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2" r:id="rId2"/>
  </p:sldMasterIdLst>
  <p:notesMasterIdLst>
    <p:notesMasterId r:id="rId28"/>
  </p:notesMasterIdLst>
  <p:handoutMasterIdLst>
    <p:handoutMasterId r:id="rId29"/>
  </p:handoutMasterIdLst>
  <p:sldIdLst>
    <p:sldId id="6958" r:id="rId3"/>
    <p:sldId id="6959" r:id="rId4"/>
    <p:sldId id="8512" r:id="rId5"/>
    <p:sldId id="8511" r:id="rId6"/>
    <p:sldId id="8520" r:id="rId7"/>
    <p:sldId id="8521" r:id="rId8"/>
    <p:sldId id="8519" r:id="rId9"/>
    <p:sldId id="8516" r:id="rId10"/>
    <p:sldId id="8517" r:id="rId11"/>
    <p:sldId id="8538" r:id="rId12"/>
    <p:sldId id="8536" r:id="rId13"/>
    <p:sldId id="8525" r:id="rId14"/>
    <p:sldId id="307" r:id="rId15"/>
    <p:sldId id="8526" r:id="rId16"/>
    <p:sldId id="8540" r:id="rId17"/>
    <p:sldId id="313" r:id="rId18"/>
    <p:sldId id="8537" r:id="rId19"/>
    <p:sldId id="8539" r:id="rId20"/>
    <p:sldId id="1255" r:id="rId21"/>
    <p:sldId id="1256" r:id="rId22"/>
    <p:sldId id="878" r:id="rId23"/>
    <p:sldId id="8535" r:id="rId24"/>
    <p:sldId id="8502" r:id="rId25"/>
    <p:sldId id="8505" r:id="rId26"/>
    <p:sldId id="69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on, Simon" initials="PS" lastIdx="1" clrIdx="0">
    <p:extLst>
      <p:ext uri="{19B8F6BF-5375-455C-9EA6-DF929625EA0E}">
        <p15:presenceInfo xmlns:p15="http://schemas.microsoft.com/office/powerpoint/2012/main" userId="S::SPeterson@ftportfolios.com::e1916e31-d15c-4765-8a20-007080c77b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D"/>
    <a:srgbClr val="000000"/>
    <a:srgbClr val="FCEBE0"/>
    <a:srgbClr val="EFF5FB"/>
    <a:srgbClr val="EFAA23"/>
    <a:srgbClr val="FF5F00"/>
    <a:srgbClr val="CC6600"/>
    <a:srgbClr val="6600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87544" autoAdjust="0"/>
  </p:normalViewPr>
  <p:slideViewPr>
    <p:cSldViewPr snapToGrid="0">
      <p:cViewPr varScale="1">
        <p:scale>
          <a:sx n="83" d="100"/>
          <a:sy n="83" d="100"/>
        </p:scale>
        <p:origin x="222"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file:///\\DS-FILES\Nike\Departments\Marketing\Private\Sales%20Ideas\2023\The%20Road%20Ahead\20230731%20The%20Road%20Ahead%20Backup%20(1).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DS-FILES\Nike\Departments\Marketing\Private\Sales%20Ideas\2023\The%20Road%20Ahead\20230731%20The%20Road%20Ahead%20Backup%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S-FILES\Nike\Departments\Marketing\Private\Sales%20Ideas\2023\The%20Road%20Ahead\20230731%20The%20Road%20Ahead%20Backup%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oleObject" Target="file:///\\DS-FILES\Nike\Departments\Marketing\Private\Sales%20Ideas\2023\The%20Road%20Ahead\20230331%20The%20Road%20Ahead%20Backup.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393166887040225E-2"/>
          <c:y val="3.6923723869102039E-2"/>
          <c:w val="0.92403768357806038"/>
          <c:h val="0.76923640061908871"/>
        </c:manualLayout>
      </c:layout>
      <c:lineChart>
        <c:grouping val="standard"/>
        <c:varyColors val="0"/>
        <c:ser>
          <c:idx val="0"/>
          <c:order val="0"/>
          <c:tx>
            <c:strRef>
              <c:f>'Money Supply Inflation'!$J$18</c:f>
              <c:strCache>
                <c:ptCount val="1"/>
                <c:pt idx="0">
                  <c:v>M2 Money Supply YoY Change</c:v>
                </c:pt>
              </c:strCache>
            </c:strRef>
          </c:tx>
          <c:spPr>
            <a:ln w="28575" cap="rnd">
              <a:solidFill>
                <a:srgbClr val="002060"/>
              </a:solidFill>
              <a:round/>
            </a:ln>
            <a:effectLst/>
          </c:spPr>
          <c:marker>
            <c:symbol val="none"/>
          </c:marker>
          <c:dLbls>
            <c:dLbl>
              <c:idx val="761"/>
              <c:layout>
                <c:manualLayout>
                  <c:x val="-3.356518766825758E-3"/>
                  <c:y val="-6.88697934473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8C-41A7-8799-A9AF80BA375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'Money Supply Inflation'!$G$19:$G$10000</c:f>
              <c:numCache>
                <c:formatCode>m/d/yyyy</c:formatCode>
                <c:ptCount val="9982"/>
                <c:pt idx="0">
                  <c:v>21946</c:v>
                </c:pt>
                <c:pt idx="1">
                  <c:v>21975</c:v>
                </c:pt>
                <c:pt idx="2">
                  <c:v>22006</c:v>
                </c:pt>
                <c:pt idx="3">
                  <c:v>22036</c:v>
                </c:pt>
                <c:pt idx="4">
                  <c:v>22067</c:v>
                </c:pt>
                <c:pt idx="5">
                  <c:v>22097</c:v>
                </c:pt>
                <c:pt idx="6">
                  <c:v>22128</c:v>
                </c:pt>
                <c:pt idx="7">
                  <c:v>22159</c:v>
                </c:pt>
                <c:pt idx="8">
                  <c:v>22189</c:v>
                </c:pt>
                <c:pt idx="9">
                  <c:v>22220</c:v>
                </c:pt>
                <c:pt idx="10">
                  <c:v>22250</c:v>
                </c:pt>
                <c:pt idx="11">
                  <c:v>22281</c:v>
                </c:pt>
                <c:pt idx="12">
                  <c:v>22312</c:v>
                </c:pt>
                <c:pt idx="13">
                  <c:v>22340</c:v>
                </c:pt>
                <c:pt idx="14">
                  <c:v>22371</c:v>
                </c:pt>
                <c:pt idx="15">
                  <c:v>22401</c:v>
                </c:pt>
                <c:pt idx="16">
                  <c:v>22432</c:v>
                </c:pt>
                <c:pt idx="17">
                  <c:v>22462</c:v>
                </c:pt>
                <c:pt idx="18">
                  <c:v>22493</c:v>
                </c:pt>
                <c:pt idx="19">
                  <c:v>22524</c:v>
                </c:pt>
                <c:pt idx="20">
                  <c:v>22554</c:v>
                </c:pt>
                <c:pt idx="21">
                  <c:v>22585</c:v>
                </c:pt>
                <c:pt idx="22">
                  <c:v>22615</c:v>
                </c:pt>
                <c:pt idx="23">
                  <c:v>22646</c:v>
                </c:pt>
                <c:pt idx="24">
                  <c:v>22677</c:v>
                </c:pt>
                <c:pt idx="25">
                  <c:v>22705</c:v>
                </c:pt>
                <c:pt idx="26">
                  <c:v>22736</c:v>
                </c:pt>
                <c:pt idx="27">
                  <c:v>22766</c:v>
                </c:pt>
                <c:pt idx="28">
                  <c:v>22797</c:v>
                </c:pt>
                <c:pt idx="29">
                  <c:v>22827</c:v>
                </c:pt>
                <c:pt idx="30">
                  <c:v>22858</c:v>
                </c:pt>
                <c:pt idx="31">
                  <c:v>22889</c:v>
                </c:pt>
                <c:pt idx="32">
                  <c:v>22919</c:v>
                </c:pt>
                <c:pt idx="33">
                  <c:v>22950</c:v>
                </c:pt>
                <c:pt idx="34">
                  <c:v>22980</c:v>
                </c:pt>
                <c:pt idx="35">
                  <c:v>23011</c:v>
                </c:pt>
                <c:pt idx="36">
                  <c:v>23042</c:v>
                </c:pt>
                <c:pt idx="37">
                  <c:v>23070</c:v>
                </c:pt>
                <c:pt idx="38">
                  <c:v>23101</c:v>
                </c:pt>
                <c:pt idx="39">
                  <c:v>23131</c:v>
                </c:pt>
                <c:pt idx="40">
                  <c:v>23162</c:v>
                </c:pt>
                <c:pt idx="41">
                  <c:v>23192</c:v>
                </c:pt>
                <c:pt idx="42">
                  <c:v>23223</c:v>
                </c:pt>
                <c:pt idx="43">
                  <c:v>23254</c:v>
                </c:pt>
                <c:pt idx="44">
                  <c:v>23284</c:v>
                </c:pt>
                <c:pt idx="45">
                  <c:v>23315</c:v>
                </c:pt>
                <c:pt idx="46">
                  <c:v>23345</c:v>
                </c:pt>
                <c:pt idx="47">
                  <c:v>23376</c:v>
                </c:pt>
                <c:pt idx="48">
                  <c:v>23407</c:v>
                </c:pt>
                <c:pt idx="49">
                  <c:v>23436</c:v>
                </c:pt>
                <c:pt idx="50">
                  <c:v>23467</c:v>
                </c:pt>
                <c:pt idx="51">
                  <c:v>23497</c:v>
                </c:pt>
                <c:pt idx="52">
                  <c:v>23528</c:v>
                </c:pt>
                <c:pt idx="53">
                  <c:v>23558</c:v>
                </c:pt>
                <c:pt idx="54">
                  <c:v>23589</c:v>
                </c:pt>
                <c:pt idx="55">
                  <c:v>23620</c:v>
                </c:pt>
                <c:pt idx="56">
                  <c:v>23650</c:v>
                </c:pt>
                <c:pt idx="57">
                  <c:v>23681</c:v>
                </c:pt>
                <c:pt idx="58">
                  <c:v>23711</c:v>
                </c:pt>
                <c:pt idx="59">
                  <c:v>23742</c:v>
                </c:pt>
                <c:pt idx="60">
                  <c:v>23773</c:v>
                </c:pt>
                <c:pt idx="61">
                  <c:v>23801</c:v>
                </c:pt>
                <c:pt idx="62">
                  <c:v>23832</c:v>
                </c:pt>
                <c:pt idx="63">
                  <c:v>23862</c:v>
                </c:pt>
                <c:pt idx="64">
                  <c:v>23893</c:v>
                </c:pt>
                <c:pt idx="65">
                  <c:v>23923</c:v>
                </c:pt>
                <c:pt idx="66">
                  <c:v>23954</c:v>
                </c:pt>
                <c:pt idx="67">
                  <c:v>23985</c:v>
                </c:pt>
                <c:pt idx="68">
                  <c:v>24015</c:v>
                </c:pt>
                <c:pt idx="69">
                  <c:v>24046</c:v>
                </c:pt>
                <c:pt idx="70">
                  <c:v>24076</c:v>
                </c:pt>
                <c:pt idx="71">
                  <c:v>24107</c:v>
                </c:pt>
                <c:pt idx="72">
                  <c:v>24138</c:v>
                </c:pt>
                <c:pt idx="73">
                  <c:v>24166</c:v>
                </c:pt>
                <c:pt idx="74">
                  <c:v>24197</c:v>
                </c:pt>
                <c:pt idx="75">
                  <c:v>24227</c:v>
                </c:pt>
                <c:pt idx="76">
                  <c:v>24258</c:v>
                </c:pt>
                <c:pt idx="77">
                  <c:v>24288</c:v>
                </c:pt>
                <c:pt idx="78">
                  <c:v>24319</c:v>
                </c:pt>
                <c:pt idx="79">
                  <c:v>24350</c:v>
                </c:pt>
                <c:pt idx="80">
                  <c:v>24380</c:v>
                </c:pt>
                <c:pt idx="81">
                  <c:v>24411</c:v>
                </c:pt>
                <c:pt idx="82">
                  <c:v>24441</c:v>
                </c:pt>
                <c:pt idx="83">
                  <c:v>24472</c:v>
                </c:pt>
                <c:pt idx="84">
                  <c:v>24503</c:v>
                </c:pt>
                <c:pt idx="85">
                  <c:v>24531</c:v>
                </c:pt>
                <c:pt idx="86">
                  <c:v>24562</c:v>
                </c:pt>
                <c:pt idx="87">
                  <c:v>24592</c:v>
                </c:pt>
                <c:pt idx="88">
                  <c:v>24623</c:v>
                </c:pt>
                <c:pt idx="89">
                  <c:v>24653</c:v>
                </c:pt>
                <c:pt idx="90">
                  <c:v>24684</c:v>
                </c:pt>
                <c:pt idx="91">
                  <c:v>24715</c:v>
                </c:pt>
                <c:pt idx="92">
                  <c:v>24745</c:v>
                </c:pt>
                <c:pt idx="93">
                  <c:v>24776</c:v>
                </c:pt>
                <c:pt idx="94">
                  <c:v>24806</c:v>
                </c:pt>
                <c:pt idx="95">
                  <c:v>24837</c:v>
                </c:pt>
                <c:pt idx="96">
                  <c:v>24868</c:v>
                </c:pt>
                <c:pt idx="97">
                  <c:v>24897</c:v>
                </c:pt>
                <c:pt idx="98">
                  <c:v>24928</c:v>
                </c:pt>
                <c:pt idx="99">
                  <c:v>24958</c:v>
                </c:pt>
                <c:pt idx="100">
                  <c:v>24989</c:v>
                </c:pt>
                <c:pt idx="101">
                  <c:v>25019</c:v>
                </c:pt>
                <c:pt idx="102">
                  <c:v>25050</c:v>
                </c:pt>
                <c:pt idx="103">
                  <c:v>25081</c:v>
                </c:pt>
                <c:pt idx="104">
                  <c:v>25111</c:v>
                </c:pt>
                <c:pt idx="105">
                  <c:v>25142</c:v>
                </c:pt>
                <c:pt idx="106">
                  <c:v>25172</c:v>
                </c:pt>
                <c:pt idx="107">
                  <c:v>25203</c:v>
                </c:pt>
                <c:pt idx="108">
                  <c:v>25234</c:v>
                </c:pt>
                <c:pt idx="109">
                  <c:v>25262</c:v>
                </c:pt>
                <c:pt idx="110">
                  <c:v>25293</c:v>
                </c:pt>
                <c:pt idx="111">
                  <c:v>25323</c:v>
                </c:pt>
                <c:pt idx="112">
                  <c:v>25354</c:v>
                </c:pt>
                <c:pt idx="113">
                  <c:v>25384</c:v>
                </c:pt>
                <c:pt idx="114">
                  <c:v>25415</c:v>
                </c:pt>
                <c:pt idx="115">
                  <c:v>25446</c:v>
                </c:pt>
                <c:pt idx="116">
                  <c:v>25476</c:v>
                </c:pt>
                <c:pt idx="117">
                  <c:v>25507</c:v>
                </c:pt>
                <c:pt idx="118">
                  <c:v>25537</c:v>
                </c:pt>
                <c:pt idx="119">
                  <c:v>25568</c:v>
                </c:pt>
                <c:pt idx="120">
                  <c:v>25599</c:v>
                </c:pt>
                <c:pt idx="121">
                  <c:v>25627</c:v>
                </c:pt>
                <c:pt idx="122">
                  <c:v>25658</c:v>
                </c:pt>
                <c:pt idx="123">
                  <c:v>25688</c:v>
                </c:pt>
                <c:pt idx="124">
                  <c:v>25719</c:v>
                </c:pt>
                <c:pt idx="125">
                  <c:v>25749</c:v>
                </c:pt>
                <c:pt idx="126">
                  <c:v>25780</c:v>
                </c:pt>
                <c:pt idx="127">
                  <c:v>25811</c:v>
                </c:pt>
                <c:pt idx="128">
                  <c:v>25841</c:v>
                </c:pt>
                <c:pt idx="129">
                  <c:v>25872</c:v>
                </c:pt>
                <c:pt idx="130">
                  <c:v>25902</c:v>
                </c:pt>
                <c:pt idx="131">
                  <c:v>25933</c:v>
                </c:pt>
                <c:pt idx="132">
                  <c:v>25964</c:v>
                </c:pt>
                <c:pt idx="133">
                  <c:v>25992</c:v>
                </c:pt>
                <c:pt idx="134">
                  <c:v>26023</c:v>
                </c:pt>
                <c:pt idx="135">
                  <c:v>26053</c:v>
                </c:pt>
                <c:pt idx="136">
                  <c:v>26084</c:v>
                </c:pt>
                <c:pt idx="137">
                  <c:v>26114</c:v>
                </c:pt>
                <c:pt idx="138">
                  <c:v>26145</c:v>
                </c:pt>
                <c:pt idx="139">
                  <c:v>26176</c:v>
                </c:pt>
                <c:pt idx="140">
                  <c:v>26206</c:v>
                </c:pt>
                <c:pt idx="141">
                  <c:v>26237</c:v>
                </c:pt>
                <c:pt idx="142">
                  <c:v>26267</c:v>
                </c:pt>
                <c:pt idx="143">
                  <c:v>26298</c:v>
                </c:pt>
                <c:pt idx="144">
                  <c:v>26329</c:v>
                </c:pt>
                <c:pt idx="145">
                  <c:v>26358</c:v>
                </c:pt>
                <c:pt idx="146">
                  <c:v>26389</c:v>
                </c:pt>
                <c:pt idx="147">
                  <c:v>26419</c:v>
                </c:pt>
                <c:pt idx="148">
                  <c:v>26450</c:v>
                </c:pt>
                <c:pt idx="149">
                  <c:v>26480</c:v>
                </c:pt>
                <c:pt idx="150">
                  <c:v>26511</c:v>
                </c:pt>
                <c:pt idx="151">
                  <c:v>26542</c:v>
                </c:pt>
                <c:pt idx="152">
                  <c:v>26572</c:v>
                </c:pt>
                <c:pt idx="153">
                  <c:v>26603</c:v>
                </c:pt>
                <c:pt idx="154">
                  <c:v>26633</c:v>
                </c:pt>
                <c:pt idx="155">
                  <c:v>26664</c:v>
                </c:pt>
                <c:pt idx="156">
                  <c:v>26695</c:v>
                </c:pt>
                <c:pt idx="157">
                  <c:v>26723</c:v>
                </c:pt>
                <c:pt idx="158">
                  <c:v>26754</c:v>
                </c:pt>
                <c:pt idx="159">
                  <c:v>26784</c:v>
                </c:pt>
                <c:pt idx="160">
                  <c:v>26815</c:v>
                </c:pt>
                <c:pt idx="161">
                  <c:v>26845</c:v>
                </c:pt>
                <c:pt idx="162">
                  <c:v>26876</c:v>
                </c:pt>
                <c:pt idx="163">
                  <c:v>26907</c:v>
                </c:pt>
                <c:pt idx="164">
                  <c:v>26937</c:v>
                </c:pt>
                <c:pt idx="165">
                  <c:v>26968</c:v>
                </c:pt>
                <c:pt idx="166">
                  <c:v>26998</c:v>
                </c:pt>
                <c:pt idx="167">
                  <c:v>27029</c:v>
                </c:pt>
                <c:pt idx="168">
                  <c:v>27060</c:v>
                </c:pt>
                <c:pt idx="169">
                  <c:v>27088</c:v>
                </c:pt>
                <c:pt idx="170">
                  <c:v>27119</c:v>
                </c:pt>
                <c:pt idx="171">
                  <c:v>27149</c:v>
                </c:pt>
                <c:pt idx="172">
                  <c:v>27180</c:v>
                </c:pt>
                <c:pt idx="173">
                  <c:v>27210</c:v>
                </c:pt>
                <c:pt idx="174">
                  <c:v>27241</c:v>
                </c:pt>
                <c:pt idx="175">
                  <c:v>27272</c:v>
                </c:pt>
                <c:pt idx="176">
                  <c:v>27302</c:v>
                </c:pt>
                <c:pt idx="177">
                  <c:v>27333</c:v>
                </c:pt>
                <c:pt idx="178">
                  <c:v>27363</c:v>
                </c:pt>
                <c:pt idx="179">
                  <c:v>27394</c:v>
                </c:pt>
                <c:pt idx="180">
                  <c:v>27425</c:v>
                </c:pt>
                <c:pt idx="181">
                  <c:v>27453</c:v>
                </c:pt>
                <c:pt idx="182">
                  <c:v>27484</c:v>
                </c:pt>
                <c:pt idx="183">
                  <c:v>27514</c:v>
                </c:pt>
                <c:pt idx="184">
                  <c:v>27545</c:v>
                </c:pt>
                <c:pt idx="185">
                  <c:v>27575</c:v>
                </c:pt>
                <c:pt idx="186">
                  <c:v>27606</c:v>
                </c:pt>
                <c:pt idx="187">
                  <c:v>27637</c:v>
                </c:pt>
                <c:pt idx="188">
                  <c:v>27667</c:v>
                </c:pt>
                <c:pt idx="189">
                  <c:v>27698</c:v>
                </c:pt>
                <c:pt idx="190">
                  <c:v>27728</c:v>
                </c:pt>
                <c:pt idx="191">
                  <c:v>27759</c:v>
                </c:pt>
                <c:pt idx="192">
                  <c:v>27790</c:v>
                </c:pt>
                <c:pt idx="193">
                  <c:v>27819</c:v>
                </c:pt>
                <c:pt idx="194">
                  <c:v>27850</c:v>
                </c:pt>
                <c:pt idx="195">
                  <c:v>27880</c:v>
                </c:pt>
                <c:pt idx="196">
                  <c:v>27911</c:v>
                </c:pt>
                <c:pt idx="197">
                  <c:v>27941</c:v>
                </c:pt>
                <c:pt idx="198">
                  <c:v>27972</c:v>
                </c:pt>
                <c:pt idx="199">
                  <c:v>28003</c:v>
                </c:pt>
                <c:pt idx="200">
                  <c:v>28033</c:v>
                </c:pt>
                <c:pt idx="201">
                  <c:v>28064</c:v>
                </c:pt>
                <c:pt idx="202">
                  <c:v>28094</c:v>
                </c:pt>
                <c:pt idx="203">
                  <c:v>28125</c:v>
                </c:pt>
                <c:pt idx="204">
                  <c:v>28156</c:v>
                </c:pt>
                <c:pt idx="205">
                  <c:v>28184</c:v>
                </c:pt>
                <c:pt idx="206">
                  <c:v>28215</c:v>
                </c:pt>
                <c:pt idx="207">
                  <c:v>28245</c:v>
                </c:pt>
                <c:pt idx="208">
                  <c:v>28276</c:v>
                </c:pt>
                <c:pt idx="209">
                  <c:v>28306</c:v>
                </c:pt>
                <c:pt idx="210">
                  <c:v>28337</c:v>
                </c:pt>
                <c:pt idx="211">
                  <c:v>28368</c:v>
                </c:pt>
                <c:pt idx="212">
                  <c:v>28398</c:v>
                </c:pt>
                <c:pt idx="213">
                  <c:v>28429</c:v>
                </c:pt>
                <c:pt idx="214">
                  <c:v>28459</c:v>
                </c:pt>
                <c:pt idx="215">
                  <c:v>28490</c:v>
                </c:pt>
                <c:pt idx="216">
                  <c:v>28521</c:v>
                </c:pt>
                <c:pt idx="217">
                  <c:v>28549</c:v>
                </c:pt>
                <c:pt idx="218">
                  <c:v>28580</c:v>
                </c:pt>
                <c:pt idx="219">
                  <c:v>28610</c:v>
                </c:pt>
                <c:pt idx="220">
                  <c:v>28641</c:v>
                </c:pt>
                <c:pt idx="221">
                  <c:v>28671</c:v>
                </c:pt>
                <c:pt idx="222">
                  <c:v>28702</c:v>
                </c:pt>
                <c:pt idx="223">
                  <c:v>28733</c:v>
                </c:pt>
                <c:pt idx="224">
                  <c:v>28763</c:v>
                </c:pt>
                <c:pt idx="225">
                  <c:v>28794</c:v>
                </c:pt>
                <c:pt idx="226">
                  <c:v>28824</c:v>
                </c:pt>
                <c:pt idx="227">
                  <c:v>28855</c:v>
                </c:pt>
                <c:pt idx="228">
                  <c:v>28886</c:v>
                </c:pt>
                <c:pt idx="229">
                  <c:v>28914</c:v>
                </c:pt>
                <c:pt idx="230">
                  <c:v>28945</c:v>
                </c:pt>
                <c:pt idx="231">
                  <c:v>28975</c:v>
                </c:pt>
                <c:pt idx="232">
                  <c:v>29006</c:v>
                </c:pt>
                <c:pt idx="233">
                  <c:v>29036</c:v>
                </c:pt>
                <c:pt idx="234">
                  <c:v>29067</c:v>
                </c:pt>
                <c:pt idx="235">
                  <c:v>29098</c:v>
                </c:pt>
                <c:pt idx="236">
                  <c:v>29128</c:v>
                </c:pt>
                <c:pt idx="237">
                  <c:v>29159</c:v>
                </c:pt>
                <c:pt idx="238">
                  <c:v>29189</c:v>
                </c:pt>
                <c:pt idx="239">
                  <c:v>29220</c:v>
                </c:pt>
                <c:pt idx="240">
                  <c:v>29251</c:v>
                </c:pt>
                <c:pt idx="241">
                  <c:v>29280</c:v>
                </c:pt>
                <c:pt idx="242">
                  <c:v>29311</c:v>
                </c:pt>
                <c:pt idx="243">
                  <c:v>29341</c:v>
                </c:pt>
                <c:pt idx="244">
                  <c:v>29372</c:v>
                </c:pt>
                <c:pt idx="245">
                  <c:v>29402</c:v>
                </c:pt>
                <c:pt idx="246">
                  <c:v>29433</c:v>
                </c:pt>
                <c:pt idx="247">
                  <c:v>29464</c:v>
                </c:pt>
                <c:pt idx="248">
                  <c:v>29494</c:v>
                </c:pt>
                <c:pt idx="249">
                  <c:v>29525</c:v>
                </c:pt>
                <c:pt idx="250">
                  <c:v>29555</c:v>
                </c:pt>
                <c:pt idx="251">
                  <c:v>29586</c:v>
                </c:pt>
                <c:pt idx="252">
                  <c:v>29617</c:v>
                </c:pt>
                <c:pt idx="253">
                  <c:v>29645</c:v>
                </c:pt>
                <c:pt idx="254">
                  <c:v>29676</c:v>
                </c:pt>
                <c:pt idx="255">
                  <c:v>29706</c:v>
                </c:pt>
                <c:pt idx="256">
                  <c:v>29737</c:v>
                </c:pt>
                <c:pt idx="257">
                  <c:v>29767</c:v>
                </c:pt>
                <c:pt idx="258">
                  <c:v>29798</c:v>
                </c:pt>
                <c:pt idx="259">
                  <c:v>29829</c:v>
                </c:pt>
                <c:pt idx="260">
                  <c:v>29859</c:v>
                </c:pt>
                <c:pt idx="261">
                  <c:v>29890</c:v>
                </c:pt>
                <c:pt idx="262">
                  <c:v>29920</c:v>
                </c:pt>
                <c:pt idx="263">
                  <c:v>29951</c:v>
                </c:pt>
                <c:pt idx="264">
                  <c:v>29982</c:v>
                </c:pt>
                <c:pt idx="265">
                  <c:v>30010</c:v>
                </c:pt>
                <c:pt idx="266">
                  <c:v>30041</c:v>
                </c:pt>
                <c:pt idx="267">
                  <c:v>30071</c:v>
                </c:pt>
                <c:pt idx="268">
                  <c:v>30102</c:v>
                </c:pt>
                <c:pt idx="269">
                  <c:v>30132</c:v>
                </c:pt>
                <c:pt idx="270">
                  <c:v>30163</c:v>
                </c:pt>
                <c:pt idx="271">
                  <c:v>30194</c:v>
                </c:pt>
                <c:pt idx="272">
                  <c:v>30224</c:v>
                </c:pt>
                <c:pt idx="273">
                  <c:v>30255</c:v>
                </c:pt>
                <c:pt idx="274">
                  <c:v>30285</c:v>
                </c:pt>
                <c:pt idx="275">
                  <c:v>30316</c:v>
                </c:pt>
                <c:pt idx="276">
                  <c:v>30347</c:v>
                </c:pt>
                <c:pt idx="277">
                  <c:v>30375</c:v>
                </c:pt>
                <c:pt idx="278">
                  <c:v>30406</c:v>
                </c:pt>
                <c:pt idx="279">
                  <c:v>30436</c:v>
                </c:pt>
                <c:pt idx="280">
                  <c:v>30467</c:v>
                </c:pt>
                <c:pt idx="281">
                  <c:v>30497</c:v>
                </c:pt>
                <c:pt idx="282">
                  <c:v>30528</c:v>
                </c:pt>
                <c:pt idx="283">
                  <c:v>30559</c:v>
                </c:pt>
                <c:pt idx="284">
                  <c:v>30589</c:v>
                </c:pt>
                <c:pt idx="285">
                  <c:v>30620</c:v>
                </c:pt>
                <c:pt idx="286">
                  <c:v>30650</c:v>
                </c:pt>
                <c:pt idx="287">
                  <c:v>30681</c:v>
                </c:pt>
                <c:pt idx="288">
                  <c:v>30712</c:v>
                </c:pt>
                <c:pt idx="289">
                  <c:v>30741</c:v>
                </c:pt>
                <c:pt idx="290">
                  <c:v>30772</c:v>
                </c:pt>
                <c:pt idx="291">
                  <c:v>30802</c:v>
                </c:pt>
                <c:pt idx="292">
                  <c:v>30833</c:v>
                </c:pt>
                <c:pt idx="293">
                  <c:v>30863</c:v>
                </c:pt>
                <c:pt idx="294">
                  <c:v>30894</c:v>
                </c:pt>
                <c:pt idx="295">
                  <c:v>30925</c:v>
                </c:pt>
                <c:pt idx="296">
                  <c:v>30955</c:v>
                </c:pt>
                <c:pt idx="297">
                  <c:v>30986</c:v>
                </c:pt>
                <c:pt idx="298">
                  <c:v>31016</c:v>
                </c:pt>
                <c:pt idx="299">
                  <c:v>31047</c:v>
                </c:pt>
                <c:pt idx="300">
                  <c:v>31078</c:v>
                </c:pt>
                <c:pt idx="301">
                  <c:v>31106</c:v>
                </c:pt>
                <c:pt idx="302">
                  <c:v>31137</c:v>
                </c:pt>
                <c:pt idx="303">
                  <c:v>31167</c:v>
                </c:pt>
                <c:pt idx="304">
                  <c:v>31198</c:v>
                </c:pt>
                <c:pt idx="305">
                  <c:v>31228</c:v>
                </c:pt>
                <c:pt idx="306">
                  <c:v>31259</c:v>
                </c:pt>
                <c:pt idx="307">
                  <c:v>31290</c:v>
                </c:pt>
                <c:pt idx="308">
                  <c:v>31320</c:v>
                </c:pt>
                <c:pt idx="309">
                  <c:v>31351</c:v>
                </c:pt>
                <c:pt idx="310">
                  <c:v>31381</c:v>
                </c:pt>
                <c:pt idx="311">
                  <c:v>31412</c:v>
                </c:pt>
                <c:pt idx="312">
                  <c:v>31443</c:v>
                </c:pt>
                <c:pt idx="313">
                  <c:v>31471</c:v>
                </c:pt>
                <c:pt idx="314">
                  <c:v>31502</c:v>
                </c:pt>
                <c:pt idx="315">
                  <c:v>31532</c:v>
                </c:pt>
                <c:pt idx="316">
                  <c:v>31563</c:v>
                </c:pt>
                <c:pt idx="317">
                  <c:v>31593</c:v>
                </c:pt>
                <c:pt idx="318">
                  <c:v>31624</c:v>
                </c:pt>
                <c:pt idx="319">
                  <c:v>31655</c:v>
                </c:pt>
                <c:pt idx="320">
                  <c:v>31685</c:v>
                </c:pt>
                <c:pt idx="321">
                  <c:v>31716</c:v>
                </c:pt>
                <c:pt idx="322">
                  <c:v>31746</c:v>
                </c:pt>
                <c:pt idx="323">
                  <c:v>31777</c:v>
                </c:pt>
                <c:pt idx="324">
                  <c:v>31808</c:v>
                </c:pt>
                <c:pt idx="325">
                  <c:v>31836</c:v>
                </c:pt>
                <c:pt idx="326">
                  <c:v>31867</c:v>
                </c:pt>
                <c:pt idx="327">
                  <c:v>31897</c:v>
                </c:pt>
                <c:pt idx="328">
                  <c:v>31928</c:v>
                </c:pt>
                <c:pt idx="329">
                  <c:v>31958</c:v>
                </c:pt>
                <c:pt idx="330">
                  <c:v>31989</c:v>
                </c:pt>
                <c:pt idx="331">
                  <c:v>32020</c:v>
                </c:pt>
                <c:pt idx="332">
                  <c:v>32050</c:v>
                </c:pt>
                <c:pt idx="333">
                  <c:v>32081</c:v>
                </c:pt>
                <c:pt idx="334">
                  <c:v>32111</c:v>
                </c:pt>
                <c:pt idx="335">
                  <c:v>32142</c:v>
                </c:pt>
                <c:pt idx="336">
                  <c:v>32173</c:v>
                </c:pt>
                <c:pt idx="337">
                  <c:v>32202</c:v>
                </c:pt>
                <c:pt idx="338">
                  <c:v>32233</c:v>
                </c:pt>
                <c:pt idx="339">
                  <c:v>32263</c:v>
                </c:pt>
                <c:pt idx="340">
                  <c:v>32294</c:v>
                </c:pt>
                <c:pt idx="341">
                  <c:v>32324</c:v>
                </c:pt>
                <c:pt idx="342">
                  <c:v>32355</c:v>
                </c:pt>
                <c:pt idx="343">
                  <c:v>32386</c:v>
                </c:pt>
                <c:pt idx="344">
                  <c:v>32416</c:v>
                </c:pt>
                <c:pt idx="345">
                  <c:v>32447</c:v>
                </c:pt>
                <c:pt idx="346">
                  <c:v>32477</c:v>
                </c:pt>
                <c:pt idx="347">
                  <c:v>32508</c:v>
                </c:pt>
                <c:pt idx="348">
                  <c:v>32539</c:v>
                </c:pt>
                <c:pt idx="349">
                  <c:v>32567</c:v>
                </c:pt>
                <c:pt idx="350">
                  <c:v>32598</c:v>
                </c:pt>
                <c:pt idx="351">
                  <c:v>32628</c:v>
                </c:pt>
                <c:pt idx="352">
                  <c:v>32659</c:v>
                </c:pt>
                <c:pt idx="353">
                  <c:v>32689</c:v>
                </c:pt>
                <c:pt idx="354">
                  <c:v>32720</c:v>
                </c:pt>
                <c:pt idx="355">
                  <c:v>32751</c:v>
                </c:pt>
                <c:pt idx="356">
                  <c:v>32781</c:v>
                </c:pt>
                <c:pt idx="357">
                  <c:v>32812</c:v>
                </c:pt>
                <c:pt idx="358">
                  <c:v>32842</c:v>
                </c:pt>
                <c:pt idx="359">
                  <c:v>32873</c:v>
                </c:pt>
                <c:pt idx="360">
                  <c:v>32904</c:v>
                </c:pt>
                <c:pt idx="361">
                  <c:v>32932</c:v>
                </c:pt>
                <c:pt idx="362">
                  <c:v>32963</c:v>
                </c:pt>
                <c:pt idx="363">
                  <c:v>32993</c:v>
                </c:pt>
                <c:pt idx="364">
                  <c:v>33024</c:v>
                </c:pt>
                <c:pt idx="365">
                  <c:v>33054</c:v>
                </c:pt>
                <c:pt idx="366">
                  <c:v>33085</c:v>
                </c:pt>
                <c:pt idx="367">
                  <c:v>33116</c:v>
                </c:pt>
                <c:pt idx="368">
                  <c:v>33146</c:v>
                </c:pt>
                <c:pt idx="369">
                  <c:v>33177</c:v>
                </c:pt>
                <c:pt idx="370">
                  <c:v>33207</c:v>
                </c:pt>
                <c:pt idx="371">
                  <c:v>33238</c:v>
                </c:pt>
                <c:pt idx="372">
                  <c:v>33269</c:v>
                </c:pt>
                <c:pt idx="373">
                  <c:v>33297</c:v>
                </c:pt>
                <c:pt idx="374">
                  <c:v>33328</c:v>
                </c:pt>
                <c:pt idx="375">
                  <c:v>33358</c:v>
                </c:pt>
                <c:pt idx="376">
                  <c:v>33389</c:v>
                </c:pt>
                <c:pt idx="377">
                  <c:v>33419</c:v>
                </c:pt>
                <c:pt idx="378">
                  <c:v>33450</c:v>
                </c:pt>
                <c:pt idx="379">
                  <c:v>33481</c:v>
                </c:pt>
                <c:pt idx="380">
                  <c:v>33511</c:v>
                </c:pt>
                <c:pt idx="381">
                  <c:v>33542</c:v>
                </c:pt>
                <c:pt idx="382">
                  <c:v>33572</c:v>
                </c:pt>
                <c:pt idx="383">
                  <c:v>33603</c:v>
                </c:pt>
                <c:pt idx="384">
                  <c:v>33634</c:v>
                </c:pt>
                <c:pt idx="385">
                  <c:v>33663</c:v>
                </c:pt>
                <c:pt idx="386">
                  <c:v>33694</c:v>
                </c:pt>
                <c:pt idx="387">
                  <c:v>33724</c:v>
                </c:pt>
                <c:pt idx="388">
                  <c:v>33755</c:v>
                </c:pt>
                <c:pt idx="389">
                  <c:v>33785</c:v>
                </c:pt>
                <c:pt idx="390">
                  <c:v>33816</c:v>
                </c:pt>
                <c:pt idx="391">
                  <c:v>33847</c:v>
                </c:pt>
                <c:pt idx="392">
                  <c:v>33877</c:v>
                </c:pt>
                <c:pt idx="393">
                  <c:v>33908</c:v>
                </c:pt>
                <c:pt idx="394">
                  <c:v>33938</c:v>
                </c:pt>
                <c:pt idx="395">
                  <c:v>33969</c:v>
                </c:pt>
                <c:pt idx="396">
                  <c:v>34000</c:v>
                </c:pt>
                <c:pt idx="397">
                  <c:v>34028</c:v>
                </c:pt>
                <c:pt idx="398">
                  <c:v>34059</c:v>
                </c:pt>
                <c:pt idx="399">
                  <c:v>34089</c:v>
                </c:pt>
                <c:pt idx="400">
                  <c:v>34120</c:v>
                </c:pt>
                <c:pt idx="401">
                  <c:v>34150</c:v>
                </c:pt>
                <c:pt idx="402">
                  <c:v>34181</c:v>
                </c:pt>
                <c:pt idx="403">
                  <c:v>34212</c:v>
                </c:pt>
                <c:pt idx="404">
                  <c:v>34242</c:v>
                </c:pt>
                <c:pt idx="405">
                  <c:v>34273</c:v>
                </c:pt>
                <c:pt idx="406">
                  <c:v>34303</c:v>
                </c:pt>
                <c:pt idx="407">
                  <c:v>34334</c:v>
                </c:pt>
                <c:pt idx="408">
                  <c:v>34365</c:v>
                </c:pt>
                <c:pt idx="409">
                  <c:v>34393</c:v>
                </c:pt>
                <c:pt idx="410">
                  <c:v>34424</c:v>
                </c:pt>
                <c:pt idx="411">
                  <c:v>34454</c:v>
                </c:pt>
                <c:pt idx="412">
                  <c:v>34485</c:v>
                </c:pt>
                <c:pt idx="413">
                  <c:v>34515</c:v>
                </c:pt>
                <c:pt idx="414">
                  <c:v>34546</c:v>
                </c:pt>
                <c:pt idx="415">
                  <c:v>34577</c:v>
                </c:pt>
                <c:pt idx="416">
                  <c:v>34607</c:v>
                </c:pt>
                <c:pt idx="417">
                  <c:v>34638</c:v>
                </c:pt>
                <c:pt idx="418">
                  <c:v>34668</c:v>
                </c:pt>
                <c:pt idx="419">
                  <c:v>34699</c:v>
                </c:pt>
                <c:pt idx="420">
                  <c:v>34730</c:v>
                </c:pt>
                <c:pt idx="421">
                  <c:v>34758</c:v>
                </c:pt>
                <c:pt idx="422">
                  <c:v>34789</c:v>
                </c:pt>
                <c:pt idx="423">
                  <c:v>34819</c:v>
                </c:pt>
                <c:pt idx="424">
                  <c:v>34850</c:v>
                </c:pt>
                <c:pt idx="425">
                  <c:v>34880</c:v>
                </c:pt>
                <c:pt idx="426">
                  <c:v>34911</c:v>
                </c:pt>
                <c:pt idx="427">
                  <c:v>34942</c:v>
                </c:pt>
                <c:pt idx="428">
                  <c:v>34972</c:v>
                </c:pt>
                <c:pt idx="429">
                  <c:v>35003</c:v>
                </c:pt>
                <c:pt idx="430">
                  <c:v>35033</c:v>
                </c:pt>
                <c:pt idx="431">
                  <c:v>35064</c:v>
                </c:pt>
                <c:pt idx="432">
                  <c:v>35095</c:v>
                </c:pt>
                <c:pt idx="433">
                  <c:v>35124</c:v>
                </c:pt>
                <c:pt idx="434">
                  <c:v>35155</c:v>
                </c:pt>
                <c:pt idx="435">
                  <c:v>35185</c:v>
                </c:pt>
                <c:pt idx="436">
                  <c:v>35216</c:v>
                </c:pt>
                <c:pt idx="437">
                  <c:v>35246</c:v>
                </c:pt>
                <c:pt idx="438">
                  <c:v>35277</c:v>
                </c:pt>
                <c:pt idx="439">
                  <c:v>35308</c:v>
                </c:pt>
                <c:pt idx="440">
                  <c:v>35338</c:v>
                </c:pt>
                <c:pt idx="441">
                  <c:v>35369</c:v>
                </c:pt>
                <c:pt idx="442">
                  <c:v>35399</c:v>
                </c:pt>
                <c:pt idx="443">
                  <c:v>35430</c:v>
                </c:pt>
                <c:pt idx="444">
                  <c:v>35461</c:v>
                </c:pt>
                <c:pt idx="445">
                  <c:v>35489</c:v>
                </c:pt>
                <c:pt idx="446">
                  <c:v>35520</c:v>
                </c:pt>
                <c:pt idx="447">
                  <c:v>35550</c:v>
                </c:pt>
                <c:pt idx="448">
                  <c:v>35581</c:v>
                </c:pt>
                <c:pt idx="449">
                  <c:v>35611</c:v>
                </c:pt>
                <c:pt idx="450">
                  <c:v>35642</c:v>
                </c:pt>
                <c:pt idx="451">
                  <c:v>35673</c:v>
                </c:pt>
                <c:pt idx="452">
                  <c:v>35703</c:v>
                </c:pt>
                <c:pt idx="453">
                  <c:v>35734</c:v>
                </c:pt>
                <c:pt idx="454">
                  <c:v>35764</c:v>
                </c:pt>
                <c:pt idx="455">
                  <c:v>35795</c:v>
                </c:pt>
                <c:pt idx="456">
                  <c:v>35826</c:v>
                </c:pt>
                <c:pt idx="457">
                  <c:v>35854</c:v>
                </c:pt>
                <c:pt idx="458">
                  <c:v>35885</c:v>
                </c:pt>
                <c:pt idx="459">
                  <c:v>35915</c:v>
                </c:pt>
                <c:pt idx="460">
                  <c:v>35946</c:v>
                </c:pt>
                <c:pt idx="461">
                  <c:v>35976</c:v>
                </c:pt>
                <c:pt idx="462">
                  <c:v>36007</c:v>
                </c:pt>
                <c:pt idx="463">
                  <c:v>36038</c:v>
                </c:pt>
                <c:pt idx="464">
                  <c:v>36068</c:v>
                </c:pt>
                <c:pt idx="465">
                  <c:v>36099</c:v>
                </c:pt>
                <c:pt idx="466">
                  <c:v>36129</c:v>
                </c:pt>
                <c:pt idx="467">
                  <c:v>36160</c:v>
                </c:pt>
                <c:pt idx="468">
                  <c:v>36191</c:v>
                </c:pt>
                <c:pt idx="469">
                  <c:v>36219</c:v>
                </c:pt>
                <c:pt idx="470">
                  <c:v>36250</c:v>
                </c:pt>
                <c:pt idx="471">
                  <c:v>36280</c:v>
                </c:pt>
                <c:pt idx="472">
                  <c:v>36311</c:v>
                </c:pt>
                <c:pt idx="473">
                  <c:v>36341</c:v>
                </c:pt>
                <c:pt idx="474">
                  <c:v>36372</c:v>
                </c:pt>
                <c:pt idx="475">
                  <c:v>36403</c:v>
                </c:pt>
                <c:pt idx="476">
                  <c:v>36433</c:v>
                </c:pt>
                <c:pt idx="477">
                  <c:v>36464</c:v>
                </c:pt>
                <c:pt idx="478">
                  <c:v>36494</c:v>
                </c:pt>
                <c:pt idx="479">
                  <c:v>36525</c:v>
                </c:pt>
                <c:pt idx="480">
                  <c:v>36556</c:v>
                </c:pt>
                <c:pt idx="481">
                  <c:v>36585</c:v>
                </c:pt>
                <c:pt idx="482">
                  <c:v>36616</c:v>
                </c:pt>
                <c:pt idx="483">
                  <c:v>36646</c:v>
                </c:pt>
                <c:pt idx="484">
                  <c:v>36677</c:v>
                </c:pt>
                <c:pt idx="485">
                  <c:v>36707</c:v>
                </c:pt>
                <c:pt idx="486">
                  <c:v>36738</c:v>
                </c:pt>
                <c:pt idx="487">
                  <c:v>36769</c:v>
                </c:pt>
                <c:pt idx="488">
                  <c:v>36799</c:v>
                </c:pt>
                <c:pt idx="489">
                  <c:v>36830</c:v>
                </c:pt>
                <c:pt idx="490">
                  <c:v>36860</c:v>
                </c:pt>
                <c:pt idx="491">
                  <c:v>36891</c:v>
                </c:pt>
                <c:pt idx="492">
                  <c:v>36922</c:v>
                </c:pt>
                <c:pt idx="493">
                  <c:v>36950</c:v>
                </c:pt>
                <c:pt idx="494">
                  <c:v>36981</c:v>
                </c:pt>
                <c:pt idx="495">
                  <c:v>37011</c:v>
                </c:pt>
                <c:pt idx="496">
                  <c:v>37042</c:v>
                </c:pt>
                <c:pt idx="497">
                  <c:v>37072</c:v>
                </c:pt>
                <c:pt idx="498">
                  <c:v>37103</c:v>
                </c:pt>
                <c:pt idx="499">
                  <c:v>37134</c:v>
                </c:pt>
                <c:pt idx="500">
                  <c:v>37164</c:v>
                </c:pt>
                <c:pt idx="501">
                  <c:v>37195</c:v>
                </c:pt>
                <c:pt idx="502">
                  <c:v>37225</c:v>
                </c:pt>
                <c:pt idx="503">
                  <c:v>37256</c:v>
                </c:pt>
                <c:pt idx="504">
                  <c:v>37287</c:v>
                </c:pt>
                <c:pt idx="505">
                  <c:v>37315</c:v>
                </c:pt>
                <c:pt idx="506">
                  <c:v>37346</c:v>
                </c:pt>
                <c:pt idx="507">
                  <c:v>37376</c:v>
                </c:pt>
                <c:pt idx="508">
                  <c:v>37407</c:v>
                </c:pt>
                <c:pt idx="509">
                  <c:v>37437</c:v>
                </c:pt>
                <c:pt idx="510">
                  <c:v>37468</c:v>
                </c:pt>
                <c:pt idx="511">
                  <c:v>37499</c:v>
                </c:pt>
                <c:pt idx="512">
                  <c:v>37529</c:v>
                </c:pt>
                <c:pt idx="513">
                  <c:v>37560</c:v>
                </c:pt>
                <c:pt idx="514">
                  <c:v>37590</c:v>
                </c:pt>
                <c:pt idx="515">
                  <c:v>37621</c:v>
                </c:pt>
                <c:pt idx="516">
                  <c:v>37652</c:v>
                </c:pt>
                <c:pt idx="517">
                  <c:v>37680</c:v>
                </c:pt>
                <c:pt idx="518">
                  <c:v>37711</c:v>
                </c:pt>
                <c:pt idx="519">
                  <c:v>37741</c:v>
                </c:pt>
                <c:pt idx="520">
                  <c:v>37772</c:v>
                </c:pt>
                <c:pt idx="521">
                  <c:v>37802</c:v>
                </c:pt>
                <c:pt idx="522">
                  <c:v>37833</c:v>
                </c:pt>
                <c:pt idx="523">
                  <c:v>37864</c:v>
                </c:pt>
                <c:pt idx="524">
                  <c:v>37894</c:v>
                </c:pt>
                <c:pt idx="525">
                  <c:v>37925</c:v>
                </c:pt>
                <c:pt idx="526">
                  <c:v>37955</c:v>
                </c:pt>
                <c:pt idx="527">
                  <c:v>37986</c:v>
                </c:pt>
                <c:pt idx="528">
                  <c:v>38017</c:v>
                </c:pt>
                <c:pt idx="529">
                  <c:v>38046</c:v>
                </c:pt>
                <c:pt idx="530">
                  <c:v>38077</c:v>
                </c:pt>
                <c:pt idx="531">
                  <c:v>38107</c:v>
                </c:pt>
                <c:pt idx="532">
                  <c:v>38138</c:v>
                </c:pt>
                <c:pt idx="533">
                  <c:v>38168</c:v>
                </c:pt>
                <c:pt idx="534">
                  <c:v>38199</c:v>
                </c:pt>
                <c:pt idx="535">
                  <c:v>38230</c:v>
                </c:pt>
                <c:pt idx="536">
                  <c:v>38260</c:v>
                </c:pt>
                <c:pt idx="537">
                  <c:v>38291</c:v>
                </c:pt>
                <c:pt idx="538">
                  <c:v>38321</c:v>
                </c:pt>
                <c:pt idx="539">
                  <c:v>38352</c:v>
                </c:pt>
                <c:pt idx="540">
                  <c:v>38383</c:v>
                </c:pt>
                <c:pt idx="541">
                  <c:v>38411</c:v>
                </c:pt>
                <c:pt idx="542">
                  <c:v>38442</c:v>
                </c:pt>
                <c:pt idx="543">
                  <c:v>38472</c:v>
                </c:pt>
                <c:pt idx="544">
                  <c:v>38503</c:v>
                </c:pt>
                <c:pt idx="545">
                  <c:v>38533</c:v>
                </c:pt>
                <c:pt idx="546">
                  <c:v>38564</c:v>
                </c:pt>
                <c:pt idx="547">
                  <c:v>38595</c:v>
                </c:pt>
                <c:pt idx="548">
                  <c:v>38625</c:v>
                </c:pt>
                <c:pt idx="549">
                  <c:v>38656</c:v>
                </c:pt>
                <c:pt idx="550">
                  <c:v>38686</c:v>
                </c:pt>
                <c:pt idx="551">
                  <c:v>38717</c:v>
                </c:pt>
                <c:pt idx="552">
                  <c:v>38748</c:v>
                </c:pt>
                <c:pt idx="553">
                  <c:v>38776</c:v>
                </c:pt>
                <c:pt idx="554">
                  <c:v>38807</c:v>
                </c:pt>
                <c:pt idx="555">
                  <c:v>38837</c:v>
                </c:pt>
                <c:pt idx="556">
                  <c:v>38868</c:v>
                </c:pt>
                <c:pt idx="557">
                  <c:v>38898</c:v>
                </c:pt>
                <c:pt idx="558">
                  <c:v>38929</c:v>
                </c:pt>
                <c:pt idx="559">
                  <c:v>38960</c:v>
                </c:pt>
                <c:pt idx="560">
                  <c:v>38990</c:v>
                </c:pt>
                <c:pt idx="561">
                  <c:v>39021</c:v>
                </c:pt>
                <c:pt idx="562">
                  <c:v>39051</c:v>
                </c:pt>
                <c:pt idx="563">
                  <c:v>39082</c:v>
                </c:pt>
                <c:pt idx="564">
                  <c:v>39113</c:v>
                </c:pt>
                <c:pt idx="565">
                  <c:v>39141</c:v>
                </c:pt>
                <c:pt idx="566">
                  <c:v>39172</c:v>
                </c:pt>
                <c:pt idx="567">
                  <c:v>39202</c:v>
                </c:pt>
                <c:pt idx="568">
                  <c:v>39233</c:v>
                </c:pt>
                <c:pt idx="569">
                  <c:v>39263</c:v>
                </c:pt>
                <c:pt idx="570">
                  <c:v>39294</c:v>
                </c:pt>
                <c:pt idx="571">
                  <c:v>39325</c:v>
                </c:pt>
                <c:pt idx="572">
                  <c:v>39355</c:v>
                </c:pt>
                <c:pt idx="573">
                  <c:v>39386</c:v>
                </c:pt>
                <c:pt idx="574">
                  <c:v>39416</c:v>
                </c:pt>
                <c:pt idx="575">
                  <c:v>39447</c:v>
                </c:pt>
                <c:pt idx="576">
                  <c:v>39478</c:v>
                </c:pt>
                <c:pt idx="577">
                  <c:v>39507</c:v>
                </c:pt>
                <c:pt idx="578">
                  <c:v>39538</c:v>
                </c:pt>
                <c:pt idx="579">
                  <c:v>39568</c:v>
                </c:pt>
                <c:pt idx="580">
                  <c:v>39599</c:v>
                </c:pt>
                <c:pt idx="581">
                  <c:v>39629</c:v>
                </c:pt>
                <c:pt idx="582">
                  <c:v>39660</c:v>
                </c:pt>
                <c:pt idx="583">
                  <c:v>39691</c:v>
                </c:pt>
                <c:pt idx="584">
                  <c:v>39721</c:v>
                </c:pt>
                <c:pt idx="585">
                  <c:v>39752</c:v>
                </c:pt>
                <c:pt idx="586">
                  <c:v>39782</c:v>
                </c:pt>
                <c:pt idx="587">
                  <c:v>39813</c:v>
                </c:pt>
                <c:pt idx="588">
                  <c:v>39844</c:v>
                </c:pt>
                <c:pt idx="589">
                  <c:v>39872</c:v>
                </c:pt>
                <c:pt idx="590">
                  <c:v>39903</c:v>
                </c:pt>
                <c:pt idx="591">
                  <c:v>39933</c:v>
                </c:pt>
                <c:pt idx="592">
                  <c:v>39964</c:v>
                </c:pt>
                <c:pt idx="593">
                  <c:v>39994</c:v>
                </c:pt>
                <c:pt idx="594">
                  <c:v>40025</c:v>
                </c:pt>
                <c:pt idx="595">
                  <c:v>40056</c:v>
                </c:pt>
                <c:pt idx="596">
                  <c:v>40086</c:v>
                </c:pt>
                <c:pt idx="597">
                  <c:v>40117</c:v>
                </c:pt>
                <c:pt idx="598">
                  <c:v>40147</c:v>
                </c:pt>
                <c:pt idx="599">
                  <c:v>40178</c:v>
                </c:pt>
                <c:pt idx="600">
                  <c:v>40209</c:v>
                </c:pt>
                <c:pt idx="601">
                  <c:v>40237</c:v>
                </c:pt>
                <c:pt idx="602">
                  <c:v>40268</c:v>
                </c:pt>
                <c:pt idx="603">
                  <c:v>40298</c:v>
                </c:pt>
                <c:pt idx="604">
                  <c:v>40329</c:v>
                </c:pt>
                <c:pt idx="605">
                  <c:v>40359</c:v>
                </c:pt>
                <c:pt idx="606">
                  <c:v>40390</c:v>
                </c:pt>
                <c:pt idx="607">
                  <c:v>40421</c:v>
                </c:pt>
                <c:pt idx="608">
                  <c:v>40451</c:v>
                </c:pt>
                <c:pt idx="609">
                  <c:v>40482</c:v>
                </c:pt>
                <c:pt idx="610">
                  <c:v>40512</c:v>
                </c:pt>
                <c:pt idx="611">
                  <c:v>40543</c:v>
                </c:pt>
                <c:pt idx="612">
                  <c:v>40574</c:v>
                </c:pt>
                <c:pt idx="613">
                  <c:v>40602</c:v>
                </c:pt>
                <c:pt idx="614">
                  <c:v>40633</c:v>
                </c:pt>
                <c:pt idx="615">
                  <c:v>40663</c:v>
                </c:pt>
                <c:pt idx="616">
                  <c:v>40694</c:v>
                </c:pt>
                <c:pt idx="617">
                  <c:v>40724</c:v>
                </c:pt>
                <c:pt idx="618">
                  <c:v>40755</c:v>
                </c:pt>
                <c:pt idx="619">
                  <c:v>40786</c:v>
                </c:pt>
                <c:pt idx="620">
                  <c:v>40816</c:v>
                </c:pt>
                <c:pt idx="621">
                  <c:v>40847</c:v>
                </c:pt>
                <c:pt idx="622">
                  <c:v>40877</c:v>
                </c:pt>
                <c:pt idx="623">
                  <c:v>40908</c:v>
                </c:pt>
                <c:pt idx="624">
                  <c:v>40939</c:v>
                </c:pt>
                <c:pt idx="625">
                  <c:v>40968</c:v>
                </c:pt>
                <c:pt idx="626">
                  <c:v>40999</c:v>
                </c:pt>
                <c:pt idx="627">
                  <c:v>41029</c:v>
                </c:pt>
                <c:pt idx="628">
                  <c:v>41060</c:v>
                </c:pt>
                <c:pt idx="629">
                  <c:v>41090</c:v>
                </c:pt>
                <c:pt idx="630">
                  <c:v>41121</c:v>
                </c:pt>
                <c:pt idx="631">
                  <c:v>41152</c:v>
                </c:pt>
                <c:pt idx="632">
                  <c:v>41182</c:v>
                </c:pt>
                <c:pt idx="633">
                  <c:v>41213</c:v>
                </c:pt>
                <c:pt idx="634">
                  <c:v>41243</c:v>
                </c:pt>
                <c:pt idx="635">
                  <c:v>41274</c:v>
                </c:pt>
                <c:pt idx="636">
                  <c:v>41305</c:v>
                </c:pt>
                <c:pt idx="637">
                  <c:v>41333</c:v>
                </c:pt>
                <c:pt idx="638">
                  <c:v>41364</c:v>
                </c:pt>
                <c:pt idx="639">
                  <c:v>41394</c:v>
                </c:pt>
                <c:pt idx="640">
                  <c:v>41425</c:v>
                </c:pt>
                <c:pt idx="641">
                  <c:v>41455</c:v>
                </c:pt>
                <c:pt idx="642">
                  <c:v>41486</c:v>
                </c:pt>
                <c:pt idx="643">
                  <c:v>41517</c:v>
                </c:pt>
                <c:pt idx="644">
                  <c:v>41547</c:v>
                </c:pt>
                <c:pt idx="645">
                  <c:v>41578</c:v>
                </c:pt>
                <c:pt idx="646">
                  <c:v>41608</c:v>
                </c:pt>
                <c:pt idx="647">
                  <c:v>41639</c:v>
                </c:pt>
                <c:pt idx="648">
                  <c:v>41670</c:v>
                </c:pt>
                <c:pt idx="649">
                  <c:v>41698</c:v>
                </c:pt>
                <c:pt idx="650">
                  <c:v>41729</c:v>
                </c:pt>
                <c:pt idx="651">
                  <c:v>41759</c:v>
                </c:pt>
                <c:pt idx="652">
                  <c:v>41790</c:v>
                </c:pt>
                <c:pt idx="653">
                  <c:v>41820</c:v>
                </c:pt>
                <c:pt idx="654">
                  <c:v>41851</c:v>
                </c:pt>
                <c:pt idx="655">
                  <c:v>41882</c:v>
                </c:pt>
                <c:pt idx="656">
                  <c:v>41912</c:v>
                </c:pt>
                <c:pt idx="657">
                  <c:v>41943</c:v>
                </c:pt>
                <c:pt idx="658">
                  <c:v>41973</c:v>
                </c:pt>
                <c:pt idx="659">
                  <c:v>42004</c:v>
                </c:pt>
                <c:pt idx="660">
                  <c:v>42035</c:v>
                </c:pt>
                <c:pt idx="661">
                  <c:v>42063</c:v>
                </c:pt>
                <c:pt idx="662">
                  <c:v>42094</c:v>
                </c:pt>
                <c:pt idx="663">
                  <c:v>42124</c:v>
                </c:pt>
                <c:pt idx="664">
                  <c:v>42155</c:v>
                </c:pt>
                <c:pt idx="665">
                  <c:v>42185</c:v>
                </c:pt>
                <c:pt idx="666">
                  <c:v>42216</c:v>
                </c:pt>
                <c:pt idx="667">
                  <c:v>42247</c:v>
                </c:pt>
                <c:pt idx="668">
                  <c:v>42277</c:v>
                </c:pt>
                <c:pt idx="669">
                  <c:v>42308</c:v>
                </c:pt>
                <c:pt idx="670">
                  <c:v>42338</c:v>
                </c:pt>
                <c:pt idx="671">
                  <c:v>42369</c:v>
                </c:pt>
                <c:pt idx="672">
                  <c:v>42400</c:v>
                </c:pt>
                <c:pt idx="673">
                  <c:v>42429</c:v>
                </c:pt>
                <c:pt idx="674">
                  <c:v>42460</c:v>
                </c:pt>
                <c:pt idx="675">
                  <c:v>42490</c:v>
                </c:pt>
                <c:pt idx="676">
                  <c:v>42521</c:v>
                </c:pt>
                <c:pt idx="677">
                  <c:v>42551</c:v>
                </c:pt>
                <c:pt idx="678">
                  <c:v>42582</c:v>
                </c:pt>
                <c:pt idx="679">
                  <c:v>42613</c:v>
                </c:pt>
                <c:pt idx="680">
                  <c:v>42643</c:v>
                </c:pt>
                <c:pt idx="681">
                  <c:v>42674</c:v>
                </c:pt>
                <c:pt idx="682">
                  <c:v>42704</c:v>
                </c:pt>
                <c:pt idx="683">
                  <c:v>42735</c:v>
                </c:pt>
                <c:pt idx="684">
                  <c:v>42766</c:v>
                </c:pt>
                <c:pt idx="685">
                  <c:v>42794</c:v>
                </c:pt>
                <c:pt idx="686">
                  <c:v>42825</c:v>
                </c:pt>
                <c:pt idx="687">
                  <c:v>42855</c:v>
                </c:pt>
                <c:pt idx="688">
                  <c:v>42886</c:v>
                </c:pt>
                <c:pt idx="689">
                  <c:v>42916</c:v>
                </c:pt>
                <c:pt idx="690">
                  <c:v>42947</c:v>
                </c:pt>
                <c:pt idx="691">
                  <c:v>42978</c:v>
                </c:pt>
                <c:pt idx="692">
                  <c:v>43008</c:v>
                </c:pt>
                <c:pt idx="693">
                  <c:v>43039</c:v>
                </c:pt>
                <c:pt idx="694">
                  <c:v>43069</c:v>
                </c:pt>
                <c:pt idx="695">
                  <c:v>43100</c:v>
                </c:pt>
                <c:pt idx="696">
                  <c:v>43131</c:v>
                </c:pt>
                <c:pt idx="697">
                  <c:v>43159</c:v>
                </c:pt>
                <c:pt idx="698">
                  <c:v>43190</c:v>
                </c:pt>
                <c:pt idx="699">
                  <c:v>43220</c:v>
                </c:pt>
                <c:pt idx="700">
                  <c:v>43251</c:v>
                </c:pt>
                <c:pt idx="701">
                  <c:v>43281</c:v>
                </c:pt>
                <c:pt idx="702">
                  <c:v>43312</c:v>
                </c:pt>
                <c:pt idx="703">
                  <c:v>43343</c:v>
                </c:pt>
                <c:pt idx="704">
                  <c:v>43373</c:v>
                </c:pt>
                <c:pt idx="705">
                  <c:v>43404</c:v>
                </c:pt>
                <c:pt idx="706">
                  <c:v>43434</c:v>
                </c:pt>
                <c:pt idx="707">
                  <c:v>43465</c:v>
                </c:pt>
                <c:pt idx="708">
                  <c:v>43496</c:v>
                </c:pt>
                <c:pt idx="709">
                  <c:v>43524</c:v>
                </c:pt>
                <c:pt idx="710">
                  <c:v>43555</c:v>
                </c:pt>
                <c:pt idx="711">
                  <c:v>43585</c:v>
                </c:pt>
                <c:pt idx="712">
                  <c:v>43616</c:v>
                </c:pt>
                <c:pt idx="713">
                  <c:v>43646</c:v>
                </c:pt>
                <c:pt idx="714">
                  <c:v>43677</c:v>
                </c:pt>
                <c:pt idx="715">
                  <c:v>43708</c:v>
                </c:pt>
                <c:pt idx="716">
                  <c:v>43738</c:v>
                </c:pt>
                <c:pt idx="717">
                  <c:v>43769</c:v>
                </c:pt>
                <c:pt idx="718">
                  <c:v>43799</c:v>
                </c:pt>
                <c:pt idx="719">
                  <c:v>43830</c:v>
                </c:pt>
                <c:pt idx="720">
                  <c:v>43861</c:v>
                </c:pt>
                <c:pt idx="721">
                  <c:v>43890</c:v>
                </c:pt>
                <c:pt idx="722">
                  <c:v>43921</c:v>
                </c:pt>
                <c:pt idx="723">
                  <c:v>43951</c:v>
                </c:pt>
                <c:pt idx="724">
                  <c:v>43982</c:v>
                </c:pt>
                <c:pt idx="725">
                  <c:v>44012</c:v>
                </c:pt>
                <c:pt idx="726">
                  <c:v>44043</c:v>
                </c:pt>
                <c:pt idx="727">
                  <c:v>44074</c:v>
                </c:pt>
                <c:pt idx="728">
                  <c:v>44104</c:v>
                </c:pt>
                <c:pt idx="729">
                  <c:v>44135</c:v>
                </c:pt>
                <c:pt idx="730">
                  <c:v>44165</c:v>
                </c:pt>
                <c:pt idx="731">
                  <c:v>44196</c:v>
                </c:pt>
                <c:pt idx="732">
                  <c:v>44227</c:v>
                </c:pt>
                <c:pt idx="733">
                  <c:v>44255</c:v>
                </c:pt>
                <c:pt idx="734">
                  <c:v>44286</c:v>
                </c:pt>
                <c:pt idx="735">
                  <c:v>44316</c:v>
                </c:pt>
                <c:pt idx="736">
                  <c:v>44347</c:v>
                </c:pt>
                <c:pt idx="737">
                  <c:v>44377</c:v>
                </c:pt>
                <c:pt idx="738">
                  <c:v>44408</c:v>
                </c:pt>
                <c:pt idx="739">
                  <c:v>44439</c:v>
                </c:pt>
                <c:pt idx="740">
                  <c:v>44469</c:v>
                </c:pt>
                <c:pt idx="741">
                  <c:v>44500</c:v>
                </c:pt>
                <c:pt idx="742">
                  <c:v>44530</c:v>
                </c:pt>
                <c:pt idx="743">
                  <c:v>44561</c:v>
                </c:pt>
                <c:pt idx="744">
                  <c:v>44592</c:v>
                </c:pt>
                <c:pt idx="745">
                  <c:v>44620</c:v>
                </c:pt>
                <c:pt idx="746">
                  <c:v>44651</c:v>
                </c:pt>
                <c:pt idx="747">
                  <c:v>44681</c:v>
                </c:pt>
                <c:pt idx="748">
                  <c:v>44712</c:v>
                </c:pt>
                <c:pt idx="749">
                  <c:v>44742</c:v>
                </c:pt>
                <c:pt idx="750">
                  <c:v>44773</c:v>
                </c:pt>
                <c:pt idx="751">
                  <c:v>44804</c:v>
                </c:pt>
                <c:pt idx="752">
                  <c:v>44834</c:v>
                </c:pt>
                <c:pt idx="753">
                  <c:v>44865</c:v>
                </c:pt>
                <c:pt idx="754">
                  <c:v>44895</c:v>
                </c:pt>
                <c:pt idx="755">
                  <c:v>44926</c:v>
                </c:pt>
                <c:pt idx="756">
                  <c:v>44957</c:v>
                </c:pt>
                <c:pt idx="757">
                  <c:v>44985</c:v>
                </c:pt>
                <c:pt idx="758">
                  <c:v>45016</c:v>
                </c:pt>
                <c:pt idx="759">
                  <c:v>45046</c:v>
                </c:pt>
                <c:pt idx="760">
                  <c:v>45077</c:v>
                </c:pt>
                <c:pt idx="761">
                  <c:v>45107</c:v>
                </c:pt>
              </c:numCache>
            </c:numRef>
          </c:cat>
          <c:val>
            <c:numRef>
              <c:f>'Money Supply Inflation'!$J$19:$J$10000</c:f>
              <c:numCache>
                <c:formatCode>0%</c:formatCode>
                <c:ptCount val="9982"/>
                <c:pt idx="0">
                  <c:v>4.0474528960223077E-2</c:v>
                </c:pt>
                <c:pt idx="1">
                  <c:v>3.7191518943343826E-2</c:v>
                </c:pt>
                <c:pt idx="2">
                  <c:v>3.4923928077455146E-2</c:v>
                </c:pt>
                <c:pt idx="3">
                  <c:v>3.4470872113064432E-2</c:v>
                </c:pt>
                <c:pt idx="4">
                  <c:v>2.9774127310061571E-2</c:v>
                </c:pt>
                <c:pt idx="5">
                  <c:v>2.7881672900373911E-2</c:v>
                </c:pt>
                <c:pt idx="6">
                  <c:v>3.0149051490514944E-2</c:v>
                </c:pt>
                <c:pt idx="7">
                  <c:v>3.5425101214574983E-2</c:v>
                </c:pt>
                <c:pt idx="8">
                  <c:v>3.9433771486349745E-2</c:v>
                </c:pt>
                <c:pt idx="9">
                  <c:v>4.3844856661045428E-2</c:v>
                </c:pt>
                <c:pt idx="10">
                  <c:v>4.6449007068326997E-2</c:v>
                </c:pt>
                <c:pt idx="11">
                  <c:v>4.9026192075218189E-2</c:v>
                </c:pt>
                <c:pt idx="12">
                  <c:v>5.3319919517102798E-2</c:v>
                </c:pt>
                <c:pt idx="13">
                  <c:v>6.0656836461126185E-2</c:v>
                </c:pt>
                <c:pt idx="14">
                  <c:v>6.3481456732375596E-2</c:v>
                </c:pt>
                <c:pt idx="15">
                  <c:v>6.5978007330889543E-2</c:v>
                </c:pt>
                <c:pt idx="16">
                  <c:v>7.0787637088733923E-2</c:v>
                </c:pt>
                <c:pt idx="17">
                  <c:v>7.2775388686735054E-2</c:v>
                </c:pt>
                <c:pt idx="18">
                  <c:v>7.0700427490956841E-2</c:v>
                </c:pt>
                <c:pt idx="19">
                  <c:v>6.744868035190632E-2</c:v>
                </c:pt>
                <c:pt idx="20">
                  <c:v>6.841763942931256E-2</c:v>
                </c:pt>
                <c:pt idx="21">
                  <c:v>6.9789983844911196E-2</c:v>
                </c:pt>
                <c:pt idx="22">
                  <c:v>7.2370537150209024E-2</c:v>
                </c:pt>
                <c:pt idx="23">
                  <c:v>7.3943661971830998E-2</c:v>
                </c:pt>
                <c:pt idx="24">
                  <c:v>7.4498567335243404E-2</c:v>
                </c:pt>
                <c:pt idx="25">
                  <c:v>7.4565560821485022E-2</c:v>
                </c:pt>
                <c:pt idx="26">
                  <c:v>7.7913917687715939E-2</c:v>
                </c:pt>
                <c:pt idx="27">
                  <c:v>8.0025007814942262E-2</c:v>
                </c:pt>
                <c:pt idx="28">
                  <c:v>7.8522656734947294E-2</c:v>
                </c:pt>
                <c:pt idx="29">
                  <c:v>7.7089115016959697E-2</c:v>
                </c:pt>
                <c:pt idx="30">
                  <c:v>7.7395577395577453E-2</c:v>
                </c:pt>
                <c:pt idx="31">
                  <c:v>7.6923076923076872E-2</c:v>
                </c:pt>
                <c:pt idx="32">
                  <c:v>7.708649468892248E-2</c:v>
                </c:pt>
                <c:pt idx="33">
                  <c:v>7.8828148595590397E-2</c:v>
                </c:pt>
                <c:pt idx="34">
                  <c:v>7.918416316736665E-2</c:v>
                </c:pt>
                <c:pt idx="35">
                  <c:v>8.1073025335320459E-2</c:v>
                </c:pt>
                <c:pt idx="36">
                  <c:v>8.2074074074073966E-2</c:v>
                </c:pt>
                <c:pt idx="37">
                  <c:v>8.1740664510437933E-2</c:v>
                </c:pt>
                <c:pt idx="38">
                  <c:v>8.0443019527834281E-2</c:v>
                </c:pt>
                <c:pt idx="39">
                  <c:v>8.0463096960926128E-2</c:v>
                </c:pt>
                <c:pt idx="40">
                  <c:v>8.2302158273381387E-2</c:v>
                </c:pt>
                <c:pt idx="41">
                  <c:v>8.3309476095047241E-2</c:v>
                </c:pt>
                <c:pt idx="42">
                  <c:v>8.6374002280501738E-2</c:v>
                </c:pt>
                <c:pt idx="43">
                  <c:v>8.7301587301587436E-2</c:v>
                </c:pt>
                <c:pt idx="44">
                  <c:v>8.7630318399549267E-2</c:v>
                </c:pt>
                <c:pt idx="45">
                  <c:v>8.7066069428891391E-2</c:v>
                </c:pt>
                <c:pt idx="46">
                  <c:v>8.810450250138957E-2</c:v>
                </c:pt>
                <c:pt idx="47">
                  <c:v>8.4091535704438947E-2</c:v>
                </c:pt>
                <c:pt idx="48">
                  <c:v>8.2146768893756938E-2</c:v>
                </c:pt>
                <c:pt idx="49">
                  <c:v>8.0728458820331639E-2</c:v>
                </c:pt>
                <c:pt idx="50">
                  <c:v>7.8500134879956995E-2</c:v>
                </c:pt>
                <c:pt idx="51">
                  <c:v>7.6078221269756163E-2</c:v>
                </c:pt>
                <c:pt idx="52">
                  <c:v>7.4714171762829018E-2</c:v>
                </c:pt>
                <c:pt idx="53">
                  <c:v>7.5845665961945086E-2</c:v>
                </c:pt>
                <c:pt idx="54">
                  <c:v>7.6095512988716862E-2</c:v>
                </c:pt>
                <c:pt idx="55">
                  <c:v>7.7685088633993704E-2</c:v>
                </c:pt>
                <c:pt idx="56">
                  <c:v>8.0051813471502475E-2</c:v>
                </c:pt>
                <c:pt idx="57">
                  <c:v>7.932011331444766E-2</c:v>
                </c:pt>
                <c:pt idx="58">
                  <c:v>7.7905491698595064E-2</c:v>
                </c:pt>
                <c:pt idx="59">
                  <c:v>8.0111902339776275E-2</c:v>
                </c:pt>
                <c:pt idx="60">
                  <c:v>8.1730769230769162E-2</c:v>
                </c:pt>
                <c:pt idx="61">
                  <c:v>8.2494969818913466E-2</c:v>
                </c:pt>
                <c:pt idx="62">
                  <c:v>8.3541770885442679E-2</c:v>
                </c:pt>
                <c:pt idx="63">
                  <c:v>8.3893452825491543E-2</c:v>
                </c:pt>
                <c:pt idx="64">
                  <c:v>8.1395348837209447E-2</c:v>
                </c:pt>
                <c:pt idx="65">
                  <c:v>8.1061164333087632E-2</c:v>
                </c:pt>
                <c:pt idx="66">
                  <c:v>7.9980492562789385E-2</c:v>
                </c:pt>
                <c:pt idx="67">
                  <c:v>7.8374455732946435E-2</c:v>
                </c:pt>
                <c:pt idx="68">
                  <c:v>7.8196210122331467E-2</c:v>
                </c:pt>
                <c:pt idx="69">
                  <c:v>7.9933190169410695E-2</c:v>
                </c:pt>
                <c:pt idx="70">
                  <c:v>7.9857819905213345E-2</c:v>
                </c:pt>
                <c:pt idx="71">
                  <c:v>8.1233812102660785E-2</c:v>
                </c:pt>
                <c:pt idx="72">
                  <c:v>8.0701754385964941E-2</c:v>
                </c:pt>
                <c:pt idx="73">
                  <c:v>7.9460966542751033E-2</c:v>
                </c:pt>
                <c:pt idx="74">
                  <c:v>7.8485687903970369E-2</c:v>
                </c:pt>
                <c:pt idx="75">
                  <c:v>7.7859439595774127E-2</c:v>
                </c:pt>
                <c:pt idx="76">
                  <c:v>7.549759780370624E-2</c:v>
                </c:pt>
                <c:pt idx="77">
                  <c:v>7.0665757782322203E-2</c:v>
                </c:pt>
                <c:pt idx="78">
                  <c:v>6.3219688417250008E-2</c:v>
                </c:pt>
                <c:pt idx="79">
                  <c:v>6.0116644235083116E-2</c:v>
                </c:pt>
                <c:pt idx="80">
                  <c:v>5.7619577308120062E-2</c:v>
                </c:pt>
                <c:pt idx="81">
                  <c:v>5.1038444542642392E-2</c:v>
                </c:pt>
                <c:pt idx="82">
                  <c:v>4.7399605003291656E-2</c:v>
                </c:pt>
                <c:pt idx="83">
                  <c:v>4.57317073170731E-2</c:v>
                </c:pt>
                <c:pt idx="84">
                  <c:v>4.2424242424242475E-2</c:v>
                </c:pt>
                <c:pt idx="85">
                  <c:v>4.4123977615152743E-2</c:v>
                </c:pt>
                <c:pt idx="86">
                  <c:v>4.8159246575342429E-2</c:v>
                </c:pt>
                <c:pt idx="87">
                  <c:v>4.8582995951417018E-2</c:v>
                </c:pt>
                <c:pt idx="88">
                  <c:v>5.7647309083173726E-2</c:v>
                </c:pt>
                <c:pt idx="89">
                  <c:v>6.5365025466893156E-2</c:v>
                </c:pt>
                <c:pt idx="90">
                  <c:v>7.51751964323637E-2</c:v>
                </c:pt>
                <c:pt idx="91">
                  <c:v>8.0829454083791719E-2</c:v>
                </c:pt>
                <c:pt idx="92">
                  <c:v>8.266722759781242E-2</c:v>
                </c:pt>
                <c:pt idx="93">
                  <c:v>8.9342022282951516E-2</c:v>
                </c:pt>
                <c:pt idx="94">
                  <c:v>9.1975696626859449E-2</c:v>
                </c:pt>
                <c:pt idx="95">
                  <c:v>9.2877967513536053E-2</c:v>
                </c:pt>
                <c:pt idx="96">
                  <c:v>9.5099667774086294E-2</c:v>
                </c:pt>
                <c:pt idx="97">
                  <c:v>9.3382807668521917E-2</c:v>
                </c:pt>
                <c:pt idx="98">
                  <c:v>8.882989585460499E-2</c:v>
                </c:pt>
                <c:pt idx="99">
                  <c:v>8.8599878073562399E-2</c:v>
                </c:pt>
                <c:pt idx="100">
                  <c:v>8.3869670152856068E-2</c:v>
                </c:pt>
                <c:pt idx="101">
                  <c:v>8.0876494023904399E-2</c:v>
                </c:pt>
                <c:pt idx="102">
                  <c:v>7.7621963262887617E-2</c:v>
                </c:pt>
                <c:pt idx="103">
                  <c:v>7.5567736883320302E-2</c:v>
                </c:pt>
                <c:pt idx="104">
                  <c:v>7.5578006605789838E-2</c:v>
                </c:pt>
                <c:pt idx="105">
                  <c:v>7.6032419915090577E-2</c:v>
                </c:pt>
                <c:pt idx="106">
                  <c:v>7.9048349961626796E-2</c:v>
                </c:pt>
                <c:pt idx="107">
                  <c:v>8.0030487804878092E-2</c:v>
                </c:pt>
                <c:pt idx="108">
                  <c:v>7.9446340538490645E-2</c:v>
                </c:pt>
                <c:pt idx="109">
                  <c:v>7.8242835595776716E-2</c:v>
                </c:pt>
                <c:pt idx="110">
                  <c:v>7.7269317329332177E-2</c:v>
                </c:pt>
                <c:pt idx="111">
                  <c:v>7.4668657830875507E-2</c:v>
                </c:pt>
                <c:pt idx="112">
                  <c:v>6.977175728335494E-2</c:v>
                </c:pt>
                <c:pt idx="113">
                  <c:v>6.6162919277552579E-2</c:v>
                </c:pt>
                <c:pt idx="114">
                  <c:v>6.2133431085043878E-2</c:v>
                </c:pt>
                <c:pt idx="115">
                  <c:v>5.5879140880961131E-2</c:v>
                </c:pt>
                <c:pt idx="116">
                  <c:v>5.1481213872832443E-2</c:v>
                </c:pt>
                <c:pt idx="117">
                  <c:v>4.6269727403156269E-2</c:v>
                </c:pt>
                <c:pt idx="118">
                  <c:v>4.0896159317211911E-2</c:v>
                </c:pt>
                <c:pt idx="119">
                  <c:v>3.7226534932957023E-2</c:v>
                </c:pt>
                <c:pt idx="120">
                  <c:v>3.5657825399613596E-2</c:v>
                </c:pt>
                <c:pt idx="121">
                  <c:v>2.5179227137611448E-2</c:v>
                </c:pt>
                <c:pt idx="122">
                  <c:v>2.2458217270195036E-2</c:v>
                </c:pt>
                <c:pt idx="123">
                  <c:v>2.2060100746916778E-2</c:v>
                </c:pt>
                <c:pt idx="124">
                  <c:v>2.601908065915004E-2</c:v>
                </c:pt>
                <c:pt idx="125">
                  <c:v>2.8867761452031182E-2</c:v>
                </c:pt>
                <c:pt idx="126">
                  <c:v>3.3822260569456475E-2</c:v>
                </c:pt>
                <c:pt idx="127">
                  <c:v>4.275124978451994E-2</c:v>
                </c:pt>
                <c:pt idx="128">
                  <c:v>4.9991410410582304E-2</c:v>
                </c:pt>
                <c:pt idx="129">
                  <c:v>5.6564964004113927E-2</c:v>
                </c:pt>
                <c:pt idx="130">
                  <c:v>6.0983942603348273E-2</c:v>
                </c:pt>
                <c:pt idx="131">
                  <c:v>6.5657424732097347E-2</c:v>
                </c:pt>
                <c:pt idx="132">
                  <c:v>7.3439620081411139E-2</c:v>
                </c:pt>
                <c:pt idx="133">
                  <c:v>9.3296946955483628E-2</c:v>
                </c:pt>
                <c:pt idx="134">
                  <c:v>0.10658947726885759</c:v>
                </c:pt>
                <c:pt idx="135">
                  <c:v>0.11896668932698851</c:v>
                </c:pt>
                <c:pt idx="136">
                  <c:v>0.12713440405748111</c:v>
                </c:pt>
                <c:pt idx="137">
                  <c:v>0.13071236559139776</c:v>
                </c:pt>
                <c:pt idx="138">
                  <c:v>0.13436821899515938</c:v>
                </c:pt>
                <c:pt idx="139">
                  <c:v>0.13324516448999835</c:v>
                </c:pt>
                <c:pt idx="140">
                  <c:v>0.13301701570680624</c:v>
                </c:pt>
                <c:pt idx="141">
                  <c:v>0.13303049967553537</c:v>
                </c:pt>
                <c:pt idx="142">
                  <c:v>0.13443889872806314</c:v>
                </c:pt>
                <c:pt idx="143">
                  <c:v>0.13375897845171592</c:v>
                </c:pt>
                <c:pt idx="144">
                  <c:v>0.13398641175541171</c:v>
                </c:pt>
                <c:pt idx="145">
                  <c:v>0.13213728549141979</c:v>
                </c:pt>
                <c:pt idx="146">
                  <c:v>0.12863517464225271</c:v>
                </c:pt>
                <c:pt idx="147">
                  <c:v>0.12150668286755772</c:v>
                </c:pt>
                <c:pt idx="148">
                  <c:v>0.1148942552872354</c:v>
                </c:pt>
                <c:pt idx="149">
                  <c:v>0.11396731054977716</c:v>
                </c:pt>
                <c:pt idx="150">
                  <c:v>0.1175691583284284</c:v>
                </c:pt>
                <c:pt idx="151">
                  <c:v>0.12137126185266234</c:v>
                </c:pt>
                <c:pt idx="152">
                  <c:v>0.12389891696750888</c:v>
                </c:pt>
                <c:pt idx="153">
                  <c:v>0.12671821305841924</c:v>
                </c:pt>
                <c:pt idx="154">
                  <c:v>0.1267385750780583</c:v>
                </c:pt>
                <c:pt idx="155">
                  <c:v>0.12952273687174443</c:v>
                </c:pt>
                <c:pt idx="156">
                  <c:v>0.12902326877525416</c:v>
                </c:pt>
                <c:pt idx="157">
                  <c:v>0.12181342152404562</c:v>
                </c:pt>
                <c:pt idx="158">
                  <c:v>0.11152010906612131</c:v>
                </c:pt>
                <c:pt idx="159">
                  <c:v>0.11010292524377041</c:v>
                </c:pt>
                <c:pt idx="160">
                  <c:v>0.11233687609309828</c:v>
                </c:pt>
                <c:pt idx="161">
                  <c:v>0.11151127117513648</c:v>
                </c:pt>
                <c:pt idx="162">
                  <c:v>0.10138248847926268</c:v>
                </c:pt>
                <c:pt idx="163">
                  <c:v>9.1192923116950597E-2</c:v>
                </c:pt>
                <c:pt idx="164">
                  <c:v>7.8375947578054772E-2</c:v>
                </c:pt>
                <c:pt idx="165">
                  <c:v>7.0784089464989153E-2</c:v>
                </c:pt>
                <c:pt idx="166">
                  <c:v>6.9278246630557927E-2</c:v>
                </c:pt>
                <c:pt idx="167">
                  <c:v>6.6309360588308719E-2</c:v>
                </c:pt>
                <c:pt idx="168">
                  <c:v>6.0965074663704932E-2</c:v>
                </c:pt>
                <c:pt idx="169">
                  <c:v>6.1540351308193131E-2</c:v>
                </c:pt>
                <c:pt idx="170">
                  <c:v>6.7214522261744181E-2</c:v>
                </c:pt>
                <c:pt idx="171">
                  <c:v>6.4901793339026348E-2</c:v>
                </c:pt>
                <c:pt idx="172">
                  <c:v>5.7813255926463469E-2</c:v>
                </c:pt>
                <c:pt idx="173">
                  <c:v>5.340213608544353E-2</c:v>
                </c:pt>
                <c:pt idx="174">
                  <c:v>5.3676031081888897E-2</c:v>
                </c:pt>
                <c:pt idx="175">
                  <c:v>5.4005722460658268E-2</c:v>
                </c:pt>
                <c:pt idx="176">
                  <c:v>5.7905397354938604E-2</c:v>
                </c:pt>
                <c:pt idx="177">
                  <c:v>6.0170899596486915E-2</c:v>
                </c:pt>
                <c:pt idx="178">
                  <c:v>5.8546354105312837E-2</c:v>
                </c:pt>
                <c:pt idx="179">
                  <c:v>5.447106954997083E-2</c:v>
                </c:pt>
                <c:pt idx="180">
                  <c:v>5.4204955216936135E-2</c:v>
                </c:pt>
                <c:pt idx="181">
                  <c:v>5.7741263596389647E-2</c:v>
                </c:pt>
                <c:pt idx="182">
                  <c:v>6.3096195839558611E-2</c:v>
                </c:pt>
                <c:pt idx="183">
                  <c:v>7.1256730438767457E-2</c:v>
                </c:pt>
                <c:pt idx="184">
                  <c:v>8.3809741596158283E-2</c:v>
                </c:pt>
                <c:pt idx="185">
                  <c:v>9.7060833902939292E-2</c:v>
                </c:pt>
                <c:pt idx="186">
                  <c:v>0.10630814613115502</c:v>
                </c:pt>
                <c:pt idx="187">
                  <c:v>0.11197828299966073</c:v>
                </c:pt>
                <c:pt idx="188">
                  <c:v>0.11667980628449159</c:v>
                </c:pt>
                <c:pt idx="189">
                  <c:v>0.11698197693943801</c:v>
                </c:pt>
                <c:pt idx="190">
                  <c:v>0.12052081014912086</c:v>
                </c:pt>
                <c:pt idx="191">
                  <c:v>0.12648265159073269</c:v>
                </c:pt>
                <c:pt idx="192">
                  <c:v>0.1327375041377028</c:v>
                </c:pt>
                <c:pt idx="193">
                  <c:v>0.13805929329395017</c:v>
                </c:pt>
                <c:pt idx="194">
                  <c:v>0.13513513513513509</c:v>
                </c:pt>
                <c:pt idx="195">
                  <c:v>0.13442412576195051</c:v>
                </c:pt>
                <c:pt idx="196">
                  <c:v>0.13102647958645419</c:v>
                </c:pt>
                <c:pt idx="197">
                  <c:v>0.11900311526479745</c:v>
                </c:pt>
                <c:pt idx="198">
                  <c:v>0.11403958568351946</c:v>
                </c:pt>
                <c:pt idx="199">
                  <c:v>0.11758722408707145</c:v>
                </c:pt>
                <c:pt idx="200">
                  <c:v>0.12032274331820458</c:v>
                </c:pt>
                <c:pt idx="201">
                  <c:v>0.127480457005412</c:v>
                </c:pt>
                <c:pt idx="202">
                  <c:v>0.1304002383553482</c:v>
                </c:pt>
                <c:pt idx="203">
                  <c:v>0.13363511119858296</c:v>
                </c:pt>
                <c:pt idx="204">
                  <c:v>0.1350087668030393</c:v>
                </c:pt>
                <c:pt idx="205">
                  <c:v>0.13198115928097653</c:v>
                </c:pt>
                <c:pt idx="206">
                  <c:v>0.13190476190476197</c:v>
                </c:pt>
                <c:pt idx="207">
                  <c:v>0.13084464555052788</c:v>
                </c:pt>
                <c:pt idx="208">
                  <c:v>0.12769331219102709</c:v>
                </c:pt>
                <c:pt idx="209">
                  <c:v>0.13010393466963621</c:v>
                </c:pt>
                <c:pt idx="210">
                  <c:v>0.12924606462303245</c:v>
                </c:pt>
                <c:pt idx="211">
                  <c:v>0.12587603531446256</c:v>
                </c:pt>
                <c:pt idx="212">
                  <c:v>0.12189413035649999</c:v>
                </c:pt>
                <c:pt idx="213">
                  <c:v>0.11466666666666669</c:v>
                </c:pt>
                <c:pt idx="214">
                  <c:v>0.10911966262519779</c:v>
                </c:pt>
                <c:pt idx="215">
                  <c:v>0.10269097222222223</c:v>
                </c:pt>
                <c:pt idx="216">
                  <c:v>9.8266392035702088E-2</c:v>
                </c:pt>
                <c:pt idx="217">
                  <c:v>9.1627038043478271E-2</c:v>
                </c:pt>
                <c:pt idx="218">
                  <c:v>8.7252839713925168E-2</c:v>
                </c:pt>
                <c:pt idx="219">
                  <c:v>8.4028009336445608E-2</c:v>
                </c:pt>
                <c:pt idx="220">
                  <c:v>8.3953680727874236E-2</c:v>
                </c:pt>
                <c:pt idx="221">
                  <c:v>8.2690096896042009E-2</c:v>
                </c:pt>
                <c:pt idx="222">
                  <c:v>7.9400016303904586E-2</c:v>
                </c:pt>
                <c:pt idx="223">
                  <c:v>7.801131770412284E-2</c:v>
                </c:pt>
                <c:pt idx="224">
                  <c:v>7.9281014283421491E-2</c:v>
                </c:pt>
                <c:pt idx="225">
                  <c:v>7.8389154704944231E-2</c:v>
                </c:pt>
                <c:pt idx="226">
                  <c:v>7.6600126742712105E-2</c:v>
                </c:pt>
                <c:pt idx="227">
                  <c:v>7.5336534676847977E-2</c:v>
                </c:pt>
                <c:pt idx="228">
                  <c:v>7.1813706337422678E-2</c:v>
                </c:pt>
                <c:pt idx="229">
                  <c:v>7.1800855698171961E-2</c:v>
                </c:pt>
                <c:pt idx="230">
                  <c:v>7.3982355672496336E-2</c:v>
                </c:pt>
                <c:pt idx="231">
                  <c:v>7.8206705629036977E-2</c:v>
                </c:pt>
                <c:pt idx="232">
                  <c:v>7.6077832888210573E-2</c:v>
                </c:pt>
                <c:pt idx="233">
                  <c:v>7.9256731133864333E-2</c:v>
                </c:pt>
                <c:pt idx="234">
                  <c:v>8.3603957405029794E-2</c:v>
                </c:pt>
                <c:pt idx="235">
                  <c:v>8.4814398200224961E-2</c:v>
                </c:pt>
                <c:pt idx="236">
                  <c:v>8.1115241635687729E-2</c:v>
                </c:pt>
                <c:pt idx="237">
                  <c:v>7.993788360570897E-2</c:v>
                </c:pt>
                <c:pt idx="238">
                  <c:v>7.8581414171142727E-2</c:v>
                </c:pt>
                <c:pt idx="239">
                  <c:v>7.884333821376277E-2</c:v>
                </c:pt>
                <c:pt idx="240">
                  <c:v>8.100029163021305E-2</c:v>
                </c:pt>
                <c:pt idx="241">
                  <c:v>8.4772826244738031E-2</c:v>
                </c:pt>
                <c:pt idx="242">
                  <c:v>8.0703271364749973E-2</c:v>
                </c:pt>
                <c:pt idx="243">
                  <c:v>7.1392910634048956E-2</c:v>
                </c:pt>
                <c:pt idx="244">
                  <c:v>7.2401077861296237E-2</c:v>
                </c:pt>
                <c:pt idx="245">
                  <c:v>7.463106113843998E-2</c:v>
                </c:pt>
                <c:pt idx="246">
                  <c:v>7.7153610259269589E-2</c:v>
                </c:pt>
                <c:pt idx="247">
                  <c:v>7.9427623392783087E-2</c:v>
                </c:pt>
                <c:pt idx="248">
                  <c:v>8.2456502303830614E-2</c:v>
                </c:pt>
                <c:pt idx="249">
                  <c:v>8.5182141878937134E-2</c:v>
                </c:pt>
                <c:pt idx="250">
                  <c:v>8.861450303567775E-2</c:v>
                </c:pt>
                <c:pt idx="251">
                  <c:v>8.556694035421053E-2</c:v>
                </c:pt>
                <c:pt idx="252">
                  <c:v>8.3766102380791851E-2</c:v>
                </c:pt>
                <c:pt idx="253">
                  <c:v>8.3032249431286065E-2</c:v>
                </c:pt>
                <c:pt idx="254">
                  <c:v>9.1212161621549548E-2</c:v>
                </c:pt>
                <c:pt idx="255">
                  <c:v>0.10451338037544944</c:v>
                </c:pt>
                <c:pt idx="256">
                  <c:v>0.10044303378959207</c:v>
                </c:pt>
                <c:pt idx="257">
                  <c:v>9.2270468218676349E-2</c:v>
                </c:pt>
                <c:pt idx="258">
                  <c:v>8.8256227758007233E-2</c:v>
                </c:pt>
                <c:pt idx="259">
                  <c:v>8.5046429715017524E-2</c:v>
                </c:pt>
                <c:pt idx="260">
                  <c:v>8.3862770012706589E-2</c:v>
                </c:pt>
                <c:pt idx="261">
                  <c:v>8.6446239273094472E-2</c:v>
                </c:pt>
                <c:pt idx="262">
                  <c:v>8.7918285499436033E-2</c:v>
                </c:pt>
                <c:pt idx="263">
                  <c:v>9.7324665583197856E-2</c:v>
                </c:pt>
                <c:pt idx="264">
                  <c:v>0.10174870869375807</c:v>
                </c:pt>
                <c:pt idx="265">
                  <c:v>9.6250077222462371E-2</c:v>
                </c:pt>
                <c:pt idx="266">
                  <c:v>9.1592325552975806E-2</c:v>
                </c:pt>
                <c:pt idx="267">
                  <c:v>8.7210703953712665E-2</c:v>
                </c:pt>
                <c:pt idx="268">
                  <c:v>9.0854464607619256E-2</c:v>
                </c:pt>
                <c:pt idx="269">
                  <c:v>9.3216787403460399E-2</c:v>
                </c:pt>
                <c:pt idx="270">
                  <c:v>8.8947024198822611E-2</c:v>
                </c:pt>
                <c:pt idx="271">
                  <c:v>8.9063329988785966E-2</c:v>
                </c:pt>
                <c:pt idx="272">
                  <c:v>8.9331770222743412E-2</c:v>
                </c:pt>
                <c:pt idx="273">
                  <c:v>8.5898478336624562E-2</c:v>
                </c:pt>
                <c:pt idx="274">
                  <c:v>8.5018144116122407E-2</c:v>
                </c:pt>
                <c:pt idx="275">
                  <c:v>8.5673597265736312E-2</c:v>
                </c:pt>
                <c:pt idx="276">
                  <c:v>0.10675553547220962</c:v>
                </c:pt>
                <c:pt idx="277">
                  <c:v>0.12527472527472527</c:v>
                </c:pt>
                <c:pt idx="278">
                  <c:v>0.12801567310383444</c:v>
                </c:pt>
                <c:pt idx="279">
                  <c:v>0.12456344586728751</c:v>
                </c:pt>
                <c:pt idx="280">
                  <c:v>0.12542690316183758</c:v>
                </c:pt>
                <c:pt idx="281">
                  <c:v>0.12458926615553123</c:v>
                </c:pt>
                <c:pt idx="282">
                  <c:v>0.12738192738192744</c:v>
                </c:pt>
                <c:pt idx="283">
                  <c:v>0.12399739865597215</c:v>
                </c:pt>
                <c:pt idx="284">
                  <c:v>0.12096427034007728</c:v>
                </c:pt>
                <c:pt idx="285">
                  <c:v>0.12274696475370361</c:v>
                </c:pt>
                <c:pt idx="286">
                  <c:v>0.12135690396559973</c:v>
                </c:pt>
                <c:pt idx="287">
                  <c:v>0.11417178236003989</c:v>
                </c:pt>
                <c:pt idx="288">
                  <c:v>9.1252424211493155E-2</c:v>
                </c:pt>
                <c:pt idx="289">
                  <c:v>8.0829326923076872E-2</c:v>
                </c:pt>
                <c:pt idx="290">
                  <c:v>7.939658594680421E-2</c:v>
                </c:pt>
                <c:pt idx="291">
                  <c:v>8.0400276052449815E-2</c:v>
                </c:pt>
                <c:pt idx="292">
                  <c:v>7.8801820762566699E-2</c:v>
                </c:pt>
                <c:pt idx="293">
                  <c:v>7.8694911127343614E-2</c:v>
                </c:pt>
                <c:pt idx="294">
                  <c:v>7.6859744285160625E-2</c:v>
                </c:pt>
                <c:pt idx="295">
                  <c:v>7.5409836065573721E-2</c:v>
                </c:pt>
                <c:pt idx="296">
                  <c:v>7.738095238095255E-2</c:v>
                </c:pt>
                <c:pt idx="297">
                  <c:v>7.6076600609756184E-2</c:v>
                </c:pt>
                <c:pt idx="298">
                  <c:v>8.0054916441793189E-2</c:v>
                </c:pt>
                <c:pt idx="299">
                  <c:v>8.613138686131383E-2</c:v>
                </c:pt>
                <c:pt idx="300">
                  <c:v>9.0824057618557719E-2</c:v>
                </c:pt>
                <c:pt idx="301">
                  <c:v>9.0770086182930365E-2</c:v>
                </c:pt>
                <c:pt idx="302">
                  <c:v>8.7808017653549175E-2</c:v>
                </c:pt>
                <c:pt idx="303">
                  <c:v>8.3816215722954945E-2</c:v>
                </c:pt>
                <c:pt idx="304">
                  <c:v>8.41159657002859E-2</c:v>
                </c:pt>
                <c:pt idx="305">
                  <c:v>8.9160760236558279E-2</c:v>
                </c:pt>
                <c:pt idx="306">
                  <c:v>9.2646728131324574E-2</c:v>
                </c:pt>
                <c:pt idx="307">
                  <c:v>9.5767575322811993E-2</c:v>
                </c:pt>
                <c:pt idx="308">
                  <c:v>9.4457315986455237E-2</c:v>
                </c:pt>
                <c:pt idx="309">
                  <c:v>9.2567178715303955E-2</c:v>
                </c:pt>
                <c:pt idx="310">
                  <c:v>8.6087490137634726E-2</c:v>
                </c:pt>
                <c:pt idx="311">
                  <c:v>8.0515088449531591E-2</c:v>
                </c:pt>
                <c:pt idx="312">
                  <c:v>7.2757674498370672E-2</c:v>
                </c:pt>
                <c:pt idx="313">
                  <c:v>6.745677753706314E-2</c:v>
                </c:pt>
                <c:pt idx="314">
                  <c:v>7.053503507733927E-2</c:v>
                </c:pt>
                <c:pt idx="315">
                  <c:v>7.6787067441273171E-2</c:v>
                </c:pt>
                <c:pt idx="316">
                  <c:v>8.1732580037664926E-2</c:v>
                </c:pt>
                <c:pt idx="317">
                  <c:v>7.9747989720633461E-2</c:v>
                </c:pt>
                <c:pt idx="318">
                  <c:v>8.1127804074912602E-2</c:v>
                </c:pt>
                <c:pt idx="319">
                  <c:v>8.2855973813420691E-2</c:v>
                </c:pt>
                <c:pt idx="320">
                  <c:v>8.6060902133203054E-2</c:v>
                </c:pt>
                <c:pt idx="321">
                  <c:v>8.8897893030794206E-2</c:v>
                </c:pt>
                <c:pt idx="322">
                  <c:v>9.0200984744531532E-2</c:v>
                </c:pt>
                <c:pt idx="323">
                  <c:v>9.4659122828137043E-2</c:v>
                </c:pt>
                <c:pt idx="324">
                  <c:v>9.6638823388353945E-2</c:v>
                </c:pt>
                <c:pt idx="325">
                  <c:v>9.335827131998875E-2</c:v>
                </c:pt>
                <c:pt idx="326">
                  <c:v>8.7086968536575604E-2</c:v>
                </c:pt>
                <c:pt idx="327">
                  <c:v>8.2062710141527662E-2</c:v>
                </c:pt>
                <c:pt idx="328">
                  <c:v>7.2771587743732491E-2</c:v>
                </c:pt>
                <c:pt idx="329">
                  <c:v>6.5105566218810029E-2</c:v>
                </c:pt>
                <c:pt idx="330">
                  <c:v>5.8021777202467151E-2</c:v>
                </c:pt>
                <c:pt idx="331">
                  <c:v>5.3542414509729852E-2</c:v>
                </c:pt>
                <c:pt idx="332">
                  <c:v>4.9366519229327555E-2</c:v>
                </c:pt>
                <c:pt idx="333">
                  <c:v>4.7406415122423162E-2</c:v>
                </c:pt>
                <c:pt idx="334">
                  <c:v>4.3534594454521791E-2</c:v>
                </c:pt>
                <c:pt idx="335">
                  <c:v>3.6070381231671611E-2</c:v>
                </c:pt>
                <c:pt idx="336">
                  <c:v>3.7720033528918728E-2</c:v>
                </c:pt>
                <c:pt idx="337">
                  <c:v>4.4731574158325849E-2</c:v>
                </c:pt>
                <c:pt idx="338">
                  <c:v>4.9751243781094523E-2</c:v>
                </c:pt>
                <c:pt idx="339">
                  <c:v>5.1667449506810792E-2</c:v>
                </c:pt>
                <c:pt idx="340">
                  <c:v>5.5212953947131105E-2</c:v>
                </c:pt>
                <c:pt idx="341">
                  <c:v>5.903553665393213E-2</c:v>
                </c:pt>
                <c:pt idx="342">
                  <c:v>6.0525368837711424E-2</c:v>
                </c:pt>
                <c:pt idx="343">
                  <c:v>5.8747579083279655E-2</c:v>
                </c:pt>
                <c:pt idx="344">
                  <c:v>5.6224325772459505E-2</c:v>
                </c:pt>
                <c:pt idx="345">
                  <c:v>5.3467386670456252E-2</c:v>
                </c:pt>
                <c:pt idx="346">
                  <c:v>5.7220901770193899E-2</c:v>
                </c:pt>
                <c:pt idx="347">
                  <c:v>5.7245966600622644E-2</c:v>
                </c:pt>
                <c:pt idx="348">
                  <c:v>5.0677811336657941E-2</c:v>
                </c:pt>
                <c:pt idx="349">
                  <c:v>4.243311036789299E-2</c:v>
                </c:pt>
                <c:pt idx="350">
                  <c:v>3.770712976095747E-2</c:v>
                </c:pt>
                <c:pt idx="351">
                  <c:v>3.2741264987803609E-2</c:v>
                </c:pt>
                <c:pt idx="352">
                  <c:v>2.9254955570745089E-2</c:v>
                </c:pt>
                <c:pt idx="353">
                  <c:v>3.0458753062891475E-2</c:v>
                </c:pt>
                <c:pt idx="354">
                  <c:v>3.5694896851248714E-2</c:v>
                </c:pt>
                <c:pt idx="355">
                  <c:v>4.1463414634146378E-2</c:v>
                </c:pt>
                <c:pt idx="356">
                  <c:v>4.5858838648584532E-2</c:v>
                </c:pt>
                <c:pt idx="357">
                  <c:v>5.0180420193572273E-2</c:v>
                </c:pt>
                <c:pt idx="358">
                  <c:v>5.1372391114690386E-2</c:v>
                </c:pt>
                <c:pt idx="359">
                  <c:v>5.4982932869285905E-2</c:v>
                </c:pt>
                <c:pt idx="360">
                  <c:v>5.8528595781662807E-2</c:v>
                </c:pt>
                <c:pt idx="361">
                  <c:v>6.2495822471759999E-2</c:v>
                </c:pt>
                <c:pt idx="362">
                  <c:v>6.3473013968063485E-2</c:v>
                </c:pt>
                <c:pt idx="363">
                  <c:v>6.5069860279441061E-2</c:v>
                </c:pt>
                <c:pt idx="364">
                  <c:v>6.2757338291937748E-2</c:v>
                </c:pt>
                <c:pt idx="365">
                  <c:v>6.1362660589847629E-2</c:v>
                </c:pt>
                <c:pt idx="366">
                  <c:v>5.6381863451710146E-2</c:v>
                </c:pt>
                <c:pt idx="367">
                  <c:v>5.4514702055685538E-2</c:v>
                </c:pt>
                <c:pt idx="368">
                  <c:v>5.241713823767169E-2</c:v>
                </c:pt>
                <c:pt idx="369">
                  <c:v>4.6626633698339859E-2</c:v>
                </c:pt>
                <c:pt idx="370">
                  <c:v>4.1266396451026033E-2</c:v>
                </c:pt>
                <c:pt idx="371">
                  <c:v>3.7842981760507488E-2</c:v>
                </c:pt>
                <c:pt idx="372">
                  <c:v>3.8177339901477758E-2</c:v>
                </c:pt>
                <c:pt idx="373">
                  <c:v>3.9412430800201292E-2</c:v>
                </c:pt>
                <c:pt idx="374">
                  <c:v>4.1315319268988571E-2</c:v>
                </c:pt>
                <c:pt idx="375">
                  <c:v>4.0854572713643345E-2</c:v>
                </c:pt>
                <c:pt idx="376">
                  <c:v>4.4491657814159868E-2</c:v>
                </c:pt>
                <c:pt idx="377">
                  <c:v>4.3003391729159679E-2</c:v>
                </c:pt>
                <c:pt idx="378">
                  <c:v>4.0812529074275128E-2</c:v>
                </c:pt>
                <c:pt idx="379">
                  <c:v>3.4855027760641644E-2</c:v>
                </c:pt>
                <c:pt idx="380">
                  <c:v>3.0817919252750015E-2</c:v>
                </c:pt>
                <c:pt idx="381">
                  <c:v>3.0926886141195986E-2</c:v>
                </c:pt>
                <c:pt idx="382">
                  <c:v>3.1539263164347409E-2</c:v>
                </c:pt>
                <c:pt idx="383">
                  <c:v>3.0686472278256494E-2</c:v>
                </c:pt>
                <c:pt idx="384">
                  <c:v>2.8439334489156476E-2</c:v>
                </c:pt>
                <c:pt idx="385">
                  <c:v>2.8899984869117823E-2</c:v>
                </c:pt>
                <c:pt idx="386">
                  <c:v>2.4684668412655375E-2</c:v>
                </c:pt>
                <c:pt idx="387">
                  <c:v>2.019565478333929E-2</c:v>
                </c:pt>
                <c:pt idx="388">
                  <c:v>1.663176787316778E-2</c:v>
                </c:pt>
                <c:pt idx="389">
                  <c:v>1.2381037620454061E-2</c:v>
                </c:pt>
                <c:pt idx="390">
                  <c:v>1.1263073209975882E-2</c:v>
                </c:pt>
                <c:pt idx="391">
                  <c:v>1.3055141579731755E-2</c:v>
                </c:pt>
                <c:pt idx="392">
                  <c:v>1.6513159855733539E-2</c:v>
                </c:pt>
                <c:pt idx="393">
                  <c:v>1.8957769114014589E-2</c:v>
                </c:pt>
                <c:pt idx="394">
                  <c:v>1.8125092853959357E-2</c:v>
                </c:pt>
                <c:pt idx="395">
                  <c:v>1.5568471620900359E-2</c:v>
                </c:pt>
                <c:pt idx="396">
                  <c:v>1.1209038211285938E-2</c:v>
                </c:pt>
                <c:pt idx="397">
                  <c:v>4.2647058823528372E-3</c:v>
                </c:pt>
                <c:pt idx="398">
                  <c:v>2.2914891741825372E-3</c:v>
                </c:pt>
                <c:pt idx="399">
                  <c:v>3.4120657705092317E-3</c:v>
                </c:pt>
                <c:pt idx="400">
                  <c:v>1.1269346201377095E-2</c:v>
                </c:pt>
                <c:pt idx="401">
                  <c:v>1.4439794895974467E-2</c:v>
                </c:pt>
                <c:pt idx="402">
                  <c:v>1.4172485930640244E-2</c:v>
                </c:pt>
                <c:pt idx="403">
                  <c:v>1.3798987878074431E-2</c:v>
                </c:pt>
                <c:pt idx="404">
                  <c:v>1.2286309122364392E-2</c:v>
                </c:pt>
                <c:pt idx="405">
                  <c:v>9.6092061452186517E-3</c:v>
                </c:pt>
                <c:pt idx="406">
                  <c:v>1.2724354297388052E-2</c:v>
                </c:pt>
                <c:pt idx="407">
                  <c:v>1.4541419686395995E-2</c:v>
                </c:pt>
                <c:pt idx="408">
                  <c:v>1.6320084232692933E-2</c:v>
                </c:pt>
                <c:pt idx="409">
                  <c:v>1.7923561282764622E-2</c:v>
                </c:pt>
                <c:pt idx="410">
                  <c:v>2.0048656095201789E-2</c:v>
                </c:pt>
                <c:pt idx="411">
                  <c:v>2.0520036349778614E-2</c:v>
                </c:pt>
                <c:pt idx="412">
                  <c:v>1.5682737350519282E-2</c:v>
                </c:pt>
                <c:pt idx="413">
                  <c:v>1.0777364629328323E-2</c:v>
                </c:pt>
                <c:pt idx="414">
                  <c:v>1.3422428820453192E-2</c:v>
                </c:pt>
                <c:pt idx="415">
                  <c:v>1.1608671677743265E-2</c:v>
                </c:pt>
                <c:pt idx="416">
                  <c:v>9.8198250391055009E-3</c:v>
                </c:pt>
                <c:pt idx="417">
                  <c:v>7.9844938814477295E-3</c:v>
                </c:pt>
                <c:pt idx="418">
                  <c:v>4.9278118786202363E-3</c:v>
                </c:pt>
                <c:pt idx="419">
                  <c:v>3.4249532306807051E-3</c:v>
                </c:pt>
                <c:pt idx="420">
                  <c:v>5.0361161472272098E-3</c:v>
                </c:pt>
                <c:pt idx="421">
                  <c:v>4.0855079552322149E-3</c:v>
                </c:pt>
                <c:pt idx="422">
                  <c:v>3.160828711818553E-3</c:v>
                </c:pt>
                <c:pt idx="423">
                  <c:v>5.14175738948075E-3</c:v>
                </c:pt>
                <c:pt idx="424">
                  <c:v>9.5680073335624449E-3</c:v>
                </c:pt>
                <c:pt idx="425">
                  <c:v>1.9945394453225962E-2</c:v>
                </c:pt>
                <c:pt idx="426">
                  <c:v>2.2705120119259403E-2</c:v>
                </c:pt>
                <c:pt idx="427">
                  <c:v>2.9635367358062936E-2</c:v>
                </c:pt>
                <c:pt idx="428">
                  <c:v>3.3275006454203782E-2</c:v>
                </c:pt>
                <c:pt idx="429">
                  <c:v>3.7051918606319845E-2</c:v>
                </c:pt>
                <c:pt idx="430">
                  <c:v>3.8053452626749307E-2</c:v>
                </c:pt>
                <c:pt idx="431">
                  <c:v>4.1045204222120102E-2</c:v>
                </c:pt>
                <c:pt idx="432">
                  <c:v>4.4525254839079098E-2</c:v>
                </c:pt>
                <c:pt idx="433">
                  <c:v>4.9256425685549665E-2</c:v>
                </c:pt>
                <c:pt idx="434">
                  <c:v>5.6085474492280518E-2</c:v>
                </c:pt>
                <c:pt idx="435">
                  <c:v>5.6727251943301304E-2</c:v>
                </c:pt>
                <c:pt idx="436">
                  <c:v>5.2607684013393108E-2</c:v>
                </c:pt>
                <c:pt idx="437">
                  <c:v>4.8916565696413006E-2</c:v>
                </c:pt>
                <c:pt idx="438">
                  <c:v>4.7569658574872387E-2</c:v>
                </c:pt>
                <c:pt idx="439">
                  <c:v>4.3187517414321475E-2</c:v>
                </c:pt>
                <c:pt idx="440">
                  <c:v>4.2003275866855594E-2</c:v>
                </c:pt>
                <c:pt idx="441">
                  <c:v>4.4113577240272317E-2</c:v>
                </c:pt>
                <c:pt idx="442">
                  <c:v>4.8399127047708435E-2</c:v>
                </c:pt>
                <c:pt idx="443">
                  <c:v>5.2100840336134491E-2</c:v>
                </c:pt>
                <c:pt idx="444">
                  <c:v>5.1180131034293641E-2</c:v>
                </c:pt>
                <c:pt idx="445">
                  <c:v>5.0385056529575589E-2</c:v>
                </c:pt>
                <c:pt idx="446">
                  <c:v>4.7275488893107953E-2</c:v>
                </c:pt>
                <c:pt idx="447">
                  <c:v>4.8489601644265301E-2</c:v>
                </c:pt>
                <c:pt idx="448">
                  <c:v>4.8414923441880475E-2</c:v>
                </c:pt>
                <c:pt idx="449">
                  <c:v>4.9294828744123498E-2</c:v>
                </c:pt>
                <c:pt idx="450">
                  <c:v>4.9985282705841572E-2</c:v>
                </c:pt>
                <c:pt idx="451">
                  <c:v>5.6997863247863378E-2</c:v>
                </c:pt>
                <c:pt idx="452">
                  <c:v>5.8533596206106431E-2</c:v>
                </c:pt>
                <c:pt idx="453">
                  <c:v>5.8179601357082333E-2</c:v>
                </c:pt>
                <c:pt idx="454">
                  <c:v>5.789043766962676E-2</c:v>
                </c:pt>
                <c:pt idx="455">
                  <c:v>5.6120043995181446E-2</c:v>
                </c:pt>
                <c:pt idx="456">
                  <c:v>5.7789599958274707E-2</c:v>
                </c:pt>
                <c:pt idx="457">
                  <c:v>6.307360320307831E-2</c:v>
                </c:pt>
                <c:pt idx="458">
                  <c:v>6.5549570081840036E-2</c:v>
                </c:pt>
                <c:pt idx="459">
                  <c:v>6.7887541913850935E-2</c:v>
                </c:pt>
                <c:pt idx="460">
                  <c:v>7.0760053481435659E-2</c:v>
                </c:pt>
                <c:pt idx="461">
                  <c:v>7.1198156682027669E-2</c:v>
                </c:pt>
                <c:pt idx="462">
                  <c:v>7.1332093070669567E-2</c:v>
                </c:pt>
                <c:pt idx="463">
                  <c:v>6.855511194218411E-2</c:v>
                </c:pt>
                <c:pt idx="464">
                  <c:v>7.4123480405728692E-2</c:v>
                </c:pt>
                <c:pt idx="465">
                  <c:v>7.9002079002078895E-2</c:v>
                </c:pt>
                <c:pt idx="466">
                  <c:v>8.2594400717345584E-2</c:v>
                </c:pt>
                <c:pt idx="467">
                  <c:v>8.4876887599494077E-2</c:v>
                </c:pt>
                <c:pt idx="468">
                  <c:v>8.5400128198806824E-2</c:v>
                </c:pt>
                <c:pt idx="469">
                  <c:v>8.2271515566533893E-2</c:v>
                </c:pt>
                <c:pt idx="470">
                  <c:v>7.7242787351432751E-2</c:v>
                </c:pt>
                <c:pt idx="471">
                  <c:v>7.7411719240616295E-2</c:v>
                </c:pt>
                <c:pt idx="472">
                  <c:v>7.7057919508212613E-2</c:v>
                </c:pt>
                <c:pt idx="473">
                  <c:v>7.722090772209067E-2</c:v>
                </c:pt>
                <c:pt idx="474">
                  <c:v>7.8666920405347396E-2</c:v>
                </c:pt>
                <c:pt idx="475">
                  <c:v>7.6382812684749446E-2</c:v>
                </c:pt>
                <c:pt idx="476">
                  <c:v>7.0320554878620101E-2</c:v>
                </c:pt>
                <c:pt idx="477">
                  <c:v>6.5882025210669326E-2</c:v>
                </c:pt>
                <c:pt idx="478">
                  <c:v>6.0762930241119228E-2</c:v>
                </c:pt>
                <c:pt idx="479">
                  <c:v>6.0065825562260144E-2</c:v>
                </c:pt>
                <c:pt idx="480">
                  <c:v>5.9873710988960882E-2</c:v>
                </c:pt>
                <c:pt idx="481">
                  <c:v>5.7419835943325781E-2</c:v>
                </c:pt>
                <c:pt idx="482">
                  <c:v>6.2746779179170042E-2</c:v>
                </c:pt>
                <c:pt idx="483">
                  <c:v>6.8464590759298005E-2</c:v>
                </c:pt>
                <c:pt idx="484">
                  <c:v>5.9884511626869807E-2</c:v>
                </c:pt>
                <c:pt idx="485">
                  <c:v>5.8706070287539935E-2</c:v>
                </c:pt>
                <c:pt idx="486">
                  <c:v>5.6213474473481018E-2</c:v>
                </c:pt>
                <c:pt idx="487">
                  <c:v>5.8395764219961732E-2</c:v>
                </c:pt>
                <c:pt idx="488">
                  <c:v>6.2504104910567682E-2</c:v>
                </c:pt>
                <c:pt idx="489">
                  <c:v>6.0481324185995833E-2</c:v>
                </c:pt>
                <c:pt idx="490">
                  <c:v>5.8518598850450187E-2</c:v>
                </c:pt>
                <c:pt idx="491">
                  <c:v>6.1880120741699018E-2</c:v>
                </c:pt>
                <c:pt idx="492">
                  <c:v>6.6328061377566305E-2</c:v>
                </c:pt>
                <c:pt idx="493">
                  <c:v>7.1526264050946864E-2</c:v>
                </c:pt>
                <c:pt idx="494">
                  <c:v>7.6812024967092718E-2</c:v>
                </c:pt>
                <c:pt idx="495">
                  <c:v>7.7589643524055063E-2</c:v>
                </c:pt>
                <c:pt idx="496">
                  <c:v>7.9745051431456382E-2</c:v>
                </c:pt>
                <c:pt idx="497">
                  <c:v>8.4182069659248127E-2</c:v>
                </c:pt>
                <c:pt idx="498">
                  <c:v>8.6440890299411155E-2</c:v>
                </c:pt>
                <c:pt idx="499">
                  <c:v>8.7119875454073625E-2</c:v>
                </c:pt>
                <c:pt idx="500">
                  <c:v>0.10203577021346733</c:v>
                </c:pt>
                <c:pt idx="501">
                  <c:v>9.6093814178920711E-2</c:v>
                </c:pt>
                <c:pt idx="502">
                  <c:v>0.10255517078868093</c:v>
                </c:pt>
                <c:pt idx="503">
                  <c:v>0.10330964467005077</c:v>
                </c:pt>
                <c:pt idx="504">
                  <c:v>9.6147275760194661E-2</c:v>
                </c:pt>
                <c:pt idx="505">
                  <c:v>9.3596059113300267E-2</c:v>
                </c:pt>
                <c:pt idx="506">
                  <c:v>8.3438485804416374E-2</c:v>
                </c:pt>
                <c:pt idx="507">
                  <c:v>6.9997468798068452E-2</c:v>
                </c:pt>
                <c:pt idx="508">
                  <c:v>7.5686732904734155E-2</c:v>
                </c:pt>
                <c:pt idx="509">
                  <c:v>7.2098192712863662E-2</c:v>
                </c:pt>
                <c:pt idx="510">
                  <c:v>7.4124610831379556E-2</c:v>
                </c:pt>
                <c:pt idx="511">
                  <c:v>7.5307416176582986E-2</c:v>
                </c:pt>
                <c:pt idx="512">
                  <c:v>5.7512527110911815E-2</c:v>
                </c:pt>
                <c:pt idx="513">
                  <c:v>6.8070675085720511E-2</c:v>
                </c:pt>
                <c:pt idx="514">
                  <c:v>6.8725840023788232E-2</c:v>
                </c:pt>
                <c:pt idx="515">
                  <c:v>6.2240053001582751E-2</c:v>
                </c:pt>
                <c:pt idx="516">
                  <c:v>6.4263581525824565E-2</c:v>
                </c:pt>
                <c:pt idx="517">
                  <c:v>6.5160302002407411E-2</c:v>
                </c:pt>
                <c:pt idx="518">
                  <c:v>6.6639976706944104E-2</c:v>
                </c:pt>
                <c:pt idx="519">
                  <c:v>7.3406849364923588E-2</c:v>
                </c:pt>
                <c:pt idx="520">
                  <c:v>7.9290047994204471E-2</c:v>
                </c:pt>
                <c:pt idx="521">
                  <c:v>8.1042098620751846E-2</c:v>
                </c:pt>
                <c:pt idx="522">
                  <c:v>8.1157968188080298E-2</c:v>
                </c:pt>
                <c:pt idx="523">
                  <c:v>8.3315576390368573E-2</c:v>
                </c:pt>
                <c:pt idx="524">
                  <c:v>7.3691654879773694E-2</c:v>
                </c:pt>
                <c:pt idx="525">
                  <c:v>6.3714827029682342E-2</c:v>
                </c:pt>
                <c:pt idx="526">
                  <c:v>5.5385524988696755E-2</c:v>
                </c:pt>
                <c:pt idx="527">
                  <c:v>5.1160776160776189E-2</c:v>
                </c:pt>
                <c:pt idx="528">
                  <c:v>4.6669882506977123E-2</c:v>
                </c:pt>
                <c:pt idx="529">
                  <c:v>4.6843700241409492E-2</c:v>
                </c:pt>
                <c:pt idx="530">
                  <c:v>4.9254444330706137E-2</c:v>
                </c:pt>
                <c:pt idx="531">
                  <c:v>4.9569403946565282E-2</c:v>
                </c:pt>
                <c:pt idx="532">
                  <c:v>5.181816656318694E-2</c:v>
                </c:pt>
                <c:pt idx="533">
                  <c:v>4.5780520346897946E-2</c:v>
                </c:pt>
                <c:pt idx="534">
                  <c:v>3.9982127194797101E-2</c:v>
                </c:pt>
                <c:pt idx="535">
                  <c:v>3.4388932599003441E-2</c:v>
                </c:pt>
                <c:pt idx="536">
                  <c:v>4.4872217099196421E-2</c:v>
                </c:pt>
                <c:pt idx="537">
                  <c:v>5.1075268817204256E-2</c:v>
                </c:pt>
                <c:pt idx="538">
                  <c:v>5.4489133479428631E-2</c:v>
                </c:pt>
                <c:pt idx="539">
                  <c:v>5.7851103456232567E-2</c:v>
                </c:pt>
                <c:pt idx="540">
                  <c:v>5.7443831783392296E-2</c:v>
                </c:pt>
                <c:pt idx="541">
                  <c:v>5.209099978738374E-2</c:v>
                </c:pt>
                <c:pt idx="542">
                  <c:v>4.744638298564241E-2</c:v>
                </c:pt>
                <c:pt idx="543">
                  <c:v>4.2754231812895727E-2</c:v>
                </c:pt>
                <c:pt idx="544">
                  <c:v>3.2737193088814731E-2</c:v>
                </c:pt>
                <c:pt idx="545">
                  <c:v>3.7524918268080798E-2</c:v>
                </c:pt>
                <c:pt idx="546">
                  <c:v>4.0274970959374823E-2</c:v>
                </c:pt>
                <c:pt idx="547">
                  <c:v>4.1137134345387016E-2</c:v>
                </c:pt>
                <c:pt idx="548">
                  <c:v>4.0817613036420619E-2</c:v>
                </c:pt>
                <c:pt idx="549">
                  <c:v>4.1626786750976752E-2</c:v>
                </c:pt>
                <c:pt idx="550">
                  <c:v>3.9876246132691584E-2</c:v>
                </c:pt>
                <c:pt idx="551">
                  <c:v>4.1070065282083901E-2</c:v>
                </c:pt>
                <c:pt idx="552">
                  <c:v>4.6665110125301501E-2</c:v>
                </c:pt>
                <c:pt idx="553">
                  <c:v>4.9092152717323811E-2</c:v>
                </c:pt>
                <c:pt idx="554">
                  <c:v>4.9830019093745737E-2</c:v>
                </c:pt>
                <c:pt idx="555">
                  <c:v>5.331557180253732E-2</c:v>
                </c:pt>
                <c:pt idx="556">
                  <c:v>5.1534765884479139E-2</c:v>
                </c:pt>
                <c:pt idx="557">
                  <c:v>5.2122721264102667E-2</c:v>
                </c:pt>
                <c:pt idx="558">
                  <c:v>5.3369841221280634E-2</c:v>
                </c:pt>
                <c:pt idx="559">
                  <c:v>5.2799001552464198E-2</c:v>
                </c:pt>
                <c:pt idx="560">
                  <c:v>5.1466468815771549E-2</c:v>
                </c:pt>
                <c:pt idx="561">
                  <c:v>5.3429940047600377E-2</c:v>
                </c:pt>
                <c:pt idx="562">
                  <c:v>5.6108189331329772E-2</c:v>
                </c:pt>
                <c:pt idx="563">
                  <c:v>5.8321734835899974E-2</c:v>
                </c:pt>
                <c:pt idx="564">
                  <c:v>5.7299644572669228E-2</c:v>
                </c:pt>
                <c:pt idx="565">
                  <c:v>5.5818984678303707E-2</c:v>
                </c:pt>
                <c:pt idx="566">
                  <c:v>5.8584335122506825E-2</c:v>
                </c:pt>
                <c:pt idx="567">
                  <c:v>6.3410832193644184E-2</c:v>
                </c:pt>
                <c:pt idx="568">
                  <c:v>6.4419926838942931E-2</c:v>
                </c:pt>
                <c:pt idx="569">
                  <c:v>6.3361042528013778E-2</c:v>
                </c:pt>
                <c:pt idx="570">
                  <c:v>6.1382745451113108E-2</c:v>
                </c:pt>
                <c:pt idx="571">
                  <c:v>6.7658411762154591E-2</c:v>
                </c:pt>
                <c:pt idx="572">
                  <c:v>6.6098326661098383E-2</c:v>
                </c:pt>
                <c:pt idx="573">
                  <c:v>6.0615160224786635E-2</c:v>
                </c:pt>
                <c:pt idx="574">
                  <c:v>5.8818507768482187E-2</c:v>
                </c:pt>
                <c:pt idx="575">
                  <c:v>5.6564285310255036E-2</c:v>
                </c:pt>
                <c:pt idx="576">
                  <c:v>5.5685270620006611E-2</c:v>
                </c:pt>
                <c:pt idx="577">
                  <c:v>6.5302513578375576E-2</c:v>
                </c:pt>
                <c:pt idx="578">
                  <c:v>6.9436102303362057E-2</c:v>
                </c:pt>
                <c:pt idx="579">
                  <c:v>6.4704824858600851E-2</c:v>
                </c:pt>
                <c:pt idx="580">
                  <c:v>6.4289066166119291E-2</c:v>
                </c:pt>
                <c:pt idx="581">
                  <c:v>6.1866292968427938E-2</c:v>
                </c:pt>
                <c:pt idx="582">
                  <c:v>6.3811738951977004E-2</c:v>
                </c:pt>
                <c:pt idx="583">
                  <c:v>5.4853691893136158E-2</c:v>
                </c:pt>
                <c:pt idx="584">
                  <c:v>6.1635508969094532E-2</c:v>
                </c:pt>
                <c:pt idx="585">
                  <c:v>7.3895809739524365E-2</c:v>
                </c:pt>
                <c:pt idx="586">
                  <c:v>7.7131876696498125E-2</c:v>
                </c:pt>
                <c:pt idx="587">
                  <c:v>9.6431821832003939E-2</c:v>
                </c:pt>
                <c:pt idx="588">
                  <c:v>0.10235160882019856</c:v>
                </c:pt>
                <c:pt idx="589">
                  <c:v>9.3866097541696281E-2</c:v>
                </c:pt>
                <c:pt idx="590">
                  <c:v>9.3140200099265824E-2</c:v>
                </c:pt>
                <c:pt idx="591">
                  <c:v>8.7502597672485471E-2</c:v>
                </c:pt>
                <c:pt idx="592">
                  <c:v>9.33058408548606E-2</c:v>
                </c:pt>
                <c:pt idx="593">
                  <c:v>9.2070022901059811E-2</c:v>
                </c:pt>
                <c:pt idx="594">
                  <c:v>8.6130617074362759E-2</c:v>
                </c:pt>
                <c:pt idx="595">
                  <c:v>8.4054324664321944E-2</c:v>
                </c:pt>
                <c:pt idx="596">
                  <c:v>7.4394045422736976E-2</c:v>
                </c:pt>
                <c:pt idx="597">
                  <c:v>6.3500433128695688E-2</c:v>
                </c:pt>
                <c:pt idx="598">
                  <c:v>6.0505501634272152E-2</c:v>
                </c:pt>
                <c:pt idx="599">
                  <c:v>3.7096715127989066E-2</c:v>
                </c:pt>
                <c:pt idx="600">
                  <c:v>2.2287489273239203E-2</c:v>
                </c:pt>
                <c:pt idx="601">
                  <c:v>2.4605267911984585E-2</c:v>
                </c:pt>
                <c:pt idx="602">
                  <c:v>1.6154278135567024E-2</c:v>
                </c:pt>
                <c:pt idx="603">
                  <c:v>1.9383964934491127E-2</c:v>
                </c:pt>
                <c:pt idx="604">
                  <c:v>1.8883366742974861E-2</c:v>
                </c:pt>
                <c:pt idx="605">
                  <c:v>1.9963272317990555E-2</c:v>
                </c:pt>
                <c:pt idx="606">
                  <c:v>2.0568140104912702E-2</c:v>
                </c:pt>
                <c:pt idx="607">
                  <c:v>2.6536412078152827E-2</c:v>
                </c:pt>
                <c:pt idx="608">
                  <c:v>3.0304824613343939E-2</c:v>
                </c:pt>
                <c:pt idx="609">
                  <c:v>3.2852876249837681E-2</c:v>
                </c:pt>
                <c:pt idx="610">
                  <c:v>3.1667607754564342E-2</c:v>
                </c:pt>
                <c:pt idx="611">
                  <c:v>3.5993408662900128E-2</c:v>
                </c:pt>
                <c:pt idx="612">
                  <c:v>4.3153899812014451E-2</c:v>
                </c:pt>
                <c:pt idx="613">
                  <c:v>4.4608223429014826E-2</c:v>
                </c:pt>
                <c:pt idx="614">
                  <c:v>5.1619730730789515E-2</c:v>
                </c:pt>
                <c:pt idx="615">
                  <c:v>5.5030930733901862E-2</c:v>
                </c:pt>
                <c:pt idx="616">
                  <c:v>5.6531507933736069E-2</c:v>
                </c:pt>
                <c:pt idx="617">
                  <c:v>6.2957370193982953E-2</c:v>
                </c:pt>
                <c:pt idx="618">
                  <c:v>8.0962546990300366E-2</c:v>
                </c:pt>
                <c:pt idx="619">
                  <c:v>9.6722843201716424E-2</c:v>
                </c:pt>
                <c:pt idx="620">
                  <c:v>9.5194308111400838E-2</c:v>
                </c:pt>
                <c:pt idx="621">
                  <c:v>9.2886369351041331E-2</c:v>
                </c:pt>
                <c:pt idx="622">
                  <c:v>9.6077537058152807E-2</c:v>
                </c:pt>
                <c:pt idx="623">
                  <c:v>9.7514144834011329E-2</c:v>
                </c:pt>
                <c:pt idx="624">
                  <c:v>0.10316102050299758</c:v>
                </c:pt>
                <c:pt idx="625">
                  <c:v>0.1011376295446107</c:v>
                </c:pt>
                <c:pt idx="626">
                  <c:v>9.9189355397774959E-2</c:v>
                </c:pt>
                <c:pt idx="627">
                  <c:v>9.7691256982309627E-2</c:v>
                </c:pt>
                <c:pt idx="628">
                  <c:v>9.3978293206985697E-2</c:v>
                </c:pt>
                <c:pt idx="629">
                  <c:v>9.2700251338651452E-2</c:v>
                </c:pt>
                <c:pt idx="630">
                  <c:v>7.8912908142455329E-2</c:v>
                </c:pt>
                <c:pt idx="631">
                  <c:v>6.4548361310951208E-2</c:v>
                </c:pt>
                <c:pt idx="632">
                  <c:v>7.057922189687571E-2</c:v>
                </c:pt>
                <c:pt idx="633">
                  <c:v>7.3749490174752186E-2</c:v>
                </c:pt>
                <c:pt idx="634">
                  <c:v>7.5421842165491082E-2</c:v>
                </c:pt>
                <c:pt idx="635">
                  <c:v>8.2773470253931114E-2</c:v>
                </c:pt>
                <c:pt idx="636">
                  <c:v>7.7013962376583533E-2</c:v>
                </c:pt>
                <c:pt idx="637">
                  <c:v>7.3127114054180931E-2</c:v>
                </c:pt>
                <c:pt idx="638">
                  <c:v>7.4023965983764928E-2</c:v>
                </c:pt>
                <c:pt idx="639">
                  <c:v>7.0989215547416995E-2</c:v>
                </c:pt>
                <c:pt idx="640">
                  <c:v>6.9759477861488284E-2</c:v>
                </c:pt>
                <c:pt idx="641">
                  <c:v>6.7944756132929385E-2</c:v>
                </c:pt>
                <c:pt idx="642">
                  <c:v>6.6316480630334906E-2</c:v>
                </c:pt>
                <c:pt idx="643">
                  <c:v>6.4744647426714153E-2</c:v>
                </c:pt>
                <c:pt idx="644">
                  <c:v>6.2387263744020149E-2</c:v>
                </c:pt>
                <c:pt idx="645">
                  <c:v>6.7622451861735877E-2</c:v>
                </c:pt>
                <c:pt idx="646">
                  <c:v>6.1145720476706522E-2</c:v>
                </c:pt>
                <c:pt idx="647">
                  <c:v>5.5001577483101638E-2</c:v>
                </c:pt>
                <c:pt idx="648">
                  <c:v>5.7035743925822002E-2</c:v>
                </c:pt>
                <c:pt idx="649">
                  <c:v>6.4515821850628097E-2</c:v>
                </c:pt>
                <c:pt idx="650">
                  <c:v>6.1543998560374513E-2</c:v>
                </c:pt>
                <c:pt idx="651">
                  <c:v>6.3421592057659515E-2</c:v>
                </c:pt>
                <c:pt idx="652">
                  <c:v>6.5907165050371974E-2</c:v>
                </c:pt>
                <c:pt idx="653">
                  <c:v>6.5195201663123648E-2</c:v>
                </c:pt>
                <c:pt idx="654">
                  <c:v>6.6381176294969313E-2</c:v>
                </c:pt>
                <c:pt idx="655">
                  <c:v>6.3313104318616142E-2</c:v>
                </c:pt>
                <c:pt idx="656">
                  <c:v>6.1141254198501249E-2</c:v>
                </c:pt>
                <c:pt idx="657">
                  <c:v>5.5137936067727322E-2</c:v>
                </c:pt>
                <c:pt idx="658">
                  <c:v>5.7895840360264961E-2</c:v>
                </c:pt>
                <c:pt idx="659">
                  <c:v>5.8894426823742574E-2</c:v>
                </c:pt>
                <c:pt idx="660">
                  <c:v>5.9995668182802886E-2</c:v>
                </c:pt>
                <c:pt idx="661">
                  <c:v>6.2636418935842819E-2</c:v>
                </c:pt>
                <c:pt idx="662">
                  <c:v>6.0554420463771574E-2</c:v>
                </c:pt>
                <c:pt idx="663">
                  <c:v>5.9621414676177098E-2</c:v>
                </c:pt>
                <c:pt idx="664">
                  <c:v>5.6258281070576732E-2</c:v>
                </c:pt>
                <c:pt idx="665">
                  <c:v>5.5103781132141982E-2</c:v>
                </c:pt>
                <c:pt idx="666">
                  <c:v>5.4366179931582881E-2</c:v>
                </c:pt>
                <c:pt idx="667">
                  <c:v>5.6113588564347339E-2</c:v>
                </c:pt>
                <c:pt idx="668">
                  <c:v>5.7479260508878527E-2</c:v>
                </c:pt>
                <c:pt idx="669">
                  <c:v>5.4461352239322025E-2</c:v>
                </c:pt>
                <c:pt idx="670">
                  <c:v>5.8579208603336541E-2</c:v>
                </c:pt>
                <c:pt idx="671">
                  <c:v>5.664575648914405E-2</c:v>
                </c:pt>
                <c:pt idx="672">
                  <c:v>6.1665645007492165E-2</c:v>
                </c:pt>
                <c:pt idx="673">
                  <c:v>5.7050256755619255E-2</c:v>
                </c:pt>
                <c:pt idx="674">
                  <c:v>6.1404246727462475E-2</c:v>
                </c:pt>
                <c:pt idx="675">
                  <c:v>6.4674865243232738E-2</c:v>
                </c:pt>
                <c:pt idx="676">
                  <c:v>6.7595480811848407E-2</c:v>
                </c:pt>
                <c:pt idx="677">
                  <c:v>6.8965229925760374E-2</c:v>
                </c:pt>
                <c:pt idx="678">
                  <c:v>6.9403300888700947E-2</c:v>
                </c:pt>
                <c:pt idx="679">
                  <c:v>7.1963906494021623E-2</c:v>
                </c:pt>
                <c:pt idx="680">
                  <c:v>7.1771593974080838E-2</c:v>
                </c:pt>
                <c:pt idx="681">
                  <c:v>7.4172467796554509E-2</c:v>
                </c:pt>
                <c:pt idx="682">
                  <c:v>7.2350748091105865E-2</c:v>
                </c:pt>
                <c:pt idx="683">
                  <c:v>7.018822690899662E-2</c:v>
                </c:pt>
                <c:pt idx="684">
                  <c:v>6.5237090914923135E-2</c:v>
                </c:pt>
                <c:pt idx="685">
                  <c:v>6.3878248265865967E-2</c:v>
                </c:pt>
                <c:pt idx="686">
                  <c:v>6.4216474989498007E-2</c:v>
                </c:pt>
                <c:pt idx="687">
                  <c:v>6.1769708040691595E-2</c:v>
                </c:pt>
                <c:pt idx="688">
                  <c:v>6.0464351177327513E-2</c:v>
                </c:pt>
                <c:pt idx="689">
                  <c:v>5.6884967340639525E-2</c:v>
                </c:pt>
                <c:pt idx="690">
                  <c:v>5.6720749241524926E-2</c:v>
                </c:pt>
                <c:pt idx="691">
                  <c:v>5.4028428712382892E-2</c:v>
                </c:pt>
                <c:pt idx="692">
                  <c:v>5.250276209182414E-2</c:v>
                </c:pt>
                <c:pt idx="693">
                  <c:v>5.111255295599415E-2</c:v>
                </c:pt>
                <c:pt idx="694">
                  <c:v>4.7557957702643261E-2</c:v>
                </c:pt>
                <c:pt idx="695">
                  <c:v>4.8776242299483963E-2</c:v>
                </c:pt>
                <c:pt idx="696">
                  <c:v>4.4137796046193056E-2</c:v>
                </c:pt>
                <c:pt idx="697">
                  <c:v>4.1433362278048946E-2</c:v>
                </c:pt>
                <c:pt idx="698">
                  <c:v>4.0463547058516847E-2</c:v>
                </c:pt>
                <c:pt idx="699">
                  <c:v>3.7367722415442506E-2</c:v>
                </c:pt>
                <c:pt idx="700">
                  <c:v>3.7604981496665024E-2</c:v>
                </c:pt>
                <c:pt idx="701">
                  <c:v>4.0149861348752092E-2</c:v>
                </c:pt>
                <c:pt idx="702">
                  <c:v>3.821950700140242E-2</c:v>
                </c:pt>
                <c:pt idx="703">
                  <c:v>3.7122358981109604E-2</c:v>
                </c:pt>
                <c:pt idx="704">
                  <c:v>3.6084240299171233E-2</c:v>
                </c:pt>
                <c:pt idx="705">
                  <c:v>3.2853791911460206E-2</c:v>
                </c:pt>
                <c:pt idx="706">
                  <c:v>3.1659649707606485E-2</c:v>
                </c:pt>
                <c:pt idx="707">
                  <c:v>3.6426875644939072E-2</c:v>
                </c:pt>
                <c:pt idx="708">
                  <c:v>4.039741306589173E-2</c:v>
                </c:pt>
                <c:pt idx="709">
                  <c:v>4.0079641755856432E-2</c:v>
                </c:pt>
                <c:pt idx="710">
                  <c:v>3.8632231464116318E-2</c:v>
                </c:pt>
                <c:pt idx="711">
                  <c:v>3.9474436692211068E-2</c:v>
                </c:pt>
                <c:pt idx="712">
                  <c:v>4.2428384304345368E-2</c:v>
                </c:pt>
                <c:pt idx="713">
                  <c:v>4.6378229671856896E-2</c:v>
                </c:pt>
                <c:pt idx="714">
                  <c:v>4.9606767002376317E-2</c:v>
                </c:pt>
                <c:pt idx="715">
                  <c:v>5.1708940647190449E-2</c:v>
                </c:pt>
                <c:pt idx="716">
                  <c:v>5.5949172934447011E-2</c:v>
                </c:pt>
                <c:pt idx="717">
                  <c:v>6.4566707681490643E-2</c:v>
                </c:pt>
                <c:pt idx="718">
                  <c:v>7.0619802202742221E-2</c:v>
                </c:pt>
                <c:pt idx="719">
                  <c:v>6.6700550732104791E-2</c:v>
                </c:pt>
                <c:pt idx="720">
                  <c:v>6.6943866943866892E-2</c:v>
                </c:pt>
                <c:pt idx="721">
                  <c:v>6.7754441979557489E-2</c:v>
                </c:pt>
                <c:pt idx="722">
                  <c:v>0.10122743781831733</c:v>
                </c:pt>
                <c:pt idx="723">
                  <c:v>0.16894298879031688</c:v>
                </c:pt>
                <c:pt idx="724">
                  <c:v>0.2190709680944054</c:v>
                </c:pt>
                <c:pt idx="725">
                  <c:v>0.22862641197476563</c:v>
                </c:pt>
                <c:pt idx="726">
                  <c:v>0.23218063959678181</c:v>
                </c:pt>
                <c:pt idx="727" formatCode="0.0%">
                  <c:v>0.23006986442814426</c:v>
                </c:pt>
                <c:pt idx="728" formatCode="0.0%">
                  <c:v>0.23781824481446678</c:v>
                </c:pt>
                <c:pt idx="729" formatCode="0.0%">
                  <c:v>0.23699540314910705</c:v>
                </c:pt>
                <c:pt idx="730" formatCode="0.0%">
                  <c:v>0.24321292201913103</c:v>
                </c:pt>
                <c:pt idx="731" formatCode="0.0%">
                  <c:v>0.24761923410810205</c:v>
                </c:pt>
                <c:pt idx="732" formatCode="0.0%">
                  <c:v>0.25726812159002344</c:v>
                </c:pt>
                <c:pt idx="733" formatCode="0.0%">
                  <c:v>0.26860967100962463</c:v>
                </c:pt>
                <c:pt idx="734" formatCode="0.0%">
                  <c:v>0.24171553380437705</c:v>
                </c:pt>
                <c:pt idx="735" formatCode="0.0%">
                  <c:v>0.18351414317315395</c:v>
                </c:pt>
                <c:pt idx="736" formatCode="0.0%">
                  <c:v>0.14452890858266443</c:v>
                </c:pt>
                <c:pt idx="737" formatCode="0.0%">
                  <c:v>0.1309750326775756</c:v>
                </c:pt>
                <c:pt idx="738" formatCode="0.0%">
                  <c:v>0.12997161809660795</c:v>
                </c:pt>
                <c:pt idx="739" formatCode="0.0%">
                  <c:v>0.13636760056688102</c:v>
                </c:pt>
                <c:pt idx="740" formatCode="0.0%">
                  <c:v>0.12849014657673608</c:v>
                </c:pt>
                <c:pt idx="741" formatCode="0.0%">
                  <c:v>0.12745940808688094</c:v>
                </c:pt>
                <c:pt idx="742" formatCode="0.0%">
                  <c:v>0.12491226588844961</c:v>
                </c:pt>
                <c:pt idx="743" formatCode="0.0%">
                  <c:v>0.12738040430251529</c:v>
                </c:pt>
                <c:pt idx="744">
                  <c:v>0.11391286827952829</c:v>
                </c:pt>
                <c:pt idx="745">
                  <c:v>0.10050815289483883</c:v>
                </c:pt>
                <c:pt idx="746">
                  <c:v>9.356887253666657E-2</c:v>
                </c:pt>
                <c:pt idx="747">
                  <c:v>7.7561652143222748E-2</c:v>
                </c:pt>
                <c:pt idx="748">
                  <c:v>6.04176965508465E-2</c:v>
                </c:pt>
                <c:pt idx="749">
                  <c:v>5.6562553336746868E-2</c:v>
                </c:pt>
                <c:pt idx="750">
                  <c:v>5.0360547839132686E-2</c:v>
                </c:pt>
                <c:pt idx="751">
                  <c:v>3.8953750515642094E-2</c:v>
                </c:pt>
                <c:pt idx="752">
                  <c:v>2.6755007321971336E-2</c:v>
                </c:pt>
                <c:pt idx="753">
                  <c:v>1.5007363979485211E-2</c:v>
                </c:pt>
                <c:pt idx="754">
                  <c:v>3.9312638684949608E-3</c:v>
                </c:pt>
                <c:pt idx="755" formatCode="0.0%">
                  <c:v>-8.8170326508640873E-3</c:v>
                </c:pt>
                <c:pt idx="756" formatCode="0.0%">
                  <c:v>-1.5787105960049952E-2</c:v>
                </c:pt>
                <c:pt idx="757" formatCode="0.0%">
                  <c:v>-2.1821570300040838E-2</c:v>
                </c:pt>
                <c:pt idx="758" formatCode="0.0%">
                  <c:v>-3.788915773706647E-2</c:v>
                </c:pt>
                <c:pt idx="759" formatCode="0.0%">
                  <c:v>-4.4516819515435624E-2</c:v>
                </c:pt>
                <c:pt idx="760" formatCode="0.0%">
                  <c:v>-3.8023585885393785E-2</c:v>
                </c:pt>
                <c:pt idx="761" formatCode="0.0%">
                  <c:v>-3.5857364398331093E-2</c:v>
                </c:pt>
              </c:numCache>
            </c:numRef>
          </c:val>
          <c:smooth val="0"/>
          <c:extLst>
            <c:ext xmlns:c16="http://schemas.microsoft.com/office/drawing/2014/chart" uri="{C3380CC4-5D6E-409C-BE32-E72D297353CC}">
              <c16:uniqueId val="{00000000-8C8C-41A7-8799-A9AF80BA375A}"/>
            </c:ext>
          </c:extLst>
        </c:ser>
        <c:ser>
          <c:idx val="1"/>
          <c:order val="1"/>
          <c:tx>
            <c:strRef>
              <c:f>'Money Supply Inflation'!$K$18</c:f>
              <c:strCache>
                <c:ptCount val="1"/>
                <c:pt idx="0">
                  <c:v>CPI (2 Yr Forward)</c:v>
                </c:pt>
              </c:strCache>
            </c:strRef>
          </c:tx>
          <c:spPr>
            <a:ln w="28575" cap="rnd">
              <a:solidFill>
                <a:srgbClr val="FF5F00"/>
              </a:solidFill>
              <a:round/>
            </a:ln>
            <a:effectLst/>
          </c:spPr>
          <c:marker>
            <c:symbol val="none"/>
          </c:marker>
          <c:dLbls>
            <c:dLbl>
              <c:idx val="737"/>
              <c:layout>
                <c:manualLayout>
                  <c:x val="2.5200685203648765E-2"/>
                  <c:y val="-1.5652225783480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8C-41A7-8799-A9AF80BA375A}"/>
                </c:ext>
              </c:extLst>
            </c:dLbl>
            <c:dLbl>
              <c:idx val="754"/>
              <c:layout>
                <c:manualLayout>
                  <c:x val="-1.4370932660473094E-2"/>
                  <c:y val="3.6919364860952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8C-41A7-8799-A9AF80BA375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'Money Supply Inflation'!$G$19:$G$10000</c:f>
              <c:numCache>
                <c:formatCode>m/d/yyyy</c:formatCode>
                <c:ptCount val="9982"/>
                <c:pt idx="0">
                  <c:v>21946</c:v>
                </c:pt>
                <c:pt idx="1">
                  <c:v>21975</c:v>
                </c:pt>
                <c:pt idx="2">
                  <c:v>22006</c:v>
                </c:pt>
                <c:pt idx="3">
                  <c:v>22036</c:v>
                </c:pt>
                <c:pt idx="4">
                  <c:v>22067</c:v>
                </c:pt>
                <c:pt idx="5">
                  <c:v>22097</c:v>
                </c:pt>
                <c:pt idx="6">
                  <c:v>22128</c:v>
                </c:pt>
                <c:pt idx="7">
                  <c:v>22159</c:v>
                </c:pt>
                <c:pt idx="8">
                  <c:v>22189</c:v>
                </c:pt>
                <c:pt idx="9">
                  <c:v>22220</c:v>
                </c:pt>
                <c:pt idx="10">
                  <c:v>22250</c:v>
                </c:pt>
                <c:pt idx="11">
                  <c:v>22281</c:v>
                </c:pt>
                <c:pt idx="12">
                  <c:v>22312</c:v>
                </c:pt>
                <c:pt idx="13">
                  <c:v>22340</c:v>
                </c:pt>
                <c:pt idx="14">
                  <c:v>22371</c:v>
                </c:pt>
                <c:pt idx="15">
                  <c:v>22401</c:v>
                </c:pt>
                <c:pt idx="16">
                  <c:v>22432</c:v>
                </c:pt>
                <c:pt idx="17">
                  <c:v>22462</c:v>
                </c:pt>
                <c:pt idx="18">
                  <c:v>22493</c:v>
                </c:pt>
                <c:pt idx="19">
                  <c:v>22524</c:v>
                </c:pt>
                <c:pt idx="20">
                  <c:v>22554</c:v>
                </c:pt>
                <c:pt idx="21">
                  <c:v>22585</c:v>
                </c:pt>
                <c:pt idx="22">
                  <c:v>22615</c:v>
                </c:pt>
                <c:pt idx="23">
                  <c:v>22646</c:v>
                </c:pt>
                <c:pt idx="24">
                  <c:v>22677</c:v>
                </c:pt>
                <c:pt idx="25">
                  <c:v>22705</c:v>
                </c:pt>
                <c:pt idx="26">
                  <c:v>22736</c:v>
                </c:pt>
                <c:pt idx="27">
                  <c:v>22766</c:v>
                </c:pt>
                <c:pt idx="28">
                  <c:v>22797</c:v>
                </c:pt>
                <c:pt idx="29">
                  <c:v>22827</c:v>
                </c:pt>
                <c:pt idx="30">
                  <c:v>22858</c:v>
                </c:pt>
                <c:pt idx="31">
                  <c:v>22889</c:v>
                </c:pt>
                <c:pt idx="32">
                  <c:v>22919</c:v>
                </c:pt>
                <c:pt idx="33">
                  <c:v>22950</c:v>
                </c:pt>
                <c:pt idx="34">
                  <c:v>22980</c:v>
                </c:pt>
                <c:pt idx="35">
                  <c:v>23011</c:v>
                </c:pt>
                <c:pt idx="36">
                  <c:v>23042</c:v>
                </c:pt>
                <c:pt idx="37">
                  <c:v>23070</c:v>
                </c:pt>
                <c:pt idx="38">
                  <c:v>23101</c:v>
                </c:pt>
                <c:pt idx="39">
                  <c:v>23131</c:v>
                </c:pt>
                <c:pt idx="40">
                  <c:v>23162</c:v>
                </c:pt>
                <c:pt idx="41">
                  <c:v>23192</c:v>
                </c:pt>
                <c:pt idx="42">
                  <c:v>23223</c:v>
                </c:pt>
                <c:pt idx="43">
                  <c:v>23254</c:v>
                </c:pt>
                <c:pt idx="44">
                  <c:v>23284</c:v>
                </c:pt>
                <c:pt idx="45">
                  <c:v>23315</c:v>
                </c:pt>
                <c:pt idx="46">
                  <c:v>23345</c:v>
                </c:pt>
                <c:pt idx="47">
                  <c:v>23376</c:v>
                </c:pt>
                <c:pt idx="48">
                  <c:v>23407</c:v>
                </c:pt>
                <c:pt idx="49">
                  <c:v>23436</c:v>
                </c:pt>
                <c:pt idx="50">
                  <c:v>23467</c:v>
                </c:pt>
                <c:pt idx="51">
                  <c:v>23497</c:v>
                </c:pt>
                <c:pt idx="52">
                  <c:v>23528</c:v>
                </c:pt>
                <c:pt idx="53">
                  <c:v>23558</c:v>
                </c:pt>
                <c:pt idx="54">
                  <c:v>23589</c:v>
                </c:pt>
                <c:pt idx="55">
                  <c:v>23620</c:v>
                </c:pt>
                <c:pt idx="56">
                  <c:v>23650</c:v>
                </c:pt>
                <c:pt idx="57">
                  <c:v>23681</c:v>
                </c:pt>
                <c:pt idx="58">
                  <c:v>23711</c:v>
                </c:pt>
                <c:pt idx="59">
                  <c:v>23742</c:v>
                </c:pt>
                <c:pt idx="60">
                  <c:v>23773</c:v>
                </c:pt>
                <c:pt idx="61">
                  <c:v>23801</c:v>
                </c:pt>
                <c:pt idx="62">
                  <c:v>23832</c:v>
                </c:pt>
                <c:pt idx="63">
                  <c:v>23862</c:v>
                </c:pt>
                <c:pt idx="64">
                  <c:v>23893</c:v>
                </c:pt>
                <c:pt idx="65">
                  <c:v>23923</c:v>
                </c:pt>
                <c:pt idx="66">
                  <c:v>23954</c:v>
                </c:pt>
                <c:pt idx="67">
                  <c:v>23985</c:v>
                </c:pt>
                <c:pt idx="68">
                  <c:v>24015</c:v>
                </c:pt>
                <c:pt idx="69">
                  <c:v>24046</c:v>
                </c:pt>
                <c:pt idx="70">
                  <c:v>24076</c:v>
                </c:pt>
                <c:pt idx="71">
                  <c:v>24107</c:v>
                </c:pt>
                <c:pt idx="72">
                  <c:v>24138</c:v>
                </c:pt>
                <c:pt idx="73">
                  <c:v>24166</c:v>
                </c:pt>
                <c:pt idx="74">
                  <c:v>24197</c:v>
                </c:pt>
                <c:pt idx="75">
                  <c:v>24227</c:v>
                </c:pt>
                <c:pt idx="76">
                  <c:v>24258</c:v>
                </c:pt>
                <c:pt idx="77">
                  <c:v>24288</c:v>
                </c:pt>
                <c:pt idx="78">
                  <c:v>24319</c:v>
                </c:pt>
                <c:pt idx="79">
                  <c:v>24350</c:v>
                </c:pt>
                <c:pt idx="80">
                  <c:v>24380</c:v>
                </c:pt>
                <c:pt idx="81">
                  <c:v>24411</c:v>
                </c:pt>
                <c:pt idx="82">
                  <c:v>24441</c:v>
                </c:pt>
                <c:pt idx="83">
                  <c:v>24472</c:v>
                </c:pt>
                <c:pt idx="84">
                  <c:v>24503</c:v>
                </c:pt>
                <c:pt idx="85">
                  <c:v>24531</c:v>
                </c:pt>
                <c:pt idx="86">
                  <c:v>24562</c:v>
                </c:pt>
                <c:pt idx="87">
                  <c:v>24592</c:v>
                </c:pt>
                <c:pt idx="88">
                  <c:v>24623</c:v>
                </c:pt>
                <c:pt idx="89">
                  <c:v>24653</c:v>
                </c:pt>
                <c:pt idx="90">
                  <c:v>24684</c:v>
                </c:pt>
                <c:pt idx="91">
                  <c:v>24715</c:v>
                </c:pt>
                <c:pt idx="92">
                  <c:v>24745</c:v>
                </c:pt>
                <c:pt idx="93">
                  <c:v>24776</c:v>
                </c:pt>
                <c:pt idx="94">
                  <c:v>24806</c:v>
                </c:pt>
                <c:pt idx="95">
                  <c:v>24837</c:v>
                </c:pt>
                <c:pt idx="96">
                  <c:v>24868</c:v>
                </c:pt>
                <c:pt idx="97">
                  <c:v>24897</c:v>
                </c:pt>
                <c:pt idx="98">
                  <c:v>24928</c:v>
                </c:pt>
                <c:pt idx="99">
                  <c:v>24958</c:v>
                </c:pt>
                <c:pt idx="100">
                  <c:v>24989</c:v>
                </c:pt>
                <c:pt idx="101">
                  <c:v>25019</c:v>
                </c:pt>
                <c:pt idx="102">
                  <c:v>25050</c:v>
                </c:pt>
                <c:pt idx="103">
                  <c:v>25081</c:v>
                </c:pt>
                <c:pt idx="104">
                  <c:v>25111</c:v>
                </c:pt>
                <c:pt idx="105">
                  <c:v>25142</c:v>
                </c:pt>
                <c:pt idx="106">
                  <c:v>25172</c:v>
                </c:pt>
                <c:pt idx="107">
                  <c:v>25203</c:v>
                </c:pt>
                <c:pt idx="108">
                  <c:v>25234</c:v>
                </c:pt>
                <c:pt idx="109">
                  <c:v>25262</c:v>
                </c:pt>
                <c:pt idx="110">
                  <c:v>25293</c:v>
                </c:pt>
                <c:pt idx="111">
                  <c:v>25323</c:v>
                </c:pt>
                <c:pt idx="112">
                  <c:v>25354</c:v>
                </c:pt>
                <c:pt idx="113">
                  <c:v>25384</c:v>
                </c:pt>
                <c:pt idx="114">
                  <c:v>25415</c:v>
                </c:pt>
                <c:pt idx="115">
                  <c:v>25446</c:v>
                </c:pt>
                <c:pt idx="116">
                  <c:v>25476</c:v>
                </c:pt>
                <c:pt idx="117">
                  <c:v>25507</c:v>
                </c:pt>
                <c:pt idx="118">
                  <c:v>25537</c:v>
                </c:pt>
                <c:pt idx="119">
                  <c:v>25568</c:v>
                </c:pt>
                <c:pt idx="120">
                  <c:v>25599</c:v>
                </c:pt>
                <c:pt idx="121">
                  <c:v>25627</c:v>
                </c:pt>
                <c:pt idx="122">
                  <c:v>25658</c:v>
                </c:pt>
                <c:pt idx="123">
                  <c:v>25688</c:v>
                </c:pt>
                <c:pt idx="124">
                  <c:v>25719</c:v>
                </c:pt>
                <c:pt idx="125">
                  <c:v>25749</c:v>
                </c:pt>
                <c:pt idx="126">
                  <c:v>25780</c:v>
                </c:pt>
                <c:pt idx="127">
                  <c:v>25811</c:v>
                </c:pt>
                <c:pt idx="128">
                  <c:v>25841</c:v>
                </c:pt>
                <c:pt idx="129">
                  <c:v>25872</c:v>
                </c:pt>
                <c:pt idx="130">
                  <c:v>25902</c:v>
                </c:pt>
                <c:pt idx="131">
                  <c:v>25933</c:v>
                </c:pt>
                <c:pt idx="132">
                  <c:v>25964</c:v>
                </c:pt>
                <c:pt idx="133">
                  <c:v>25992</c:v>
                </c:pt>
                <c:pt idx="134">
                  <c:v>26023</c:v>
                </c:pt>
                <c:pt idx="135">
                  <c:v>26053</c:v>
                </c:pt>
                <c:pt idx="136">
                  <c:v>26084</c:v>
                </c:pt>
                <c:pt idx="137">
                  <c:v>26114</c:v>
                </c:pt>
                <c:pt idx="138">
                  <c:v>26145</c:v>
                </c:pt>
                <c:pt idx="139">
                  <c:v>26176</c:v>
                </c:pt>
                <c:pt idx="140">
                  <c:v>26206</c:v>
                </c:pt>
                <c:pt idx="141">
                  <c:v>26237</c:v>
                </c:pt>
                <c:pt idx="142">
                  <c:v>26267</c:v>
                </c:pt>
                <c:pt idx="143">
                  <c:v>26298</c:v>
                </c:pt>
                <c:pt idx="144">
                  <c:v>26329</c:v>
                </c:pt>
                <c:pt idx="145">
                  <c:v>26358</c:v>
                </c:pt>
                <c:pt idx="146">
                  <c:v>26389</c:v>
                </c:pt>
                <c:pt idx="147">
                  <c:v>26419</c:v>
                </c:pt>
                <c:pt idx="148">
                  <c:v>26450</c:v>
                </c:pt>
                <c:pt idx="149">
                  <c:v>26480</c:v>
                </c:pt>
                <c:pt idx="150">
                  <c:v>26511</c:v>
                </c:pt>
                <c:pt idx="151">
                  <c:v>26542</c:v>
                </c:pt>
                <c:pt idx="152">
                  <c:v>26572</c:v>
                </c:pt>
                <c:pt idx="153">
                  <c:v>26603</c:v>
                </c:pt>
                <c:pt idx="154">
                  <c:v>26633</c:v>
                </c:pt>
                <c:pt idx="155">
                  <c:v>26664</c:v>
                </c:pt>
                <c:pt idx="156">
                  <c:v>26695</c:v>
                </c:pt>
                <c:pt idx="157">
                  <c:v>26723</c:v>
                </c:pt>
                <c:pt idx="158">
                  <c:v>26754</c:v>
                </c:pt>
                <c:pt idx="159">
                  <c:v>26784</c:v>
                </c:pt>
                <c:pt idx="160">
                  <c:v>26815</c:v>
                </c:pt>
                <c:pt idx="161">
                  <c:v>26845</c:v>
                </c:pt>
                <c:pt idx="162">
                  <c:v>26876</c:v>
                </c:pt>
                <c:pt idx="163">
                  <c:v>26907</c:v>
                </c:pt>
                <c:pt idx="164">
                  <c:v>26937</c:v>
                </c:pt>
                <c:pt idx="165">
                  <c:v>26968</c:v>
                </c:pt>
                <c:pt idx="166">
                  <c:v>26998</c:v>
                </c:pt>
                <c:pt idx="167">
                  <c:v>27029</c:v>
                </c:pt>
                <c:pt idx="168">
                  <c:v>27060</c:v>
                </c:pt>
                <c:pt idx="169">
                  <c:v>27088</c:v>
                </c:pt>
                <c:pt idx="170">
                  <c:v>27119</c:v>
                </c:pt>
                <c:pt idx="171">
                  <c:v>27149</c:v>
                </c:pt>
                <c:pt idx="172">
                  <c:v>27180</c:v>
                </c:pt>
                <c:pt idx="173">
                  <c:v>27210</c:v>
                </c:pt>
                <c:pt idx="174">
                  <c:v>27241</c:v>
                </c:pt>
                <c:pt idx="175">
                  <c:v>27272</c:v>
                </c:pt>
                <c:pt idx="176">
                  <c:v>27302</c:v>
                </c:pt>
                <c:pt idx="177">
                  <c:v>27333</c:v>
                </c:pt>
                <c:pt idx="178">
                  <c:v>27363</c:v>
                </c:pt>
                <c:pt idx="179">
                  <c:v>27394</c:v>
                </c:pt>
                <c:pt idx="180">
                  <c:v>27425</c:v>
                </c:pt>
                <c:pt idx="181">
                  <c:v>27453</c:v>
                </c:pt>
                <c:pt idx="182">
                  <c:v>27484</c:v>
                </c:pt>
                <c:pt idx="183">
                  <c:v>27514</c:v>
                </c:pt>
                <c:pt idx="184">
                  <c:v>27545</c:v>
                </c:pt>
                <c:pt idx="185">
                  <c:v>27575</c:v>
                </c:pt>
                <c:pt idx="186">
                  <c:v>27606</c:v>
                </c:pt>
                <c:pt idx="187">
                  <c:v>27637</c:v>
                </c:pt>
                <c:pt idx="188">
                  <c:v>27667</c:v>
                </c:pt>
                <c:pt idx="189">
                  <c:v>27698</c:v>
                </c:pt>
                <c:pt idx="190">
                  <c:v>27728</c:v>
                </c:pt>
                <c:pt idx="191">
                  <c:v>27759</c:v>
                </c:pt>
                <c:pt idx="192">
                  <c:v>27790</c:v>
                </c:pt>
                <c:pt idx="193">
                  <c:v>27819</c:v>
                </c:pt>
                <c:pt idx="194">
                  <c:v>27850</c:v>
                </c:pt>
                <c:pt idx="195">
                  <c:v>27880</c:v>
                </c:pt>
                <c:pt idx="196">
                  <c:v>27911</c:v>
                </c:pt>
                <c:pt idx="197">
                  <c:v>27941</c:v>
                </c:pt>
                <c:pt idx="198">
                  <c:v>27972</c:v>
                </c:pt>
                <c:pt idx="199">
                  <c:v>28003</c:v>
                </c:pt>
                <c:pt idx="200">
                  <c:v>28033</c:v>
                </c:pt>
                <c:pt idx="201">
                  <c:v>28064</c:v>
                </c:pt>
                <c:pt idx="202">
                  <c:v>28094</c:v>
                </c:pt>
                <c:pt idx="203">
                  <c:v>28125</c:v>
                </c:pt>
                <c:pt idx="204">
                  <c:v>28156</c:v>
                </c:pt>
                <c:pt idx="205">
                  <c:v>28184</c:v>
                </c:pt>
                <c:pt idx="206">
                  <c:v>28215</c:v>
                </c:pt>
                <c:pt idx="207">
                  <c:v>28245</c:v>
                </c:pt>
                <c:pt idx="208">
                  <c:v>28276</c:v>
                </c:pt>
                <c:pt idx="209">
                  <c:v>28306</c:v>
                </c:pt>
                <c:pt idx="210">
                  <c:v>28337</c:v>
                </c:pt>
                <c:pt idx="211">
                  <c:v>28368</c:v>
                </c:pt>
                <c:pt idx="212">
                  <c:v>28398</c:v>
                </c:pt>
                <c:pt idx="213">
                  <c:v>28429</c:v>
                </c:pt>
                <c:pt idx="214">
                  <c:v>28459</c:v>
                </c:pt>
                <c:pt idx="215">
                  <c:v>28490</c:v>
                </c:pt>
                <c:pt idx="216">
                  <c:v>28521</c:v>
                </c:pt>
                <c:pt idx="217">
                  <c:v>28549</c:v>
                </c:pt>
                <c:pt idx="218">
                  <c:v>28580</c:v>
                </c:pt>
                <c:pt idx="219">
                  <c:v>28610</c:v>
                </c:pt>
                <c:pt idx="220">
                  <c:v>28641</c:v>
                </c:pt>
                <c:pt idx="221">
                  <c:v>28671</c:v>
                </c:pt>
                <c:pt idx="222">
                  <c:v>28702</c:v>
                </c:pt>
                <c:pt idx="223">
                  <c:v>28733</c:v>
                </c:pt>
                <c:pt idx="224">
                  <c:v>28763</c:v>
                </c:pt>
                <c:pt idx="225">
                  <c:v>28794</c:v>
                </c:pt>
                <c:pt idx="226">
                  <c:v>28824</c:v>
                </c:pt>
                <c:pt idx="227">
                  <c:v>28855</c:v>
                </c:pt>
                <c:pt idx="228">
                  <c:v>28886</c:v>
                </c:pt>
                <c:pt idx="229">
                  <c:v>28914</c:v>
                </c:pt>
                <c:pt idx="230">
                  <c:v>28945</c:v>
                </c:pt>
                <c:pt idx="231">
                  <c:v>28975</c:v>
                </c:pt>
                <c:pt idx="232">
                  <c:v>29006</c:v>
                </c:pt>
                <c:pt idx="233">
                  <c:v>29036</c:v>
                </c:pt>
                <c:pt idx="234">
                  <c:v>29067</c:v>
                </c:pt>
                <c:pt idx="235">
                  <c:v>29098</c:v>
                </c:pt>
                <c:pt idx="236">
                  <c:v>29128</c:v>
                </c:pt>
                <c:pt idx="237">
                  <c:v>29159</c:v>
                </c:pt>
                <c:pt idx="238">
                  <c:v>29189</c:v>
                </c:pt>
                <c:pt idx="239">
                  <c:v>29220</c:v>
                </c:pt>
                <c:pt idx="240">
                  <c:v>29251</c:v>
                </c:pt>
                <c:pt idx="241">
                  <c:v>29280</c:v>
                </c:pt>
                <c:pt idx="242">
                  <c:v>29311</c:v>
                </c:pt>
                <c:pt idx="243">
                  <c:v>29341</c:v>
                </c:pt>
                <c:pt idx="244">
                  <c:v>29372</c:v>
                </c:pt>
                <c:pt idx="245">
                  <c:v>29402</c:v>
                </c:pt>
                <c:pt idx="246">
                  <c:v>29433</c:v>
                </c:pt>
                <c:pt idx="247">
                  <c:v>29464</c:v>
                </c:pt>
                <c:pt idx="248">
                  <c:v>29494</c:v>
                </c:pt>
                <c:pt idx="249">
                  <c:v>29525</c:v>
                </c:pt>
                <c:pt idx="250">
                  <c:v>29555</c:v>
                </c:pt>
                <c:pt idx="251">
                  <c:v>29586</c:v>
                </c:pt>
                <c:pt idx="252">
                  <c:v>29617</c:v>
                </c:pt>
                <c:pt idx="253">
                  <c:v>29645</c:v>
                </c:pt>
                <c:pt idx="254">
                  <c:v>29676</c:v>
                </c:pt>
                <c:pt idx="255">
                  <c:v>29706</c:v>
                </c:pt>
                <c:pt idx="256">
                  <c:v>29737</c:v>
                </c:pt>
                <c:pt idx="257">
                  <c:v>29767</c:v>
                </c:pt>
                <c:pt idx="258">
                  <c:v>29798</c:v>
                </c:pt>
                <c:pt idx="259">
                  <c:v>29829</c:v>
                </c:pt>
                <c:pt idx="260">
                  <c:v>29859</c:v>
                </c:pt>
                <c:pt idx="261">
                  <c:v>29890</c:v>
                </c:pt>
                <c:pt idx="262">
                  <c:v>29920</c:v>
                </c:pt>
                <c:pt idx="263">
                  <c:v>29951</c:v>
                </c:pt>
                <c:pt idx="264">
                  <c:v>29982</c:v>
                </c:pt>
                <c:pt idx="265">
                  <c:v>30010</c:v>
                </c:pt>
                <c:pt idx="266">
                  <c:v>30041</c:v>
                </c:pt>
                <c:pt idx="267">
                  <c:v>30071</c:v>
                </c:pt>
                <c:pt idx="268">
                  <c:v>30102</c:v>
                </c:pt>
                <c:pt idx="269">
                  <c:v>30132</c:v>
                </c:pt>
                <c:pt idx="270">
                  <c:v>30163</c:v>
                </c:pt>
                <c:pt idx="271">
                  <c:v>30194</c:v>
                </c:pt>
                <c:pt idx="272">
                  <c:v>30224</c:v>
                </c:pt>
                <c:pt idx="273">
                  <c:v>30255</c:v>
                </c:pt>
                <c:pt idx="274">
                  <c:v>30285</c:v>
                </c:pt>
                <c:pt idx="275">
                  <c:v>30316</c:v>
                </c:pt>
                <c:pt idx="276">
                  <c:v>30347</c:v>
                </c:pt>
                <c:pt idx="277">
                  <c:v>30375</c:v>
                </c:pt>
                <c:pt idx="278">
                  <c:v>30406</c:v>
                </c:pt>
                <c:pt idx="279">
                  <c:v>30436</c:v>
                </c:pt>
                <c:pt idx="280">
                  <c:v>30467</c:v>
                </c:pt>
                <c:pt idx="281">
                  <c:v>30497</c:v>
                </c:pt>
                <c:pt idx="282">
                  <c:v>30528</c:v>
                </c:pt>
                <c:pt idx="283">
                  <c:v>30559</c:v>
                </c:pt>
                <c:pt idx="284">
                  <c:v>30589</c:v>
                </c:pt>
                <c:pt idx="285">
                  <c:v>30620</c:v>
                </c:pt>
                <c:pt idx="286">
                  <c:v>30650</c:v>
                </c:pt>
                <c:pt idx="287">
                  <c:v>30681</c:v>
                </c:pt>
                <c:pt idx="288">
                  <c:v>30712</c:v>
                </c:pt>
                <c:pt idx="289">
                  <c:v>30741</c:v>
                </c:pt>
                <c:pt idx="290">
                  <c:v>30772</c:v>
                </c:pt>
                <c:pt idx="291">
                  <c:v>30802</c:v>
                </c:pt>
                <c:pt idx="292">
                  <c:v>30833</c:v>
                </c:pt>
                <c:pt idx="293">
                  <c:v>30863</c:v>
                </c:pt>
                <c:pt idx="294">
                  <c:v>30894</c:v>
                </c:pt>
                <c:pt idx="295">
                  <c:v>30925</c:v>
                </c:pt>
                <c:pt idx="296">
                  <c:v>30955</c:v>
                </c:pt>
                <c:pt idx="297">
                  <c:v>30986</c:v>
                </c:pt>
                <c:pt idx="298">
                  <c:v>31016</c:v>
                </c:pt>
                <c:pt idx="299">
                  <c:v>31047</c:v>
                </c:pt>
                <c:pt idx="300">
                  <c:v>31078</c:v>
                </c:pt>
                <c:pt idx="301">
                  <c:v>31106</c:v>
                </c:pt>
                <c:pt idx="302">
                  <c:v>31137</c:v>
                </c:pt>
                <c:pt idx="303">
                  <c:v>31167</c:v>
                </c:pt>
                <c:pt idx="304">
                  <c:v>31198</c:v>
                </c:pt>
                <c:pt idx="305">
                  <c:v>31228</c:v>
                </c:pt>
                <c:pt idx="306">
                  <c:v>31259</c:v>
                </c:pt>
                <c:pt idx="307">
                  <c:v>31290</c:v>
                </c:pt>
                <c:pt idx="308">
                  <c:v>31320</c:v>
                </c:pt>
                <c:pt idx="309">
                  <c:v>31351</c:v>
                </c:pt>
                <c:pt idx="310">
                  <c:v>31381</c:v>
                </c:pt>
                <c:pt idx="311">
                  <c:v>31412</c:v>
                </c:pt>
                <c:pt idx="312">
                  <c:v>31443</c:v>
                </c:pt>
                <c:pt idx="313">
                  <c:v>31471</c:v>
                </c:pt>
                <c:pt idx="314">
                  <c:v>31502</c:v>
                </c:pt>
                <c:pt idx="315">
                  <c:v>31532</c:v>
                </c:pt>
                <c:pt idx="316">
                  <c:v>31563</c:v>
                </c:pt>
                <c:pt idx="317">
                  <c:v>31593</c:v>
                </c:pt>
                <c:pt idx="318">
                  <c:v>31624</c:v>
                </c:pt>
                <c:pt idx="319">
                  <c:v>31655</c:v>
                </c:pt>
                <c:pt idx="320">
                  <c:v>31685</c:v>
                </c:pt>
                <c:pt idx="321">
                  <c:v>31716</c:v>
                </c:pt>
                <c:pt idx="322">
                  <c:v>31746</c:v>
                </c:pt>
                <c:pt idx="323">
                  <c:v>31777</c:v>
                </c:pt>
                <c:pt idx="324">
                  <c:v>31808</c:v>
                </c:pt>
                <c:pt idx="325">
                  <c:v>31836</c:v>
                </c:pt>
                <c:pt idx="326">
                  <c:v>31867</c:v>
                </c:pt>
                <c:pt idx="327">
                  <c:v>31897</c:v>
                </c:pt>
                <c:pt idx="328">
                  <c:v>31928</c:v>
                </c:pt>
                <c:pt idx="329">
                  <c:v>31958</c:v>
                </c:pt>
                <c:pt idx="330">
                  <c:v>31989</c:v>
                </c:pt>
                <c:pt idx="331">
                  <c:v>32020</c:v>
                </c:pt>
                <c:pt idx="332">
                  <c:v>32050</c:v>
                </c:pt>
                <c:pt idx="333">
                  <c:v>32081</c:v>
                </c:pt>
                <c:pt idx="334">
                  <c:v>32111</c:v>
                </c:pt>
                <c:pt idx="335">
                  <c:v>32142</c:v>
                </c:pt>
                <c:pt idx="336">
                  <c:v>32173</c:v>
                </c:pt>
                <c:pt idx="337">
                  <c:v>32202</c:v>
                </c:pt>
                <c:pt idx="338">
                  <c:v>32233</c:v>
                </c:pt>
                <c:pt idx="339">
                  <c:v>32263</c:v>
                </c:pt>
                <c:pt idx="340">
                  <c:v>32294</c:v>
                </c:pt>
                <c:pt idx="341">
                  <c:v>32324</c:v>
                </c:pt>
                <c:pt idx="342">
                  <c:v>32355</c:v>
                </c:pt>
                <c:pt idx="343">
                  <c:v>32386</c:v>
                </c:pt>
                <c:pt idx="344">
                  <c:v>32416</c:v>
                </c:pt>
                <c:pt idx="345">
                  <c:v>32447</c:v>
                </c:pt>
                <c:pt idx="346">
                  <c:v>32477</c:v>
                </c:pt>
                <c:pt idx="347">
                  <c:v>32508</c:v>
                </c:pt>
                <c:pt idx="348">
                  <c:v>32539</c:v>
                </c:pt>
                <c:pt idx="349">
                  <c:v>32567</c:v>
                </c:pt>
                <c:pt idx="350">
                  <c:v>32598</c:v>
                </c:pt>
                <c:pt idx="351">
                  <c:v>32628</c:v>
                </c:pt>
                <c:pt idx="352">
                  <c:v>32659</c:v>
                </c:pt>
                <c:pt idx="353">
                  <c:v>32689</c:v>
                </c:pt>
                <c:pt idx="354">
                  <c:v>32720</c:v>
                </c:pt>
                <c:pt idx="355">
                  <c:v>32751</c:v>
                </c:pt>
                <c:pt idx="356">
                  <c:v>32781</c:v>
                </c:pt>
                <c:pt idx="357">
                  <c:v>32812</c:v>
                </c:pt>
                <c:pt idx="358">
                  <c:v>32842</c:v>
                </c:pt>
                <c:pt idx="359">
                  <c:v>32873</c:v>
                </c:pt>
                <c:pt idx="360">
                  <c:v>32904</c:v>
                </c:pt>
                <c:pt idx="361">
                  <c:v>32932</c:v>
                </c:pt>
                <c:pt idx="362">
                  <c:v>32963</c:v>
                </c:pt>
                <c:pt idx="363">
                  <c:v>32993</c:v>
                </c:pt>
                <c:pt idx="364">
                  <c:v>33024</c:v>
                </c:pt>
                <c:pt idx="365">
                  <c:v>33054</c:v>
                </c:pt>
                <c:pt idx="366">
                  <c:v>33085</c:v>
                </c:pt>
                <c:pt idx="367">
                  <c:v>33116</c:v>
                </c:pt>
                <c:pt idx="368">
                  <c:v>33146</c:v>
                </c:pt>
                <c:pt idx="369">
                  <c:v>33177</c:v>
                </c:pt>
                <c:pt idx="370">
                  <c:v>33207</c:v>
                </c:pt>
                <c:pt idx="371">
                  <c:v>33238</c:v>
                </c:pt>
                <c:pt idx="372">
                  <c:v>33269</c:v>
                </c:pt>
                <c:pt idx="373">
                  <c:v>33297</c:v>
                </c:pt>
                <c:pt idx="374">
                  <c:v>33328</c:v>
                </c:pt>
                <c:pt idx="375">
                  <c:v>33358</c:v>
                </c:pt>
                <c:pt idx="376">
                  <c:v>33389</c:v>
                </c:pt>
                <c:pt idx="377">
                  <c:v>33419</c:v>
                </c:pt>
                <c:pt idx="378">
                  <c:v>33450</c:v>
                </c:pt>
                <c:pt idx="379">
                  <c:v>33481</c:v>
                </c:pt>
                <c:pt idx="380">
                  <c:v>33511</c:v>
                </c:pt>
                <c:pt idx="381">
                  <c:v>33542</c:v>
                </c:pt>
                <c:pt idx="382">
                  <c:v>33572</c:v>
                </c:pt>
                <c:pt idx="383">
                  <c:v>33603</c:v>
                </c:pt>
                <c:pt idx="384">
                  <c:v>33634</c:v>
                </c:pt>
                <c:pt idx="385">
                  <c:v>33663</c:v>
                </c:pt>
                <c:pt idx="386">
                  <c:v>33694</c:v>
                </c:pt>
                <c:pt idx="387">
                  <c:v>33724</c:v>
                </c:pt>
                <c:pt idx="388">
                  <c:v>33755</c:v>
                </c:pt>
                <c:pt idx="389">
                  <c:v>33785</c:v>
                </c:pt>
                <c:pt idx="390">
                  <c:v>33816</c:v>
                </c:pt>
                <c:pt idx="391">
                  <c:v>33847</c:v>
                </c:pt>
                <c:pt idx="392">
                  <c:v>33877</c:v>
                </c:pt>
                <c:pt idx="393">
                  <c:v>33908</c:v>
                </c:pt>
                <c:pt idx="394">
                  <c:v>33938</c:v>
                </c:pt>
                <c:pt idx="395">
                  <c:v>33969</c:v>
                </c:pt>
                <c:pt idx="396">
                  <c:v>34000</c:v>
                </c:pt>
                <c:pt idx="397">
                  <c:v>34028</c:v>
                </c:pt>
                <c:pt idx="398">
                  <c:v>34059</c:v>
                </c:pt>
                <c:pt idx="399">
                  <c:v>34089</c:v>
                </c:pt>
                <c:pt idx="400">
                  <c:v>34120</c:v>
                </c:pt>
                <c:pt idx="401">
                  <c:v>34150</c:v>
                </c:pt>
                <c:pt idx="402">
                  <c:v>34181</c:v>
                </c:pt>
                <c:pt idx="403">
                  <c:v>34212</c:v>
                </c:pt>
                <c:pt idx="404">
                  <c:v>34242</c:v>
                </c:pt>
                <c:pt idx="405">
                  <c:v>34273</c:v>
                </c:pt>
                <c:pt idx="406">
                  <c:v>34303</c:v>
                </c:pt>
                <c:pt idx="407">
                  <c:v>34334</c:v>
                </c:pt>
                <c:pt idx="408">
                  <c:v>34365</c:v>
                </c:pt>
                <c:pt idx="409">
                  <c:v>34393</c:v>
                </c:pt>
                <c:pt idx="410">
                  <c:v>34424</c:v>
                </c:pt>
                <c:pt idx="411">
                  <c:v>34454</c:v>
                </c:pt>
                <c:pt idx="412">
                  <c:v>34485</c:v>
                </c:pt>
                <c:pt idx="413">
                  <c:v>34515</c:v>
                </c:pt>
                <c:pt idx="414">
                  <c:v>34546</c:v>
                </c:pt>
                <c:pt idx="415">
                  <c:v>34577</c:v>
                </c:pt>
                <c:pt idx="416">
                  <c:v>34607</c:v>
                </c:pt>
                <c:pt idx="417">
                  <c:v>34638</c:v>
                </c:pt>
                <c:pt idx="418">
                  <c:v>34668</c:v>
                </c:pt>
                <c:pt idx="419">
                  <c:v>34699</c:v>
                </c:pt>
                <c:pt idx="420">
                  <c:v>34730</c:v>
                </c:pt>
                <c:pt idx="421">
                  <c:v>34758</c:v>
                </c:pt>
                <c:pt idx="422">
                  <c:v>34789</c:v>
                </c:pt>
                <c:pt idx="423">
                  <c:v>34819</c:v>
                </c:pt>
                <c:pt idx="424">
                  <c:v>34850</c:v>
                </c:pt>
                <c:pt idx="425">
                  <c:v>34880</c:v>
                </c:pt>
                <c:pt idx="426">
                  <c:v>34911</c:v>
                </c:pt>
                <c:pt idx="427">
                  <c:v>34942</c:v>
                </c:pt>
                <c:pt idx="428">
                  <c:v>34972</c:v>
                </c:pt>
                <c:pt idx="429">
                  <c:v>35003</c:v>
                </c:pt>
                <c:pt idx="430">
                  <c:v>35033</c:v>
                </c:pt>
                <c:pt idx="431">
                  <c:v>35064</c:v>
                </c:pt>
                <c:pt idx="432">
                  <c:v>35095</c:v>
                </c:pt>
                <c:pt idx="433">
                  <c:v>35124</c:v>
                </c:pt>
                <c:pt idx="434">
                  <c:v>35155</c:v>
                </c:pt>
                <c:pt idx="435">
                  <c:v>35185</c:v>
                </c:pt>
                <c:pt idx="436">
                  <c:v>35216</c:v>
                </c:pt>
                <c:pt idx="437">
                  <c:v>35246</c:v>
                </c:pt>
                <c:pt idx="438">
                  <c:v>35277</c:v>
                </c:pt>
                <c:pt idx="439">
                  <c:v>35308</c:v>
                </c:pt>
                <c:pt idx="440">
                  <c:v>35338</c:v>
                </c:pt>
                <c:pt idx="441">
                  <c:v>35369</c:v>
                </c:pt>
                <c:pt idx="442">
                  <c:v>35399</c:v>
                </c:pt>
                <c:pt idx="443">
                  <c:v>35430</c:v>
                </c:pt>
                <c:pt idx="444">
                  <c:v>35461</c:v>
                </c:pt>
                <c:pt idx="445">
                  <c:v>35489</c:v>
                </c:pt>
                <c:pt idx="446">
                  <c:v>35520</c:v>
                </c:pt>
                <c:pt idx="447">
                  <c:v>35550</c:v>
                </c:pt>
                <c:pt idx="448">
                  <c:v>35581</c:v>
                </c:pt>
                <c:pt idx="449">
                  <c:v>35611</c:v>
                </c:pt>
                <c:pt idx="450">
                  <c:v>35642</c:v>
                </c:pt>
                <c:pt idx="451">
                  <c:v>35673</c:v>
                </c:pt>
                <c:pt idx="452">
                  <c:v>35703</c:v>
                </c:pt>
                <c:pt idx="453">
                  <c:v>35734</c:v>
                </c:pt>
                <c:pt idx="454">
                  <c:v>35764</c:v>
                </c:pt>
                <c:pt idx="455">
                  <c:v>35795</c:v>
                </c:pt>
                <c:pt idx="456">
                  <c:v>35826</c:v>
                </c:pt>
                <c:pt idx="457">
                  <c:v>35854</c:v>
                </c:pt>
                <c:pt idx="458">
                  <c:v>35885</c:v>
                </c:pt>
                <c:pt idx="459">
                  <c:v>35915</c:v>
                </c:pt>
                <c:pt idx="460">
                  <c:v>35946</c:v>
                </c:pt>
                <c:pt idx="461">
                  <c:v>35976</c:v>
                </c:pt>
                <c:pt idx="462">
                  <c:v>36007</c:v>
                </c:pt>
                <c:pt idx="463">
                  <c:v>36038</c:v>
                </c:pt>
                <c:pt idx="464">
                  <c:v>36068</c:v>
                </c:pt>
                <c:pt idx="465">
                  <c:v>36099</c:v>
                </c:pt>
                <c:pt idx="466">
                  <c:v>36129</c:v>
                </c:pt>
                <c:pt idx="467">
                  <c:v>36160</c:v>
                </c:pt>
                <c:pt idx="468">
                  <c:v>36191</c:v>
                </c:pt>
                <c:pt idx="469">
                  <c:v>36219</c:v>
                </c:pt>
                <c:pt idx="470">
                  <c:v>36250</c:v>
                </c:pt>
                <c:pt idx="471">
                  <c:v>36280</c:v>
                </c:pt>
                <c:pt idx="472">
                  <c:v>36311</c:v>
                </c:pt>
                <c:pt idx="473">
                  <c:v>36341</c:v>
                </c:pt>
                <c:pt idx="474">
                  <c:v>36372</c:v>
                </c:pt>
                <c:pt idx="475">
                  <c:v>36403</c:v>
                </c:pt>
                <c:pt idx="476">
                  <c:v>36433</c:v>
                </c:pt>
                <c:pt idx="477">
                  <c:v>36464</c:v>
                </c:pt>
                <c:pt idx="478">
                  <c:v>36494</c:v>
                </c:pt>
                <c:pt idx="479">
                  <c:v>36525</c:v>
                </c:pt>
                <c:pt idx="480">
                  <c:v>36556</c:v>
                </c:pt>
                <c:pt idx="481">
                  <c:v>36585</c:v>
                </c:pt>
                <c:pt idx="482">
                  <c:v>36616</c:v>
                </c:pt>
                <c:pt idx="483">
                  <c:v>36646</c:v>
                </c:pt>
                <c:pt idx="484">
                  <c:v>36677</c:v>
                </c:pt>
                <c:pt idx="485">
                  <c:v>36707</c:v>
                </c:pt>
                <c:pt idx="486">
                  <c:v>36738</c:v>
                </c:pt>
                <c:pt idx="487">
                  <c:v>36769</c:v>
                </c:pt>
                <c:pt idx="488">
                  <c:v>36799</c:v>
                </c:pt>
                <c:pt idx="489">
                  <c:v>36830</c:v>
                </c:pt>
                <c:pt idx="490">
                  <c:v>36860</c:v>
                </c:pt>
                <c:pt idx="491">
                  <c:v>36891</c:v>
                </c:pt>
                <c:pt idx="492">
                  <c:v>36922</c:v>
                </c:pt>
                <c:pt idx="493">
                  <c:v>36950</c:v>
                </c:pt>
                <c:pt idx="494">
                  <c:v>36981</c:v>
                </c:pt>
                <c:pt idx="495">
                  <c:v>37011</c:v>
                </c:pt>
                <c:pt idx="496">
                  <c:v>37042</c:v>
                </c:pt>
                <c:pt idx="497">
                  <c:v>37072</c:v>
                </c:pt>
                <c:pt idx="498">
                  <c:v>37103</c:v>
                </c:pt>
                <c:pt idx="499">
                  <c:v>37134</c:v>
                </c:pt>
                <c:pt idx="500">
                  <c:v>37164</c:v>
                </c:pt>
                <c:pt idx="501">
                  <c:v>37195</c:v>
                </c:pt>
                <c:pt idx="502">
                  <c:v>37225</c:v>
                </c:pt>
                <c:pt idx="503">
                  <c:v>37256</c:v>
                </c:pt>
                <c:pt idx="504">
                  <c:v>37287</c:v>
                </c:pt>
                <c:pt idx="505">
                  <c:v>37315</c:v>
                </c:pt>
                <c:pt idx="506">
                  <c:v>37346</c:v>
                </c:pt>
                <c:pt idx="507">
                  <c:v>37376</c:v>
                </c:pt>
                <c:pt idx="508">
                  <c:v>37407</c:v>
                </c:pt>
                <c:pt idx="509">
                  <c:v>37437</c:v>
                </c:pt>
                <c:pt idx="510">
                  <c:v>37468</c:v>
                </c:pt>
                <c:pt idx="511">
                  <c:v>37499</c:v>
                </c:pt>
                <c:pt idx="512">
                  <c:v>37529</c:v>
                </c:pt>
                <c:pt idx="513">
                  <c:v>37560</c:v>
                </c:pt>
                <c:pt idx="514">
                  <c:v>37590</c:v>
                </c:pt>
                <c:pt idx="515">
                  <c:v>37621</c:v>
                </c:pt>
                <c:pt idx="516">
                  <c:v>37652</c:v>
                </c:pt>
                <c:pt idx="517">
                  <c:v>37680</c:v>
                </c:pt>
                <c:pt idx="518">
                  <c:v>37711</c:v>
                </c:pt>
                <c:pt idx="519">
                  <c:v>37741</c:v>
                </c:pt>
                <c:pt idx="520">
                  <c:v>37772</c:v>
                </c:pt>
                <c:pt idx="521">
                  <c:v>37802</c:v>
                </c:pt>
                <c:pt idx="522">
                  <c:v>37833</c:v>
                </c:pt>
                <c:pt idx="523">
                  <c:v>37864</c:v>
                </c:pt>
                <c:pt idx="524">
                  <c:v>37894</c:v>
                </c:pt>
                <c:pt idx="525">
                  <c:v>37925</c:v>
                </c:pt>
                <c:pt idx="526">
                  <c:v>37955</c:v>
                </c:pt>
                <c:pt idx="527">
                  <c:v>37986</c:v>
                </c:pt>
                <c:pt idx="528">
                  <c:v>38017</c:v>
                </c:pt>
                <c:pt idx="529">
                  <c:v>38046</c:v>
                </c:pt>
                <c:pt idx="530">
                  <c:v>38077</c:v>
                </c:pt>
                <c:pt idx="531">
                  <c:v>38107</c:v>
                </c:pt>
                <c:pt idx="532">
                  <c:v>38138</c:v>
                </c:pt>
                <c:pt idx="533">
                  <c:v>38168</c:v>
                </c:pt>
                <c:pt idx="534">
                  <c:v>38199</c:v>
                </c:pt>
                <c:pt idx="535">
                  <c:v>38230</c:v>
                </c:pt>
                <c:pt idx="536">
                  <c:v>38260</c:v>
                </c:pt>
                <c:pt idx="537">
                  <c:v>38291</c:v>
                </c:pt>
                <c:pt idx="538">
                  <c:v>38321</c:v>
                </c:pt>
                <c:pt idx="539">
                  <c:v>38352</c:v>
                </c:pt>
                <c:pt idx="540">
                  <c:v>38383</c:v>
                </c:pt>
                <c:pt idx="541">
                  <c:v>38411</c:v>
                </c:pt>
                <c:pt idx="542">
                  <c:v>38442</c:v>
                </c:pt>
                <c:pt idx="543">
                  <c:v>38472</c:v>
                </c:pt>
                <c:pt idx="544">
                  <c:v>38503</c:v>
                </c:pt>
                <c:pt idx="545">
                  <c:v>38533</c:v>
                </c:pt>
                <c:pt idx="546">
                  <c:v>38564</c:v>
                </c:pt>
                <c:pt idx="547">
                  <c:v>38595</c:v>
                </c:pt>
                <c:pt idx="548">
                  <c:v>38625</c:v>
                </c:pt>
                <c:pt idx="549">
                  <c:v>38656</c:v>
                </c:pt>
                <c:pt idx="550">
                  <c:v>38686</c:v>
                </c:pt>
                <c:pt idx="551">
                  <c:v>38717</c:v>
                </c:pt>
                <c:pt idx="552">
                  <c:v>38748</c:v>
                </c:pt>
                <c:pt idx="553">
                  <c:v>38776</c:v>
                </c:pt>
                <c:pt idx="554">
                  <c:v>38807</c:v>
                </c:pt>
                <c:pt idx="555">
                  <c:v>38837</c:v>
                </c:pt>
                <c:pt idx="556">
                  <c:v>38868</c:v>
                </c:pt>
                <c:pt idx="557">
                  <c:v>38898</c:v>
                </c:pt>
                <c:pt idx="558">
                  <c:v>38929</c:v>
                </c:pt>
                <c:pt idx="559">
                  <c:v>38960</c:v>
                </c:pt>
                <c:pt idx="560">
                  <c:v>38990</c:v>
                </c:pt>
                <c:pt idx="561">
                  <c:v>39021</c:v>
                </c:pt>
                <c:pt idx="562">
                  <c:v>39051</c:v>
                </c:pt>
                <c:pt idx="563">
                  <c:v>39082</c:v>
                </c:pt>
                <c:pt idx="564">
                  <c:v>39113</c:v>
                </c:pt>
                <c:pt idx="565">
                  <c:v>39141</c:v>
                </c:pt>
                <c:pt idx="566">
                  <c:v>39172</c:v>
                </c:pt>
                <c:pt idx="567">
                  <c:v>39202</c:v>
                </c:pt>
                <c:pt idx="568">
                  <c:v>39233</c:v>
                </c:pt>
                <c:pt idx="569">
                  <c:v>39263</c:v>
                </c:pt>
                <c:pt idx="570">
                  <c:v>39294</c:v>
                </c:pt>
                <c:pt idx="571">
                  <c:v>39325</c:v>
                </c:pt>
                <c:pt idx="572">
                  <c:v>39355</c:v>
                </c:pt>
                <c:pt idx="573">
                  <c:v>39386</c:v>
                </c:pt>
                <c:pt idx="574">
                  <c:v>39416</c:v>
                </c:pt>
                <c:pt idx="575">
                  <c:v>39447</c:v>
                </c:pt>
                <c:pt idx="576">
                  <c:v>39478</c:v>
                </c:pt>
                <c:pt idx="577">
                  <c:v>39507</c:v>
                </c:pt>
                <c:pt idx="578">
                  <c:v>39538</c:v>
                </c:pt>
                <c:pt idx="579">
                  <c:v>39568</c:v>
                </c:pt>
                <c:pt idx="580">
                  <c:v>39599</c:v>
                </c:pt>
                <c:pt idx="581">
                  <c:v>39629</c:v>
                </c:pt>
                <c:pt idx="582">
                  <c:v>39660</c:v>
                </c:pt>
                <c:pt idx="583">
                  <c:v>39691</c:v>
                </c:pt>
                <c:pt idx="584">
                  <c:v>39721</c:v>
                </c:pt>
                <c:pt idx="585">
                  <c:v>39752</c:v>
                </c:pt>
                <c:pt idx="586">
                  <c:v>39782</c:v>
                </c:pt>
                <c:pt idx="587">
                  <c:v>39813</c:v>
                </c:pt>
                <c:pt idx="588">
                  <c:v>39844</c:v>
                </c:pt>
                <c:pt idx="589">
                  <c:v>39872</c:v>
                </c:pt>
                <c:pt idx="590">
                  <c:v>39903</c:v>
                </c:pt>
                <c:pt idx="591">
                  <c:v>39933</c:v>
                </c:pt>
                <c:pt idx="592">
                  <c:v>39964</c:v>
                </c:pt>
                <c:pt idx="593">
                  <c:v>39994</c:v>
                </c:pt>
                <c:pt idx="594">
                  <c:v>40025</c:v>
                </c:pt>
                <c:pt idx="595">
                  <c:v>40056</c:v>
                </c:pt>
                <c:pt idx="596">
                  <c:v>40086</c:v>
                </c:pt>
                <c:pt idx="597">
                  <c:v>40117</c:v>
                </c:pt>
                <c:pt idx="598">
                  <c:v>40147</c:v>
                </c:pt>
                <c:pt idx="599">
                  <c:v>40178</c:v>
                </c:pt>
                <c:pt idx="600">
                  <c:v>40209</c:v>
                </c:pt>
                <c:pt idx="601">
                  <c:v>40237</c:v>
                </c:pt>
                <c:pt idx="602">
                  <c:v>40268</c:v>
                </c:pt>
                <c:pt idx="603">
                  <c:v>40298</c:v>
                </c:pt>
                <c:pt idx="604">
                  <c:v>40329</c:v>
                </c:pt>
                <c:pt idx="605">
                  <c:v>40359</c:v>
                </c:pt>
                <c:pt idx="606">
                  <c:v>40390</c:v>
                </c:pt>
                <c:pt idx="607">
                  <c:v>40421</c:v>
                </c:pt>
                <c:pt idx="608">
                  <c:v>40451</c:v>
                </c:pt>
                <c:pt idx="609">
                  <c:v>40482</c:v>
                </c:pt>
                <c:pt idx="610">
                  <c:v>40512</c:v>
                </c:pt>
                <c:pt idx="611">
                  <c:v>40543</c:v>
                </c:pt>
                <c:pt idx="612">
                  <c:v>40574</c:v>
                </c:pt>
                <c:pt idx="613">
                  <c:v>40602</c:v>
                </c:pt>
                <c:pt idx="614">
                  <c:v>40633</c:v>
                </c:pt>
                <c:pt idx="615">
                  <c:v>40663</c:v>
                </c:pt>
                <c:pt idx="616">
                  <c:v>40694</c:v>
                </c:pt>
                <c:pt idx="617">
                  <c:v>40724</c:v>
                </c:pt>
                <c:pt idx="618">
                  <c:v>40755</c:v>
                </c:pt>
                <c:pt idx="619">
                  <c:v>40786</c:v>
                </c:pt>
                <c:pt idx="620">
                  <c:v>40816</c:v>
                </c:pt>
                <c:pt idx="621">
                  <c:v>40847</c:v>
                </c:pt>
                <c:pt idx="622">
                  <c:v>40877</c:v>
                </c:pt>
                <c:pt idx="623">
                  <c:v>40908</c:v>
                </c:pt>
                <c:pt idx="624">
                  <c:v>40939</c:v>
                </c:pt>
                <c:pt idx="625">
                  <c:v>40968</c:v>
                </c:pt>
                <c:pt idx="626">
                  <c:v>40999</c:v>
                </c:pt>
                <c:pt idx="627">
                  <c:v>41029</c:v>
                </c:pt>
                <c:pt idx="628">
                  <c:v>41060</c:v>
                </c:pt>
                <c:pt idx="629">
                  <c:v>41090</c:v>
                </c:pt>
                <c:pt idx="630">
                  <c:v>41121</c:v>
                </c:pt>
                <c:pt idx="631">
                  <c:v>41152</c:v>
                </c:pt>
                <c:pt idx="632">
                  <c:v>41182</c:v>
                </c:pt>
                <c:pt idx="633">
                  <c:v>41213</c:v>
                </c:pt>
                <c:pt idx="634">
                  <c:v>41243</c:v>
                </c:pt>
                <c:pt idx="635">
                  <c:v>41274</c:v>
                </c:pt>
                <c:pt idx="636">
                  <c:v>41305</c:v>
                </c:pt>
                <c:pt idx="637">
                  <c:v>41333</c:v>
                </c:pt>
                <c:pt idx="638">
                  <c:v>41364</c:v>
                </c:pt>
                <c:pt idx="639">
                  <c:v>41394</c:v>
                </c:pt>
                <c:pt idx="640">
                  <c:v>41425</c:v>
                </c:pt>
                <c:pt idx="641">
                  <c:v>41455</c:v>
                </c:pt>
                <c:pt idx="642">
                  <c:v>41486</c:v>
                </c:pt>
                <c:pt idx="643">
                  <c:v>41517</c:v>
                </c:pt>
                <c:pt idx="644">
                  <c:v>41547</c:v>
                </c:pt>
                <c:pt idx="645">
                  <c:v>41578</c:v>
                </c:pt>
                <c:pt idx="646">
                  <c:v>41608</c:v>
                </c:pt>
                <c:pt idx="647">
                  <c:v>41639</c:v>
                </c:pt>
                <c:pt idx="648">
                  <c:v>41670</c:v>
                </c:pt>
                <c:pt idx="649">
                  <c:v>41698</c:v>
                </c:pt>
                <c:pt idx="650">
                  <c:v>41729</c:v>
                </c:pt>
                <c:pt idx="651">
                  <c:v>41759</c:v>
                </c:pt>
                <c:pt idx="652">
                  <c:v>41790</c:v>
                </c:pt>
                <c:pt idx="653">
                  <c:v>41820</c:v>
                </c:pt>
                <c:pt idx="654">
                  <c:v>41851</c:v>
                </c:pt>
                <c:pt idx="655">
                  <c:v>41882</c:v>
                </c:pt>
                <c:pt idx="656">
                  <c:v>41912</c:v>
                </c:pt>
                <c:pt idx="657">
                  <c:v>41943</c:v>
                </c:pt>
                <c:pt idx="658">
                  <c:v>41973</c:v>
                </c:pt>
                <c:pt idx="659">
                  <c:v>42004</c:v>
                </c:pt>
                <c:pt idx="660">
                  <c:v>42035</c:v>
                </c:pt>
                <c:pt idx="661">
                  <c:v>42063</c:v>
                </c:pt>
                <c:pt idx="662">
                  <c:v>42094</c:v>
                </c:pt>
                <c:pt idx="663">
                  <c:v>42124</c:v>
                </c:pt>
                <c:pt idx="664">
                  <c:v>42155</c:v>
                </c:pt>
                <c:pt idx="665">
                  <c:v>42185</c:v>
                </c:pt>
                <c:pt idx="666">
                  <c:v>42216</c:v>
                </c:pt>
                <c:pt idx="667">
                  <c:v>42247</c:v>
                </c:pt>
                <c:pt idx="668">
                  <c:v>42277</c:v>
                </c:pt>
                <c:pt idx="669">
                  <c:v>42308</c:v>
                </c:pt>
                <c:pt idx="670">
                  <c:v>42338</c:v>
                </c:pt>
                <c:pt idx="671">
                  <c:v>42369</c:v>
                </c:pt>
                <c:pt idx="672">
                  <c:v>42400</c:v>
                </c:pt>
                <c:pt idx="673">
                  <c:v>42429</c:v>
                </c:pt>
                <c:pt idx="674">
                  <c:v>42460</c:v>
                </c:pt>
                <c:pt idx="675">
                  <c:v>42490</c:v>
                </c:pt>
                <c:pt idx="676">
                  <c:v>42521</c:v>
                </c:pt>
                <c:pt idx="677">
                  <c:v>42551</c:v>
                </c:pt>
                <c:pt idx="678">
                  <c:v>42582</c:v>
                </c:pt>
                <c:pt idx="679">
                  <c:v>42613</c:v>
                </c:pt>
                <c:pt idx="680">
                  <c:v>42643</c:v>
                </c:pt>
                <c:pt idx="681">
                  <c:v>42674</c:v>
                </c:pt>
                <c:pt idx="682">
                  <c:v>42704</c:v>
                </c:pt>
                <c:pt idx="683">
                  <c:v>42735</c:v>
                </c:pt>
                <c:pt idx="684">
                  <c:v>42766</c:v>
                </c:pt>
                <c:pt idx="685">
                  <c:v>42794</c:v>
                </c:pt>
                <c:pt idx="686">
                  <c:v>42825</c:v>
                </c:pt>
                <c:pt idx="687">
                  <c:v>42855</c:v>
                </c:pt>
                <c:pt idx="688">
                  <c:v>42886</c:v>
                </c:pt>
                <c:pt idx="689">
                  <c:v>42916</c:v>
                </c:pt>
                <c:pt idx="690">
                  <c:v>42947</c:v>
                </c:pt>
                <c:pt idx="691">
                  <c:v>42978</c:v>
                </c:pt>
                <c:pt idx="692">
                  <c:v>43008</c:v>
                </c:pt>
                <c:pt idx="693">
                  <c:v>43039</c:v>
                </c:pt>
                <c:pt idx="694">
                  <c:v>43069</c:v>
                </c:pt>
                <c:pt idx="695">
                  <c:v>43100</c:v>
                </c:pt>
                <c:pt idx="696">
                  <c:v>43131</c:v>
                </c:pt>
                <c:pt idx="697">
                  <c:v>43159</c:v>
                </c:pt>
                <c:pt idx="698">
                  <c:v>43190</c:v>
                </c:pt>
                <c:pt idx="699">
                  <c:v>43220</c:v>
                </c:pt>
                <c:pt idx="700">
                  <c:v>43251</c:v>
                </c:pt>
                <c:pt idx="701">
                  <c:v>43281</c:v>
                </c:pt>
                <c:pt idx="702">
                  <c:v>43312</c:v>
                </c:pt>
                <c:pt idx="703">
                  <c:v>43343</c:v>
                </c:pt>
                <c:pt idx="704">
                  <c:v>43373</c:v>
                </c:pt>
                <c:pt idx="705">
                  <c:v>43404</c:v>
                </c:pt>
                <c:pt idx="706">
                  <c:v>43434</c:v>
                </c:pt>
                <c:pt idx="707">
                  <c:v>43465</c:v>
                </c:pt>
                <c:pt idx="708">
                  <c:v>43496</c:v>
                </c:pt>
                <c:pt idx="709">
                  <c:v>43524</c:v>
                </c:pt>
                <c:pt idx="710">
                  <c:v>43555</c:v>
                </c:pt>
                <c:pt idx="711">
                  <c:v>43585</c:v>
                </c:pt>
                <c:pt idx="712">
                  <c:v>43616</c:v>
                </c:pt>
                <c:pt idx="713">
                  <c:v>43646</c:v>
                </c:pt>
                <c:pt idx="714">
                  <c:v>43677</c:v>
                </c:pt>
                <c:pt idx="715">
                  <c:v>43708</c:v>
                </c:pt>
                <c:pt idx="716">
                  <c:v>43738</c:v>
                </c:pt>
                <c:pt idx="717">
                  <c:v>43769</c:v>
                </c:pt>
                <c:pt idx="718">
                  <c:v>43799</c:v>
                </c:pt>
                <c:pt idx="719">
                  <c:v>43830</c:v>
                </c:pt>
                <c:pt idx="720">
                  <c:v>43861</c:v>
                </c:pt>
                <c:pt idx="721">
                  <c:v>43890</c:v>
                </c:pt>
                <c:pt idx="722">
                  <c:v>43921</c:v>
                </c:pt>
                <c:pt idx="723">
                  <c:v>43951</c:v>
                </c:pt>
                <c:pt idx="724">
                  <c:v>43982</c:v>
                </c:pt>
                <c:pt idx="725">
                  <c:v>44012</c:v>
                </c:pt>
                <c:pt idx="726">
                  <c:v>44043</c:v>
                </c:pt>
                <c:pt idx="727">
                  <c:v>44074</c:v>
                </c:pt>
                <c:pt idx="728">
                  <c:v>44104</c:v>
                </c:pt>
                <c:pt idx="729">
                  <c:v>44135</c:v>
                </c:pt>
                <c:pt idx="730">
                  <c:v>44165</c:v>
                </c:pt>
                <c:pt idx="731">
                  <c:v>44196</c:v>
                </c:pt>
                <c:pt idx="732">
                  <c:v>44227</c:v>
                </c:pt>
                <c:pt idx="733">
                  <c:v>44255</c:v>
                </c:pt>
                <c:pt idx="734">
                  <c:v>44286</c:v>
                </c:pt>
                <c:pt idx="735">
                  <c:v>44316</c:v>
                </c:pt>
                <c:pt idx="736">
                  <c:v>44347</c:v>
                </c:pt>
                <c:pt idx="737">
                  <c:v>44377</c:v>
                </c:pt>
                <c:pt idx="738">
                  <c:v>44408</c:v>
                </c:pt>
                <c:pt idx="739">
                  <c:v>44439</c:v>
                </c:pt>
                <c:pt idx="740">
                  <c:v>44469</c:v>
                </c:pt>
                <c:pt idx="741">
                  <c:v>44500</c:v>
                </c:pt>
                <c:pt idx="742">
                  <c:v>44530</c:v>
                </c:pt>
                <c:pt idx="743">
                  <c:v>44561</c:v>
                </c:pt>
                <c:pt idx="744">
                  <c:v>44592</c:v>
                </c:pt>
                <c:pt idx="745">
                  <c:v>44620</c:v>
                </c:pt>
                <c:pt idx="746">
                  <c:v>44651</c:v>
                </c:pt>
                <c:pt idx="747">
                  <c:v>44681</c:v>
                </c:pt>
                <c:pt idx="748">
                  <c:v>44712</c:v>
                </c:pt>
                <c:pt idx="749">
                  <c:v>44742</c:v>
                </c:pt>
                <c:pt idx="750">
                  <c:v>44773</c:v>
                </c:pt>
                <c:pt idx="751">
                  <c:v>44804</c:v>
                </c:pt>
                <c:pt idx="752">
                  <c:v>44834</c:v>
                </c:pt>
                <c:pt idx="753">
                  <c:v>44865</c:v>
                </c:pt>
                <c:pt idx="754">
                  <c:v>44895</c:v>
                </c:pt>
                <c:pt idx="755">
                  <c:v>44926</c:v>
                </c:pt>
                <c:pt idx="756">
                  <c:v>44957</c:v>
                </c:pt>
                <c:pt idx="757">
                  <c:v>44985</c:v>
                </c:pt>
                <c:pt idx="758">
                  <c:v>45016</c:v>
                </c:pt>
                <c:pt idx="759">
                  <c:v>45046</c:v>
                </c:pt>
                <c:pt idx="760">
                  <c:v>45077</c:v>
                </c:pt>
                <c:pt idx="761">
                  <c:v>45107</c:v>
                </c:pt>
              </c:numCache>
            </c:numRef>
          </c:cat>
          <c:val>
            <c:numRef>
              <c:f>'Money Supply Inflation'!$K$19:$K$10000</c:f>
              <c:numCache>
                <c:formatCode>0%</c:formatCode>
                <c:ptCount val="9982"/>
                <c:pt idx="0">
                  <c:v>6.9999999999999993E-3</c:v>
                </c:pt>
                <c:pt idx="1">
                  <c:v>0.01</c:v>
                </c:pt>
                <c:pt idx="2">
                  <c:v>0.01</c:v>
                </c:pt>
                <c:pt idx="3">
                  <c:v>1.3000000000000001E-2</c:v>
                </c:pt>
                <c:pt idx="4">
                  <c:v>1.3000000000000001E-2</c:v>
                </c:pt>
                <c:pt idx="5">
                  <c:v>1.3000000000000001E-2</c:v>
                </c:pt>
                <c:pt idx="6">
                  <c:v>0.01</c:v>
                </c:pt>
                <c:pt idx="7">
                  <c:v>1.3000000000000001E-2</c:v>
                </c:pt>
                <c:pt idx="8">
                  <c:v>1.3000000000000001E-2</c:v>
                </c:pt>
                <c:pt idx="9">
                  <c:v>1.3000000000000001E-2</c:v>
                </c:pt>
                <c:pt idx="10">
                  <c:v>1.3000000000000001E-2</c:v>
                </c:pt>
                <c:pt idx="11">
                  <c:v>1.3000000000000001E-2</c:v>
                </c:pt>
                <c:pt idx="12">
                  <c:v>1.3000000000000001E-2</c:v>
                </c:pt>
                <c:pt idx="13">
                  <c:v>0.01</c:v>
                </c:pt>
                <c:pt idx="14">
                  <c:v>1.3000000000000001E-2</c:v>
                </c:pt>
                <c:pt idx="15">
                  <c:v>0.01</c:v>
                </c:pt>
                <c:pt idx="16">
                  <c:v>0.01</c:v>
                </c:pt>
                <c:pt idx="17">
                  <c:v>1.3000000000000001E-2</c:v>
                </c:pt>
                <c:pt idx="18">
                  <c:v>1.3000000000000001E-2</c:v>
                </c:pt>
                <c:pt idx="19">
                  <c:v>1.3000000000000001E-2</c:v>
                </c:pt>
                <c:pt idx="20">
                  <c:v>0.01</c:v>
                </c:pt>
                <c:pt idx="21">
                  <c:v>1.3000000000000001E-2</c:v>
                </c:pt>
                <c:pt idx="22">
                  <c:v>1.3000000000000001E-2</c:v>
                </c:pt>
                <c:pt idx="23">
                  <c:v>1.6E-2</c:v>
                </c:pt>
                <c:pt idx="24">
                  <c:v>1.6E-2</c:v>
                </c:pt>
                <c:pt idx="25">
                  <c:v>1.6E-2</c:v>
                </c:pt>
                <c:pt idx="26">
                  <c:v>1.3000000000000001E-2</c:v>
                </c:pt>
                <c:pt idx="27">
                  <c:v>1.3000000000000001E-2</c:v>
                </c:pt>
                <c:pt idx="28">
                  <c:v>1.3000000000000001E-2</c:v>
                </c:pt>
                <c:pt idx="29">
                  <c:v>1.3000000000000001E-2</c:v>
                </c:pt>
                <c:pt idx="30">
                  <c:v>1.3000000000000001E-2</c:v>
                </c:pt>
                <c:pt idx="31">
                  <c:v>0.01</c:v>
                </c:pt>
                <c:pt idx="32">
                  <c:v>1.3000000000000001E-2</c:v>
                </c:pt>
                <c:pt idx="33">
                  <c:v>0.01</c:v>
                </c:pt>
                <c:pt idx="34">
                  <c:v>1.3000000000000001E-2</c:v>
                </c:pt>
                <c:pt idx="35">
                  <c:v>0.01</c:v>
                </c:pt>
                <c:pt idx="36">
                  <c:v>0.01</c:v>
                </c:pt>
                <c:pt idx="37">
                  <c:v>0.01</c:v>
                </c:pt>
                <c:pt idx="38">
                  <c:v>1.3000000000000001E-2</c:v>
                </c:pt>
                <c:pt idx="39">
                  <c:v>1.6E-2</c:v>
                </c:pt>
                <c:pt idx="40">
                  <c:v>1.6E-2</c:v>
                </c:pt>
                <c:pt idx="41">
                  <c:v>1.9E-2</c:v>
                </c:pt>
                <c:pt idx="42">
                  <c:v>1.6E-2</c:v>
                </c:pt>
                <c:pt idx="43">
                  <c:v>1.9E-2</c:v>
                </c:pt>
                <c:pt idx="44">
                  <c:v>1.6E-2</c:v>
                </c:pt>
                <c:pt idx="45">
                  <c:v>1.9E-2</c:v>
                </c:pt>
                <c:pt idx="46">
                  <c:v>1.6E-2</c:v>
                </c:pt>
                <c:pt idx="47">
                  <c:v>1.9E-2</c:v>
                </c:pt>
                <c:pt idx="48">
                  <c:v>1.9E-2</c:v>
                </c:pt>
                <c:pt idx="49">
                  <c:v>2.6000000000000002E-2</c:v>
                </c:pt>
                <c:pt idx="50">
                  <c:v>2.6000000000000002E-2</c:v>
                </c:pt>
                <c:pt idx="51">
                  <c:v>2.8999999999999998E-2</c:v>
                </c:pt>
                <c:pt idx="52">
                  <c:v>2.8999999999999998E-2</c:v>
                </c:pt>
                <c:pt idx="53">
                  <c:v>2.5000000000000001E-2</c:v>
                </c:pt>
                <c:pt idx="54">
                  <c:v>2.7999999999999997E-2</c:v>
                </c:pt>
                <c:pt idx="55">
                  <c:v>3.5000000000000003E-2</c:v>
                </c:pt>
                <c:pt idx="56">
                  <c:v>3.5000000000000003E-2</c:v>
                </c:pt>
                <c:pt idx="57">
                  <c:v>3.7999999999999999E-2</c:v>
                </c:pt>
                <c:pt idx="58">
                  <c:v>3.7999999999999999E-2</c:v>
                </c:pt>
                <c:pt idx="59">
                  <c:v>3.5000000000000003E-2</c:v>
                </c:pt>
                <c:pt idx="60">
                  <c:v>3.5000000000000003E-2</c:v>
                </c:pt>
                <c:pt idx="61">
                  <c:v>2.7999999999999997E-2</c:v>
                </c:pt>
                <c:pt idx="62">
                  <c:v>2.7999999999999997E-2</c:v>
                </c:pt>
                <c:pt idx="63">
                  <c:v>2.5000000000000001E-2</c:v>
                </c:pt>
                <c:pt idx="64">
                  <c:v>2.7999999999999997E-2</c:v>
                </c:pt>
                <c:pt idx="65">
                  <c:v>2.7999999999999997E-2</c:v>
                </c:pt>
                <c:pt idx="66">
                  <c:v>2.7999999999999997E-2</c:v>
                </c:pt>
                <c:pt idx="67">
                  <c:v>2.4E-2</c:v>
                </c:pt>
                <c:pt idx="68">
                  <c:v>2.7999999999999997E-2</c:v>
                </c:pt>
                <c:pt idx="69">
                  <c:v>2.4E-2</c:v>
                </c:pt>
                <c:pt idx="70">
                  <c:v>2.7000000000000003E-2</c:v>
                </c:pt>
                <c:pt idx="71">
                  <c:v>0.03</c:v>
                </c:pt>
                <c:pt idx="72">
                  <c:v>3.6000000000000004E-2</c:v>
                </c:pt>
                <c:pt idx="73">
                  <c:v>0.04</c:v>
                </c:pt>
                <c:pt idx="74">
                  <c:v>3.9E-2</c:v>
                </c:pt>
                <c:pt idx="75">
                  <c:v>3.9E-2</c:v>
                </c:pt>
                <c:pt idx="76">
                  <c:v>3.9E-2</c:v>
                </c:pt>
                <c:pt idx="77">
                  <c:v>4.2000000000000003E-2</c:v>
                </c:pt>
                <c:pt idx="78">
                  <c:v>4.4999999999999998E-2</c:v>
                </c:pt>
                <c:pt idx="79">
                  <c:v>4.4999999999999998E-2</c:v>
                </c:pt>
                <c:pt idx="80">
                  <c:v>4.4999999999999998E-2</c:v>
                </c:pt>
                <c:pt idx="81">
                  <c:v>4.7E-2</c:v>
                </c:pt>
                <c:pt idx="82">
                  <c:v>4.7E-2</c:v>
                </c:pt>
                <c:pt idx="83">
                  <c:v>4.7E-2</c:v>
                </c:pt>
                <c:pt idx="84">
                  <c:v>4.4000000000000004E-2</c:v>
                </c:pt>
                <c:pt idx="85">
                  <c:v>4.7E-2</c:v>
                </c:pt>
                <c:pt idx="86">
                  <c:v>5.2000000000000005E-2</c:v>
                </c:pt>
                <c:pt idx="87">
                  <c:v>5.5E-2</c:v>
                </c:pt>
                <c:pt idx="88">
                  <c:v>5.5E-2</c:v>
                </c:pt>
                <c:pt idx="89">
                  <c:v>5.5E-2</c:v>
                </c:pt>
                <c:pt idx="90">
                  <c:v>5.4000000000000006E-2</c:v>
                </c:pt>
                <c:pt idx="91">
                  <c:v>5.7000000000000002E-2</c:v>
                </c:pt>
                <c:pt idx="92">
                  <c:v>5.7000000000000002E-2</c:v>
                </c:pt>
                <c:pt idx="93">
                  <c:v>5.7000000000000002E-2</c:v>
                </c:pt>
                <c:pt idx="94">
                  <c:v>5.9000000000000004E-2</c:v>
                </c:pt>
                <c:pt idx="95">
                  <c:v>6.2E-2</c:v>
                </c:pt>
                <c:pt idx="96">
                  <c:v>6.2E-2</c:v>
                </c:pt>
                <c:pt idx="97">
                  <c:v>6.0999999999999999E-2</c:v>
                </c:pt>
                <c:pt idx="98">
                  <c:v>5.7999999999999996E-2</c:v>
                </c:pt>
                <c:pt idx="99">
                  <c:v>6.0999999999999999E-2</c:v>
                </c:pt>
                <c:pt idx="100">
                  <c:v>0.06</c:v>
                </c:pt>
                <c:pt idx="101">
                  <c:v>0.06</c:v>
                </c:pt>
                <c:pt idx="102">
                  <c:v>0.06</c:v>
                </c:pt>
                <c:pt idx="103">
                  <c:v>5.4000000000000006E-2</c:v>
                </c:pt>
                <c:pt idx="104">
                  <c:v>5.7000000000000002E-2</c:v>
                </c:pt>
                <c:pt idx="105">
                  <c:v>5.5999999999999994E-2</c:v>
                </c:pt>
                <c:pt idx="106">
                  <c:v>5.5999999999999994E-2</c:v>
                </c:pt>
                <c:pt idx="107">
                  <c:v>5.5999999999999994E-2</c:v>
                </c:pt>
                <c:pt idx="108">
                  <c:v>5.2999999999999999E-2</c:v>
                </c:pt>
                <c:pt idx="109">
                  <c:v>0.05</c:v>
                </c:pt>
                <c:pt idx="110">
                  <c:v>4.7E-2</c:v>
                </c:pt>
                <c:pt idx="111">
                  <c:v>4.2000000000000003E-2</c:v>
                </c:pt>
                <c:pt idx="112">
                  <c:v>4.4000000000000004E-2</c:v>
                </c:pt>
                <c:pt idx="113">
                  <c:v>4.5999999999999999E-2</c:v>
                </c:pt>
                <c:pt idx="114">
                  <c:v>4.4000000000000004E-2</c:v>
                </c:pt>
                <c:pt idx="115">
                  <c:v>4.5999999999999999E-2</c:v>
                </c:pt>
                <c:pt idx="116">
                  <c:v>4.0999999999999995E-2</c:v>
                </c:pt>
                <c:pt idx="117">
                  <c:v>3.7999999999999999E-2</c:v>
                </c:pt>
                <c:pt idx="118">
                  <c:v>3.3000000000000002E-2</c:v>
                </c:pt>
                <c:pt idx="119">
                  <c:v>3.3000000000000002E-2</c:v>
                </c:pt>
                <c:pt idx="120">
                  <c:v>3.3000000000000002E-2</c:v>
                </c:pt>
                <c:pt idx="121">
                  <c:v>3.5000000000000003E-2</c:v>
                </c:pt>
                <c:pt idx="122">
                  <c:v>3.5000000000000003E-2</c:v>
                </c:pt>
                <c:pt idx="123">
                  <c:v>3.5000000000000003E-2</c:v>
                </c:pt>
                <c:pt idx="124">
                  <c:v>3.2000000000000001E-2</c:v>
                </c:pt>
                <c:pt idx="125">
                  <c:v>2.7000000000000003E-2</c:v>
                </c:pt>
                <c:pt idx="126">
                  <c:v>2.8999999999999998E-2</c:v>
                </c:pt>
                <c:pt idx="127">
                  <c:v>2.8999999999999998E-2</c:v>
                </c:pt>
                <c:pt idx="128">
                  <c:v>3.2000000000000001E-2</c:v>
                </c:pt>
                <c:pt idx="129">
                  <c:v>3.4000000000000002E-2</c:v>
                </c:pt>
                <c:pt idx="130">
                  <c:v>3.7000000000000005E-2</c:v>
                </c:pt>
                <c:pt idx="131">
                  <c:v>3.4000000000000002E-2</c:v>
                </c:pt>
                <c:pt idx="132">
                  <c:v>3.6000000000000004E-2</c:v>
                </c:pt>
                <c:pt idx="133">
                  <c:v>3.9E-2</c:v>
                </c:pt>
                <c:pt idx="134">
                  <c:v>4.5999999999999999E-2</c:v>
                </c:pt>
                <c:pt idx="135">
                  <c:v>5.0999999999999997E-2</c:v>
                </c:pt>
                <c:pt idx="136">
                  <c:v>5.5E-2</c:v>
                </c:pt>
                <c:pt idx="137">
                  <c:v>0.06</c:v>
                </c:pt>
                <c:pt idx="138">
                  <c:v>5.7000000000000002E-2</c:v>
                </c:pt>
                <c:pt idx="139">
                  <c:v>7.400000000000001E-2</c:v>
                </c:pt>
                <c:pt idx="140">
                  <c:v>7.400000000000001E-2</c:v>
                </c:pt>
                <c:pt idx="141">
                  <c:v>7.8E-2</c:v>
                </c:pt>
                <c:pt idx="142">
                  <c:v>8.3000000000000004E-2</c:v>
                </c:pt>
                <c:pt idx="143">
                  <c:v>8.6999999999999994E-2</c:v>
                </c:pt>
                <c:pt idx="144">
                  <c:v>9.4E-2</c:v>
                </c:pt>
                <c:pt idx="145">
                  <c:v>0.1</c:v>
                </c:pt>
                <c:pt idx="146">
                  <c:v>0.10400000000000001</c:v>
                </c:pt>
                <c:pt idx="147">
                  <c:v>0.10099999999999999</c:v>
                </c:pt>
                <c:pt idx="148">
                  <c:v>0.107</c:v>
                </c:pt>
                <c:pt idx="149">
                  <c:v>0.109</c:v>
                </c:pt>
                <c:pt idx="150">
                  <c:v>0.115</c:v>
                </c:pt>
                <c:pt idx="151">
                  <c:v>0.109</c:v>
                </c:pt>
                <c:pt idx="152">
                  <c:v>0.11900000000000001</c:v>
                </c:pt>
                <c:pt idx="153">
                  <c:v>0.121</c:v>
                </c:pt>
                <c:pt idx="154">
                  <c:v>0.122</c:v>
                </c:pt>
                <c:pt idx="155">
                  <c:v>0.12300000000000001</c:v>
                </c:pt>
                <c:pt idx="156">
                  <c:v>0.11800000000000001</c:v>
                </c:pt>
                <c:pt idx="157">
                  <c:v>0.11199999999999999</c:v>
                </c:pt>
                <c:pt idx="158">
                  <c:v>0.10300000000000001</c:v>
                </c:pt>
                <c:pt idx="159">
                  <c:v>0.10199999999999999</c:v>
                </c:pt>
                <c:pt idx="160">
                  <c:v>9.5000000000000001E-2</c:v>
                </c:pt>
                <c:pt idx="161">
                  <c:v>9.4E-2</c:v>
                </c:pt>
                <c:pt idx="162">
                  <c:v>9.6999999999999989E-2</c:v>
                </c:pt>
                <c:pt idx="163">
                  <c:v>8.5999999999999993E-2</c:v>
                </c:pt>
                <c:pt idx="164">
                  <c:v>7.9000000000000001E-2</c:v>
                </c:pt>
                <c:pt idx="165">
                  <c:v>7.400000000000001E-2</c:v>
                </c:pt>
                <c:pt idx="166">
                  <c:v>7.400000000000001E-2</c:v>
                </c:pt>
                <c:pt idx="167">
                  <c:v>6.9000000000000006E-2</c:v>
                </c:pt>
                <c:pt idx="168">
                  <c:v>6.7000000000000004E-2</c:v>
                </c:pt>
                <c:pt idx="169">
                  <c:v>6.3E-2</c:v>
                </c:pt>
                <c:pt idx="170">
                  <c:v>6.0999999999999999E-2</c:v>
                </c:pt>
                <c:pt idx="171">
                  <c:v>0.06</c:v>
                </c:pt>
                <c:pt idx="172">
                  <c:v>6.2E-2</c:v>
                </c:pt>
                <c:pt idx="173">
                  <c:v>0.06</c:v>
                </c:pt>
                <c:pt idx="174">
                  <c:v>5.4000000000000006E-2</c:v>
                </c:pt>
                <c:pt idx="175">
                  <c:v>5.7000000000000002E-2</c:v>
                </c:pt>
                <c:pt idx="176">
                  <c:v>5.5E-2</c:v>
                </c:pt>
                <c:pt idx="177">
                  <c:v>5.5E-2</c:v>
                </c:pt>
                <c:pt idx="178">
                  <c:v>4.9000000000000002E-2</c:v>
                </c:pt>
                <c:pt idx="179">
                  <c:v>4.9000000000000002E-2</c:v>
                </c:pt>
                <c:pt idx="180">
                  <c:v>5.2000000000000005E-2</c:v>
                </c:pt>
                <c:pt idx="181">
                  <c:v>5.9000000000000004E-2</c:v>
                </c:pt>
                <c:pt idx="182">
                  <c:v>6.4000000000000001E-2</c:v>
                </c:pt>
                <c:pt idx="183">
                  <c:v>7.0000000000000007E-2</c:v>
                </c:pt>
                <c:pt idx="184">
                  <c:v>6.7000000000000004E-2</c:v>
                </c:pt>
                <c:pt idx="185">
                  <c:v>6.9000000000000006E-2</c:v>
                </c:pt>
                <c:pt idx="186">
                  <c:v>6.8000000000000005E-2</c:v>
                </c:pt>
                <c:pt idx="187">
                  <c:v>6.6000000000000003E-2</c:v>
                </c:pt>
                <c:pt idx="188">
                  <c:v>6.6000000000000003E-2</c:v>
                </c:pt>
                <c:pt idx="189">
                  <c:v>6.4000000000000001E-2</c:v>
                </c:pt>
                <c:pt idx="190">
                  <c:v>6.7000000000000004E-2</c:v>
                </c:pt>
                <c:pt idx="191">
                  <c:v>6.7000000000000004E-2</c:v>
                </c:pt>
                <c:pt idx="192">
                  <c:v>6.8000000000000005E-2</c:v>
                </c:pt>
                <c:pt idx="193">
                  <c:v>6.4000000000000001E-2</c:v>
                </c:pt>
                <c:pt idx="194">
                  <c:v>6.6000000000000003E-2</c:v>
                </c:pt>
                <c:pt idx="195">
                  <c:v>6.5000000000000002E-2</c:v>
                </c:pt>
                <c:pt idx="196">
                  <c:v>7.0000000000000007E-2</c:v>
                </c:pt>
                <c:pt idx="197">
                  <c:v>7.400000000000001E-2</c:v>
                </c:pt>
                <c:pt idx="198">
                  <c:v>7.6999999999999999E-2</c:v>
                </c:pt>
                <c:pt idx="199">
                  <c:v>7.8E-2</c:v>
                </c:pt>
                <c:pt idx="200">
                  <c:v>8.3000000000000004E-2</c:v>
                </c:pt>
                <c:pt idx="201">
                  <c:v>8.900000000000001E-2</c:v>
                </c:pt>
                <c:pt idx="202">
                  <c:v>8.900000000000001E-2</c:v>
                </c:pt>
                <c:pt idx="203">
                  <c:v>0.09</c:v>
                </c:pt>
                <c:pt idx="204">
                  <c:v>9.3000000000000013E-2</c:v>
                </c:pt>
                <c:pt idx="205">
                  <c:v>9.9000000000000005E-2</c:v>
                </c:pt>
                <c:pt idx="206">
                  <c:v>0.10099999999999999</c:v>
                </c:pt>
                <c:pt idx="207">
                  <c:v>0.105</c:v>
                </c:pt>
                <c:pt idx="208">
                  <c:v>0.109</c:v>
                </c:pt>
                <c:pt idx="209">
                  <c:v>0.109</c:v>
                </c:pt>
                <c:pt idx="210">
                  <c:v>0.113</c:v>
                </c:pt>
                <c:pt idx="211">
                  <c:v>0.11800000000000001</c:v>
                </c:pt>
                <c:pt idx="212">
                  <c:v>0.122</c:v>
                </c:pt>
                <c:pt idx="213">
                  <c:v>0.121</c:v>
                </c:pt>
                <c:pt idx="214">
                  <c:v>0.126</c:v>
                </c:pt>
                <c:pt idx="215">
                  <c:v>0.13300000000000001</c:v>
                </c:pt>
                <c:pt idx="216">
                  <c:v>0.13900000000000001</c:v>
                </c:pt>
                <c:pt idx="217">
                  <c:v>0.14199999999999999</c:v>
                </c:pt>
                <c:pt idx="218">
                  <c:v>0.14800000000000002</c:v>
                </c:pt>
                <c:pt idx="219">
                  <c:v>0.14699999999999999</c:v>
                </c:pt>
                <c:pt idx="220">
                  <c:v>0.14400000000000002</c:v>
                </c:pt>
                <c:pt idx="221">
                  <c:v>0.14400000000000002</c:v>
                </c:pt>
                <c:pt idx="222">
                  <c:v>0.13100000000000001</c:v>
                </c:pt>
                <c:pt idx="223">
                  <c:v>0.129</c:v>
                </c:pt>
                <c:pt idx="224">
                  <c:v>0.126</c:v>
                </c:pt>
                <c:pt idx="225">
                  <c:v>0.128</c:v>
                </c:pt>
                <c:pt idx="226">
                  <c:v>0.126</c:v>
                </c:pt>
                <c:pt idx="227">
                  <c:v>0.125</c:v>
                </c:pt>
                <c:pt idx="228">
                  <c:v>0.11800000000000001</c:v>
                </c:pt>
                <c:pt idx="229">
                  <c:v>0.114</c:v>
                </c:pt>
                <c:pt idx="230">
                  <c:v>0.105</c:v>
                </c:pt>
                <c:pt idx="231">
                  <c:v>0.1</c:v>
                </c:pt>
                <c:pt idx="232">
                  <c:v>9.8000000000000004E-2</c:v>
                </c:pt>
                <c:pt idx="233">
                  <c:v>9.6000000000000002E-2</c:v>
                </c:pt>
                <c:pt idx="234">
                  <c:v>0.10800000000000001</c:v>
                </c:pt>
                <c:pt idx="235">
                  <c:v>0.10800000000000001</c:v>
                </c:pt>
                <c:pt idx="236">
                  <c:v>0.11</c:v>
                </c:pt>
                <c:pt idx="237">
                  <c:v>0.10099999999999999</c:v>
                </c:pt>
                <c:pt idx="238">
                  <c:v>9.6000000000000002E-2</c:v>
                </c:pt>
                <c:pt idx="239">
                  <c:v>8.900000000000001E-2</c:v>
                </c:pt>
                <c:pt idx="240">
                  <c:v>8.4000000000000005E-2</c:v>
                </c:pt>
                <c:pt idx="241">
                  <c:v>7.5999999999999998E-2</c:v>
                </c:pt>
                <c:pt idx="242">
                  <c:v>6.8000000000000005E-2</c:v>
                </c:pt>
                <c:pt idx="243">
                  <c:v>6.5000000000000002E-2</c:v>
                </c:pt>
                <c:pt idx="244">
                  <c:v>6.7000000000000004E-2</c:v>
                </c:pt>
                <c:pt idx="245">
                  <c:v>7.0999999999999994E-2</c:v>
                </c:pt>
                <c:pt idx="246">
                  <c:v>6.4000000000000001E-2</c:v>
                </c:pt>
                <c:pt idx="247">
                  <c:v>5.9000000000000004E-2</c:v>
                </c:pt>
                <c:pt idx="248">
                  <c:v>0.05</c:v>
                </c:pt>
                <c:pt idx="249">
                  <c:v>5.0999999999999997E-2</c:v>
                </c:pt>
                <c:pt idx="250">
                  <c:v>4.5999999999999999E-2</c:v>
                </c:pt>
                <c:pt idx="251">
                  <c:v>3.7999999999999999E-2</c:v>
                </c:pt>
                <c:pt idx="252">
                  <c:v>3.7000000000000005E-2</c:v>
                </c:pt>
                <c:pt idx="253">
                  <c:v>3.5000000000000003E-2</c:v>
                </c:pt>
                <c:pt idx="254">
                  <c:v>3.6000000000000004E-2</c:v>
                </c:pt>
                <c:pt idx="255">
                  <c:v>3.9E-2</c:v>
                </c:pt>
                <c:pt idx="256">
                  <c:v>3.5000000000000003E-2</c:v>
                </c:pt>
                <c:pt idx="257">
                  <c:v>2.6000000000000002E-2</c:v>
                </c:pt>
                <c:pt idx="258">
                  <c:v>2.5000000000000001E-2</c:v>
                </c:pt>
                <c:pt idx="259">
                  <c:v>2.6000000000000002E-2</c:v>
                </c:pt>
                <c:pt idx="260">
                  <c:v>2.8999999999999998E-2</c:v>
                </c:pt>
                <c:pt idx="261">
                  <c:v>2.8999999999999998E-2</c:v>
                </c:pt>
                <c:pt idx="262">
                  <c:v>3.3000000000000002E-2</c:v>
                </c:pt>
                <c:pt idx="263">
                  <c:v>3.7999999999999999E-2</c:v>
                </c:pt>
                <c:pt idx="264">
                  <c:v>4.2000000000000003E-2</c:v>
                </c:pt>
                <c:pt idx="265">
                  <c:v>4.5999999999999999E-2</c:v>
                </c:pt>
                <c:pt idx="266">
                  <c:v>4.8000000000000001E-2</c:v>
                </c:pt>
                <c:pt idx="267">
                  <c:v>4.5999999999999999E-2</c:v>
                </c:pt>
                <c:pt idx="268">
                  <c:v>4.2000000000000003E-2</c:v>
                </c:pt>
                <c:pt idx="269">
                  <c:v>4.2000000000000003E-2</c:v>
                </c:pt>
                <c:pt idx="270">
                  <c:v>4.2000000000000003E-2</c:v>
                </c:pt>
                <c:pt idx="271">
                  <c:v>4.2999999999999997E-2</c:v>
                </c:pt>
                <c:pt idx="272">
                  <c:v>4.2999999999999997E-2</c:v>
                </c:pt>
                <c:pt idx="273">
                  <c:v>4.2999999999999997E-2</c:v>
                </c:pt>
                <c:pt idx="274">
                  <c:v>4.0999999999999995E-2</c:v>
                </c:pt>
                <c:pt idx="275">
                  <c:v>3.9E-2</c:v>
                </c:pt>
                <c:pt idx="276">
                  <c:v>3.5000000000000003E-2</c:v>
                </c:pt>
                <c:pt idx="277">
                  <c:v>3.5000000000000003E-2</c:v>
                </c:pt>
                <c:pt idx="278">
                  <c:v>3.7000000000000005E-2</c:v>
                </c:pt>
                <c:pt idx="279">
                  <c:v>3.7000000000000005E-2</c:v>
                </c:pt>
                <c:pt idx="280">
                  <c:v>3.7999999999999999E-2</c:v>
                </c:pt>
                <c:pt idx="281">
                  <c:v>3.7999999999999999E-2</c:v>
                </c:pt>
                <c:pt idx="282">
                  <c:v>3.6000000000000004E-2</c:v>
                </c:pt>
                <c:pt idx="283">
                  <c:v>3.3000000000000002E-2</c:v>
                </c:pt>
                <c:pt idx="284">
                  <c:v>3.1E-2</c:v>
                </c:pt>
                <c:pt idx="285">
                  <c:v>3.2000000000000001E-2</c:v>
                </c:pt>
                <c:pt idx="286">
                  <c:v>3.5000000000000003E-2</c:v>
                </c:pt>
                <c:pt idx="287">
                  <c:v>3.7999999999999999E-2</c:v>
                </c:pt>
                <c:pt idx="288">
                  <c:v>3.9E-2</c:v>
                </c:pt>
                <c:pt idx="289">
                  <c:v>3.1E-2</c:v>
                </c:pt>
                <c:pt idx="290">
                  <c:v>2.3E-2</c:v>
                </c:pt>
                <c:pt idx="291">
                  <c:v>1.6E-2</c:v>
                </c:pt>
                <c:pt idx="292">
                  <c:v>1.4999999999999999E-2</c:v>
                </c:pt>
                <c:pt idx="293">
                  <c:v>1.8000000000000002E-2</c:v>
                </c:pt>
                <c:pt idx="294">
                  <c:v>1.6E-2</c:v>
                </c:pt>
                <c:pt idx="295">
                  <c:v>1.6E-2</c:v>
                </c:pt>
                <c:pt idx="296">
                  <c:v>1.8000000000000002E-2</c:v>
                </c:pt>
                <c:pt idx="297">
                  <c:v>1.4999999999999999E-2</c:v>
                </c:pt>
                <c:pt idx="298">
                  <c:v>1.3000000000000001E-2</c:v>
                </c:pt>
                <c:pt idx="299">
                  <c:v>1.1000000000000001E-2</c:v>
                </c:pt>
                <c:pt idx="300">
                  <c:v>1.4999999999999999E-2</c:v>
                </c:pt>
                <c:pt idx="301">
                  <c:v>2.1000000000000001E-2</c:v>
                </c:pt>
                <c:pt idx="302">
                  <c:v>0.03</c:v>
                </c:pt>
                <c:pt idx="303">
                  <c:v>3.7999999999999999E-2</c:v>
                </c:pt>
                <c:pt idx="304">
                  <c:v>3.9E-2</c:v>
                </c:pt>
                <c:pt idx="305">
                  <c:v>3.7000000000000005E-2</c:v>
                </c:pt>
                <c:pt idx="306">
                  <c:v>3.9E-2</c:v>
                </c:pt>
                <c:pt idx="307">
                  <c:v>4.2999999999999997E-2</c:v>
                </c:pt>
                <c:pt idx="308">
                  <c:v>4.4000000000000004E-2</c:v>
                </c:pt>
                <c:pt idx="309">
                  <c:v>4.4999999999999998E-2</c:v>
                </c:pt>
                <c:pt idx="310">
                  <c:v>4.4999999999999998E-2</c:v>
                </c:pt>
                <c:pt idx="311">
                  <c:v>4.4000000000000004E-2</c:v>
                </c:pt>
                <c:pt idx="312">
                  <c:v>0.04</c:v>
                </c:pt>
                <c:pt idx="313">
                  <c:v>3.9E-2</c:v>
                </c:pt>
                <c:pt idx="314">
                  <c:v>3.9E-2</c:v>
                </c:pt>
                <c:pt idx="315">
                  <c:v>3.9E-2</c:v>
                </c:pt>
                <c:pt idx="316">
                  <c:v>3.9E-2</c:v>
                </c:pt>
                <c:pt idx="317">
                  <c:v>0.04</c:v>
                </c:pt>
                <c:pt idx="318">
                  <c:v>4.0999999999999995E-2</c:v>
                </c:pt>
                <c:pt idx="319">
                  <c:v>0.04</c:v>
                </c:pt>
                <c:pt idx="320">
                  <c:v>4.2000000000000003E-2</c:v>
                </c:pt>
                <c:pt idx="321">
                  <c:v>4.2000000000000003E-2</c:v>
                </c:pt>
                <c:pt idx="322">
                  <c:v>4.2000000000000003E-2</c:v>
                </c:pt>
                <c:pt idx="323">
                  <c:v>4.4000000000000004E-2</c:v>
                </c:pt>
                <c:pt idx="324">
                  <c:v>4.7E-2</c:v>
                </c:pt>
                <c:pt idx="325">
                  <c:v>4.8000000000000001E-2</c:v>
                </c:pt>
                <c:pt idx="326">
                  <c:v>0.05</c:v>
                </c:pt>
                <c:pt idx="327">
                  <c:v>5.0999999999999997E-2</c:v>
                </c:pt>
                <c:pt idx="328">
                  <c:v>5.4000000000000006E-2</c:v>
                </c:pt>
                <c:pt idx="329">
                  <c:v>5.2000000000000005E-2</c:v>
                </c:pt>
                <c:pt idx="330">
                  <c:v>0.05</c:v>
                </c:pt>
                <c:pt idx="331">
                  <c:v>4.7E-2</c:v>
                </c:pt>
                <c:pt idx="332">
                  <c:v>4.2999999999999997E-2</c:v>
                </c:pt>
                <c:pt idx="333">
                  <c:v>4.4999999999999998E-2</c:v>
                </c:pt>
                <c:pt idx="334">
                  <c:v>4.7E-2</c:v>
                </c:pt>
                <c:pt idx="335">
                  <c:v>4.5999999999999999E-2</c:v>
                </c:pt>
                <c:pt idx="336">
                  <c:v>5.2000000000000005E-2</c:v>
                </c:pt>
                <c:pt idx="337">
                  <c:v>5.2999999999999999E-2</c:v>
                </c:pt>
                <c:pt idx="338">
                  <c:v>5.2000000000000005E-2</c:v>
                </c:pt>
                <c:pt idx="339">
                  <c:v>4.7E-2</c:v>
                </c:pt>
                <c:pt idx="340">
                  <c:v>4.4000000000000004E-2</c:v>
                </c:pt>
                <c:pt idx="341">
                  <c:v>4.7E-2</c:v>
                </c:pt>
                <c:pt idx="342">
                  <c:v>4.8000000000000001E-2</c:v>
                </c:pt>
                <c:pt idx="343">
                  <c:v>5.5999999999999994E-2</c:v>
                </c:pt>
                <c:pt idx="344">
                  <c:v>6.2E-2</c:v>
                </c:pt>
                <c:pt idx="345">
                  <c:v>6.3E-2</c:v>
                </c:pt>
                <c:pt idx="346">
                  <c:v>6.3E-2</c:v>
                </c:pt>
                <c:pt idx="347">
                  <c:v>6.0999999999999999E-2</c:v>
                </c:pt>
                <c:pt idx="348">
                  <c:v>5.7000000000000002E-2</c:v>
                </c:pt>
                <c:pt idx="349">
                  <c:v>5.2999999999999999E-2</c:v>
                </c:pt>
                <c:pt idx="350">
                  <c:v>4.9000000000000002E-2</c:v>
                </c:pt>
                <c:pt idx="351">
                  <c:v>4.9000000000000002E-2</c:v>
                </c:pt>
                <c:pt idx="352">
                  <c:v>0.05</c:v>
                </c:pt>
                <c:pt idx="353">
                  <c:v>4.7E-2</c:v>
                </c:pt>
                <c:pt idx="354">
                  <c:v>4.4000000000000004E-2</c:v>
                </c:pt>
                <c:pt idx="355">
                  <c:v>3.7999999999999999E-2</c:v>
                </c:pt>
                <c:pt idx="356">
                  <c:v>3.4000000000000002E-2</c:v>
                </c:pt>
                <c:pt idx="357">
                  <c:v>2.8999999999999998E-2</c:v>
                </c:pt>
                <c:pt idx="358">
                  <c:v>0.03</c:v>
                </c:pt>
                <c:pt idx="359">
                  <c:v>3.1E-2</c:v>
                </c:pt>
                <c:pt idx="360">
                  <c:v>2.6000000000000002E-2</c:v>
                </c:pt>
                <c:pt idx="361">
                  <c:v>2.7999999999999997E-2</c:v>
                </c:pt>
                <c:pt idx="362">
                  <c:v>3.2000000000000001E-2</c:v>
                </c:pt>
                <c:pt idx="363">
                  <c:v>3.2000000000000001E-2</c:v>
                </c:pt>
                <c:pt idx="364">
                  <c:v>0.03</c:v>
                </c:pt>
                <c:pt idx="365">
                  <c:v>3.1E-2</c:v>
                </c:pt>
                <c:pt idx="366">
                  <c:v>3.2000000000000001E-2</c:v>
                </c:pt>
                <c:pt idx="367">
                  <c:v>3.1E-2</c:v>
                </c:pt>
                <c:pt idx="368">
                  <c:v>0.03</c:v>
                </c:pt>
                <c:pt idx="369">
                  <c:v>3.2000000000000001E-2</c:v>
                </c:pt>
                <c:pt idx="370">
                  <c:v>0.03</c:v>
                </c:pt>
                <c:pt idx="371">
                  <c:v>2.8999999999999998E-2</c:v>
                </c:pt>
                <c:pt idx="372">
                  <c:v>3.3000000000000002E-2</c:v>
                </c:pt>
                <c:pt idx="373">
                  <c:v>3.2000000000000001E-2</c:v>
                </c:pt>
                <c:pt idx="374">
                  <c:v>3.1E-2</c:v>
                </c:pt>
                <c:pt idx="375">
                  <c:v>3.2000000000000001E-2</c:v>
                </c:pt>
                <c:pt idx="376">
                  <c:v>3.2000000000000001E-2</c:v>
                </c:pt>
                <c:pt idx="377">
                  <c:v>0.03</c:v>
                </c:pt>
                <c:pt idx="378">
                  <c:v>2.7999999999999997E-2</c:v>
                </c:pt>
                <c:pt idx="379">
                  <c:v>2.7999999999999997E-2</c:v>
                </c:pt>
                <c:pt idx="380">
                  <c:v>2.7000000000000003E-2</c:v>
                </c:pt>
                <c:pt idx="381">
                  <c:v>2.7999999999999997E-2</c:v>
                </c:pt>
                <c:pt idx="382">
                  <c:v>2.7000000000000003E-2</c:v>
                </c:pt>
                <c:pt idx="383">
                  <c:v>2.7000000000000003E-2</c:v>
                </c:pt>
                <c:pt idx="384">
                  <c:v>2.5000000000000001E-2</c:v>
                </c:pt>
                <c:pt idx="385">
                  <c:v>2.5000000000000001E-2</c:v>
                </c:pt>
                <c:pt idx="386">
                  <c:v>2.5000000000000001E-2</c:v>
                </c:pt>
                <c:pt idx="387">
                  <c:v>2.4E-2</c:v>
                </c:pt>
                <c:pt idx="388">
                  <c:v>2.3E-2</c:v>
                </c:pt>
                <c:pt idx="389">
                  <c:v>2.5000000000000001E-2</c:v>
                </c:pt>
                <c:pt idx="390">
                  <c:v>2.7999999999999997E-2</c:v>
                </c:pt>
                <c:pt idx="391">
                  <c:v>2.8999999999999998E-2</c:v>
                </c:pt>
                <c:pt idx="392">
                  <c:v>0.03</c:v>
                </c:pt>
                <c:pt idx="393">
                  <c:v>2.6000000000000002E-2</c:v>
                </c:pt>
                <c:pt idx="394">
                  <c:v>2.7000000000000003E-2</c:v>
                </c:pt>
                <c:pt idx="395">
                  <c:v>2.7000000000000003E-2</c:v>
                </c:pt>
                <c:pt idx="396">
                  <c:v>2.7999999999999997E-2</c:v>
                </c:pt>
                <c:pt idx="397">
                  <c:v>2.8999999999999998E-2</c:v>
                </c:pt>
                <c:pt idx="398">
                  <c:v>2.8999999999999998E-2</c:v>
                </c:pt>
                <c:pt idx="399">
                  <c:v>3.1E-2</c:v>
                </c:pt>
                <c:pt idx="400">
                  <c:v>3.2000000000000001E-2</c:v>
                </c:pt>
                <c:pt idx="401">
                  <c:v>0.03</c:v>
                </c:pt>
                <c:pt idx="402">
                  <c:v>2.7999999999999997E-2</c:v>
                </c:pt>
                <c:pt idx="403">
                  <c:v>2.6000000000000002E-2</c:v>
                </c:pt>
                <c:pt idx="404">
                  <c:v>2.5000000000000001E-2</c:v>
                </c:pt>
                <c:pt idx="405">
                  <c:v>2.7999999999999997E-2</c:v>
                </c:pt>
                <c:pt idx="406">
                  <c:v>2.6000000000000002E-2</c:v>
                </c:pt>
                <c:pt idx="407">
                  <c:v>2.5000000000000001E-2</c:v>
                </c:pt>
                <c:pt idx="408">
                  <c:v>2.7000000000000003E-2</c:v>
                </c:pt>
                <c:pt idx="409">
                  <c:v>2.7000000000000003E-2</c:v>
                </c:pt>
                <c:pt idx="410">
                  <c:v>2.7999999999999997E-2</c:v>
                </c:pt>
                <c:pt idx="411">
                  <c:v>2.8999999999999998E-2</c:v>
                </c:pt>
                <c:pt idx="412">
                  <c:v>2.8999999999999998E-2</c:v>
                </c:pt>
                <c:pt idx="413">
                  <c:v>2.7999999999999997E-2</c:v>
                </c:pt>
                <c:pt idx="414">
                  <c:v>0.03</c:v>
                </c:pt>
                <c:pt idx="415">
                  <c:v>2.8999999999999998E-2</c:v>
                </c:pt>
                <c:pt idx="416">
                  <c:v>0.03</c:v>
                </c:pt>
                <c:pt idx="417">
                  <c:v>0.03</c:v>
                </c:pt>
                <c:pt idx="418">
                  <c:v>3.3000000000000002E-2</c:v>
                </c:pt>
                <c:pt idx="419">
                  <c:v>3.3000000000000002E-2</c:v>
                </c:pt>
                <c:pt idx="420">
                  <c:v>0.03</c:v>
                </c:pt>
                <c:pt idx="421">
                  <c:v>0.03</c:v>
                </c:pt>
                <c:pt idx="422">
                  <c:v>2.7999999999999997E-2</c:v>
                </c:pt>
                <c:pt idx="423">
                  <c:v>2.5000000000000001E-2</c:v>
                </c:pt>
                <c:pt idx="424">
                  <c:v>2.2000000000000002E-2</c:v>
                </c:pt>
                <c:pt idx="425">
                  <c:v>2.3E-2</c:v>
                </c:pt>
                <c:pt idx="426">
                  <c:v>2.2000000000000002E-2</c:v>
                </c:pt>
                <c:pt idx="427">
                  <c:v>2.2000000000000002E-2</c:v>
                </c:pt>
                <c:pt idx="428">
                  <c:v>2.2000000000000002E-2</c:v>
                </c:pt>
                <c:pt idx="429">
                  <c:v>2.1000000000000001E-2</c:v>
                </c:pt>
                <c:pt idx="430">
                  <c:v>1.8000000000000002E-2</c:v>
                </c:pt>
                <c:pt idx="431">
                  <c:v>1.7000000000000001E-2</c:v>
                </c:pt>
                <c:pt idx="432">
                  <c:v>1.6E-2</c:v>
                </c:pt>
                <c:pt idx="433">
                  <c:v>1.3999999999999999E-2</c:v>
                </c:pt>
                <c:pt idx="434">
                  <c:v>1.3999999999999999E-2</c:v>
                </c:pt>
                <c:pt idx="435">
                  <c:v>1.3999999999999999E-2</c:v>
                </c:pt>
                <c:pt idx="436">
                  <c:v>1.7000000000000001E-2</c:v>
                </c:pt>
                <c:pt idx="437">
                  <c:v>1.7000000000000001E-2</c:v>
                </c:pt>
                <c:pt idx="438">
                  <c:v>1.7000000000000001E-2</c:v>
                </c:pt>
                <c:pt idx="439">
                  <c:v>1.6E-2</c:v>
                </c:pt>
                <c:pt idx="440">
                  <c:v>1.4999999999999999E-2</c:v>
                </c:pt>
                <c:pt idx="441">
                  <c:v>1.4999999999999999E-2</c:v>
                </c:pt>
                <c:pt idx="442">
                  <c:v>1.4999999999999999E-2</c:v>
                </c:pt>
                <c:pt idx="443">
                  <c:v>1.6E-2</c:v>
                </c:pt>
                <c:pt idx="444">
                  <c:v>1.7000000000000001E-2</c:v>
                </c:pt>
                <c:pt idx="445">
                  <c:v>1.6E-2</c:v>
                </c:pt>
                <c:pt idx="446">
                  <c:v>1.7000000000000001E-2</c:v>
                </c:pt>
                <c:pt idx="447">
                  <c:v>2.3E-2</c:v>
                </c:pt>
                <c:pt idx="448">
                  <c:v>2.1000000000000001E-2</c:v>
                </c:pt>
                <c:pt idx="449">
                  <c:v>0.02</c:v>
                </c:pt>
                <c:pt idx="450">
                  <c:v>2.1000000000000001E-2</c:v>
                </c:pt>
                <c:pt idx="451">
                  <c:v>2.3E-2</c:v>
                </c:pt>
                <c:pt idx="452">
                  <c:v>2.6000000000000002E-2</c:v>
                </c:pt>
                <c:pt idx="453">
                  <c:v>2.6000000000000002E-2</c:v>
                </c:pt>
                <c:pt idx="454">
                  <c:v>2.6000000000000002E-2</c:v>
                </c:pt>
                <c:pt idx="455">
                  <c:v>2.7000000000000003E-2</c:v>
                </c:pt>
                <c:pt idx="456">
                  <c:v>2.7000000000000003E-2</c:v>
                </c:pt>
                <c:pt idx="457">
                  <c:v>3.2000000000000001E-2</c:v>
                </c:pt>
                <c:pt idx="458">
                  <c:v>3.7999999999999999E-2</c:v>
                </c:pt>
                <c:pt idx="459">
                  <c:v>3.1E-2</c:v>
                </c:pt>
                <c:pt idx="460">
                  <c:v>3.2000000000000001E-2</c:v>
                </c:pt>
                <c:pt idx="461">
                  <c:v>3.7000000000000005E-2</c:v>
                </c:pt>
                <c:pt idx="462">
                  <c:v>3.7000000000000005E-2</c:v>
                </c:pt>
                <c:pt idx="463">
                  <c:v>3.4000000000000002E-2</c:v>
                </c:pt>
                <c:pt idx="464">
                  <c:v>3.5000000000000003E-2</c:v>
                </c:pt>
                <c:pt idx="465">
                  <c:v>3.4000000000000002E-2</c:v>
                </c:pt>
                <c:pt idx="466">
                  <c:v>3.4000000000000002E-2</c:v>
                </c:pt>
                <c:pt idx="467">
                  <c:v>3.4000000000000002E-2</c:v>
                </c:pt>
                <c:pt idx="468">
                  <c:v>3.7000000000000005E-2</c:v>
                </c:pt>
                <c:pt idx="469">
                  <c:v>3.5000000000000003E-2</c:v>
                </c:pt>
                <c:pt idx="470">
                  <c:v>2.8999999999999998E-2</c:v>
                </c:pt>
                <c:pt idx="471">
                  <c:v>3.3000000000000002E-2</c:v>
                </c:pt>
                <c:pt idx="472">
                  <c:v>3.6000000000000004E-2</c:v>
                </c:pt>
                <c:pt idx="473">
                  <c:v>3.2000000000000001E-2</c:v>
                </c:pt>
                <c:pt idx="474">
                  <c:v>2.7000000000000003E-2</c:v>
                </c:pt>
                <c:pt idx="475">
                  <c:v>2.7000000000000003E-2</c:v>
                </c:pt>
                <c:pt idx="476">
                  <c:v>2.6000000000000002E-2</c:v>
                </c:pt>
                <c:pt idx="477">
                  <c:v>2.1000000000000001E-2</c:v>
                </c:pt>
                <c:pt idx="478">
                  <c:v>1.9E-2</c:v>
                </c:pt>
                <c:pt idx="479">
                  <c:v>1.6E-2</c:v>
                </c:pt>
                <c:pt idx="480">
                  <c:v>1.1000000000000001E-2</c:v>
                </c:pt>
                <c:pt idx="481">
                  <c:v>1.1000000000000001E-2</c:v>
                </c:pt>
                <c:pt idx="482">
                  <c:v>1.4999999999999999E-2</c:v>
                </c:pt>
                <c:pt idx="483">
                  <c:v>1.6E-2</c:v>
                </c:pt>
                <c:pt idx="484">
                  <c:v>1.2E-2</c:v>
                </c:pt>
                <c:pt idx="485">
                  <c:v>1.1000000000000001E-2</c:v>
                </c:pt>
                <c:pt idx="486">
                  <c:v>1.4999999999999999E-2</c:v>
                </c:pt>
                <c:pt idx="487">
                  <c:v>1.8000000000000002E-2</c:v>
                </c:pt>
                <c:pt idx="488">
                  <c:v>1.4999999999999999E-2</c:v>
                </c:pt>
                <c:pt idx="489">
                  <c:v>0.02</c:v>
                </c:pt>
                <c:pt idx="490">
                  <c:v>2.2000000000000002E-2</c:v>
                </c:pt>
                <c:pt idx="491">
                  <c:v>2.4E-2</c:v>
                </c:pt>
                <c:pt idx="492">
                  <c:v>2.6000000000000002E-2</c:v>
                </c:pt>
                <c:pt idx="493">
                  <c:v>0.03</c:v>
                </c:pt>
                <c:pt idx="494">
                  <c:v>0.03</c:v>
                </c:pt>
                <c:pt idx="495">
                  <c:v>2.2000000000000002E-2</c:v>
                </c:pt>
                <c:pt idx="496">
                  <c:v>2.1000000000000001E-2</c:v>
                </c:pt>
                <c:pt idx="497">
                  <c:v>2.1000000000000001E-2</c:v>
                </c:pt>
                <c:pt idx="498">
                  <c:v>2.1000000000000001E-2</c:v>
                </c:pt>
                <c:pt idx="499">
                  <c:v>2.2000000000000002E-2</c:v>
                </c:pt>
                <c:pt idx="500">
                  <c:v>2.3E-2</c:v>
                </c:pt>
                <c:pt idx="501">
                  <c:v>0.02</c:v>
                </c:pt>
                <c:pt idx="502">
                  <c:v>1.8000000000000002E-2</c:v>
                </c:pt>
                <c:pt idx="503">
                  <c:v>1.9E-2</c:v>
                </c:pt>
                <c:pt idx="504">
                  <c:v>1.9E-2</c:v>
                </c:pt>
                <c:pt idx="505">
                  <c:v>1.7000000000000001E-2</c:v>
                </c:pt>
                <c:pt idx="506">
                  <c:v>1.7000000000000001E-2</c:v>
                </c:pt>
                <c:pt idx="507">
                  <c:v>2.3E-2</c:v>
                </c:pt>
                <c:pt idx="508">
                  <c:v>3.1E-2</c:v>
                </c:pt>
                <c:pt idx="509">
                  <c:v>3.3000000000000002E-2</c:v>
                </c:pt>
                <c:pt idx="510">
                  <c:v>0.03</c:v>
                </c:pt>
                <c:pt idx="511">
                  <c:v>2.7000000000000003E-2</c:v>
                </c:pt>
                <c:pt idx="512">
                  <c:v>2.5000000000000001E-2</c:v>
                </c:pt>
                <c:pt idx="513">
                  <c:v>3.2000000000000001E-2</c:v>
                </c:pt>
                <c:pt idx="514">
                  <c:v>3.5000000000000003E-2</c:v>
                </c:pt>
                <c:pt idx="515">
                  <c:v>3.3000000000000002E-2</c:v>
                </c:pt>
                <c:pt idx="516">
                  <c:v>0.03</c:v>
                </c:pt>
                <c:pt idx="517">
                  <c:v>0.03</c:v>
                </c:pt>
                <c:pt idx="518">
                  <c:v>3.1E-2</c:v>
                </c:pt>
                <c:pt idx="519">
                  <c:v>3.5000000000000003E-2</c:v>
                </c:pt>
                <c:pt idx="520">
                  <c:v>2.7999999999999997E-2</c:v>
                </c:pt>
                <c:pt idx="521">
                  <c:v>2.5000000000000001E-2</c:v>
                </c:pt>
                <c:pt idx="522">
                  <c:v>3.2000000000000001E-2</c:v>
                </c:pt>
                <c:pt idx="523">
                  <c:v>3.6000000000000004E-2</c:v>
                </c:pt>
                <c:pt idx="524">
                  <c:v>4.7E-2</c:v>
                </c:pt>
                <c:pt idx="525">
                  <c:v>4.2999999999999997E-2</c:v>
                </c:pt>
                <c:pt idx="526">
                  <c:v>3.5000000000000003E-2</c:v>
                </c:pt>
                <c:pt idx="527">
                  <c:v>3.4000000000000002E-2</c:v>
                </c:pt>
                <c:pt idx="528">
                  <c:v>0.04</c:v>
                </c:pt>
                <c:pt idx="529">
                  <c:v>3.6000000000000004E-2</c:v>
                </c:pt>
                <c:pt idx="530">
                  <c:v>3.4000000000000002E-2</c:v>
                </c:pt>
                <c:pt idx="531">
                  <c:v>3.5000000000000003E-2</c:v>
                </c:pt>
                <c:pt idx="532">
                  <c:v>4.2000000000000003E-2</c:v>
                </c:pt>
                <c:pt idx="533">
                  <c:v>4.2999999999999997E-2</c:v>
                </c:pt>
                <c:pt idx="534">
                  <c:v>4.0999999999999995E-2</c:v>
                </c:pt>
                <c:pt idx="535">
                  <c:v>3.7999999999999999E-2</c:v>
                </c:pt>
                <c:pt idx="536">
                  <c:v>2.1000000000000001E-2</c:v>
                </c:pt>
                <c:pt idx="537">
                  <c:v>1.3000000000000001E-2</c:v>
                </c:pt>
                <c:pt idx="538">
                  <c:v>0.02</c:v>
                </c:pt>
                <c:pt idx="539">
                  <c:v>2.5000000000000001E-2</c:v>
                </c:pt>
                <c:pt idx="540">
                  <c:v>2.1000000000000001E-2</c:v>
                </c:pt>
                <c:pt idx="541">
                  <c:v>2.4E-2</c:v>
                </c:pt>
                <c:pt idx="542">
                  <c:v>2.7999999999999997E-2</c:v>
                </c:pt>
                <c:pt idx="543">
                  <c:v>2.6000000000000002E-2</c:v>
                </c:pt>
                <c:pt idx="544">
                  <c:v>2.7000000000000003E-2</c:v>
                </c:pt>
                <c:pt idx="545">
                  <c:v>2.7000000000000003E-2</c:v>
                </c:pt>
                <c:pt idx="546">
                  <c:v>2.4E-2</c:v>
                </c:pt>
                <c:pt idx="547">
                  <c:v>0.02</c:v>
                </c:pt>
                <c:pt idx="548">
                  <c:v>2.7999999999999997E-2</c:v>
                </c:pt>
                <c:pt idx="549">
                  <c:v>3.5000000000000003E-2</c:v>
                </c:pt>
                <c:pt idx="550">
                  <c:v>4.2999999999999997E-2</c:v>
                </c:pt>
                <c:pt idx="551">
                  <c:v>4.0999999999999995E-2</c:v>
                </c:pt>
                <c:pt idx="552">
                  <c:v>4.2999999999999997E-2</c:v>
                </c:pt>
                <c:pt idx="553">
                  <c:v>0.04</c:v>
                </c:pt>
                <c:pt idx="554">
                  <c:v>0.04</c:v>
                </c:pt>
                <c:pt idx="555">
                  <c:v>3.9E-2</c:v>
                </c:pt>
                <c:pt idx="556">
                  <c:v>4.2000000000000003E-2</c:v>
                </c:pt>
                <c:pt idx="557">
                  <c:v>0.05</c:v>
                </c:pt>
                <c:pt idx="558">
                  <c:v>5.5999999999999994E-2</c:v>
                </c:pt>
                <c:pt idx="559">
                  <c:v>5.4000000000000006E-2</c:v>
                </c:pt>
                <c:pt idx="560">
                  <c:v>4.9000000000000002E-2</c:v>
                </c:pt>
                <c:pt idx="561">
                  <c:v>3.7000000000000005E-2</c:v>
                </c:pt>
                <c:pt idx="562">
                  <c:v>1.1000000000000001E-2</c:v>
                </c:pt>
                <c:pt idx="563">
                  <c:v>1E-3</c:v>
                </c:pt>
                <c:pt idx="564">
                  <c:v>0</c:v>
                </c:pt>
                <c:pt idx="565">
                  <c:v>2E-3</c:v>
                </c:pt>
                <c:pt idx="566">
                  <c:v>-4.0000000000000001E-3</c:v>
                </c:pt>
                <c:pt idx="567">
                  <c:v>-6.9999999999999993E-3</c:v>
                </c:pt>
                <c:pt idx="568">
                  <c:v>-1.3000000000000001E-2</c:v>
                </c:pt>
                <c:pt idx="569">
                  <c:v>-1.3999999999999999E-2</c:v>
                </c:pt>
                <c:pt idx="570">
                  <c:v>-2.1000000000000001E-2</c:v>
                </c:pt>
                <c:pt idx="571">
                  <c:v>-1.4999999999999999E-2</c:v>
                </c:pt>
                <c:pt idx="572">
                  <c:v>-1.3000000000000001E-2</c:v>
                </c:pt>
                <c:pt idx="573">
                  <c:v>-2E-3</c:v>
                </c:pt>
                <c:pt idx="574">
                  <c:v>1.8000000000000002E-2</c:v>
                </c:pt>
                <c:pt idx="575">
                  <c:v>2.7000000000000003E-2</c:v>
                </c:pt>
                <c:pt idx="576">
                  <c:v>2.6000000000000002E-2</c:v>
                </c:pt>
                <c:pt idx="577">
                  <c:v>2.1000000000000001E-2</c:v>
                </c:pt>
                <c:pt idx="578">
                  <c:v>2.3E-2</c:v>
                </c:pt>
                <c:pt idx="579">
                  <c:v>2.2000000000000002E-2</c:v>
                </c:pt>
                <c:pt idx="580">
                  <c:v>0.02</c:v>
                </c:pt>
                <c:pt idx="581">
                  <c:v>1.1000000000000001E-2</c:v>
                </c:pt>
                <c:pt idx="582">
                  <c:v>1.2E-2</c:v>
                </c:pt>
                <c:pt idx="583">
                  <c:v>1.1000000000000001E-2</c:v>
                </c:pt>
                <c:pt idx="584">
                  <c:v>1.1000000000000001E-2</c:v>
                </c:pt>
                <c:pt idx="585">
                  <c:v>1.2E-2</c:v>
                </c:pt>
                <c:pt idx="586">
                  <c:v>1.1000000000000001E-2</c:v>
                </c:pt>
                <c:pt idx="587">
                  <c:v>1.4999999999999999E-2</c:v>
                </c:pt>
                <c:pt idx="588">
                  <c:v>1.6E-2</c:v>
                </c:pt>
                <c:pt idx="589">
                  <c:v>2.1000000000000001E-2</c:v>
                </c:pt>
                <c:pt idx="590">
                  <c:v>2.7000000000000003E-2</c:v>
                </c:pt>
                <c:pt idx="591">
                  <c:v>3.2000000000000001E-2</c:v>
                </c:pt>
                <c:pt idx="592">
                  <c:v>3.6000000000000004E-2</c:v>
                </c:pt>
                <c:pt idx="593">
                  <c:v>3.6000000000000004E-2</c:v>
                </c:pt>
                <c:pt idx="594">
                  <c:v>3.6000000000000004E-2</c:v>
                </c:pt>
                <c:pt idx="595">
                  <c:v>3.7999999999999999E-2</c:v>
                </c:pt>
                <c:pt idx="596">
                  <c:v>3.9E-2</c:v>
                </c:pt>
                <c:pt idx="597">
                  <c:v>3.5000000000000003E-2</c:v>
                </c:pt>
                <c:pt idx="598">
                  <c:v>3.4000000000000002E-2</c:v>
                </c:pt>
                <c:pt idx="599">
                  <c:v>0.03</c:v>
                </c:pt>
                <c:pt idx="600">
                  <c:v>2.8999999999999998E-2</c:v>
                </c:pt>
                <c:pt idx="601">
                  <c:v>2.8999999999999998E-2</c:v>
                </c:pt>
                <c:pt idx="602">
                  <c:v>2.7000000000000003E-2</c:v>
                </c:pt>
                <c:pt idx="603">
                  <c:v>2.3E-2</c:v>
                </c:pt>
                <c:pt idx="604">
                  <c:v>1.7000000000000001E-2</c:v>
                </c:pt>
                <c:pt idx="605">
                  <c:v>1.7000000000000001E-2</c:v>
                </c:pt>
                <c:pt idx="606">
                  <c:v>1.3999999999999999E-2</c:v>
                </c:pt>
                <c:pt idx="607">
                  <c:v>1.7000000000000001E-2</c:v>
                </c:pt>
                <c:pt idx="608">
                  <c:v>0.02</c:v>
                </c:pt>
                <c:pt idx="609">
                  <c:v>2.2000000000000002E-2</c:v>
                </c:pt>
                <c:pt idx="610">
                  <c:v>1.8000000000000002E-2</c:v>
                </c:pt>
                <c:pt idx="611">
                  <c:v>1.7000000000000001E-2</c:v>
                </c:pt>
                <c:pt idx="612">
                  <c:v>1.6E-2</c:v>
                </c:pt>
                <c:pt idx="613">
                  <c:v>0.02</c:v>
                </c:pt>
                <c:pt idx="614">
                  <c:v>1.4999999999999999E-2</c:v>
                </c:pt>
                <c:pt idx="615">
                  <c:v>1.1000000000000001E-2</c:v>
                </c:pt>
                <c:pt idx="616">
                  <c:v>1.3999999999999999E-2</c:v>
                </c:pt>
                <c:pt idx="617">
                  <c:v>1.8000000000000002E-2</c:v>
                </c:pt>
                <c:pt idx="618">
                  <c:v>0.02</c:v>
                </c:pt>
                <c:pt idx="619">
                  <c:v>1.4999999999999999E-2</c:v>
                </c:pt>
                <c:pt idx="620">
                  <c:v>1.2E-2</c:v>
                </c:pt>
                <c:pt idx="621">
                  <c:v>0.01</c:v>
                </c:pt>
                <c:pt idx="622">
                  <c:v>1.2E-2</c:v>
                </c:pt>
                <c:pt idx="623">
                  <c:v>1.4999999999999999E-2</c:v>
                </c:pt>
                <c:pt idx="624">
                  <c:v>1.6E-2</c:v>
                </c:pt>
                <c:pt idx="625">
                  <c:v>1.1000000000000001E-2</c:v>
                </c:pt>
                <c:pt idx="626">
                  <c:v>1.4999999999999999E-2</c:v>
                </c:pt>
                <c:pt idx="627">
                  <c:v>0.02</c:v>
                </c:pt>
                <c:pt idx="628">
                  <c:v>2.1000000000000001E-2</c:v>
                </c:pt>
                <c:pt idx="629">
                  <c:v>2.1000000000000001E-2</c:v>
                </c:pt>
                <c:pt idx="630">
                  <c:v>0.02</c:v>
                </c:pt>
                <c:pt idx="631">
                  <c:v>1.7000000000000001E-2</c:v>
                </c:pt>
                <c:pt idx="632">
                  <c:v>1.7000000000000001E-2</c:v>
                </c:pt>
                <c:pt idx="633">
                  <c:v>1.7000000000000001E-2</c:v>
                </c:pt>
                <c:pt idx="634">
                  <c:v>1.3000000000000001E-2</c:v>
                </c:pt>
                <c:pt idx="635">
                  <c:v>8.0000000000000002E-3</c:v>
                </c:pt>
                <c:pt idx="636">
                  <c:v>-1E-3</c:v>
                </c:pt>
                <c:pt idx="637">
                  <c:v>0</c:v>
                </c:pt>
                <c:pt idx="638">
                  <c:v>-1E-3</c:v>
                </c:pt>
                <c:pt idx="639">
                  <c:v>-2E-3</c:v>
                </c:pt>
                <c:pt idx="640">
                  <c:v>0</c:v>
                </c:pt>
                <c:pt idx="641">
                  <c:v>1E-3</c:v>
                </c:pt>
                <c:pt idx="642">
                  <c:v>2E-3</c:v>
                </c:pt>
                <c:pt idx="643">
                  <c:v>2E-3</c:v>
                </c:pt>
                <c:pt idx="644">
                  <c:v>0</c:v>
                </c:pt>
                <c:pt idx="645">
                  <c:v>2E-3</c:v>
                </c:pt>
                <c:pt idx="646">
                  <c:v>5.0000000000000001E-3</c:v>
                </c:pt>
                <c:pt idx="647">
                  <c:v>6.9999999999999993E-3</c:v>
                </c:pt>
                <c:pt idx="648">
                  <c:v>1.3999999999999999E-2</c:v>
                </c:pt>
                <c:pt idx="649">
                  <c:v>0.01</c:v>
                </c:pt>
                <c:pt idx="650">
                  <c:v>9.0000000000000011E-3</c:v>
                </c:pt>
                <c:pt idx="651">
                  <c:v>1.1000000000000001E-2</c:v>
                </c:pt>
                <c:pt idx="652">
                  <c:v>0.01</c:v>
                </c:pt>
                <c:pt idx="653">
                  <c:v>0.01</c:v>
                </c:pt>
                <c:pt idx="654">
                  <c:v>8.0000000000000002E-3</c:v>
                </c:pt>
                <c:pt idx="655">
                  <c:v>1.1000000000000001E-2</c:v>
                </c:pt>
                <c:pt idx="656">
                  <c:v>1.4999999999999999E-2</c:v>
                </c:pt>
                <c:pt idx="657">
                  <c:v>1.6E-2</c:v>
                </c:pt>
                <c:pt idx="658">
                  <c:v>1.7000000000000001E-2</c:v>
                </c:pt>
                <c:pt idx="659">
                  <c:v>2.1000000000000001E-2</c:v>
                </c:pt>
                <c:pt idx="660">
                  <c:v>2.5000000000000001E-2</c:v>
                </c:pt>
                <c:pt idx="661">
                  <c:v>2.7000000000000003E-2</c:v>
                </c:pt>
                <c:pt idx="662">
                  <c:v>2.4E-2</c:v>
                </c:pt>
                <c:pt idx="663">
                  <c:v>2.2000000000000002E-2</c:v>
                </c:pt>
                <c:pt idx="664">
                  <c:v>1.9E-2</c:v>
                </c:pt>
                <c:pt idx="665">
                  <c:v>1.6E-2</c:v>
                </c:pt>
                <c:pt idx="666">
                  <c:v>1.7000000000000001E-2</c:v>
                </c:pt>
                <c:pt idx="667">
                  <c:v>1.9E-2</c:v>
                </c:pt>
                <c:pt idx="668">
                  <c:v>2.2000000000000002E-2</c:v>
                </c:pt>
                <c:pt idx="669">
                  <c:v>0.02</c:v>
                </c:pt>
                <c:pt idx="670">
                  <c:v>2.2000000000000002E-2</c:v>
                </c:pt>
                <c:pt idx="671">
                  <c:v>2.1000000000000001E-2</c:v>
                </c:pt>
                <c:pt idx="672">
                  <c:v>2.1000000000000001E-2</c:v>
                </c:pt>
                <c:pt idx="673">
                  <c:v>2.2000000000000002E-2</c:v>
                </c:pt>
                <c:pt idx="674">
                  <c:v>2.4E-2</c:v>
                </c:pt>
                <c:pt idx="675">
                  <c:v>2.5000000000000001E-2</c:v>
                </c:pt>
                <c:pt idx="676">
                  <c:v>2.7999999999999997E-2</c:v>
                </c:pt>
                <c:pt idx="677">
                  <c:v>2.8999999999999998E-2</c:v>
                </c:pt>
                <c:pt idx="678">
                  <c:v>2.8999999999999998E-2</c:v>
                </c:pt>
                <c:pt idx="679">
                  <c:v>2.7000000000000003E-2</c:v>
                </c:pt>
                <c:pt idx="680">
                  <c:v>2.3E-2</c:v>
                </c:pt>
                <c:pt idx="681">
                  <c:v>2.5000000000000001E-2</c:v>
                </c:pt>
                <c:pt idx="682">
                  <c:v>2.2000000000000002E-2</c:v>
                </c:pt>
                <c:pt idx="683">
                  <c:v>1.9E-2</c:v>
                </c:pt>
                <c:pt idx="684">
                  <c:v>1.6E-2</c:v>
                </c:pt>
                <c:pt idx="685">
                  <c:v>1.4999999999999999E-2</c:v>
                </c:pt>
                <c:pt idx="686">
                  <c:v>1.9E-2</c:v>
                </c:pt>
                <c:pt idx="687">
                  <c:v>0.02</c:v>
                </c:pt>
                <c:pt idx="688">
                  <c:v>1.8000000000000002E-2</c:v>
                </c:pt>
                <c:pt idx="689">
                  <c:v>1.6E-2</c:v>
                </c:pt>
                <c:pt idx="690">
                  <c:v>1.8000000000000002E-2</c:v>
                </c:pt>
                <c:pt idx="691">
                  <c:v>1.7000000000000001E-2</c:v>
                </c:pt>
                <c:pt idx="692">
                  <c:v>1.7000000000000001E-2</c:v>
                </c:pt>
                <c:pt idx="693">
                  <c:v>1.8000000000000002E-2</c:v>
                </c:pt>
                <c:pt idx="694">
                  <c:v>2.1000000000000001E-2</c:v>
                </c:pt>
                <c:pt idx="695">
                  <c:v>2.3E-2</c:v>
                </c:pt>
                <c:pt idx="696">
                  <c:v>2.5000000000000001E-2</c:v>
                </c:pt>
                <c:pt idx="697">
                  <c:v>2.3E-2</c:v>
                </c:pt>
                <c:pt idx="698">
                  <c:v>1.4999999999999999E-2</c:v>
                </c:pt>
                <c:pt idx="699">
                  <c:v>3.0000000000000001E-3</c:v>
                </c:pt>
                <c:pt idx="700">
                  <c:v>1E-3</c:v>
                </c:pt>
                <c:pt idx="701">
                  <c:v>6.0000000000000001E-3</c:v>
                </c:pt>
                <c:pt idx="702">
                  <c:v>0.01</c:v>
                </c:pt>
                <c:pt idx="703">
                  <c:v>1.3000000000000001E-2</c:v>
                </c:pt>
                <c:pt idx="704">
                  <c:v>1.3999999999999999E-2</c:v>
                </c:pt>
                <c:pt idx="705">
                  <c:v>1.2E-2</c:v>
                </c:pt>
                <c:pt idx="706">
                  <c:v>1.2E-2</c:v>
                </c:pt>
                <c:pt idx="707">
                  <c:v>1.3999999999999999E-2</c:v>
                </c:pt>
                <c:pt idx="708">
                  <c:v>1.3999999999999999E-2</c:v>
                </c:pt>
                <c:pt idx="709">
                  <c:v>1.7000000000000001E-2</c:v>
                </c:pt>
                <c:pt idx="710">
                  <c:v>2.6000000000000002E-2</c:v>
                </c:pt>
                <c:pt idx="711">
                  <c:v>4.2000000000000003E-2</c:v>
                </c:pt>
                <c:pt idx="712">
                  <c:v>0.05</c:v>
                </c:pt>
                <c:pt idx="713">
                  <c:v>5.4000000000000006E-2</c:v>
                </c:pt>
                <c:pt idx="714">
                  <c:v>5.4000000000000006E-2</c:v>
                </c:pt>
                <c:pt idx="715">
                  <c:v>5.2999999999999999E-2</c:v>
                </c:pt>
                <c:pt idx="716">
                  <c:v>5.4000000000000006E-2</c:v>
                </c:pt>
                <c:pt idx="717">
                  <c:v>6.2E-2</c:v>
                </c:pt>
                <c:pt idx="718">
                  <c:v>6.8000000000000005E-2</c:v>
                </c:pt>
                <c:pt idx="719">
                  <c:v>7.0000000000000007E-2</c:v>
                </c:pt>
                <c:pt idx="720">
                  <c:v>7.4999999999999997E-2</c:v>
                </c:pt>
                <c:pt idx="721">
                  <c:v>7.9000000000000001E-2</c:v>
                </c:pt>
                <c:pt idx="722">
                  <c:v>8.5000000000000006E-2</c:v>
                </c:pt>
                <c:pt idx="723">
                  <c:v>8.3000000000000004E-2</c:v>
                </c:pt>
                <c:pt idx="724">
                  <c:v>8.5999999999999993E-2</c:v>
                </c:pt>
                <c:pt idx="725">
                  <c:v>9.0999999999999998E-2</c:v>
                </c:pt>
                <c:pt idx="726">
                  <c:v>8.5000000000000006E-2</c:v>
                </c:pt>
                <c:pt idx="727">
                  <c:v>8.3000000000000004E-2</c:v>
                </c:pt>
                <c:pt idx="728">
                  <c:v>8.199999999999999E-2</c:v>
                </c:pt>
                <c:pt idx="729">
                  <c:v>7.6999999999999999E-2</c:v>
                </c:pt>
                <c:pt idx="730">
                  <c:v>7.0999999999999994E-2</c:v>
                </c:pt>
                <c:pt idx="731">
                  <c:v>6.5000000000000002E-2</c:v>
                </c:pt>
                <c:pt idx="732">
                  <c:v>6.4000000000000001E-2</c:v>
                </c:pt>
                <c:pt idx="733">
                  <c:v>0.06</c:v>
                </c:pt>
                <c:pt idx="734">
                  <c:v>0.05</c:v>
                </c:pt>
                <c:pt idx="735">
                  <c:v>4.9000000000000002E-2</c:v>
                </c:pt>
                <c:pt idx="736">
                  <c:v>0.04</c:v>
                </c:pt>
                <c:pt idx="737">
                  <c:v>0.03</c:v>
                </c:pt>
              </c:numCache>
            </c:numRef>
          </c:val>
          <c:smooth val="0"/>
          <c:extLst>
            <c:ext xmlns:c16="http://schemas.microsoft.com/office/drawing/2014/chart" uri="{C3380CC4-5D6E-409C-BE32-E72D297353CC}">
              <c16:uniqueId val="{00000002-8C8C-41A7-8799-A9AF80BA375A}"/>
            </c:ext>
          </c:extLst>
        </c:ser>
        <c:dLbls>
          <c:showLegendKey val="0"/>
          <c:showVal val="0"/>
          <c:showCatName val="0"/>
          <c:showSerName val="0"/>
          <c:showPercent val="0"/>
          <c:showBubbleSize val="0"/>
        </c:dLbls>
        <c:smooth val="0"/>
        <c:axId val="154784447"/>
        <c:axId val="154780839"/>
      </c:lineChart>
      <c:dateAx>
        <c:axId val="154784447"/>
        <c:scaling>
          <c:orientation val="minMax"/>
          <c:max val="45261"/>
        </c:scaling>
        <c:delete val="0"/>
        <c:axPos val="b"/>
        <c:numFmt formatCode="\'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54780839"/>
        <c:crosses val="autoZero"/>
        <c:auto val="1"/>
        <c:lblOffset val="100"/>
        <c:baseTimeUnit val="months"/>
        <c:majorUnit val="3"/>
        <c:majorTimeUnit val="years"/>
      </c:dateAx>
      <c:valAx>
        <c:axId val="154780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54784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aseline="0">
          <a:solidFill>
            <a:schemeClr val="tx1"/>
          </a:solidFill>
          <a:latin typeface="Arial Narrow" panose="020B0606020202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05541218374397"/>
          <c:y val="0.13674115735533057"/>
          <c:w val="0.78347034209219957"/>
          <c:h val="0.71536507936507931"/>
        </c:manualLayout>
      </c:layout>
      <c:barChart>
        <c:barDir val="bar"/>
        <c:grouping val="clustered"/>
        <c:varyColors val="0"/>
        <c:ser>
          <c:idx val="0"/>
          <c:order val="0"/>
          <c:tx>
            <c:strRef>
              <c:f>'slide 84'!$B$1</c:f>
              <c:strCache>
                <c:ptCount val="1"/>
                <c:pt idx="0">
                  <c:v>Return</c:v>
                </c:pt>
              </c:strCache>
            </c:strRef>
          </c:tx>
          <c:spPr>
            <a:solidFill>
              <a:srgbClr val="002F5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84'!$A$2:$A$18</c:f>
              <c:strCache>
                <c:ptCount val="17"/>
                <c:pt idx="0">
                  <c:v>Long-Term Government Bonds</c:v>
                </c:pt>
                <c:pt idx="1">
                  <c:v>T-Bills</c:v>
                </c:pt>
                <c:pt idx="2">
                  <c:v>Long-Term Corporate Bonds</c:v>
                </c:pt>
                <c:pt idx="3">
                  <c:v>Telecom</c:v>
                </c:pt>
                <c:pt idx="4">
                  <c:v>Consumer Durables</c:v>
                </c:pt>
                <c:pt idx="5">
                  <c:v>Large Cap Growth Stocks</c:v>
                </c:pt>
                <c:pt idx="6">
                  <c:v>Other Industries</c:v>
                </c:pt>
                <c:pt idx="7">
                  <c:v>Small Cap Growth Stocks</c:v>
                </c:pt>
                <c:pt idx="8">
                  <c:v>S&amp;P 500</c:v>
                </c:pt>
                <c:pt idx="9">
                  <c:v>Manufacturing</c:v>
                </c:pt>
                <c:pt idx="10">
                  <c:v>Non-Durables</c:v>
                </c:pt>
                <c:pt idx="11">
                  <c:v>Utilities</c:v>
                </c:pt>
                <c:pt idx="12">
                  <c:v>Health Care</c:v>
                </c:pt>
                <c:pt idx="13">
                  <c:v>Business Equipment</c:v>
                </c:pt>
                <c:pt idx="14">
                  <c:v>Large Cap Value Stocks</c:v>
                </c:pt>
                <c:pt idx="15">
                  <c:v>Energy</c:v>
                </c:pt>
                <c:pt idx="16">
                  <c:v>Small Cap Value Stocks</c:v>
                </c:pt>
              </c:strCache>
            </c:strRef>
          </c:cat>
          <c:val>
            <c:numRef>
              <c:f>'slide 84'!$B$2:$B$18</c:f>
              <c:numCache>
                <c:formatCode>0.0%</c:formatCode>
                <c:ptCount val="17"/>
                <c:pt idx="0">
                  <c:v>-8.3258339372252639E-3</c:v>
                </c:pt>
                <c:pt idx="1">
                  <c:v>-6.3806951250169382E-3</c:v>
                </c:pt>
                <c:pt idx="2">
                  <c:v>2.549184970081919E-4</c:v>
                </c:pt>
                <c:pt idx="3">
                  <c:v>3.1100000000000006E-2</c:v>
                </c:pt>
                <c:pt idx="4">
                  <c:v>3.1917999999999995E-2</c:v>
                </c:pt>
                <c:pt idx="5">
                  <c:v>3.505548E-2</c:v>
                </c:pt>
                <c:pt idx="6">
                  <c:v>3.9332000000000006E-2</c:v>
                </c:pt>
                <c:pt idx="7">
                  <c:v>4.0016860000000001E-2</c:v>
                </c:pt>
                <c:pt idx="8">
                  <c:v>4.3163001562531625E-2</c:v>
                </c:pt>
                <c:pt idx="9">
                  <c:v>4.8679999999999987E-2</c:v>
                </c:pt>
                <c:pt idx="10">
                  <c:v>5.4132E-2</c:v>
                </c:pt>
                <c:pt idx="11">
                  <c:v>5.7263999999999989E-2</c:v>
                </c:pt>
                <c:pt idx="12">
                  <c:v>5.9275999999999988E-2</c:v>
                </c:pt>
                <c:pt idx="13">
                  <c:v>6.7327999999999999E-2</c:v>
                </c:pt>
                <c:pt idx="14">
                  <c:v>8.1975359999999955E-2</c:v>
                </c:pt>
                <c:pt idx="15">
                  <c:v>0.11995400000000003</c:v>
                </c:pt>
                <c:pt idx="16">
                  <c:v>0.12063415999999996</c:v>
                </c:pt>
              </c:numCache>
            </c:numRef>
          </c:val>
          <c:extLst>
            <c:ext xmlns:c16="http://schemas.microsoft.com/office/drawing/2014/chart" uri="{C3380CC4-5D6E-409C-BE32-E72D297353CC}">
              <c16:uniqueId val="{00000000-13C9-489F-B7F6-AACD704B967B}"/>
            </c:ext>
          </c:extLst>
        </c:ser>
        <c:dLbls>
          <c:showLegendKey val="0"/>
          <c:showVal val="0"/>
          <c:showCatName val="0"/>
          <c:showSerName val="0"/>
          <c:showPercent val="0"/>
          <c:showBubbleSize val="0"/>
        </c:dLbls>
        <c:gapWidth val="129"/>
        <c:axId val="1197149600"/>
        <c:axId val="1197142056"/>
      </c:barChart>
      <c:catAx>
        <c:axId val="119714960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Narrow" panose="020B0606020202030204" pitchFamily="34" charset="0"/>
                <a:ea typeface="+mn-ea"/>
                <a:cs typeface="+mn-cs"/>
              </a:defRPr>
            </a:pPr>
            <a:endParaRPr lang="en-US"/>
          </a:p>
        </c:txPr>
        <c:crossAx val="1197142056"/>
        <c:crosses val="autoZero"/>
        <c:auto val="1"/>
        <c:lblAlgn val="ctr"/>
        <c:lblOffset val="100"/>
        <c:noMultiLvlLbl val="0"/>
      </c:catAx>
      <c:valAx>
        <c:axId val="1197142056"/>
        <c:scaling>
          <c:orientation val="minMax"/>
          <c:max val="0.13"/>
          <c:min val="-2.0000000000000004E-2"/>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r>
                  <a:rPr lang="en-US"/>
                  <a:t>Average Annual Real Return</a:t>
                </a:r>
              </a:p>
            </c:rich>
          </c:tx>
          <c:layout>
            <c:manualLayout>
              <c:xMode val="edge"/>
              <c:yMode val="edge"/>
              <c:x val="0.47768707790237586"/>
              <c:y val="0.9381855980082263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title>
        <c:numFmt formatCode="0%" sourceLinked="0"/>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11971496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Arial Narrow" panose="020B060602020203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241815538975821E-2"/>
          <c:y val="3.7444569428821399E-2"/>
          <c:w val="0.94403600713024183"/>
          <c:h val="0.79772728408948879"/>
        </c:manualLayout>
      </c:layout>
      <c:lineChart>
        <c:grouping val="standard"/>
        <c:varyColors val="0"/>
        <c:ser>
          <c:idx val="0"/>
          <c:order val="0"/>
          <c:tx>
            <c:strRef>
              <c:f>'CPI vs 10 Year'!$I$6</c:f>
              <c:strCache>
                <c:ptCount val="1"/>
                <c:pt idx="0">
                  <c:v>10-Year Yield</c:v>
                </c:pt>
              </c:strCache>
            </c:strRef>
          </c:tx>
          <c:spPr>
            <a:ln w="38100" cap="rnd">
              <a:solidFill>
                <a:srgbClr val="002F5D"/>
              </a:solidFill>
              <a:round/>
            </a:ln>
            <a:effectLst/>
          </c:spPr>
          <c:marker>
            <c:symbol val="none"/>
          </c:marker>
          <c:cat>
            <c:numRef>
              <c:f>'CPI vs 10 Year'!$A$7:$A$932</c:f>
              <c:numCache>
                <c:formatCode>m/d/yyyy</c:formatCode>
                <c:ptCount val="926"/>
                <c:pt idx="0">
                  <c:v>22677</c:v>
                </c:pt>
                <c:pt idx="1">
                  <c:v>22705</c:v>
                </c:pt>
                <c:pt idx="2">
                  <c:v>22735</c:v>
                </c:pt>
                <c:pt idx="3">
                  <c:v>22766</c:v>
                </c:pt>
                <c:pt idx="4">
                  <c:v>22797</c:v>
                </c:pt>
                <c:pt idx="5">
                  <c:v>22826</c:v>
                </c:pt>
                <c:pt idx="6">
                  <c:v>22858</c:v>
                </c:pt>
                <c:pt idx="7">
                  <c:v>22889</c:v>
                </c:pt>
                <c:pt idx="8">
                  <c:v>22917</c:v>
                </c:pt>
                <c:pt idx="9">
                  <c:v>22950</c:v>
                </c:pt>
                <c:pt idx="10">
                  <c:v>22980</c:v>
                </c:pt>
                <c:pt idx="11">
                  <c:v>23011</c:v>
                </c:pt>
                <c:pt idx="12">
                  <c:v>23042</c:v>
                </c:pt>
                <c:pt idx="13">
                  <c:v>23070</c:v>
                </c:pt>
                <c:pt idx="14">
                  <c:v>23099</c:v>
                </c:pt>
                <c:pt idx="15">
                  <c:v>23131</c:v>
                </c:pt>
                <c:pt idx="16">
                  <c:v>23162</c:v>
                </c:pt>
                <c:pt idx="17">
                  <c:v>23190</c:v>
                </c:pt>
                <c:pt idx="18">
                  <c:v>23223</c:v>
                </c:pt>
                <c:pt idx="19">
                  <c:v>23253</c:v>
                </c:pt>
                <c:pt idx="20">
                  <c:v>23284</c:v>
                </c:pt>
                <c:pt idx="21">
                  <c:v>23315</c:v>
                </c:pt>
                <c:pt idx="22">
                  <c:v>23344</c:v>
                </c:pt>
                <c:pt idx="23">
                  <c:v>23376</c:v>
                </c:pt>
                <c:pt idx="24">
                  <c:v>23407</c:v>
                </c:pt>
                <c:pt idx="25">
                  <c:v>23435</c:v>
                </c:pt>
                <c:pt idx="26">
                  <c:v>23467</c:v>
                </c:pt>
                <c:pt idx="27">
                  <c:v>23497</c:v>
                </c:pt>
                <c:pt idx="28">
                  <c:v>23526</c:v>
                </c:pt>
                <c:pt idx="29">
                  <c:v>23558</c:v>
                </c:pt>
                <c:pt idx="30">
                  <c:v>23589</c:v>
                </c:pt>
                <c:pt idx="31">
                  <c:v>23620</c:v>
                </c:pt>
                <c:pt idx="32">
                  <c:v>23650</c:v>
                </c:pt>
                <c:pt idx="33">
                  <c:v>23680</c:v>
                </c:pt>
                <c:pt idx="34">
                  <c:v>23711</c:v>
                </c:pt>
                <c:pt idx="35">
                  <c:v>23742</c:v>
                </c:pt>
                <c:pt idx="36">
                  <c:v>23771</c:v>
                </c:pt>
                <c:pt idx="37">
                  <c:v>23799</c:v>
                </c:pt>
                <c:pt idx="38">
                  <c:v>23832</c:v>
                </c:pt>
                <c:pt idx="39">
                  <c:v>23862</c:v>
                </c:pt>
                <c:pt idx="40">
                  <c:v>23893</c:v>
                </c:pt>
                <c:pt idx="41">
                  <c:v>23923</c:v>
                </c:pt>
                <c:pt idx="42">
                  <c:v>23953</c:v>
                </c:pt>
                <c:pt idx="43">
                  <c:v>23985</c:v>
                </c:pt>
                <c:pt idx="44">
                  <c:v>24015</c:v>
                </c:pt>
                <c:pt idx="45">
                  <c:v>24044</c:v>
                </c:pt>
                <c:pt idx="46">
                  <c:v>24076</c:v>
                </c:pt>
                <c:pt idx="47">
                  <c:v>24107</c:v>
                </c:pt>
                <c:pt idx="48">
                  <c:v>24138</c:v>
                </c:pt>
                <c:pt idx="49">
                  <c:v>24166</c:v>
                </c:pt>
                <c:pt idx="50">
                  <c:v>24197</c:v>
                </c:pt>
                <c:pt idx="51">
                  <c:v>24226</c:v>
                </c:pt>
                <c:pt idx="52">
                  <c:v>24258</c:v>
                </c:pt>
                <c:pt idx="53">
                  <c:v>24288</c:v>
                </c:pt>
                <c:pt idx="54">
                  <c:v>24317</c:v>
                </c:pt>
                <c:pt idx="55">
                  <c:v>24350</c:v>
                </c:pt>
                <c:pt idx="56">
                  <c:v>24380</c:v>
                </c:pt>
                <c:pt idx="57">
                  <c:v>24411</c:v>
                </c:pt>
                <c:pt idx="58">
                  <c:v>24441</c:v>
                </c:pt>
                <c:pt idx="59">
                  <c:v>24471</c:v>
                </c:pt>
                <c:pt idx="60">
                  <c:v>24503</c:v>
                </c:pt>
                <c:pt idx="61">
                  <c:v>24531</c:v>
                </c:pt>
                <c:pt idx="62">
                  <c:v>24562</c:v>
                </c:pt>
                <c:pt idx="63">
                  <c:v>24590</c:v>
                </c:pt>
                <c:pt idx="64">
                  <c:v>24623</c:v>
                </c:pt>
                <c:pt idx="65">
                  <c:v>24653</c:v>
                </c:pt>
                <c:pt idx="66">
                  <c:v>24684</c:v>
                </c:pt>
                <c:pt idx="67">
                  <c:v>24715</c:v>
                </c:pt>
                <c:pt idx="68">
                  <c:v>24744</c:v>
                </c:pt>
                <c:pt idx="69">
                  <c:v>24776</c:v>
                </c:pt>
                <c:pt idx="70">
                  <c:v>24806</c:v>
                </c:pt>
                <c:pt idx="71">
                  <c:v>24835</c:v>
                </c:pt>
                <c:pt idx="72">
                  <c:v>24868</c:v>
                </c:pt>
                <c:pt idx="73">
                  <c:v>24897</c:v>
                </c:pt>
                <c:pt idx="74">
                  <c:v>24926</c:v>
                </c:pt>
                <c:pt idx="75">
                  <c:v>24958</c:v>
                </c:pt>
                <c:pt idx="76">
                  <c:v>24989</c:v>
                </c:pt>
                <c:pt idx="77">
                  <c:v>25017</c:v>
                </c:pt>
                <c:pt idx="78">
                  <c:v>25050</c:v>
                </c:pt>
                <c:pt idx="79">
                  <c:v>25080</c:v>
                </c:pt>
                <c:pt idx="80">
                  <c:v>25111</c:v>
                </c:pt>
                <c:pt idx="81">
                  <c:v>25142</c:v>
                </c:pt>
                <c:pt idx="82">
                  <c:v>25171</c:v>
                </c:pt>
                <c:pt idx="83">
                  <c:v>25203</c:v>
                </c:pt>
                <c:pt idx="84">
                  <c:v>25234</c:v>
                </c:pt>
                <c:pt idx="85">
                  <c:v>25262</c:v>
                </c:pt>
                <c:pt idx="86">
                  <c:v>25293</c:v>
                </c:pt>
                <c:pt idx="87">
                  <c:v>25323</c:v>
                </c:pt>
                <c:pt idx="88">
                  <c:v>25353</c:v>
                </c:pt>
                <c:pt idx="89">
                  <c:v>25384</c:v>
                </c:pt>
                <c:pt idx="90">
                  <c:v>25415</c:v>
                </c:pt>
                <c:pt idx="91">
                  <c:v>25444</c:v>
                </c:pt>
                <c:pt idx="92">
                  <c:v>25476</c:v>
                </c:pt>
                <c:pt idx="93">
                  <c:v>25507</c:v>
                </c:pt>
                <c:pt idx="94">
                  <c:v>25535</c:v>
                </c:pt>
                <c:pt idx="95">
                  <c:v>25568</c:v>
                </c:pt>
                <c:pt idx="96">
                  <c:v>25598</c:v>
                </c:pt>
                <c:pt idx="97">
                  <c:v>25626</c:v>
                </c:pt>
                <c:pt idx="98">
                  <c:v>25658</c:v>
                </c:pt>
                <c:pt idx="99">
                  <c:v>25688</c:v>
                </c:pt>
                <c:pt idx="100">
                  <c:v>25717</c:v>
                </c:pt>
                <c:pt idx="101">
                  <c:v>25749</c:v>
                </c:pt>
                <c:pt idx="102">
                  <c:v>25780</c:v>
                </c:pt>
                <c:pt idx="103">
                  <c:v>25811</c:v>
                </c:pt>
                <c:pt idx="104">
                  <c:v>25841</c:v>
                </c:pt>
                <c:pt idx="105">
                  <c:v>25871</c:v>
                </c:pt>
                <c:pt idx="106">
                  <c:v>25902</c:v>
                </c:pt>
                <c:pt idx="107">
                  <c:v>25933</c:v>
                </c:pt>
                <c:pt idx="108">
                  <c:v>25962</c:v>
                </c:pt>
                <c:pt idx="109">
                  <c:v>25990</c:v>
                </c:pt>
                <c:pt idx="110">
                  <c:v>26023</c:v>
                </c:pt>
                <c:pt idx="111">
                  <c:v>26053</c:v>
                </c:pt>
                <c:pt idx="112">
                  <c:v>26084</c:v>
                </c:pt>
                <c:pt idx="113">
                  <c:v>26114</c:v>
                </c:pt>
                <c:pt idx="114">
                  <c:v>26144</c:v>
                </c:pt>
                <c:pt idx="115">
                  <c:v>26176</c:v>
                </c:pt>
                <c:pt idx="116">
                  <c:v>26206</c:v>
                </c:pt>
                <c:pt idx="117">
                  <c:v>26235</c:v>
                </c:pt>
                <c:pt idx="118">
                  <c:v>26267</c:v>
                </c:pt>
                <c:pt idx="119">
                  <c:v>26298</c:v>
                </c:pt>
                <c:pt idx="120">
                  <c:v>26329</c:v>
                </c:pt>
                <c:pt idx="121">
                  <c:v>26358</c:v>
                </c:pt>
                <c:pt idx="122">
                  <c:v>26389</c:v>
                </c:pt>
                <c:pt idx="123">
                  <c:v>26417</c:v>
                </c:pt>
                <c:pt idx="124">
                  <c:v>26450</c:v>
                </c:pt>
                <c:pt idx="125">
                  <c:v>26480</c:v>
                </c:pt>
                <c:pt idx="126">
                  <c:v>26511</c:v>
                </c:pt>
                <c:pt idx="127">
                  <c:v>26542</c:v>
                </c:pt>
                <c:pt idx="128">
                  <c:v>26571</c:v>
                </c:pt>
                <c:pt idx="129">
                  <c:v>26603</c:v>
                </c:pt>
                <c:pt idx="130">
                  <c:v>26633</c:v>
                </c:pt>
                <c:pt idx="131">
                  <c:v>26662</c:v>
                </c:pt>
                <c:pt idx="132">
                  <c:v>26695</c:v>
                </c:pt>
                <c:pt idx="133">
                  <c:v>26723</c:v>
                </c:pt>
                <c:pt idx="134">
                  <c:v>26753</c:v>
                </c:pt>
                <c:pt idx="135">
                  <c:v>26784</c:v>
                </c:pt>
                <c:pt idx="136">
                  <c:v>26815</c:v>
                </c:pt>
                <c:pt idx="137">
                  <c:v>26844</c:v>
                </c:pt>
                <c:pt idx="138">
                  <c:v>26876</c:v>
                </c:pt>
                <c:pt idx="139">
                  <c:v>26907</c:v>
                </c:pt>
                <c:pt idx="140">
                  <c:v>26935</c:v>
                </c:pt>
                <c:pt idx="141">
                  <c:v>26968</c:v>
                </c:pt>
                <c:pt idx="142">
                  <c:v>26998</c:v>
                </c:pt>
                <c:pt idx="143">
                  <c:v>27029</c:v>
                </c:pt>
                <c:pt idx="144">
                  <c:v>27060</c:v>
                </c:pt>
                <c:pt idx="145">
                  <c:v>27088</c:v>
                </c:pt>
                <c:pt idx="146">
                  <c:v>27117</c:v>
                </c:pt>
                <c:pt idx="147">
                  <c:v>27149</c:v>
                </c:pt>
                <c:pt idx="148">
                  <c:v>27180</c:v>
                </c:pt>
                <c:pt idx="149">
                  <c:v>27208</c:v>
                </c:pt>
                <c:pt idx="150">
                  <c:v>27241</c:v>
                </c:pt>
                <c:pt idx="151">
                  <c:v>27271</c:v>
                </c:pt>
                <c:pt idx="152">
                  <c:v>27302</c:v>
                </c:pt>
                <c:pt idx="153">
                  <c:v>27333</c:v>
                </c:pt>
                <c:pt idx="154">
                  <c:v>27362</c:v>
                </c:pt>
                <c:pt idx="155">
                  <c:v>27394</c:v>
                </c:pt>
                <c:pt idx="156">
                  <c:v>27425</c:v>
                </c:pt>
                <c:pt idx="157">
                  <c:v>27453</c:v>
                </c:pt>
                <c:pt idx="158">
                  <c:v>27484</c:v>
                </c:pt>
                <c:pt idx="159">
                  <c:v>27514</c:v>
                </c:pt>
                <c:pt idx="160">
                  <c:v>27544</c:v>
                </c:pt>
                <c:pt idx="161">
                  <c:v>27575</c:v>
                </c:pt>
                <c:pt idx="162">
                  <c:v>27606</c:v>
                </c:pt>
                <c:pt idx="163">
                  <c:v>27635</c:v>
                </c:pt>
                <c:pt idx="164">
                  <c:v>27667</c:v>
                </c:pt>
                <c:pt idx="165">
                  <c:v>27698</c:v>
                </c:pt>
                <c:pt idx="166">
                  <c:v>27726</c:v>
                </c:pt>
                <c:pt idx="167">
                  <c:v>27759</c:v>
                </c:pt>
                <c:pt idx="168">
                  <c:v>27789</c:v>
                </c:pt>
                <c:pt idx="169">
                  <c:v>27817</c:v>
                </c:pt>
                <c:pt idx="170">
                  <c:v>27850</c:v>
                </c:pt>
                <c:pt idx="171">
                  <c:v>27880</c:v>
                </c:pt>
                <c:pt idx="172">
                  <c:v>27911</c:v>
                </c:pt>
                <c:pt idx="173">
                  <c:v>27941</c:v>
                </c:pt>
                <c:pt idx="174">
                  <c:v>27971</c:v>
                </c:pt>
                <c:pt idx="175">
                  <c:v>28003</c:v>
                </c:pt>
                <c:pt idx="176">
                  <c:v>28033</c:v>
                </c:pt>
                <c:pt idx="177">
                  <c:v>28062</c:v>
                </c:pt>
                <c:pt idx="178">
                  <c:v>28094</c:v>
                </c:pt>
                <c:pt idx="179">
                  <c:v>28125</c:v>
                </c:pt>
                <c:pt idx="180">
                  <c:v>28156</c:v>
                </c:pt>
                <c:pt idx="181">
                  <c:v>28184</c:v>
                </c:pt>
                <c:pt idx="182">
                  <c:v>28215</c:v>
                </c:pt>
                <c:pt idx="183">
                  <c:v>28244</c:v>
                </c:pt>
                <c:pt idx="184">
                  <c:v>28276</c:v>
                </c:pt>
                <c:pt idx="185">
                  <c:v>28306</c:v>
                </c:pt>
                <c:pt idx="186">
                  <c:v>28335</c:v>
                </c:pt>
                <c:pt idx="187">
                  <c:v>28368</c:v>
                </c:pt>
                <c:pt idx="188">
                  <c:v>28398</c:v>
                </c:pt>
                <c:pt idx="189">
                  <c:v>28429</c:v>
                </c:pt>
                <c:pt idx="190">
                  <c:v>28459</c:v>
                </c:pt>
                <c:pt idx="191">
                  <c:v>28489</c:v>
                </c:pt>
                <c:pt idx="192">
                  <c:v>28521</c:v>
                </c:pt>
                <c:pt idx="193">
                  <c:v>28549</c:v>
                </c:pt>
                <c:pt idx="194">
                  <c:v>28580</c:v>
                </c:pt>
                <c:pt idx="195">
                  <c:v>28608</c:v>
                </c:pt>
                <c:pt idx="196">
                  <c:v>28641</c:v>
                </c:pt>
                <c:pt idx="197">
                  <c:v>28671</c:v>
                </c:pt>
                <c:pt idx="198">
                  <c:v>28702</c:v>
                </c:pt>
                <c:pt idx="199">
                  <c:v>28733</c:v>
                </c:pt>
                <c:pt idx="200">
                  <c:v>28762</c:v>
                </c:pt>
                <c:pt idx="201">
                  <c:v>28794</c:v>
                </c:pt>
                <c:pt idx="202">
                  <c:v>28824</c:v>
                </c:pt>
                <c:pt idx="203">
                  <c:v>28853</c:v>
                </c:pt>
                <c:pt idx="204">
                  <c:v>28886</c:v>
                </c:pt>
                <c:pt idx="205">
                  <c:v>28914</c:v>
                </c:pt>
                <c:pt idx="206">
                  <c:v>28944</c:v>
                </c:pt>
                <c:pt idx="207">
                  <c:v>28975</c:v>
                </c:pt>
                <c:pt idx="208">
                  <c:v>29006</c:v>
                </c:pt>
                <c:pt idx="209">
                  <c:v>29035</c:v>
                </c:pt>
                <c:pt idx="210">
                  <c:v>29067</c:v>
                </c:pt>
                <c:pt idx="211">
                  <c:v>29098</c:v>
                </c:pt>
                <c:pt idx="212">
                  <c:v>29126</c:v>
                </c:pt>
                <c:pt idx="213">
                  <c:v>29159</c:v>
                </c:pt>
                <c:pt idx="214">
                  <c:v>29189</c:v>
                </c:pt>
                <c:pt idx="215">
                  <c:v>29220</c:v>
                </c:pt>
                <c:pt idx="216">
                  <c:v>29251</c:v>
                </c:pt>
                <c:pt idx="217">
                  <c:v>29280</c:v>
                </c:pt>
                <c:pt idx="218">
                  <c:v>29311</c:v>
                </c:pt>
                <c:pt idx="219">
                  <c:v>29341</c:v>
                </c:pt>
                <c:pt idx="220">
                  <c:v>29371</c:v>
                </c:pt>
                <c:pt idx="221">
                  <c:v>29402</c:v>
                </c:pt>
                <c:pt idx="222">
                  <c:v>29433</c:v>
                </c:pt>
                <c:pt idx="223">
                  <c:v>29462</c:v>
                </c:pt>
                <c:pt idx="224">
                  <c:v>29494</c:v>
                </c:pt>
                <c:pt idx="225">
                  <c:v>29525</c:v>
                </c:pt>
                <c:pt idx="226">
                  <c:v>29553</c:v>
                </c:pt>
                <c:pt idx="227">
                  <c:v>29586</c:v>
                </c:pt>
                <c:pt idx="228">
                  <c:v>29616</c:v>
                </c:pt>
                <c:pt idx="229">
                  <c:v>29644</c:v>
                </c:pt>
                <c:pt idx="230">
                  <c:v>29676</c:v>
                </c:pt>
                <c:pt idx="231">
                  <c:v>29706</c:v>
                </c:pt>
                <c:pt idx="232">
                  <c:v>29735</c:v>
                </c:pt>
                <c:pt idx="233">
                  <c:v>29767</c:v>
                </c:pt>
                <c:pt idx="234">
                  <c:v>29798</c:v>
                </c:pt>
                <c:pt idx="235">
                  <c:v>29829</c:v>
                </c:pt>
                <c:pt idx="236">
                  <c:v>29859</c:v>
                </c:pt>
                <c:pt idx="237">
                  <c:v>29889</c:v>
                </c:pt>
                <c:pt idx="238">
                  <c:v>29920</c:v>
                </c:pt>
                <c:pt idx="239">
                  <c:v>29951</c:v>
                </c:pt>
                <c:pt idx="240">
                  <c:v>29980</c:v>
                </c:pt>
                <c:pt idx="241">
                  <c:v>30008</c:v>
                </c:pt>
                <c:pt idx="242">
                  <c:v>30041</c:v>
                </c:pt>
                <c:pt idx="243">
                  <c:v>30071</c:v>
                </c:pt>
                <c:pt idx="244">
                  <c:v>30102</c:v>
                </c:pt>
                <c:pt idx="245">
                  <c:v>30132</c:v>
                </c:pt>
                <c:pt idx="246">
                  <c:v>30162</c:v>
                </c:pt>
                <c:pt idx="247">
                  <c:v>30194</c:v>
                </c:pt>
                <c:pt idx="248">
                  <c:v>30224</c:v>
                </c:pt>
                <c:pt idx="249">
                  <c:v>30253</c:v>
                </c:pt>
                <c:pt idx="250">
                  <c:v>30285</c:v>
                </c:pt>
                <c:pt idx="251">
                  <c:v>30316</c:v>
                </c:pt>
                <c:pt idx="252">
                  <c:v>30347</c:v>
                </c:pt>
                <c:pt idx="253">
                  <c:v>30375</c:v>
                </c:pt>
                <c:pt idx="254">
                  <c:v>30406</c:v>
                </c:pt>
                <c:pt idx="255">
                  <c:v>30435</c:v>
                </c:pt>
                <c:pt idx="256">
                  <c:v>30467</c:v>
                </c:pt>
                <c:pt idx="257">
                  <c:v>30497</c:v>
                </c:pt>
                <c:pt idx="258">
                  <c:v>30526</c:v>
                </c:pt>
                <c:pt idx="259">
                  <c:v>30559</c:v>
                </c:pt>
                <c:pt idx="260">
                  <c:v>30589</c:v>
                </c:pt>
                <c:pt idx="261">
                  <c:v>30620</c:v>
                </c:pt>
                <c:pt idx="262">
                  <c:v>30650</c:v>
                </c:pt>
                <c:pt idx="263">
                  <c:v>30680</c:v>
                </c:pt>
                <c:pt idx="264">
                  <c:v>30712</c:v>
                </c:pt>
                <c:pt idx="265">
                  <c:v>30741</c:v>
                </c:pt>
                <c:pt idx="266">
                  <c:v>30771</c:v>
                </c:pt>
                <c:pt idx="267">
                  <c:v>30802</c:v>
                </c:pt>
                <c:pt idx="268">
                  <c:v>30833</c:v>
                </c:pt>
                <c:pt idx="269">
                  <c:v>30862</c:v>
                </c:pt>
                <c:pt idx="270">
                  <c:v>30894</c:v>
                </c:pt>
                <c:pt idx="271">
                  <c:v>30925</c:v>
                </c:pt>
                <c:pt idx="272">
                  <c:v>30953</c:v>
                </c:pt>
                <c:pt idx="273">
                  <c:v>30986</c:v>
                </c:pt>
                <c:pt idx="274">
                  <c:v>31016</c:v>
                </c:pt>
                <c:pt idx="275">
                  <c:v>31047</c:v>
                </c:pt>
                <c:pt idx="276">
                  <c:v>31078</c:v>
                </c:pt>
                <c:pt idx="277">
                  <c:v>31106</c:v>
                </c:pt>
                <c:pt idx="278">
                  <c:v>31135</c:v>
                </c:pt>
                <c:pt idx="279">
                  <c:v>31167</c:v>
                </c:pt>
                <c:pt idx="280">
                  <c:v>31198</c:v>
                </c:pt>
                <c:pt idx="281">
                  <c:v>31226</c:v>
                </c:pt>
                <c:pt idx="282">
                  <c:v>31259</c:v>
                </c:pt>
                <c:pt idx="283">
                  <c:v>31289</c:v>
                </c:pt>
                <c:pt idx="284">
                  <c:v>31320</c:v>
                </c:pt>
                <c:pt idx="285">
                  <c:v>31351</c:v>
                </c:pt>
                <c:pt idx="286">
                  <c:v>31380</c:v>
                </c:pt>
                <c:pt idx="287">
                  <c:v>31412</c:v>
                </c:pt>
                <c:pt idx="288">
                  <c:v>31443</c:v>
                </c:pt>
                <c:pt idx="289">
                  <c:v>31471</c:v>
                </c:pt>
                <c:pt idx="290">
                  <c:v>31502</c:v>
                </c:pt>
                <c:pt idx="291">
                  <c:v>31532</c:v>
                </c:pt>
                <c:pt idx="292">
                  <c:v>31562</c:v>
                </c:pt>
                <c:pt idx="293">
                  <c:v>31593</c:v>
                </c:pt>
                <c:pt idx="294">
                  <c:v>31624</c:v>
                </c:pt>
                <c:pt idx="295">
                  <c:v>31653</c:v>
                </c:pt>
                <c:pt idx="296">
                  <c:v>31685</c:v>
                </c:pt>
                <c:pt idx="297">
                  <c:v>31716</c:v>
                </c:pt>
                <c:pt idx="298">
                  <c:v>31744</c:v>
                </c:pt>
                <c:pt idx="299">
                  <c:v>31777</c:v>
                </c:pt>
                <c:pt idx="300">
                  <c:v>31807</c:v>
                </c:pt>
                <c:pt idx="301">
                  <c:v>31835</c:v>
                </c:pt>
                <c:pt idx="302">
                  <c:v>31867</c:v>
                </c:pt>
                <c:pt idx="303">
                  <c:v>31897</c:v>
                </c:pt>
                <c:pt idx="304">
                  <c:v>31926</c:v>
                </c:pt>
                <c:pt idx="305">
                  <c:v>31958</c:v>
                </c:pt>
                <c:pt idx="306">
                  <c:v>31989</c:v>
                </c:pt>
                <c:pt idx="307">
                  <c:v>32020</c:v>
                </c:pt>
                <c:pt idx="308">
                  <c:v>32050</c:v>
                </c:pt>
                <c:pt idx="309">
                  <c:v>32080</c:v>
                </c:pt>
                <c:pt idx="310">
                  <c:v>32111</c:v>
                </c:pt>
                <c:pt idx="311">
                  <c:v>32142</c:v>
                </c:pt>
                <c:pt idx="312">
                  <c:v>32171</c:v>
                </c:pt>
                <c:pt idx="313">
                  <c:v>32202</c:v>
                </c:pt>
                <c:pt idx="314">
                  <c:v>32233</c:v>
                </c:pt>
                <c:pt idx="315">
                  <c:v>32262</c:v>
                </c:pt>
                <c:pt idx="316">
                  <c:v>32294</c:v>
                </c:pt>
                <c:pt idx="317">
                  <c:v>32324</c:v>
                </c:pt>
                <c:pt idx="318">
                  <c:v>32353</c:v>
                </c:pt>
                <c:pt idx="319">
                  <c:v>32386</c:v>
                </c:pt>
                <c:pt idx="320">
                  <c:v>32416</c:v>
                </c:pt>
                <c:pt idx="321">
                  <c:v>32447</c:v>
                </c:pt>
                <c:pt idx="322">
                  <c:v>32477</c:v>
                </c:pt>
                <c:pt idx="323">
                  <c:v>32507</c:v>
                </c:pt>
                <c:pt idx="324">
                  <c:v>32539</c:v>
                </c:pt>
                <c:pt idx="325">
                  <c:v>32567</c:v>
                </c:pt>
                <c:pt idx="326">
                  <c:v>32598</c:v>
                </c:pt>
                <c:pt idx="327">
                  <c:v>32626</c:v>
                </c:pt>
                <c:pt idx="328">
                  <c:v>32659</c:v>
                </c:pt>
                <c:pt idx="329">
                  <c:v>32689</c:v>
                </c:pt>
                <c:pt idx="330">
                  <c:v>32720</c:v>
                </c:pt>
                <c:pt idx="331">
                  <c:v>32751</c:v>
                </c:pt>
                <c:pt idx="332">
                  <c:v>32780</c:v>
                </c:pt>
                <c:pt idx="333">
                  <c:v>32812</c:v>
                </c:pt>
                <c:pt idx="334">
                  <c:v>32842</c:v>
                </c:pt>
                <c:pt idx="335">
                  <c:v>32871</c:v>
                </c:pt>
                <c:pt idx="336">
                  <c:v>32904</c:v>
                </c:pt>
                <c:pt idx="337">
                  <c:v>32932</c:v>
                </c:pt>
                <c:pt idx="338">
                  <c:v>32962</c:v>
                </c:pt>
                <c:pt idx="339">
                  <c:v>32993</c:v>
                </c:pt>
                <c:pt idx="340">
                  <c:v>33024</c:v>
                </c:pt>
                <c:pt idx="341">
                  <c:v>33053</c:v>
                </c:pt>
                <c:pt idx="342">
                  <c:v>33085</c:v>
                </c:pt>
                <c:pt idx="343">
                  <c:v>33116</c:v>
                </c:pt>
                <c:pt idx="344">
                  <c:v>33144</c:v>
                </c:pt>
                <c:pt idx="345">
                  <c:v>33177</c:v>
                </c:pt>
                <c:pt idx="346">
                  <c:v>33207</c:v>
                </c:pt>
                <c:pt idx="347">
                  <c:v>33238</c:v>
                </c:pt>
                <c:pt idx="348">
                  <c:v>33269</c:v>
                </c:pt>
                <c:pt idx="349">
                  <c:v>33297</c:v>
                </c:pt>
                <c:pt idx="350">
                  <c:v>33326</c:v>
                </c:pt>
                <c:pt idx="351">
                  <c:v>33358</c:v>
                </c:pt>
                <c:pt idx="352">
                  <c:v>33389</c:v>
                </c:pt>
                <c:pt idx="353">
                  <c:v>33417</c:v>
                </c:pt>
                <c:pt idx="354">
                  <c:v>33450</c:v>
                </c:pt>
                <c:pt idx="355">
                  <c:v>33480</c:v>
                </c:pt>
                <c:pt idx="356">
                  <c:v>33511</c:v>
                </c:pt>
                <c:pt idx="357">
                  <c:v>33542</c:v>
                </c:pt>
                <c:pt idx="358">
                  <c:v>33571</c:v>
                </c:pt>
                <c:pt idx="359">
                  <c:v>33603</c:v>
                </c:pt>
                <c:pt idx="360">
                  <c:v>33634</c:v>
                </c:pt>
                <c:pt idx="361">
                  <c:v>33662</c:v>
                </c:pt>
                <c:pt idx="362">
                  <c:v>33694</c:v>
                </c:pt>
                <c:pt idx="363">
                  <c:v>33724</c:v>
                </c:pt>
                <c:pt idx="364">
                  <c:v>33753</c:v>
                </c:pt>
                <c:pt idx="365">
                  <c:v>33785</c:v>
                </c:pt>
                <c:pt idx="366">
                  <c:v>33816</c:v>
                </c:pt>
                <c:pt idx="367">
                  <c:v>33847</c:v>
                </c:pt>
                <c:pt idx="368">
                  <c:v>33877</c:v>
                </c:pt>
                <c:pt idx="369">
                  <c:v>33907</c:v>
                </c:pt>
                <c:pt idx="370">
                  <c:v>33938</c:v>
                </c:pt>
                <c:pt idx="371">
                  <c:v>33969</c:v>
                </c:pt>
                <c:pt idx="372">
                  <c:v>33998</c:v>
                </c:pt>
                <c:pt idx="373">
                  <c:v>34026</c:v>
                </c:pt>
                <c:pt idx="374">
                  <c:v>34059</c:v>
                </c:pt>
                <c:pt idx="375">
                  <c:v>34089</c:v>
                </c:pt>
                <c:pt idx="376">
                  <c:v>34120</c:v>
                </c:pt>
                <c:pt idx="377">
                  <c:v>34150</c:v>
                </c:pt>
                <c:pt idx="378">
                  <c:v>34180</c:v>
                </c:pt>
                <c:pt idx="379">
                  <c:v>34212</c:v>
                </c:pt>
                <c:pt idx="380">
                  <c:v>34242</c:v>
                </c:pt>
                <c:pt idx="381">
                  <c:v>34271</c:v>
                </c:pt>
                <c:pt idx="382">
                  <c:v>34303</c:v>
                </c:pt>
                <c:pt idx="383">
                  <c:v>34334</c:v>
                </c:pt>
                <c:pt idx="384">
                  <c:v>34365</c:v>
                </c:pt>
                <c:pt idx="385">
                  <c:v>34393</c:v>
                </c:pt>
                <c:pt idx="386">
                  <c:v>34424</c:v>
                </c:pt>
                <c:pt idx="387">
                  <c:v>34453</c:v>
                </c:pt>
                <c:pt idx="388">
                  <c:v>34485</c:v>
                </c:pt>
                <c:pt idx="389">
                  <c:v>34515</c:v>
                </c:pt>
                <c:pt idx="390">
                  <c:v>34544</c:v>
                </c:pt>
                <c:pt idx="391">
                  <c:v>34577</c:v>
                </c:pt>
                <c:pt idx="392">
                  <c:v>34607</c:v>
                </c:pt>
                <c:pt idx="393">
                  <c:v>34638</c:v>
                </c:pt>
                <c:pt idx="394">
                  <c:v>34668</c:v>
                </c:pt>
                <c:pt idx="395">
                  <c:v>34698</c:v>
                </c:pt>
                <c:pt idx="396">
                  <c:v>34730</c:v>
                </c:pt>
                <c:pt idx="397">
                  <c:v>34758</c:v>
                </c:pt>
                <c:pt idx="398">
                  <c:v>34789</c:v>
                </c:pt>
                <c:pt idx="399">
                  <c:v>34817</c:v>
                </c:pt>
                <c:pt idx="400">
                  <c:v>34850</c:v>
                </c:pt>
                <c:pt idx="401">
                  <c:v>34880</c:v>
                </c:pt>
                <c:pt idx="402">
                  <c:v>34911</c:v>
                </c:pt>
                <c:pt idx="403">
                  <c:v>34942</c:v>
                </c:pt>
                <c:pt idx="404">
                  <c:v>34971</c:v>
                </c:pt>
                <c:pt idx="405">
                  <c:v>35003</c:v>
                </c:pt>
                <c:pt idx="406">
                  <c:v>35033</c:v>
                </c:pt>
                <c:pt idx="407">
                  <c:v>35062</c:v>
                </c:pt>
                <c:pt idx="408">
                  <c:v>35095</c:v>
                </c:pt>
                <c:pt idx="409">
                  <c:v>35124</c:v>
                </c:pt>
                <c:pt idx="410">
                  <c:v>35153</c:v>
                </c:pt>
                <c:pt idx="411">
                  <c:v>35185</c:v>
                </c:pt>
                <c:pt idx="412">
                  <c:v>35216</c:v>
                </c:pt>
                <c:pt idx="413">
                  <c:v>35244</c:v>
                </c:pt>
                <c:pt idx="414">
                  <c:v>35277</c:v>
                </c:pt>
                <c:pt idx="415">
                  <c:v>35307</c:v>
                </c:pt>
                <c:pt idx="416">
                  <c:v>35338</c:v>
                </c:pt>
                <c:pt idx="417">
                  <c:v>35369</c:v>
                </c:pt>
                <c:pt idx="418">
                  <c:v>35398</c:v>
                </c:pt>
                <c:pt idx="419">
                  <c:v>35430</c:v>
                </c:pt>
                <c:pt idx="420">
                  <c:v>35461</c:v>
                </c:pt>
                <c:pt idx="421">
                  <c:v>35489</c:v>
                </c:pt>
                <c:pt idx="422">
                  <c:v>35520</c:v>
                </c:pt>
                <c:pt idx="423">
                  <c:v>35550</c:v>
                </c:pt>
                <c:pt idx="424">
                  <c:v>35580</c:v>
                </c:pt>
                <c:pt idx="425">
                  <c:v>35611</c:v>
                </c:pt>
                <c:pt idx="426">
                  <c:v>35642</c:v>
                </c:pt>
                <c:pt idx="427">
                  <c:v>35671</c:v>
                </c:pt>
                <c:pt idx="428">
                  <c:v>35703</c:v>
                </c:pt>
                <c:pt idx="429">
                  <c:v>35734</c:v>
                </c:pt>
                <c:pt idx="430">
                  <c:v>35762</c:v>
                </c:pt>
                <c:pt idx="431">
                  <c:v>35795</c:v>
                </c:pt>
                <c:pt idx="432">
                  <c:v>35825</c:v>
                </c:pt>
                <c:pt idx="433">
                  <c:v>35853</c:v>
                </c:pt>
                <c:pt idx="434">
                  <c:v>35885</c:v>
                </c:pt>
                <c:pt idx="435">
                  <c:v>35915</c:v>
                </c:pt>
                <c:pt idx="436">
                  <c:v>35944</c:v>
                </c:pt>
                <c:pt idx="437">
                  <c:v>35976</c:v>
                </c:pt>
                <c:pt idx="438">
                  <c:v>36007</c:v>
                </c:pt>
                <c:pt idx="439">
                  <c:v>36038</c:v>
                </c:pt>
                <c:pt idx="440">
                  <c:v>36068</c:v>
                </c:pt>
                <c:pt idx="441">
                  <c:v>36098</c:v>
                </c:pt>
                <c:pt idx="442">
                  <c:v>36129</c:v>
                </c:pt>
                <c:pt idx="443">
                  <c:v>36160</c:v>
                </c:pt>
                <c:pt idx="444">
                  <c:v>36189</c:v>
                </c:pt>
                <c:pt idx="445">
                  <c:v>36217</c:v>
                </c:pt>
                <c:pt idx="446">
                  <c:v>36250</c:v>
                </c:pt>
                <c:pt idx="447">
                  <c:v>36280</c:v>
                </c:pt>
                <c:pt idx="448">
                  <c:v>36311</c:v>
                </c:pt>
                <c:pt idx="449">
                  <c:v>36341</c:v>
                </c:pt>
                <c:pt idx="450">
                  <c:v>36371</c:v>
                </c:pt>
                <c:pt idx="451">
                  <c:v>36403</c:v>
                </c:pt>
                <c:pt idx="452">
                  <c:v>36433</c:v>
                </c:pt>
                <c:pt idx="453">
                  <c:v>36462</c:v>
                </c:pt>
                <c:pt idx="454">
                  <c:v>36494</c:v>
                </c:pt>
                <c:pt idx="455">
                  <c:v>36525</c:v>
                </c:pt>
                <c:pt idx="456">
                  <c:v>36556</c:v>
                </c:pt>
                <c:pt idx="457">
                  <c:v>36585</c:v>
                </c:pt>
                <c:pt idx="458">
                  <c:v>36616</c:v>
                </c:pt>
                <c:pt idx="459">
                  <c:v>36644</c:v>
                </c:pt>
                <c:pt idx="460">
                  <c:v>36677</c:v>
                </c:pt>
                <c:pt idx="461">
                  <c:v>36707</c:v>
                </c:pt>
                <c:pt idx="462">
                  <c:v>36738</c:v>
                </c:pt>
                <c:pt idx="463">
                  <c:v>36769</c:v>
                </c:pt>
                <c:pt idx="464">
                  <c:v>36798</c:v>
                </c:pt>
                <c:pt idx="465">
                  <c:v>36830</c:v>
                </c:pt>
                <c:pt idx="466">
                  <c:v>36860</c:v>
                </c:pt>
                <c:pt idx="467">
                  <c:v>36889</c:v>
                </c:pt>
                <c:pt idx="468">
                  <c:v>36922</c:v>
                </c:pt>
                <c:pt idx="469">
                  <c:v>36950</c:v>
                </c:pt>
                <c:pt idx="470">
                  <c:v>36980</c:v>
                </c:pt>
                <c:pt idx="471">
                  <c:v>37011</c:v>
                </c:pt>
                <c:pt idx="472">
                  <c:v>37042</c:v>
                </c:pt>
                <c:pt idx="473">
                  <c:v>37071</c:v>
                </c:pt>
                <c:pt idx="474">
                  <c:v>37103</c:v>
                </c:pt>
                <c:pt idx="475">
                  <c:v>37134</c:v>
                </c:pt>
                <c:pt idx="476">
                  <c:v>37162</c:v>
                </c:pt>
                <c:pt idx="477">
                  <c:v>37195</c:v>
                </c:pt>
                <c:pt idx="478">
                  <c:v>37225</c:v>
                </c:pt>
                <c:pt idx="479">
                  <c:v>37256</c:v>
                </c:pt>
                <c:pt idx="480">
                  <c:v>37287</c:v>
                </c:pt>
                <c:pt idx="481">
                  <c:v>37315</c:v>
                </c:pt>
                <c:pt idx="482">
                  <c:v>37344</c:v>
                </c:pt>
                <c:pt idx="483">
                  <c:v>37376</c:v>
                </c:pt>
                <c:pt idx="484">
                  <c:v>37407</c:v>
                </c:pt>
                <c:pt idx="485">
                  <c:v>37435</c:v>
                </c:pt>
                <c:pt idx="486">
                  <c:v>37468</c:v>
                </c:pt>
                <c:pt idx="487">
                  <c:v>37498</c:v>
                </c:pt>
                <c:pt idx="488">
                  <c:v>37529</c:v>
                </c:pt>
                <c:pt idx="489">
                  <c:v>37560</c:v>
                </c:pt>
                <c:pt idx="490">
                  <c:v>37589</c:v>
                </c:pt>
                <c:pt idx="491">
                  <c:v>37621</c:v>
                </c:pt>
                <c:pt idx="492">
                  <c:v>37652</c:v>
                </c:pt>
                <c:pt idx="493">
                  <c:v>37680</c:v>
                </c:pt>
                <c:pt idx="494">
                  <c:v>37711</c:v>
                </c:pt>
                <c:pt idx="495">
                  <c:v>37741</c:v>
                </c:pt>
                <c:pt idx="496">
                  <c:v>37771</c:v>
                </c:pt>
                <c:pt idx="497">
                  <c:v>37802</c:v>
                </c:pt>
                <c:pt idx="498">
                  <c:v>37833</c:v>
                </c:pt>
                <c:pt idx="499">
                  <c:v>37862</c:v>
                </c:pt>
                <c:pt idx="500">
                  <c:v>37894</c:v>
                </c:pt>
                <c:pt idx="501">
                  <c:v>37925</c:v>
                </c:pt>
                <c:pt idx="502">
                  <c:v>37953</c:v>
                </c:pt>
                <c:pt idx="503">
                  <c:v>37986</c:v>
                </c:pt>
                <c:pt idx="504">
                  <c:v>38016</c:v>
                </c:pt>
                <c:pt idx="505">
                  <c:v>38044</c:v>
                </c:pt>
                <c:pt idx="506">
                  <c:v>38077</c:v>
                </c:pt>
                <c:pt idx="507">
                  <c:v>38107</c:v>
                </c:pt>
                <c:pt idx="508">
                  <c:v>38138</c:v>
                </c:pt>
                <c:pt idx="509">
                  <c:v>38168</c:v>
                </c:pt>
                <c:pt idx="510">
                  <c:v>38198</c:v>
                </c:pt>
                <c:pt idx="511">
                  <c:v>38230</c:v>
                </c:pt>
                <c:pt idx="512">
                  <c:v>38260</c:v>
                </c:pt>
                <c:pt idx="513">
                  <c:v>38289</c:v>
                </c:pt>
                <c:pt idx="514">
                  <c:v>38321</c:v>
                </c:pt>
                <c:pt idx="515">
                  <c:v>38352</c:v>
                </c:pt>
                <c:pt idx="516">
                  <c:v>38383</c:v>
                </c:pt>
                <c:pt idx="517">
                  <c:v>38411</c:v>
                </c:pt>
                <c:pt idx="518">
                  <c:v>38442</c:v>
                </c:pt>
                <c:pt idx="519">
                  <c:v>38471</c:v>
                </c:pt>
                <c:pt idx="520">
                  <c:v>38503</c:v>
                </c:pt>
                <c:pt idx="521">
                  <c:v>38533</c:v>
                </c:pt>
                <c:pt idx="522">
                  <c:v>38562</c:v>
                </c:pt>
                <c:pt idx="523">
                  <c:v>38595</c:v>
                </c:pt>
                <c:pt idx="524">
                  <c:v>38625</c:v>
                </c:pt>
                <c:pt idx="525">
                  <c:v>38656</c:v>
                </c:pt>
                <c:pt idx="526">
                  <c:v>38686</c:v>
                </c:pt>
                <c:pt idx="527">
                  <c:v>38716</c:v>
                </c:pt>
                <c:pt idx="528">
                  <c:v>38748</c:v>
                </c:pt>
                <c:pt idx="529">
                  <c:v>38776</c:v>
                </c:pt>
                <c:pt idx="530">
                  <c:v>38807</c:v>
                </c:pt>
                <c:pt idx="531">
                  <c:v>38835</c:v>
                </c:pt>
                <c:pt idx="532">
                  <c:v>38868</c:v>
                </c:pt>
                <c:pt idx="533">
                  <c:v>38898</c:v>
                </c:pt>
                <c:pt idx="534">
                  <c:v>38929</c:v>
                </c:pt>
                <c:pt idx="535">
                  <c:v>38960</c:v>
                </c:pt>
                <c:pt idx="536">
                  <c:v>38989</c:v>
                </c:pt>
                <c:pt idx="537">
                  <c:v>39021</c:v>
                </c:pt>
                <c:pt idx="538">
                  <c:v>39051</c:v>
                </c:pt>
                <c:pt idx="539">
                  <c:v>39080</c:v>
                </c:pt>
                <c:pt idx="540">
                  <c:v>39113</c:v>
                </c:pt>
                <c:pt idx="541">
                  <c:v>39141</c:v>
                </c:pt>
                <c:pt idx="542">
                  <c:v>39171</c:v>
                </c:pt>
                <c:pt idx="543">
                  <c:v>39202</c:v>
                </c:pt>
                <c:pt idx="544">
                  <c:v>39233</c:v>
                </c:pt>
                <c:pt idx="545">
                  <c:v>39262</c:v>
                </c:pt>
                <c:pt idx="546">
                  <c:v>39294</c:v>
                </c:pt>
                <c:pt idx="547">
                  <c:v>39325</c:v>
                </c:pt>
                <c:pt idx="548">
                  <c:v>39353</c:v>
                </c:pt>
                <c:pt idx="549">
                  <c:v>39386</c:v>
                </c:pt>
                <c:pt idx="550">
                  <c:v>39416</c:v>
                </c:pt>
                <c:pt idx="551">
                  <c:v>39447</c:v>
                </c:pt>
                <c:pt idx="552">
                  <c:v>39478</c:v>
                </c:pt>
                <c:pt idx="553">
                  <c:v>39507</c:v>
                </c:pt>
                <c:pt idx="554">
                  <c:v>39538</c:v>
                </c:pt>
                <c:pt idx="555">
                  <c:v>39568</c:v>
                </c:pt>
                <c:pt idx="556">
                  <c:v>39598</c:v>
                </c:pt>
                <c:pt idx="557">
                  <c:v>39629</c:v>
                </c:pt>
                <c:pt idx="558">
                  <c:v>39660</c:v>
                </c:pt>
                <c:pt idx="559">
                  <c:v>39689</c:v>
                </c:pt>
                <c:pt idx="560">
                  <c:v>39721</c:v>
                </c:pt>
                <c:pt idx="561">
                  <c:v>39752</c:v>
                </c:pt>
                <c:pt idx="562">
                  <c:v>39780</c:v>
                </c:pt>
                <c:pt idx="563">
                  <c:v>39813</c:v>
                </c:pt>
                <c:pt idx="564">
                  <c:v>39843</c:v>
                </c:pt>
                <c:pt idx="565">
                  <c:v>39871</c:v>
                </c:pt>
                <c:pt idx="566">
                  <c:v>39903</c:v>
                </c:pt>
                <c:pt idx="567">
                  <c:v>39933</c:v>
                </c:pt>
                <c:pt idx="568">
                  <c:v>39962</c:v>
                </c:pt>
                <c:pt idx="569">
                  <c:v>39994</c:v>
                </c:pt>
                <c:pt idx="570">
                  <c:v>40025</c:v>
                </c:pt>
                <c:pt idx="571">
                  <c:v>40056</c:v>
                </c:pt>
                <c:pt idx="572">
                  <c:v>40086</c:v>
                </c:pt>
                <c:pt idx="573">
                  <c:v>40116</c:v>
                </c:pt>
                <c:pt idx="574">
                  <c:v>40147</c:v>
                </c:pt>
                <c:pt idx="575">
                  <c:v>40178</c:v>
                </c:pt>
                <c:pt idx="576">
                  <c:v>40207</c:v>
                </c:pt>
                <c:pt idx="577">
                  <c:v>40235</c:v>
                </c:pt>
                <c:pt idx="578">
                  <c:v>40268</c:v>
                </c:pt>
                <c:pt idx="579">
                  <c:v>40298</c:v>
                </c:pt>
                <c:pt idx="580">
                  <c:v>40329</c:v>
                </c:pt>
                <c:pt idx="581">
                  <c:v>40359</c:v>
                </c:pt>
                <c:pt idx="582">
                  <c:v>40389</c:v>
                </c:pt>
                <c:pt idx="583">
                  <c:v>40421</c:v>
                </c:pt>
                <c:pt idx="584">
                  <c:v>40451</c:v>
                </c:pt>
                <c:pt idx="585">
                  <c:v>40480</c:v>
                </c:pt>
                <c:pt idx="586">
                  <c:v>40512</c:v>
                </c:pt>
                <c:pt idx="587">
                  <c:v>40543</c:v>
                </c:pt>
                <c:pt idx="588">
                  <c:v>40574</c:v>
                </c:pt>
                <c:pt idx="589">
                  <c:v>40602</c:v>
                </c:pt>
                <c:pt idx="590">
                  <c:v>40633</c:v>
                </c:pt>
                <c:pt idx="591">
                  <c:v>40662</c:v>
                </c:pt>
                <c:pt idx="592">
                  <c:v>40694</c:v>
                </c:pt>
                <c:pt idx="593">
                  <c:v>40724</c:v>
                </c:pt>
                <c:pt idx="594">
                  <c:v>40753</c:v>
                </c:pt>
                <c:pt idx="595">
                  <c:v>40786</c:v>
                </c:pt>
                <c:pt idx="596">
                  <c:v>40816</c:v>
                </c:pt>
                <c:pt idx="597">
                  <c:v>40847</c:v>
                </c:pt>
                <c:pt idx="598">
                  <c:v>40877</c:v>
                </c:pt>
                <c:pt idx="599">
                  <c:v>40907</c:v>
                </c:pt>
                <c:pt idx="600">
                  <c:v>40939</c:v>
                </c:pt>
                <c:pt idx="601">
                  <c:v>40968</c:v>
                </c:pt>
                <c:pt idx="602">
                  <c:v>40998</c:v>
                </c:pt>
                <c:pt idx="603">
                  <c:v>41029</c:v>
                </c:pt>
                <c:pt idx="604">
                  <c:v>41060</c:v>
                </c:pt>
                <c:pt idx="605">
                  <c:v>41089</c:v>
                </c:pt>
                <c:pt idx="606">
                  <c:v>41121</c:v>
                </c:pt>
                <c:pt idx="607">
                  <c:v>41152</c:v>
                </c:pt>
                <c:pt idx="608">
                  <c:v>41180</c:v>
                </c:pt>
                <c:pt idx="609">
                  <c:v>41213</c:v>
                </c:pt>
                <c:pt idx="610">
                  <c:v>41243</c:v>
                </c:pt>
                <c:pt idx="611">
                  <c:v>41274</c:v>
                </c:pt>
                <c:pt idx="612">
                  <c:v>41305</c:v>
                </c:pt>
                <c:pt idx="613">
                  <c:v>41333</c:v>
                </c:pt>
                <c:pt idx="614">
                  <c:v>41362</c:v>
                </c:pt>
                <c:pt idx="615">
                  <c:v>41394</c:v>
                </c:pt>
                <c:pt idx="616">
                  <c:v>41425</c:v>
                </c:pt>
                <c:pt idx="617">
                  <c:v>41453</c:v>
                </c:pt>
                <c:pt idx="618">
                  <c:v>41486</c:v>
                </c:pt>
                <c:pt idx="619">
                  <c:v>41516</c:v>
                </c:pt>
                <c:pt idx="620">
                  <c:v>41547</c:v>
                </c:pt>
                <c:pt idx="621">
                  <c:v>41578</c:v>
                </c:pt>
                <c:pt idx="622">
                  <c:v>41607</c:v>
                </c:pt>
                <c:pt idx="623">
                  <c:v>41639</c:v>
                </c:pt>
                <c:pt idx="624">
                  <c:v>41670</c:v>
                </c:pt>
                <c:pt idx="625">
                  <c:v>41698</c:v>
                </c:pt>
                <c:pt idx="626">
                  <c:v>41729</c:v>
                </c:pt>
                <c:pt idx="627">
                  <c:v>41759</c:v>
                </c:pt>
                <c:pt idx="628">
                  <c:v>41789</c:v>
                </c:pt>
                <c:pt idx="629">
                  <c:v>41820</c:v>
                </c:pt>
                <c:pt idx="630">
                  <c:v>41851</c:v>
                </c:pt>
                <c:pt idx="631">
                  <c:v>41880</c:v>
                </c:pt>
                <c:pt idx="632">
                  <c:v>41912</c:v>
                </c:pt>
                <c:pt idx="633">
                  <c:v>41943</c:v>
                </c:pt>
                <c:pt idx="634">
                  <c:v>41971</c:v>
                </c:pt>
                <c:pt idx="635">
                  <c:v>42004</c:v>
                </c:pt>
                <c:pt idx="636">
                  <c:v>42034</c:v>
                </c:pt>
                <c:pt idx="637">
                  <c:v>42062</c:v>
                </c:pt>
                <c:pt idx="638">
                  <c:v>42094</c:v>
                </c:pt>
                <c:pt idx="639">
                  <c:v>42124</c:v>
                </c:pt>
                <c:pt idx="640">
                  <c:v>42153</c:v>
                </c:pt>
                <c:pt idx="641">
                  <c:v>42185</c:v>
                </c:pt>
                <c:pt idx="642">
                  <c:v>42216</c:v>
                </c:pt>
                <c:pt idx="643">
                  <c:v>42247</c:v>
                </c:pt>
                <c:pt idx="644">
                  <c:v>42277</c:v>
                </c:pt>
                <c:pt idx="645">
                  <c:v>42307</c:v>
                </c:pt>
                <c:pt idx="646">
                  <c:v>42338</c:v>
                </c:pt>
                <c:pt idx="647">
                  <c:v>42369</c:v>
                </c:pt>
                <c:pt idx="648">
                  <c:v>42398</c:v>
                </c:pt>
                <c:pt idx="649">
                  <c:v>42429</c:v>
                </c:pt>
                <c:pt idx="650">
                  <c:v>42460</c:v>
                </c:pt>
                <c:pt idx="651">
                  <c:v>42489</c:v>
                </c:pt>
                <c:pt idx="652">
                  <c:v>42521</c:v>
                </c:pt>
                <c:pt idx="653">
                  <c:v>42551</c:v>
                </c:pt>
                <c:pt idx="654">
                  <c:v>42580</c:v>
                </c:pt>
                <c:pt idx="655">
                  <c:v>42613</c:v>
                </c:pt>
                <c:pt idx="656">
                  <c:v>42643</c:v>
                </c:pt>
                <c:pt idx="657">
                  <c:v>42674</c:v>
                </c:pt>
                <c:pt idx="658">
                  <c:v>42704</c:v>
                </c:pt>
                <c:pt idx="659">
                  <c:v>42734</c:v>
                </c:pt>
                <c:pt idx="660">
                  <c:v>42766</c:v>
                </c:pt>
                <c:pt idx="661">
                  <c:v>42794</c:v>
                </c:pt>
                <c:pt idx="662">
                  <c:v>42825</c:v>
                </c:pt>
                <c:pt idx="663">
                  <c:v>42853</c:v>
                </c:pt>
                <c:pt idx="664">
                  <c:v>42886</c:v>
                </c:pt>
                <c:pt idx="665">
                  <c:v>42916</c:v>
                </c:pt>
                <c:pt idx="666">
                  <c:v>42947</c:v>
                </c:pt>
                <c:pt idx="667">
                  <c:v>42978</c:v>
                </c:pt>
                <c:pt idx="668">
                  <c:v>43007</c:v>
                </c:pt>
                <c:pt idx="669">
                  <c:v>43039</c:v>
                </c:pt>
                <c:pt idx="670">
                  <c:v>43069</c:v>
                </c:pt>
                <c:pt idx="671">
                  <c:v>43098</c:v>
                </c:pt>
                <c:pt idx="672">
                  <c:v>43131</c:v>
                </c:pt>
                <c:pt idx="673">
                  <c:v>43159</c:v>
                </c:pt>
                <c:pt idx="674">
                  <c:v>43189</c:v>
                </c:pt>
                <c:pt idx="675">
                  <c:v>43220</c:v>
                </c:pt>
                <c:pt idx="676">
                  <c:v>43251</c:v>
                </c:pt>
                <c:pt idx="677">
                  <c:v>43280</c:v>
                </c:pt>
                <c:pt idx="678">
                  <c:v>43312</c:v>
                </c:pt>
                <c:pt idx="679">
                  <c:v>43343</c:v>
                </c:pt>
                <c:pt idx="680">
                  <c:v>43371</c:v>
                </c:pt>
                <c:pt idx="681">
                  <c:v>43404</c:v>
                </c:pt>
                <c:pt idx="682">
                  <c:v>43434</c:v>
                </c:pt>
                <c:pt idx="683">
                  <c:v>43465</c:v>
                </c:pt>
                <c:pt idx="684">
                  <c:v>43496</c:v>
                </c:pt>
                <c:pt idx="685">
                  <c:v>43524</c:v>
                </c:pt>
                <c:pt idx="686">
                  <c:v>43553</c:v>
                </c:pt>
                <c:pt idx="687">
                  <c:v>43585</c:v>
                </c:pt>
                <c:pt idx="688">
                  <c:v>43616</c:v>
                </c:pt>
                <c:pt idx="689">
                  <c:v>43644</c:v>
                </c:pt>
                <c:pt idx="690">
                  <c:v>43677</c:v>
                </c:pt>
                <c:pt idx="691">
                  <c:v>43707</c:v>
                </c:pt>
                <c:pt idx="692">
                  <c:v>43738</c:v>
                </c:pt>
                <c:pt idx="693">
                  <c:v>43769</c:v>
                </c:pt>
                <c:pt idx="694">
                  <c:v>43798</c:v>
                </c:pt>
                <c:pt idx="695">
                  <c:v>43830</c:v>
                </c:pt>
                <c:pt idx="696">
                  <c:v>43861</c:v>
                </c:pt>
                <c:pt idx="697">
                  <c:v>43889</c:v>
                </c:pt>
                <c:pt idx="698">
                  <c:v>43921</c:v>
                </c:pt>
                <c:pt idx="699">
                  <c:v>43951</c:v>
                </c:pt>
                <c:pt idx="700">
                  <c:v>43980</c:v>
                </c:pt>
                <c:pt idx="701">
                  <c:v>44012</c:v>
                </c:pt>
                <c:pt idx="702">
                  <c:v>44043</c:v>
                </c:pt>
                <c:pt idx="703">
                  <c:v>44074</c:v>
                </c:pt>
                <c:pt idx="704">
                  <c:v>44104</c:v>
                </c:pt>
                <c:pt idx="705">
                  <c:v>44134</c:v>
                </c:pt>
                <c:pt idx="706">
                  <c:v>44165</c:v>
                </c:pt>
                <c:pt idx="707">
                  <c:v>44196</c:v>
                </c:pt>
                <c:pt idx="708">
                  <c:v>44225</c:v>
                </c:pt>
                <c:pt idx="709">
                  <c:v>44253</c:v>
                </c:pt>
                <c:pt idx="710">
                  <c:v>44286</c:v>
                </c:pt>
                <c:pt idx="711">
                  <c:v>44316</c:v>
                </c:pt>
                <c:pt idx="712">
                  <c:v>44347</c:v>
                </c:pt>
                <c:pt idx="713">
                  <c:v>44377</c:v>
                </c:pt>
                <c:pt idx="714">
                  <c:v>44407</c:v>
                </c:pt>
                <c:pt idx="715">
                  <c:v>44439</c:v>
                </c:pt>
                <c:pt idx="716">
                  <c:v>44469</c:v>
                </c:pt>
                <c:pt idx="717">
                  <c:v>44498</c:v>
                </c:pt>
                <c:pt idx="718">
                  <c:v>44530</c:v>
                </c:pt>
                <c:pt idx="719">
                  <c:v>44561</c:v>
                </c:pt>
                <c:pt idx="720">
                  <c:v>44592</c:v>
                </c:pt>
                <c:pt idx="721">
                  <c:v>44620</c:v>
                </c:pt>
                <c:pt idx="722">
                  <c:v>44651</c:v>
                </c:pt>
                <c:pt idx="723">
                  <c:v>44680</c:v>
                </c:pt>
                <c:pt idx="724">
                  <c:v>44712</c:v>
                </c:pt>
                <c:pt idx="725">
                  <c:v>44742</c:v>
                </c:pt>
                <c:pt idx="726">
                  <c:v>44771</c:v>
                </c:pt>
                <c:pt idx="727">
                  <c:v>44804</c:v>
                </c:pt>
                <c:pt idx="728">
                  <c:v>44834</c:v>
                </c:pt>
                <c:pt idx="729">
                  <c:v>44865</c:v>
                </c:pt>
                <c:pt idx="730">
                  <c:v>44895</c:v>
                </c:pt>
                <c:pt idx="731">
                  <c:v>44925</c:v>
                </c:pt>
                <c:pt idx="732">
                  <c:v>44957</c:v>
                </c:pt>
                <c:pt idx="733">
                  <c:v>44985</c:v>
                </c:pt>
                <c:pt idx="734">
                  <c:v>45016</c:v>
                </c:pt>
                <c:pt idx="735">
                  <c:v>45044</c:v>
                </c:pt>
                <c:pt idx="736">
                  <c:v>45077</c:v>
                </c:pt>
                <c:pt idx="737">
                  <c:v>45107</c:v>
                </c:pt>
                <c:pt idx="738">
                  <c:v>45138</c:v>
                </c:pt>
              </c:numCache>
            </c:numRef>
          </c:cat>
          <c:val>
            <c:numRef>
              <c:f>'CPI vs 10 Year'!$I$7:$I$932</c:f>
              <c:numCache>
                <c:formatCode>0.0%</c:formatCode>
                <c:ptCount val="926"/>
                <c:pt idx="0">
                  <c:v>4.1020000000000001E-2</c:v>
                </c:pt>
                <c:pt idx="1">
                  <c:v>4.002E-2</c:v>
                </c:pt>
                <c:pt idx="2">
                  <c:v>3.8620000000000002E-2</c:v>
                </c:pt>
                <c:pt idx="3">
                  <c:v>3.8620000000000002E-2</c:v>
                </c:pt>
                <c:pt idx="4">
                  <c:v>3.9019999999999999E-2</c:v>
                </c:pt>
                <c:pt idx="5">
                  <c:v>4.002E-2</c:v>
                </c:pt>
                <c:pt idx="6">
                  <c:v>4.0419999999999998E-2</c:v>
                </c:pt>
                <c:pt idx="7">
                  <c:v>3.9620000000000002E-2</c:v>
                </c:pt>
                <c:pt idx="8">
                  <c:v>3.9420000000000004E-2</c:v>
                </c:pt>
                <c:pt idx="9">
                  <c:v>3.9220000000000005E-2</c:v>
                </c:pt>
                <c:pt idx="10">
                  <c:v>3.9220000000000005E-2</c:v>
                </c:pt>
                <c:pt idx="11">
                  <c:v>3.8519999999999999E-2</c:v>
                </c:pt>
                <c:pt idx="12">
                  <c:v>3.8719999999999997E-2</c:v>
                </c:pt>
                <c:pt idx="13">
                  <c:v>3.9420000000000004E-2</c:v>
                </c:pt>
                <c:pt idx="14">
                  <c:v>3.952E-2</c:v>
                </c:pt>
                <c:pt idx="15">
                  <c:v>3.952E-2</c:v>
                </c:pt>
                <c:pt idx="16">
                  <c:v>3.9620000000000002E-2</c:v>
                </c:pt>
                <c:pt idx="17">
                  <c:v>4.002E-2</c:v>
                </c:pt>
                <c:pt idx="18">
                  <c:v>4.002E-2</c:v>
                </c:pt>
                <c:pt idx="19">
                  <c:v>4.0220000000000006E-2</c:v>
                </c:pt>
                <c:pt idx="20">
                  <c:v>4.0719999999999999E-2</c:v>
                </c:pt>
                <c:pt idx="21">
                  <c:v>4.1520000000000001E-2</c:v>
                </c:pt>
                <c:pt idx="22">
                  <c:v>4.0819999999999995E-2</c:v>
                </c:pt>
                <c:pt idx="23">
                  <c:v>4.1420000000000005E-2</c:v>
                </c:pt>
                <c:pt idx="24">
                  <c:v>4.1520000000000001E-2</c:v>
                </c:pt>
                <c:pt idx="25">
                  <c:v>4.1820000000000003E-2</c:v>
                </c:pt>
                <c:pt idx="26">
                  <c:v>4.2320000000000003E-2</c:v>
                </c:pt>
                <c:pt idx="27">
                  <c:v>4.2220000000000008E-2</c:v>
                </c:pt>
                <c:pt idx="28">
                  <c:v>4.1919999999999999E-2</c:v>
                </c:pt>
                <c:pt idx="29">
                  <c:v>4.1520000000000001E-2</c:v>
                </c:pt>
                <c:pt idx="30">
                  <c:v>4.1919999999999999E-2</c:v>
                </c:pt>
                <c:pt idx="31">
                  <c:v>4.2119999999999998E-2</c:v>
                </c:pt>
                <c:pt idx="32">
                  <c:v>4.1820000000000003E-2</c:v>
                </c:pt>
                <c:pt idx="33">
                  <c:v>4.1619999999999997E-2</c:v>
                </c:pt>
                <c:pt idx="34">
                  <c:v>4.2020000000000002E-2</c:v>
                </c:pt>
                <c:pt idx="35">
                  <c:v>4.2119999999999998E-2</c:v>
                </c:pt>
                <c:pt idx="36">
                  <c:v>4.1919999999999999E-2</c:v>
                </c:pt>
                <c:pt idx="37">
                  <c:v>4.2220000000000008E-2</c:v>
                </c:pt>
                <c:pt idx="38">
                  <c:v>4.2020000000000002E-2</c:v>
                </c:pt>
                <c:pt idx="39">
                  <c:v>4.2119999999999998E-2</c:v>
                </c:pt>
                <c:pt idx="40">
                  <c:v>4.2320000000000003E-2</c:v>
                </c:pt>
                <c:pt idx="41">
                  <c:v>4.2020000000000002E-2</c:v>
                </c:pt>
                <c:pt idx="42">
                  <c:v>4.2220000000000008E-2</c:v>
                </c:pt>
                <c:pt idx="43">
                  <c:v>4.2720000000000001E-2</c:v>
                </c:pt>
                <c:pt idx="44">
                  <c:v>4.3520000000000003E-2</c:v>
                </c:pt>
                <c:pt idx="45">
                  <c:v>4.4119999999999999E-2</c:v>
                </c:pt>
                <c:pt idx="46">
                  <c:v>4.4819999999999999E-2</c:v>
                </c:pt>
                <c:pt idx="47">
                  <c:v>4.6519999999999999E-2</c:v>
                </c:pt>
                <c:pt idx="48">
                  <c:v>4.6920000000000003E-2</c:v>
                </c:pt>
                <c:pt idx="49">
                  <c:v>5.0220000000000001E-2</c:v>
                </c:pt>
                <c:pt idx="50">
                  <c:v>4.7119999999999995E-2</c:v>
                </c:pt>
                <c:pt idx="51">
                  <c:v>4.7919999999999997E-2</c:v>
                </c:pt>
                <c:pt idx="52">
                  <c:v>4.8019999999999993E-2</c:v>
                </c:pt>
                <c:pt idx="53">
                  <c:v>4.9720000000000007E-2</c:v>
                </c:pt>
                <c:pt idx="54">
                  <c:v>5.0519999999999995E-2</c:v>
                </c:pt>
                <c:pt idx="55">
                  <c:v>5.3620000000000001E-2</c:v>
                </c:pt>
                <c:pt idx="56">
                  <c:v>5.0220000000000001E-2</c:v>
                </c:pt>
                <c:pt idx="57">
                  <c:v>4.9720000000000007E-2</c:v>
                </c:pt>
                <c:pt idx="58">
                  <c:v>5.1220000000000002E-2</c:v>
                </c:pt>
                <c:pt idx="59">
                  <c:v>4.6420000000000003E-2</c:v>
                </c:pt>
                <c:pt idx="60">
                  <c:v>4.5220000000000003E-2</c:v>
                </c:pt>
                <c:pt idx="61">
                  <c:v>4.7220000000000005E-2</c:v>
                </c:pt>
                <c:pt idx="62">
                  <c:v>4.5019999999999998E-2</c:v>
                </c:pt>
                <c:pt idx="63">
                  <c:v>4.7820000000000001E-2</c:v>
                </c:pt>
                <c:pt idx="64">
                  <c:v>4.8120000000000003E-2</c:v>
                </c:pt>
                <c:pt idx="65">
                  <c:v>5.2220000000000003E-2</c:v>
                </c:pt>
                <c:pt idx="66">
                  <c:v>5.1619999999999999E-2</c:v>
                </c:pt>
                <c:pt idx="67">
                  <c:v>5.2720000000000003E-2</c:v>
                </c:pt>
                <c:pt idx="68">
                  <c:v>5.3120000000000001E-2</c:v>
                </c:pt>
                <c:pt idx="69">
                  <c:v>5.6420000000000005E-2</c:v>
                </c:pt>
                <c:pt idx="70">
                  <c:v>5.7419999999999999E-2</c:v>
                </c:pt>
                <c:pt idx="71">
                  <c:v>5.7020000000000001E-2</c:v>
                </c:pt>
                <c:pt idx="72">
                  <c:v>5.5419999999999997E-2</c:v>
                </c:pt>
                <c:pt idx="73">
                  <c:v>5.5620000000000003E-2</c:v>
                </c:pt>
                <c:pt idx="74">
                  <c:v>5.7619999999999998E-2</c:v>
                </c:pt>
                <c:pt idx="75">
                  <c:v>5.7419999999999999E-2</c:v>
                </c:pt>
                <c:pt idx="76">
                  <c:v>5.8619999999999998E-2</c:v>
                </c:pt>
                <c:pt idx="77">
                  <c:v>5.6420000000000005E-2</c:v>
                </c:pt>
                <c:pt idx="78">
                  <c:v>5.3920000000000003E-2</c:v>
                </c:pt>
                <c:pt idx="79">
                  <c:v>5.4219999999999997E-2</c:v>
                </c:pt>
                <c:pt idx="80">
                  <c:v>5.4919999999999997E-2</c:v>
                </c:pt>
                <c:pt idx="81">
                  <c:v>5.6120000000000003E-2</c:v>
                </c:pt>
                <c:pt idx="82">
                  <c:v>5.7820000000000003E-2</c:v>
                </c:pt>
                <c:pt idx="83">
                  <c:v>6.1620000000000001E-2</c:v>
                </c:pt>
                <c:pt idx="84">
                  <c:v>6.1920000000000003E-2</c:v>
                </c:pt>
                <c:pt idx="85">
                  <c:v>6.2619999999999995E-2</c:v>
                </c:pt>
                <c:pt idx="86">
                  <c:v>6.3019999999999993E-2</c:v>
                </c:pt>
                <c:pt idx="87">
                  <c:v>6.2019999999999999E-2</c:v>
                </c:pt>
                <c:pt idx="88">
                  <c:v>6.5619999999999998E-2</c:v>
                </c:pt>
                <c:pt idx="89">
                  <c:v>6.7320000000000005E-2</c:v>
                </c:pt>
                <c:pt idx="90">
                  <c:v>6.6619999999999999E-2</c:v>
                </c:pt>
                <c:pt idx="91">
                  <c:v>6.8319999999999992E-2</c:v>
                </c:pt>
                <c:pt idx="92">
                  <c:v>7.5119999999999992E-2</c:v>
                </c:pt>
                <c:pt idx="93">
                  <c:v>6.9419999999999996E-2</c:v>
                </c:pt>
                <c:pt idx="94">
                  <c:v>7.2919999999999999E-2</c:v>
                </c:pt>
                <c:pt idx="95">
                  <c:v>7.8820000000000001E-2</c:v>
                </c:pt>
                <c:pt idx="96">
                  <c:v>7.7519999999999992E-2</c:v>
                </c:pt>
                <c:pt idx="97">
                  <c:v>6.9019999999999998E-2</c:v>
                </c:pt>
                <c:pt idx="98">
                  <c:v>7.0819999999999994E-2</c:v>
                </c:pt>
                <c:pt idx="99">
                  <c:v>7.8219999999999998E-2</c:v>
                </c:pt>
                <c:pt idx="100">
                  <c:v>7.9519999999999993E-2</c:v>
                </c:pt>
                <c:pt idx="101">
                  <c:v>7.6819999999999999E-2</c:v>
                </c:pt>
                <c:pt idx="102">
                  <c:v>7.3819999999999997E-2</c:v>
                </c:pt>
                <c:pt idx="103">
                  <c:v>7.492E-2</c:v>
                </c:pt>
                <c:pt idx="104">
                  <c:v>7.2919999999999999E-2</c:v>
                </c:pt>
                <c:pt idx="105">
                  <c:v>7.3319999999999996E-2</c:v>
                </c:pt>
                <c:pt idx="106">
                  <c:v>6.4920000000000005E-2</c:v>
                </c:pt>
                <c:pt idx="107">
                  <c:v>6.5019999999999994E-2</c:v>
                </c:pt>
                <c:pt idx="108">
                  <c:v>6.0919999999999995E-2</c:v>
                </c:pt>
                <c:pt idx="109">
                  <c:v>6.1420000000000002E-2</c:v>
                </c:pt>
                <c:pt idx="110">
                  <c:v>5.5320000000000001E-2</c:v>
                </c:pt>
                <c:pt idx="111">
                  <c:v>6.0819999999999999E-2</c:v>
                </c:pt>
                <c:pt idx="112">
                  <c:v>6.3820000000000002E-2</c:v>
                </c:pt>
                <c:pt idx="113">
                  <c:v>6.7019999999999996E-2</c:v>
                </c:pt>
                <c:pt idx="114">
                  <c:v>6.8519999999999998E-2</c:v>
                </c:pt>
                <c:pt idx="115">
                  <c:v>6.2820000000000001E-2</c:v>
                </c:pt>
                <c:pt idx="116">
                  <c:v>6.0019999999999997E-2</c:v>
                </c:pt>
                <c:pt idx="117">
                  <c:v>5.8720000000000001E-2</c:v>
                </c:pt>
                <c:pt idx="118">
                  <c:v>5.9320000000000005E-2</c:v>
                </c:pt>
                <c:pt idx="119">
                  <c:v>5.892E-2</c:v>
                </c:pt>
                <c:pt idx="120">
                  <c:v>6.0919999999999995E-2</c:v>
                </c:pt>
                <c:pt idx="121">
                  <c:v>6.0420000000000001E-2</c:v>
                </c:pt>
                <c:pt idx="122">
                  <c:v>6.1219999999999997E-2</c:v>
                </c:pt>
                <c:pt idx="123">
                  <c:v>6.1420000000000002E-2</c:v>
                </c:pt>
                <c:pt idx="124">
                  <c:v>6.0519999999999997E-2</c:v>
                </c:pt>
                <c:pt idx="125">
                  <c:v>6.1519999999999998E-2</c:v>
                </c:pt>
                <c:pt idx="126">
                  <c:v>6.1219999999999997E-2</c:v>
                </c:pt>
                <c:pt idx="127">
                  <c:v>6.4219999999999999E-2</c:v>
                </c:pt>
                <c:pt idx="128">
                  <c:v>6.5419999999999992E-2</c:v>
                </c:pt>
                <c:pt idx="129">
                  <c:v>6.4119999999999996E-2</c:v>
                </c:pt>
                <c:pt idx="130">
                  <c:v>6.2820000000000001E-2</c:v>
                </c:pt>
                <c:pt idx="131">
                  <c:v>6.4119999999999996E-2</c:v>
                </c:pt>
                <c:pt idx="132">
                  <c:v>6.5419999999999992E-2</c:v>
                </c:pt>
                <c:pt idx="133">
                  <c:v>6.6420000000000007E-2</c:v>
                </c:pt>
                <c:pt idx="134">
                  <c:v>6.7320000000000005E-2</c:v>
                </c:pt>
                <c:pt idx="135">
                  <c:v>6.7019999999999996E-2</c:v>
                </c:pt>
                <c:pt idx="136">
                  <c:v>6.9320000000000007E-2</c:v>
                </c:pt>
                <c:pt idx="137">
                  <c:v>6.9419999999999996E-2</c:v>
                </c:pt>
                <c:pt idx="138">
                  <c:v>7.4319999999999997E-2</c:v>
                </c:pt>
                <c:pt idx="139">
                  <c:v>7.2520000000000001E-2</c:v>
                </c:pt>
                <c:pt idx="140">
                  <c:v>6.9019999999999998E-2</c:v>
                </c:pt>
                <c:pt idx="141">
                  <c:v>6.7119999999999999E-2</c:v>
                </c:pt>
                <c:pt idx="142">
                  <c:v>6.6920000000000007E-2</c:v>
                </c:pt>
                <c:pt idx="143">
                  <c:v>6.9019999999999998E-2</c:v>
                </c:pt>
                <c:pt idx="144">
                  <c:v>7.0019999999999999E-2</c:v>
                </c:pt>
                <c:pt idx="145">
                  <c:v>7.0120000000000002E-2</c:v>
                </c:pt>
                <c:pt idx="146">
                  <c:v>7.4120000000000005E-2</c:v>
                </c:pt>
                <c:pt idx="147">
                  <c:v>7.6619999999999994E-2</c:v>
                </c:pt>
                <c:pt idx="148">
                  <c:v>7.5220000000000009E-2</c:v>
                </c:pt>
                <c:pt idx="149">
                  <c:v>7.6420000000000002E-2</c:v>
                </c:pt>
                <c:pt idx="150">
                  <c:v>7.8920000000000004E-2</c:v>
                </c:pt>
                <c:pt idx="151">
                  <c:v>8.1119999999999998E-2</c:v>
                </c:pt>
                <c:pt idx="152">
                  <c:v>7.9420000000000004E-2</c:v>
                </c:pt>
                <c:pt idx="153">
                  <c:v>7.7920000000000003E-2</c:v>
                </c:pt>
                <c:pt idx="154">
                  <c:v>7.6420000000000002E-2</c:v>
                </c:pt>
                <c:pt idx="155">
                  <c:v>7.4020000000000002E-2</c:v>
                </c:pt>
                <c:pt idx="156">
                  <c:v>7.5319999999999998E-2</c:v>
                </c:pt>
                <c:pt idx="157">
                  <c:v>7.4619999999999992E-2</c:v>
                </c:pt>
                <c:pt idx="158">
                  <c:v>8.0120000000000011E-2</c:v>
                </c:pt>
                <c:pt idx="159">
                  <c:v>8.3119999999999999E-2</c:v>
                </c:pt>
                <c:pt idx="160">
                  <c:v>8.0419999999999991E-2</c:v>
                </c:pt>
                <c:pt idx="161">
                  <c:v>7.9619999999999996E-2</c:v>
                </c:pt>
                <c:pt idx="162">
                  <c:v>8.2019999999999996E-2</c:v>
                </c:pt>
                <c:pt idx="163">
                  <c:v>8.2820000000000005E-2</c:v>
                </c:pt>
                <c:pt idx="164">
                  <c:v>8.4819999999999993E-2</c:v>
                </c:pt>
                <c:pt idx="165">
                  <c:v>7.9119999999999996E-2</c:v>
                </c:pt>
                <c:pt idx="166">
                  <c:v>8.1419999999999992E-2</c:v>
                </c:pt>
                <c:pt idx="167">
                  <c:v>7.7619999999999995E-2</c:v>
                </c:pt>
                <c:pt idx="168">
                  <c:v>7.8019999999999992E-2</c:v>
                </c:pt>
                <c:pt idx="169">
                  <c:v>7.7719999999999997E-2</c:v>
                </c:pt>
                <c:pt idx="170">
                  <c:v>7.6619999999999994E-2</c:v>
                </c:pt>
                <c:pt idx="171">
                  <c:v>7.6719999999999997E-2</c:v>
                </c:pt>
                <c:pt idx="172">
                  <c:v>7.9619999999999996E-2</c:v>
                </c:pt>
                <c:pt idx="173">
                  <c:v>7.8619999999999995E-2</c:v>
                </c:pt>
                <c:pt idx="174">
                  <c:v>7.8619999999999995E-2</c:v>
                </c:pt>
                <c:pt idx="175">
                  <c:v>7.6619999999999994E-2</c:v>
                </c:pt>
                <c:pt idx="176">
                  <c:v>7.551999999999999E-2</c:v>
                </c:pt>
                <c:pt idx="177">
                  <c:v>7.4219999999999994E-2</c:v>
                </c:pt>
                <c:pt idx="178">
                  <c:v>7.0120000000000002E-2</c:v>
                </c:pt>
                <c:pt idx="179">
                  <c:v>6.812E-2</c:v>
                </c:pt>
                <c:pt idx="180">
                  <c:v>7.4020000000000002E-2</c:v>
                </c:pt>
                <c:pt idx="181">
                  <c:v>7.8019999999999992E-2</c:v>
                </c:pt>
                <c:pt idx="182">
                  <c:v>7.4219999999999994E-2</c:v>
                </c:pt>
                <c:pt idx="183">
                  <c:v>7.4520000000000003E-2</c:v>
                </c:pt>
                <c:pt idx="184">
                  <c:v>7.3819999999999997E-2</c:v>
                </c:pt>
                <c:pt idx="185">
                  <c:v>7.2020000000000001E-2</c:v>
                </c:pt>
                <c:pt idx="186">
                  <c:v>7.4219999999999994E-2</c:v>
                </c:pt>
                <c:pt idx="187">
                  <c:v>7.1120000000000003E-2</c:v>
                </c:pt>
                <c:pt idx="188">
                  <c:v>7.4120000000000005E-2</c:v>
                </c:pt>
                <c:pt idx="189">
                  <c:v>7.6219999999999996E-2</c:v>
                </c:pt>
                <c:pt idx="190">
                  <c:v>7.551999999999999E-2</c:v>
                </c:pt>
                <c:pt idx="191">
                  <c:v>7.782E-2</c:v>
                </c:pt>
                <c:pt idx="192">
                  <c:v>7.9420000000000004E-2</c:v>
                </c:pt>
                <c:pt idx="193">
                  <c:v>8.0419999999999991E-2</c:v>
                </c:pt>
                <c:pt idx="194">
                  <c:v>8.1519999999999995E-2</c:v>
                </c:pt>
                <c:pt idx="195">
                  <c:v>8.2420000000000007E-2</c:v>
                </c:pt>
                <c:pt idx="196">
                  <c:v>8.4220000000000003E-2</c:v>
                </c:pt>
                <c:pt idx="197">
                  <c:v>8.6220000000000005E-2</c:v>
                </c:pt>
                <c:pt idx="198">
                  <c:v>8.5619999999999988E-2</c:v>
                </c:pt>
                <c:pt idx="199">
                  <c:v>8.3919999999999995E-2</c:v>
                </c:pt>
                <c:pt idx="200">
                  <c:v>8.5619999999999988E-2</c:v>
                </c:pt>
                <c:pt idx="201">
                  <c:v>8.9619999999999991E-2</c:v>
                </c:pt>
                <c:pt idx="202">
                  <c:v>8.8620000000000004E-2</c:v>
                </c:pt>
                <c:pt idx="203">
                  <c:v>9.151999999999999E-2</c:v>
                </c:pt>
                <c:pt idx="204">
                  <c:v>8.9520000000000002E-2</c:v>
                </c:pt>
                <c:pt idx="205">
                  <c:v>9.172000000000001E-2</c:v>
                </c:pt>
                <c:pt idx="206">
                  <c:v>9.1120000000000007E-2</c:v>
                </c:pt>
                <c:pt idx="207">
                  <c:v>9.3520000000000006E-2</c:v>
                </c:pt>
                <c:pt idx="208">
                  <c:v>9.0619999999999992E-2</c:v>
                </c:pt>
                <c:pt idx="209">
                  <c:v>8.811999999999999E-2</c:v>
                </c:pt>
                <c:pt idx="210">
                  <c:v>9.0120000000000006E-2</c:v>
                </c:pt>
                <c:pt idx="211">
                  <c:v>9.2420000000000002E-2</c:v>
                </c:pt>
                <c:pt idx="212">
                  <c:v>9.4420000000000004E-2</c:v>
                </c:pt>
                <c:pt idx="213">
                  <c:v>0.10722</c:v>
                </c:pt>
                <c:pt idx="214">
                  <c:v>0.10382</c:v>
                </c:pt>
                <c:pt idx="215">
                  <c:v>0.10332000000000001</c:v>
                </c:pt>
                <c:pt idx="216">
                  <c:v>0.11132</c:v>
                </c:pt>
                <c:pt idx="217">
                  <c:v>0.12722</c:v>
                </c:pt>
                <c:pt idx="218">
                  <c:v>0.12642</c:v>
                </c:pt>
                <c:pt idx="219">
                  <c:v>0.10762000000000001</c:v>
                </c:pt>
                <c:pt idx="220">
                  <c:v>0.10252</c:v>
                </c:pt>
                <c:pt idx="221">
                  <c:v>0.10092000000000001</c:v>
                </c:pt>
                <c:pt idx="222">
                  <c:v>0.10762000000000001</c:v>
                </c:pt>
                <c:pt idx="223">
                  <c:v>0.11552</c:v>
                </c:pt>
                <c:pt idx="224">
                  <c:v>0.11862</c:v>
                </c:pt>
                <c:pt idx="225">
                  <c:v>0.12461999999999999</c:v>
                </c:pt>
                <c:pt idx="226">
                  <c:v>0.12722</c:v>
                </c:pt>
                <c:pt idx="227">
                  <c:v>0.12432</c:v>
                </c:pt>
                <c:pt idx="228">
                  <c:v>0.12682000000000002</c:v>
                </c:pt>
                <c:pt idx="229">
                  <c:v>0.13431999999999999</c:v>
                </c:pt>
                <c:pt idx="230">
                  <c:v>0.13131999999999999</c:v>
                </c:pt>
                <c:pt idx="231">
                  <c:v>0.14112</c:v>
                </c:pt>
                <c:pt idx="232">
                  <c:v>0.13502</c:v>
                </c:pt>
                <c:pt idx="233">
                  <c:v>0.13861999999999999</c:v>
                </c:pt>
                <c:pt idx="234">
                  <c:v>0.14672000000000002</c:v>
                </c:pt>
                <c:pt idx="235">
                  <c:v>0.15412000000000001</c:v>
                </c:pt>
                <c:pt idx="236">
                  <c:v>0.15842000000000001</c:v>
                </c:pt>
                <c:pt idx="237">
                  <c:v>0.14632000000000001</c:v>
                </c:pt>
                <c:pt idx="238">
                  <c:v>0.13131999999999999</c:v>
                </c:pt>
                <c:pt idx="239">
                  <c:v>0.13982</c:v>
                </c:pt>
                <c:pt idx="240">
                  <c:v>0.14141999999999999</c:v>
                </c:pt>
                <c:pt idx="241">
                  <c:v>0.14032</c:v>
                </c:pt>
                <c:pt idx="242">
                  <c:v>0.14182</c:v>
                </c:pt>
                <c:pt idx="243">
                  <c:v>0.13872000000000001</c:v>
                </c:pt>
                <c:pt idx="244">
                  <c:v>0.13711999999999999</c:v>
                </c:pt>
                <c:pt idx="245">
                  <c:v>0.14441999999999999</c:v>
                </c:pt>
                <c:pt idx="246">
                  <c:v>0.13682</c:v>
                </c:pt>
                <c:pt idx="247">
                  <c:v>0.12811999999999998</c:v>
                </c:pt>
                <c:pt idx="248">
                  <c:v>0.11731999999999999</c:v>
                </c:pt>
                <c:pt idx="249">
                  <c:v>0.10711999999999999</c:v>
                </c:pt>
                <c:pt idx="250">
                  <c:v>0.10792</c:v>
                </c:pt>
                <c:pt idx="251">
                  <c:v>0.10389</c:v>
                </c:pt>
                <c:pt idx="252">
                  <c:v>0.10801999999999999</c:v>
                </c:pt>
                <c:pt idx="253">
                  <c:v>0.10272000000000001</c:v>
                </c:pt>
                <c:pt idx="254">
                  <c:v>0.10621999999999999</c:v>
                </c:pt>
                <c:pt idx="255">
                  <c:v>0.10272000000000001</c:v>
                </c:pt>
                <c:pt idx="256">
                  <c:v>0.10800999999999999</c:v>
                </c:pt>
                <c:pt idx="257">
                  <c:v>0.10898999999999999</c:v>
                </c:pt>
                <c:pt idx="258">
                  <c:v>0.11763999999999999</c:v>
                </c:pt>
                <c:pt idx="259">
                  <c:v>0.11939999999999999</c:v>
                </c:pt>
                <c:pt idx="260">
                  <c:v>0.1139</c:v>
                </c:pt>
                <c:pt idx="261">
                  <c:v>0.11717000000000001</c:v>
                </c:pt>
                <c:pt idx="262">
                  <c:v>0.11589000000000001</c:v>
                </c:pt>
                <c:pt idx="263">
                  <c:v>0.11801</c:v>
                </c:pt>
                <c:pt idx="264">
                  <c:v>0.11642</c:v>
                </c:pt>
                <c:pt idx="265">
                  <c:v>0.12054999999999999</c:v>
                </c:pt>
                <c:pt idx="266">
                  <c:v>0.12471</c:v>
                </c:pt>
                <c:pt idx="267">
                  <c:v>0.12798000000000001</c:v>
                </c:pt>
                <c:pt idx="268">
                  <c:v>0.13804</c:v>
                </c:pt>
                <c:pt idx="269">
                  <c:v>0.13839000000000001</c:v>
                </c:pt>
                <c:pt idx="270">
                  <c:v>0.12867000000000001</c:v>
                </c:pt>
                <c:pt idx="271">
                  <c:v>0.12771000000000002</c:v>
                </c:pt>
                <c:pt idx="272">
                  <c:v>0.12430999999999999</c:v>
                </c:pt>
                <c:pt idx="273">
                  <c:v>0.11741</c:v>
                </c:pt>
                <c:pt idx="274">
                  <c:v>0.11528000000000001</c:v>
                </c:pt>
                <c:pt idx="275">
                  <c:v>0.11513999999999999</c:v>
                </c:pt>
                <c:pt idx="276">
                  <c:v>0.11173</c:v>
                </c:pt>
                <c:pt idx="277">
                  <c:v>0.11891</c:v>
                </c:pt>
                <c:pt idx="278">
                  <c:v>0.11647</c:v>
                </c:pt>
                <c:pt idx="279">
                  <c:v>0.11384999999999999</c:v>
                </c:pt>
                <c:pt idx="280">
                  <c:v>0.10264</c:v>
                </c:pt>
                <c:pt idx="281">
                  <c:v>0.10179000000000001</c:v>
                </c:pt>
                <c:pt idx="282">
                  <c:v>0.1051</c:v>
                </c:pt>
                <c:pt idx="283">
                  <c:v>0.10267</c:v>
                </c:pt>
                <c:pt idx="284">
                  <c:v>0.10273</c:v>
                </c:pt>
                <c:pt idx="285">
                  <c:v>9.9399999999999988E-2</c:v>
                </c:pt>
                <c:pt idx="286">
                  <c:v>9.5600000000000004E-2</c:v>
                </c:pt>
                <c:pt idx="287">
                  <c:v>8.9860000000000009E-2</c:v>
                </c:pt>
                <c:pt idx="288">
                  <c:v>9.0490000000000001E-2</c:v>
                </c:pt>
                <c:pt idx="289">
                  <c:v>8.134000000000001E-2</c:v>
                </c:pt>
                <c:pt idx="290">
                  <c:v>7.3440000000000005E-2</c:v>
                </c:pt>
                <c:pt idx="291">
                  <c:v>7.3349999999999999E-2</c:v>
                </c:pt>
                <c:pt idx="292">
                  <c:v>8.0509999999999998E-2</c:v>
                </c:pt>
                <c:pt idx="293">
                  <c:v>7.3209999999999997E-2</c:v>
                </c:pt>
                <c:pt idx="294">
                  <c:v>7.2750000000000009E-2</c:v>
                </c:pt>
                <c:pt idx="295">
                  <c:v>6.9190000000000002E-2</c:v>
                </c:pt>
                <c:pt idx="296">
                  <c:v>7.4209999999999998E-2</c:v>
                </c:pt>
                <c:pt idx="297">
                  <c:v>7.3209999999999997E-2</c:v>
                </c:pt>
                <c:pt idx="298">
                  <c:v>7.1360000000000007E-2</c:v>
                </c:pt>
                <c:pt idx="299">
                  <c:v>7.2230000000000003E-2</c:v>
                </c:pt>
                <c:pt idx="300">
                  <c:v>7.1779999999999997E-2</c:v>
                </c:pt>
                <c:pt idx="301">
                  <c:v>7.1590000000000001E-2</c:v>
                </c:pt>
                <c:pt idx="302">
                  <c:v>7.5369999999999993E-2</c:v>
                </c:pt>
                <c:pt idx="303">
                  <c:v>8.1790000000000002E-2</c:v>
                </c:pt>
                <c:pt idx="304">
                  <c:v>8.4629999999999997E-2</c:v>
                </c:pt>
                <c:pt idx="305">
                  <c:v>8.3670000000000008E-2</c:v>
                </c:pt>
                <c:pt idx="306">
                  <c:v>8.6519999999999986E-2</c:v>
                </c:pt>
                <c:pt idx="307">
                  <c:v>8.967E-2</c:v>
                </c:pt>
                <c:pt idx="308">
                  <c:v>9.5869999999999997E-2</c:v>
                </c:pt>
                <c:pt idx="309">
                  <c:v>8.8749999999999996E-2</c:v>
                </c:pt>
                <c:pt idx="310">
                  <c:v>8.9719999999999994E-2</c:v>
                </c:pt>
                <c:pt idx="311">
                  <c:v>8.8590000000000002E-2</c:v>
                </c:pt>
                <c:pt idx="312">
                  <c:v>8.2560000000000008E-2</c:v>
                </c:pt>
                <c:pt idx="313">
                  <c:v>8.1489999999999993E-2</c:v>
                </c:pt>
                <c:pt idx="314">
                  <c:v>8.5419999999999996E-2</c:v>
                </c:pt>
                <c:pt idx="315">
                  <c:v>8.8889999999999997E-2</c:v>
                </c:pt>
                <c:pt idx="316">
                  <c:v>9.1509999999999994E-2</c:v>
                </c:pt>
                <c:pt idx="317">
                  <c:v>8.8729999999999989E-2</c:v>
                </c:pt>
                <c:pt idx="318">
                  <c:v>9.1050000000000006E-2</c:v>
                </c:pt>
                <c:pt idx="319">
                  <c:v>9.2360000000000012E-2</c:v>
                </c:pt>
                <c:pt idx="320">
                  <c:v>8.9349999999999999E-2</c:v>
                </c:pt>
                <c:pt idx="321">
                  <c:v>8.6440000000000003E-2</c:v>
                </c:pt>
                <c:pt idx="322">
                  <c:v>9.0540000000000009E-2</c:v>
                </c:pt>
                <c:pt idx="323">
                  <c:v>9.1370000000000007E-2</c:v>
                </c:pt>
                <c:pt idx="324">
                  <c:v>8.9800000000000005E-2</c:v>
                </c:pt>
                <c:pt idx="325">
                  <c:v>9.2950000000000005E-2</c:v>
                </c:pt>
                <c:pt idx="326">
                  <c:v>9.2749999999999999E-2</c:v>
                </c:pt>
                <c:pt idx="327">
                  <c:v>9.0530000000000013E-2</c:v>
                </c:pt>
                <c:pt idx="328">
                  <c:v>8.5999999999999993E-2</c:v>
                </c:pt>
                <c:pt idx="329">
                  <c:v>8.0769999999999995E-2</c:v>
                </c:pt>
                <c:pt idx="330">
                  <c:v>7.8039999999999998E-2</c:v>
                </c:pt>
                <c:pt idx="331">
                  <c:v>8.251E-2</c:v>
                </c:pt>
                <c:pt idx="332">
                  <c:v>8.2859999999999989E-2</c:v>
                </c:pt>
                <c:pt idx="333">
                  <c:v>7.9089999999999994E-2</c:v>
                </c:pt>
                <c:pt idx="334">
                  <c:v>7.8259999999999996E-2</c:v>
                </c:pt>
                <c:pt idx="335">
                  <c:v>7.934999999999999E-2</c:v>
                </c:pt>
                <c:pt idx="336">
                  <c:v>8.4179999999999991E-2</c:v>
                </c:pt>
                <c:pt idx="337">
                  <c:v>8.5150000000000003E-2</c:v>
                </c:pt>
                <c:pt idx="338">
                  <c:v>8.6279999999999996E-2</c:v>
                </c:pt>
                <c:pt idx="339">
                  <c:v>9.0220000000000009E-2</c:v>
                </c:pt>
                <c:pt idx="340">
                  <c:v>8.5989999999999997E-2</c:v>
                </c:pt>
                <c:pt idx="341">
                  <c:v>8.4120000000000014E-2</c:v>
                </c:pt>
                <c:pt idx="342">
                  <c:v>8.3409999999999998E-2</c:v>
                </c:pt>
                <c:pt idx="343">
                  <c:v>8.8459999999999997E-2</c:v>
                </c:pt>
                <c:pt idx="344">
                  <c:v>8.795E-2</c:v>
                </c:pt>
                <c:pt idx="345">
                  <c:v>8.617000000000001E-2</c:v>
                </c:pt>
                <c:pt idx="346">
                  <c:v>8.252000000000001E-2</c:v>
                </c:pt>
                <c:pt idx="347">
                  <c:v>8.0670000000000006E-2</c:v>
                </c:pt>
                <c:pt idx="348">
                  <c:v>8.0070000000000002E-2</c:v>
                </c:pt>
                <c:pt idx="349">
                  <c:v>8.0329999999999999E-2</c:v>
                </c:pt>
                <c:pt idx="350">
                  <c:v>8.0610000000000001E-2</c:v>
                </c:pt>
                <c:pt idx="351">
                  <c:v>8.0129999999999993E-2</c:v>
                </c:pt>
                <c:pt idx="352">
                  <c:v>8.0589999999999995E-2</c:v>
                </c:pt>
                <c:pt idx="353">
                  <c:v>8.227000000000001E-2</c:v>
                </c:pt>
                <c:pt idx="354">
                  <c:v>8.1470000000000001E-2</c:v>
                </c:pt>
                <c:pt idx="355">
                  <c:v>7.8159999999999993E-2</c:v>
                </c:pt>
                <c:pt idx="356">
                  <c:v>7.4450000000000002E-2</c:v>
                </c:pt>
                <c:pt idx="357">
                  <c:v>7.46E-2</c:v>
                </c:pt>
                <c:pt idx="358">
                  <c:v>7.3760000000000006E-2</c:v>
                </c:pt>
                <c:pt idx="359">
                  <c:v>6.6989999999999994E-2</c:v>
                </c:pt>
                <c:pt idx="360">
                  <c:v>7.2739999999999999E-2</c:v>
                </c:pt>
                <c:pt idx="361">
                  <c:v>7.2499999999999995E-2</c:v>
                </c:pt>
                <c:pt idx="362">
                  <c:v>7.528E-2</c:v>
                </c:pt>
                <c:pt idx="363">
                  <c:v>7.5830000000000009E-2</c:v>
                </c:pt>
                <c:pt idx="364">
                  <c:v>7.3179999999999995E-2</c:v>
                </c:pt>
                <c:pt idx="365">
                  <c:v>7.1210000000000009E-2</c:v>
                </c:pt>
                <c:pt idx="366">
                  <c:v>6.7089999999999997E-2</c:v>
                </c:pt>
                <c:pt idx="367">
                  <c:v>6.6040000000000001E-2</c:v>
                </c:pt>
                <c:pt idx="368">
                  <c:v>6.3539999999999999E-2</c:v>
                </c:pt>
                <c:pt idx="369">
                  <c:v>6.7889999999999992E-2</c:v>
                </c:pt>
                <c:pt idx="370">
                  <c:v>6.9370000000000001E-2</c:v>
                </c:pt>
                <c:pt idx="371">
                  <c:v>6.6860000000000003E-2</c:v>
                </c:pt>
                <c:pt idx="372">
                  <c:v>6.3589999999999994E-2</c:v>
                </c:pt>
                <c:pt idx="373">
                  <c:v>6.0199999999999997E-2</c:v>
                </c:pt>
                <c:pt idx="374">
                  <c:v>6.0240000000000002E-2</c:v>
                </c:pt>
                <c:pt idx="375">
                  <c:v>6.0090000000000005E-2</c:v>
                </c:pt>
                <c:pt idx="376">
                  <c:v>6.1490000000000003E-2</c:v>
                </c:pt>
                <c:pt idx="377">
                  <c:v>5.7759999999999999E-2</c:v>
                </c:pt>
                <c:pt idx="378">
                  <c:v>5.8070000000000004E-2</c:v>
                </c:pt>
                <c:pt idx="379">
                  <c:v>5.4480000000000001E-2</c:v>
                </c:pt>
                <c:pt idx="380">
                  <c:v>5.382E-2</c:v>
                </c:pt>
                <c:pt idx="381">
                  <c:v>5.4269999999999999E-2</c:v>
                </c:pt>
                <c:pt idx="382">
                  <c:v>5.8189999999999999E-2</c:v>
                </c:pt>
                <c:pt idx="383">
                  <c:v>5.7939999999999998E-2</c:v>
                </c:pt>
                <c:pt idx="384">
                  <c:v>5.6420000000000005E-2</c:v>
                </c:pt>
                <c:pt idx="385">
                  <c:v>6.1289999999999997E-2</c:v>
                </c:pt>
                <c:pt idx="386">
                  <c:v>6.7380000000000009E-2</c:v>
                </c:pt>
                <c:pt idx="387">
                  <c:v>7.0419999999999996E-2</c:v>
                </c:pt>
                <c:pt idx="388">
                  <c:v>7.1470000000000006E-2</c:v>
                </c:pt>
                <c:pt idx="389">
                  <c:v>7.3200000000000001E-2</c:v>
                </c:pt>
                <c:pt idx="390">
                  <c:v>7.1109999999999993E-2</c:v>
                </c:pt>
                <c:pt idx="391">
                  <c:v>7.1730000000000002E-2</c:v>
                </c:pt>
                <c:pt idx="392">
                  <c:v>7.603E-2</c:v>
                </c:pt>
                <c:pt idx="393">
                  <c:v>7.8070000000000001E-2</c:v>
                </c:pt>
                <c:pt idx="394">
                  <c:v>7.9059999999999991E-2</c:v>
                </c:pt>
                <c:pt idx="395">
                  <c:v>7.8219999999999998E-2</c:v>
                </c:pt>
                <c:pt idx="396">
                  <c:v>7.5810000000000002E-2</c:v>
                </c:pt>
                <c:pt idx="397">
                  <c:v>7.2009999999999991E-2</c:v>
                </c:pt>
                <c:pt idx="398">
                  <c:v>7.1959999999999996E-2</c:v>
                </c:pt>
                <c:pt idx="399">
                  <c:v>7.0550000000000002E-2</c:v>
                </c:pt>
                <c:pt idx="400">
                  <c:v>6.2839999999999993E-2</c:v>
                </c:pt>
                <c:pt idx="401">
                  <c:v>6.2030000000000002E-2</c:v>
                </c:pt>
                <c:pt idx="402">
                  <c:v>6.4259999999999998E-2</c:v>
                </c:pt>
                <c:pt idx="403">
                  <c:v>6.2839999999999993E-2</c:v>
                </c:pt>
                <c:pt idx="404">
                  <c:v>6.1820000000000007E-2</c:v>
                </c:pt>
                <c:pt idx="405">
                  <c:v>6.0199999999999997E-2</c:v>
                </c:pt>
                <c:pt idx="406">
                  <c:v>5.7409999999999996E-2</c:v>
                </c:pt>
                <c:pt idx="407">
                  <c:v>5.5719999999999999E-2</c:v>
                </c:pt>
                <c:pt idx="408">
                  <c:v>5.5800000000000002E-2</c:v>
                </c:pt>
                <c:pt idx="409">
                  <c:v>6.0979999999999999E-2</c:v>
                </c:pt>
                <c:pt idx="410">
                  <c:v>6.3269999999999993E-2</c:v>
                </c:pt>
                <c:pt idx="411">
                  <c:v>6.6699999999999995E-2</c:v>
                </c:pt>
                <c:pt idx="412">
                  <c:v>6.8519999999999998E-2</c:v>
                </c:pt>
                <c:pt idx="413">
                  <c:v>6.7110000000000003E-2</c:v>
                </c:pt>
                <c:pt idx="414">
                  <c:v>6.794E-2</c:v>
                </c:pt>
                <c:pt idx="415">
                  <c:v>6.9429999999999992E-2</c:v>
                </c:pt>
                <c:pt idx="416">
                  <c:v>6.7030000000000006E-2</c:v>
                </c:pt>
                <c:pt idx="417">
                  <c:v>6.3390000000000002E-2</c:v>
                </c:pt>
                <c:pt idx="418">
                  <c:v>6.0439999999999994E-2</c:v>
                </c:pt>
                <c:pt idx="419">
                  <c:v>6.4180000000000001E-2</c:v>
                </c:pt>
                <c:pt idx="420">
                  <c:v>6.4939999999999998E-2</c:v>
                </c:pt>
                <c:pt idx="421">
                  <c:v>6.5519999999999995E-2</c:v>
                </c:pt>
                <c:pt idx="422">
                  <c:v>6.9029999999999994E-2</c:v>
                </c:pt>
                <c:pt idx="423">
                  <c:v>6.7180000000000004E-2</c:v>
                </c:pt>
                <c:pt idx="424">
                  <c:v>6.6589999999999996E-2</c:v>
                </c:pt>
                <c:pt idx="425">
                  <c:v>6.5000000000000002E-2</c:v>
                </c:pt>
                <c:pt idx="426">
                  <c:v>6.0110000000000004E-2</c:v>
                </c:pt>
                <c:pt idx="427">
                  <c:v>6.3390000000000002E-2</c:v>
                </c:pt>
                <c:pt idx="428">
                  <c:v>6.1030000000000001E-2</c:v>
                </c:pt>
                <c:pt idx="429">
                  <c:v>5.8310000000000001E-2</c:v>
                </c:pt>
                <c:pt idx="430">
                  <c:v>5.8739999999999994E-2</c:v>
                </c:pt>
                <c:pt idx="431">
                  <c:v>5.7419999999999999E-2</c:v>
                </c:pt>
                <c:pt idx="432">
                  <c:v>5.5050000000000002E-2</c:v>
                </c:pt>
                <c:pt idx="433">
                  <c:v>5.6219999999999999E-2</c:v>
                </c:pt>
                <c:pt idx="434">
                  <c:v>5.654E-2</c:v>
                </c:pt>
                <c:pt idx="435">
                  <c:v>5.6710000000000003E-2</c:v>
                </c:pt>
                <c:pt idx="436">
                  <c:v>5.5519999999999993E-2</c:v>
                </c:pt>
                <c:pt idx="437">
                  <c:v>5.4459999999999995E-2</c:v>
                </c:pt>
                <c:pt idx="438">
                  <c:v>5.4939999999999996E-2</c:v>
                </c:pt>
                <c:pt idx="439">
                  <c:v>4.9759999999999999E-2</c:v>
                </c:pt>
                <c:pt idx="440">
                  <c:v>4.4199999999999996E-2</c:v>
                </c:pt>
                <c:pt idx="441">
                  <c:v>4.6050000000000008E-2</c:v>
                </c:pt>
                <c:pt idx="442">
                  <c:v>4.7140000000000001E-2</c:v>
                </c:pt>
                <c:pt idx="443">
                  <c:v>4.6479999999999994E-2</c:v>
                </c:pt>
                <c:pt idx="444">
                  <c:v>4.6509999999999996E-2</c:v>
                </c:pt>
                <c:pt idx="445">
                  <c:v>5.287E-2</c:v>
                </c:pt>
                <c:pt idx="446">
                  <c:v>5.2420000000000001E-2</c:v>
                </c:pt>
                <c:pt idx="447">
                  <c:v>5.348E-2</c:v>
                </c:pt>
                <c:pt idx="448">
                  <c:v>5.6219999999999999E-2</c:v>
                </c:pt>
                <c:pt idx="449">
                  <c:v>5.7800000000000004E-2</c:v>
                </c:pt>
                <c:pt idx="450">
                  <c:v>5.9029999999999999E-2</c:v>
                </c:pt>
                <c:pt idx="451">
                  <c:v>5.9699999999999996E-2</c:v>
                </c:pt>
                <c:pt idx="452">
                  <c:v>5.8769999999999996E-2</c:v>
                </c:pt>
                <c:pt idx="453">
                  <c:v>6.0240000000000002E-2</c:v>
                </c:pt>
                <c:pt idx="454">
                  <c:v>6.191E-2</c:v>
                </c:pt>
                <c:pt idx="455">
                  <c:v>6.4420000000000005E-2</c:v>
                </c:pt>
                <c:pt idx="456">
                  <c:v>6.6650000000000001E-2</c:v>
                </c:pt>
                <c:pt idx="457">
                  <c:v>6.4089999999999994E-2</c:v>
                </c:pt>
                <c:pt idx="458">
                  <c:v>6.0039999999999996E-2</c:v>
                </c:pt>
                <c:pt idx="459">
                  <c:v>6.2119999999999995E-2</c:v>
                </c:pt>
                <c:pt idx="460">
                  <c:v>6.2719999999999998E-2</c:v>
                </c:pt>
                <c:pt idx="461">
                  <c:v>6.0309999999999996E-2</c:v>
                </c:pt>
                <c:pt idx="462">
                  <c:v>6.0309999999999996E-2</c:v>
                </c:pt>
                <c:pt idx="463">
                  <c:v>5.7249999999999995E-2</c:v>
                </c:pt>
                <c:pt idx="464">
                  <c:v>5.8019999999999995E-2</c:v>
                </c:pt>
                <c:pt idx="465">
                  <c:v>5.7510000000000006E-2</c:v>
                </c:pt>
                <c:pt idx="466">
                  <c:v>5.4679999999999999E-2</c:v>
                </c:pt>
                <c:pt idx="467">
                  <c:v>5.1119999999999999E-2</c:v>
                </c:pt>
                <c:pt idx="468">
                  <c:v>5.1139999999999998E-2</c:v>
                </c:pt>
                <c:pt idx="469">
                  <c:v>4.8959999999999997E-2</c:v>
                </c:pt>
                <c:pt idx="470">
                  <c:v>4.9169999999999998E-2</c:v>
                </c:pt>
                <c:pt idx="471">
                  <c:v>5.3380000000000004E-2</c:v>
                </c:pt>
                <c:pt idx="472">
                  <c:v>5.3810000000000004E-2</c:v>
                </c:pt>
                <c:pt idx="473">
                  <c:v>5.4120000000000001E-2</c:v>
                </c:pt>
                <c:pt idx="474">
                  <c:v>5.0540000000000002E-2</c:v>
                </c:pt>
                <c:pt idx="475">
                  <c:v>4.8320000000000002E-2</c:v>
                </c:pt>
                <c:pt idx="476">
                  <c:v>4.5880000000000004E-2</c:v>
                </c:pt>
                <c:pt idx="477">
                  <c:v>4.2320000000000003E-2</c:v>
                </c:pt>
                <c:pt idx="478">
                  <c:v>4.752E-2</c:v>
                </c:pt>
                <c:pt idx="479">
                  <c:v>5.0509999999999999E-2</c:v>
                </c:pt>
                <c:pt idx="480">
                  <c:v>5.0330000000000007E-2</c:v>
                </c:pt>
                <c:pt idx="481">
                  <c:v>4.8770000000000001E-2</c:v>
                </c:pt>
                <c:pt idx="482">
                  <c:v>5.3960000000000001E-2</c:v>
                </c:pt>
                <c:pt idx="483">
                  <c:v>5.0846999999999996E-2</c:v>
                </c:pt>
                <c:pt idx="484">
                  <c:v>5.0427E-2</c:v>
                </c:pt>
                <c:pt idx="485">
                  <c:v>4.7965000000000001E-2</c:v>
                </c:pt>
                <c:pt idx="486">
                  <c:v>4.4588000000000003E-2</c:v>
                </c:pt>
                <c:pt idx="487">
                  <c:v>4.1409000000000001E-2</c:v>
                </c:pt>
                <c:pt idx="488">
                  <c:v>3.5942000000000002E-2</c:v>
                </c:pt>
                <c:pt idx="489">
                  <c:v>3.8925000000000001E-2</c:v>
                </c:pt>
                <c:pt idx="490">
                  <c:v>4.2051999999999999E-2</c:v>
                </c:pt>
                <c:pt idx="491">
                  <c:v>3.8159999999999999E-2</c:v>
                </c:pt>
                <c:pt idx="492">
                  <c:v>3.9625E-2</c:v>
                </c:pt>
                <c:pt idx="493">
                  <c:v>3.6896999999999999E-2</c:v>
                </c:pt>
                <c:pt idx="494">
                  <c:v>3.7960000000000001E-2</c:v>
                </c:pt>
                <c:pt idx="495">
                  <c:v>3.8359000000000004E-2</c:v>
                </c:pt>
                <c:pt idx="496">
                  <c:v>3.3699E-2</c:v>
                </c:pt>
                <c:pt idx="497">
                  <c:v>3.5132999999999998E-2</c:v>
                </c:pt>
                <c:pt idx="498">
                  <c:v>4.4054999999999997E-2</c:v>
                </c:pt>
                <c:pt idx="499">
                  <c:v>4.4635999999999995E-2</c:v>
                </c:pt>
                <c:pt idx="500">
                  <c:v>3.9376000000000001E-2</c:v>
                </c:pt>
                <c:pt idx="501">
                  <c:v>4.2927E-2</c:v>
                </c:pt>
                <c:pt idx="502">
                  <c:v>4.3316E-2</c:v>
                </c:pt>
                <c:pt idx="503">
                  <c:v>4.2455E-2</c:v>
                </c:pt>
                <c:pt idx="504">
                  <c:v>4.1319000000000002E-2</c:v>
                </c:pt>
                <c:pt idx="505">
                  <c:v>3.9710999999999996E-2</c:v>
                </c:pt>
                <c:pt idx="506">
                  <c:v>3.8348E-2</c:v>
                </c:pt>
                <c:pt idx="507">
                  <c:v>4.5053000000000003E-2</c:v>
                </c:pt>
                <c:pt idx="508">
                  <c:v>4.6467999999999995E-2</c:v>
                </c:pt>
                <c:pt idx="509">
                  <c:v>4.5805999999999993E-2</c:v>
                </c:pt>
                <c:pt idx="510">
                  <c:v>4.4747000000000002E-2</c:v>
                </c:pt>
                <c:pt idx="511">
                  <c:v>4.1166999999999995E-2</c:v>
                </c:pt>
                <c:pt idx="512">
                  <c:v>4.1193999999999995E-2</c:v>
                </c:pt>
                <c:pt idx="513">
                  <c:v>4.0235E-2</c:v>
                </c:pt>
                <c:pt idx="514">
                  <c:v>4.3491999999999996E-2</c:v>
                </c:pt>
                <c:pt idx="515">
                  <c:v>4.2182000000000004E-2</c:v>
                </c:pt>
                <c:pt idx="516">
                  <c:v>4.1280000000000004E-2</c:v>
                </c:pt>
                <c:pt idx="517">
                  <c:v>4.3765999999999999E-2</c:v>
                </c:pt>
                <c:pt idx="518">
                  <c:v>4.4814999999999994E-2</c:v>
                </c:pt>
                <c:pt idx="519">
                  <c:v>4.1976000000000006E-2</c:v>
                </c:pt>
                <c:pt idx="520">
                  <c:v>3.9809999999999998E-2</c:v>
                </c:pt>
                <c:pt idx="521">
                  <c:v>3.9129999999999998E-2</c:v>
                </c:pt>
                <c:pt idx="522">
                  <c:v>4.2759999999999999E-2</c:v>
                </c:pt>
                <c:pt idx="523">
                  <c:v>4.0136999999999999E-2</c:v>
                </c:pt>
                <c:pt idx="524">
                  <c:v>4.3240000000000001E-2</c:v>
                </c:pt>
                <c:pt idx="525">
                  <c:v>4.5506000000000005E-2</c:v>
                </c:pt>
                <c:pt idx="526">
                  <c:v>4.4839999999999998E-2</c:v>
                </c:pt>
                <c:pt idx="527">
                  <c:v>4.3910999999999999E-2</c:v>
                </c:pt>
                <c:pt idx="528">
                  <c:v>4.5151999999999998E-2</c:v>
                </c:pt>
                <c:pt idx="529">
                  <c:v>4.5510000000000002E-2</c:v>
                </c:pt>
                <c:pt idx="530">
                  <c:v>4.8472000000000001E-2</c:v>
                </c:pt>
                <c:pt idx="531">
                  <c:v>5.0505000000000001E-2</c:v>
                </c:pt>
                <c:pt idx="532">
                  <c:v>5.1185999999999995E-2</c:v>
                </c:pt>
                <c:pt idx="533">
                  <c:v>5.1364E-2</c:v>
                </c:pt>
                <c:pt idx="534">
                  <c:v>4.9793999999999998E-2</c:v>
                </c:pt>
                <c:pt idx="535">
                  <c:v>4.7257999999999994E-2</c:v>
                </c:pt>
                <c:pt idx="536">
                  <c:v>4.6276000000000005E-2</c:v>
                </c:pt>
                <c:pt idx="537">
                  <c:v>4.5980999999999994E-2</c:v>
                </c:pt>
                <c:pt idx="538">
                  <c:v>4.4581000000000003E-2</c:v>
                </c:pt>
                <c:pt idx="539">
                  <c:v>4.7022000000000001E-2</c:v>
                </c:pt>
                <c:pt idx="540">
                  <c:v>4.8079999999999998E-2</c:v>
                </c:pt>
                <c:pt idx="541">
                  <c:v>4.5656999999999996E-2</c:v>
                </c:pt>
                <c:pt idx="542">
                  <c:v>4.6443000000000005E-2</c:v>
                </c:pt>
                <c:pt idx="543">
                  <c:v>4.6222000000000006E-2</c:v>
                </c:pt>
                <c:pt idx="544">
                  <c:v>4.8878999999999999E-2</c:v>
                </c:pt>
                <c:pt idx="545">
                  <c:v>5.0243999999999997E-2</c:v>
                </c:pt>
                <c:pt idx="546">
                  <c:v>4.7388000000000007E-2</c:v>
                </c:pt>
                <c:pt idx="547">
                  <c:v>4.5292000000000006E-2</c:v>
                </c:pt>
                <c:pt idx="548">
                  <c:v>4.5865000000000003E-2</c:v>
                </c:pt>
                <c:pt idx="549">
                  <c:v>4.4707999999999998E-2</c:v>
                </c:pt>
                <c:pt idx="550">
                  <c:v>3.9378999999999997E-2</c:v>
                </c:pt>
                <c:pt idx="551">
                  <c:v>4.0232000000000004E-2</c:v>
                </c:pt>
                <c:pt idx="552">
                  <c:v>3.5931000000000005E-2</c:v>
                </c:pt>
                <c:pt idx="553">
                  <c:v>3.5091999999999998E-2</c:v>
                </c:pt>
                <c:pt idx="554">
                  <c:v>3.4096000000000001E-2</c:v>
                </c:pt>
                <c:pt idx="555">
                  <c:v>3.7279E-2</c:v>
                </c:pt>
                <c:pt idx="556">
                  <c:v>4.0594999999999999E-2</c:v>
                </c:pt>
                <c:pt idx="557">
                  <c:v>3.9689999999999996E-2</c:v>
                </c:pt>
                <c:pt idx="558">
                  <c:v>3.9462000000000004E-2</c:v>
                </c:pt>
                <c:pt idx="559">
                  <c:v>3.8115999999999997E-2</c:v>
                </c:pt>
                <c:pt idx="560">
                  <c:v>3.8233999999999997E-2</c:v>
                </c:pt>
                <c:pt idx="561">
                  <c:v>3.9529999999999996E-2</c:v>
                </c:pt>
                <c:pt idx="562">
                  <c:v>2.92E-2</c:v>
                </c:pt>
                <c:pt idx="563">
                  <c:v>2.2123E-2</c:v>
                </c:pt>
                <c:pt idx="564">
                  <c:v>2.8403000000000001E-2</c:v>
                </c:pt>
                <c:pt idx="565">
                  <c:v>3.0131000000000002E-2</c:v>
                </c:pt>
                <c:pt idx="566">
                  <c:v>2.6629E-2</c:v>
                </c:pt>
                <c:pt idx="567">
                  <c:v>3.1186999999999999E-2</c:v>
                </c:pt>
                <c:pt idx="568">
                  <c:v>3.4594E-2</c:v>
                </c:pt>
                <c:pt idx="569">
                  <c:v>3.5325999999999996E-2</c:v>
                </c:pt>
                <c:pt idx="570">
                  <c:v>3.4796000000000001E-2</c:v>
                </c:pt>
                <c:pt idx="571">
                  <c:v>3.3974999999999998E-2</c:v>
                </c:pt>
                <c:pt idx="572">
                  <c:v>3.3052999999999999E-2</c:v>
                </c:pt>
                <c:pt idx="573">
                  <c:v>3.3827999999999997E-2</c:v>
                </c:pt>
                <c:pt idx="574">
                  <c:v>3.1977999999999999E-2</c:v>
                </c:pt>
                <c:pt idx="575">
                  <c:v>3.8367999999999999E-2</c:v>
                </c:pt>
                <c:pt idx="576">
                  <c:v>3.5844000000000001E-2</c:v>
                </c:pt>
                <c:pt idx="577">
                  <c:v>3.6116999999999996E-2</c:v>
                </c:pt>
                <c:pt idx="578">
                  <c:v>3.8256999999999999E-2</c:v>
                </c:pt>
                <c:pt idx="579">
                  <c:v>3.6532000000000002E-2</c:v>
                </c:pt>
                <c:pt idx="580">
                  <c:v>3.2848000000000002E-2</c:v>
                </c:pt>
                <c:pt idx="581">
                  <c:v>2.9310999999999997E-2</c:v>
                </c:pt>
                <c:pt idx="582">
                  <c:v>2.9051999999999998E-2</c:v>
                </c:pt>
                <c:pt idx="583">
                  <c:v>2.4683E-2</c:v>
                </c:pt>
                <c:pt idx="584">
                  <c:v>2.5097999999999999E-2</c:v>
                </c:pt>
                <c:pt idx="585">
                  <c:v>2.5992999999999999E-2</c:v>
                </c:pt>
                <c:pt idx="586">
                  <c:v>2.7968000000000003E-2</c:v>
                </c:pt>
                <c:pt idx="587">
                  <c:v>3.2934999999999999E-2</c:v>
                </c:pt>
                <c:pt idx="588">
                  <c:v>3.3703999999999998E-2</c:v>
                </c:pt>
                <c:pt idx="589">
                  <c:v>3.4271999999999997E-2</c:v>
                </c:pt>
                <c:pt idx="590">
                  <c:v>3.4702999999999998E-2</c:v>
                </c:pt>
                <c:pt idx="591">
                  <c:v>3.2863000000000003E-2</c:v>
                </c:pt>
                <c:pt idx="592">
                  <c:v>3.0607000000000002E-2</c:v>
                </c:pt>
                <c:pt idx="593">
                  <c:v>3.1600000000000003E-2</c:v>
                </c:pt>
                <c:pt idx="594">
                  <c:v>2.7961E-2</c:v>
                </c:pt>
                <c:pt idx="595">
                  <c:v>2.2233999999999997E-2</c:v>
                </c:pt>
                <c:pt idx="596">
                  <c:v>1.9154000000000001E-2</c:v>
                </c:pt>
                <c:pt idx="597">
                  <c:v>2.1133000000000002E-2</c:v>
                </c:pt>
                <c:pt idx="598">
                  <c:v>2.068E-2</c:v>
                </c:pt>
                <c:pt idx="599">
                  <c:v>1.8762000000000001E-2</c:v>
                </c:pt>
                <c:pt idx="600">
                  <c:v>1.7971000000000001E-2</c:v>
                </c:pt>
                <c:pt idx="601">
                  <c:v>1.9705E-2</c:v>
                </c:pt>
                <c:pt idx="602">
                  <c:v>2.2088E-2</c:v>
                </c:pt>
                <c:pt idx="603">
                  <c:v>1.9137000000000001E-2</c:v>
                </c:pt>
                <c:pt idx="604">
                  <c:v>1.5578000000000002E-2</c:v>
                </c:pt>
                <c:pt idx="605">
                  <c:v>1.6449000000000002E-2</c:v>
                </c:pt>
                <c:pt idx="606">
                  <c:v>1.4678999999999999E-2</c:v>
                </c:pt>
                <c:pt idx="607">
                  <c:v>1.5484E-2</c:v>
                </c:pt>
                <c:pt idx="608">
                  <c:v>1.6334999999999999E-2</c:v>
                </c:pt>
                <c:pt idx="609">
                  <c:v>1.6900999999999999E-2</c:v>
                </c:pt>
                <c:pt idx="610">
                  <c:v>1.6156E-2</c:v>
                </c:pt>
                <c:pt idx="611">
                  <c:v>1.7573999999999999E-2</c:v>
                </c:pt>
                <c:pt idx="612">
                  <c:v>1.9849000000000002E-2</c:v>
                </c:pt>
                <c:pt idx="613">
                  <c:v>1.8755999999999998E-2</c:v>
                </c:pt>
                <c:pt idx="614">
                  <c:v>1.8485999999999999E-2</c:v>
                </c:pt>
                <c:pt idx="615">
                  <c:v>1.6716999999999999E-2</c:v>
                </c:pt>
                <c:pt idx="616">
                  <c:v>2.1282000000000002E-2</c:v>
                </c:pt>
                <c:pt idx="617">
                  <c:v>2.4857000000000001E-2</c:v>
                </c:pt>
                <c:pt idx="618">
                  <c:v>2.5762E-2</c:v>
                </c:pt>
                <c:pt idx="619">
                  <c:v>2.7838999999999999E-2</c:v>
                </c:pt>
                <c:pt idx="620">
                  <c:v>2.6099999999999998E-2</c:v>
                </c:pt>
                <c:pt idx="621">
                  <c:v>2.5541999999999999E-2</c:v>
                </c:pt>
                <c:pt idx="622">
                  <c:v>2.7445000000000001E-2</c:v>
                </c:pt>
                <c:pt idx="623">
                  <c:v>3.0282E-2</c:v>
                </c:pt>
                <c:pt idx="624">
                  <c:v>2.6440000000000002E-2</c:v>
                </c:pt>
                <c:pt idx="625">
                  <c:v>2.6476000000000003E-2</c:v>
                </c:pt>
                <c:pt idx="626">
                  <c:v>2.7179999999999999E-2</c:v>
                </c:pt>
                <c:pt idx="627">
                  <c:v>2.6459E-2</c:v>
                </c:pt>
                <c:pt idx="628">
                  <c:v>2.4759000000000003E-2</c:v>
                </c:pt>
                <c:pt idx="629">
                  <c:v>2.5304000000000004E-2</c:v>
                </c:pt>
                <c:pt idx="630">
                  <c:v>2.5578E-2</c:v>
                </c:pt>
                <c:pt idx="631">
                  <c:v>2.3431E-2</c:v>
                </c:pt>
                <c:pt idx="632">
                  <c:v>2.4888E-2</c:v>
                </c:pt>
                <c:pt idx="633">
                  <c:v>2.3353000000000002E-2</c:v>
                </c:pt>
                <c:pt idx="634">
                  <c:v>2.1640000000000003E-2</c:v>
                </c:pt>
                <c:pt idx="635">
                  <c:v>2.1711999999999999E-2</c:v>
                </c:pt>
                <c:pt idx="636">
                  <c:v>1.6407000000000001E-2</c:v>
                </c:pt>
                <c:pt idx="637">
                  <c:v>1.993E-2</c:v>
                </c:pt>
                <c:pt idx="638">
                  <c:v>1.9231000000000002E-2</c:v>
                </c:pt>
                <c:pt idx="639">
                  <c:v>2.0316999999999998E-2</c:v>
                </c:pt>
                <c:pt idx="640">
                  <c:v>2.1214E-2</c:v>
                </c:pt>
                <c:pt idx="641">
                  <c:v>2.3531E-2</c:v>
                </c:pt>
                <c:pt idx="642">
                  <c:v>2.1801000000000001E-2</c:v>
                </c:pt>
                <c:pt idx="643">
                  <c:v>2.2179000000000001E-2</c:v>
                </c:pt>
                <c:pt idx="644">
                  <c:v>2.0368000000000001E-2</c:v>
                </c:pt>
                <c:pt idx="645">
                  <c:v>2.1421000000000003E-2</c:v>
                </c:pt>
                <c:pt idx="646">
                  <c:v>2.206E-2</c:v>
                </c:pt>
                <c:pt idx="647">
                  <c:v>2.2694000000000002E-2</c:v>
                </c:pt>
                <c:pt idx="648">
                  <c:v>1.9209E-2</c:v>
                </c:pt>
                <c:pt idx="649">
                  <c:v>1.7346999999999998E-2</c:v>
                </c:pt>
                <c:pt idx="650">
                  <c:v>1.7686999999999998E-2</c:v>
                </c:pt>
                <c:pt idx="651">
                  <c:v>1.8332999999999999E-2</c:v>
                </c:pt>
                <c:pt idx="652">
                  <c:v>1.8458000000000002E-2</c:v>
                </c:pt>
                <c:pt idx="653">
                  <c:v>1.4697E-2</c:v>
                </c:pt>
                <c:pt idx="654">
                  <c:v>1.4531000000000001E-2</c:v>
                </c:pt>
                <c:pt idx="655">
                  <c:v>1.5800000000000002E-2</c:v>
                </c:pt>
                <c:pt idx="656">
                  <c:v>1.5944E-2</c:v>
                </c:pt>
                <c:pt idx="657">
                  <c:v>1.8255E-2</c:v>
                </c:pt>
                <c:pt idx="658">
                  <c:v>2.3809E-2</c:v>
                </c:pt>
                <c:pt idx="659">
                  <c:v>2.4443000000000003E-2</c:v>
                </c:pt>
                <c:pt idx="660">
                  <c:v>2.4531000000000001E-2</c:v>
                </c:pt>
                <c:pt idx="661">
                  <c:v>2.3899E-2</c:v>
                </c:pt>
                <c:pt idx="662">
                  <c:v>2.3873999999999999E-2</c:v>
                </c:pt>
                <c:pt idx="663">
                  <c:v>2.2801999999999999E-2</c:v>
                </c:pt>
                <c:pt idx="664">
                  <c:v>2.2027999999999999E-2</c:v>
                </c:pt>
                <c:pt idx="665">
                  <c:v>2.3037000000000002E-2</c:v>
                </c:pt>
                <c:pt idx="666">
                  <c:v>2.2942000000000001E-2</c:v>
                </c:pt>
                <c:pt idx="667">
                  <c:v>2.1170000000000001E-2</c:v>
                </c:pt>
                <c:pt idx="668">
                  <c:v>2.3336000000000003E-2</c:v>
                </c:pt>
                <c:pt idx="669">
                  <c:v>2.3793000000000002E-2</c:v>
                </c:pt>
                <c:pt idx="670">
                  <c:v>2.4097E-2</c:v>
                </c:pt>
                <c:pt idx="671">
                  <c:v>2.4054000000000002E-2</c:v>
                </c:pt>
                <c:pt idx="672">
                  <c:v>2.7050000000000001E-2</c:v>
                </c:pt>
                <c:pt idx="673">
                  <c:v>2.8605999999999999E-2</c:v>
                </c:pt>
                <c:pt idx="674">
                  <c:v>2.7389E-2</c:v>
                </c:pt>
                <c:pt idx="675">
                  <c:v>2.9531000000000002E-2</c:v>
                </c:pt>
                <c:pt idx="676">
                  <c:v>2.8586E-2</c:v>
                </c:pt>
                <c:pt idx="677">
                  <c:v>2.8601000000000001E-2</c:v>
                </c:pt>
                <c:pt idx="678">
                  <c:v>2.9597999999999999E-2</c:v>
                </c:pt>
                <c:pt idx="679">
                  <c:v>2.8603999999999997E-2</c:v>
                </c:pt>
                <c:pt idx="680">
                  <c:v>3.0612E-2</c:v>
                </c:pt>
                <c:pt idx="681">
                  <c:v>3.1434999999999998E-2</c:v>
                </c:pt>
                <c:pt idx="682">
                  <c:v>2.9878999999999999E-2</c:v>
                </c:pt>
                <c:pt idx="683">
                  <c:v>2.6842000000000001E-2</c:v>
                </c:pt>
                <c:pt idx="684">
                  <c:v>2.6293E-2</c:v>
                </c:pt>
                <c:pt idx="685">
                  <c:v>2.7149999999999997E-2</c:v>
                </c:pt>
                <c:pt idx="686">
                  <c:v>2.4049999999999998E-2</c:v>
                </c:pt>
                <c:pt idx="687">
                  <c:v>2.5017999999999999E-2</c:v>
                </c:pt>
                <c:pt idx="688">
                  <c:v>2.1246000000000001E-2</c:v>
                </c:pt>
                <c:pt idx="689">
                  <c:v>2.0050999999999999E-2</c:v>
                </c:pt>
                <c:pt idx="690">
                  <c:v>2.0144000000000002E-2</c:v>
                </c:pt>
                <c:pt idx="691">
                  <c:v>1.4961E-2</c:v>
                </c:pt>
                <c:pt idx="692">
                  <c:v>1.6646000000000001E-2</c:v>
                </c:pt>
                <c:pt idx="693">
                  <c:v>1.6910000000000001E-2</c:v>
                </c:pt>
                <c:pt idx="694">
                  <c:v>1.7757999999999999E-2</c:v>
                </c:pt>
                <c:pt idx="695">
                  <c:v>1.9175000000000001E-2</c:v>
                </c:pt>
                <c:pt idx="696">
                  <c:v>1.5068E-2</c:v>
                </c:pt>
                <c:pt idx="697">
                  <c:v>1.1486000000000001E-2</c:v>
                </c:pt>
                <c:pt idx="698">
                  <c:v>6.6949999999999996E-3</c:v>
                </c:pt>
                <c:pt idx="699">
                  <c:v>6.3929999999999994E-3</c:v>
                </c:pt>
                <c:pt idx="700">
                  <c:v>6.5259999999999997E-3</c:v>
                </c:pt>
                <c:pt idx="701">
                  <c:v>6.561E-3</c:v>
                </c:pt>
                <c:pt idx="702">
                  <c:v>5.2820000000000002E-3</c:v>
                </c:pt>
                <c:pt idx="703">
                  <c:v>7.0479999999999996E-3</c:v>
                </c:pt>
                <c:pt idx="704">
                  <c:v>6.8400000000000006E-3</c:v>
                </c:pt>
                <c:pt idx="705">
                  <c:v>8.737E-3</c:v>
                </c:pt>
                <c:pt idx="706">
                  <c:v>8.3890000000000006E-3</c:v>
                </c:pt>
                <c:pt idx="707">
                  <c:v>9.1319999999999995E-3</c:v>
                </c:pt>
                <c:pt idx="708">
                  <c:v>1.0655E-2</c:v>
                </c:pt>
                <c:pt idx="709">
                  <c:v>1.4049000000000001E-2</c:v>
                </c:pt>
                <c:pt idx="710">
                  <c:v>1.7403999999999999E-2</c:v>
                </c:pt>
                <c:pt idx="711">
                  <c:v>1.6258999999999999E-2</c:v>
                </c:pt>
                <c:pt idx="712">
                  <c:v>1.5942999999999999E-2</c:v>
                </c:pt>
                <c:pt idx="713">
                  <c:v>1.468E-2</c:v>
                </c:pt>
                <c:pt idx="714">
                  <c:v>1.2222999999999999E-2</c:v>
                </c:pt>
                <c:pt idx="715">
                  <c:v>1.3087999999999999E-2</c:v>
                </c:pt>
                <c:pt idx="716">
                  <c:v>1.4873000000000001E-2</c:v>
                </c:pt>
                <c:pt idx="717">
                  <c:v>1.5521E-2</c:v>
                </c:pt>
                <c:pt idx="718">
                  <c:v>1.4442999999999999E-2</c:v>
                </c:pt>
                <c:pt idx="719">
                  <c:v>1.5101E-2</c:v>
                </c:pt>
                <c:pt idx="720">
                  <c:v>1.7766999999999998E-2</c:v>
                </c:pt>
                <c:pt idx="721">
                  <c:v>1.8249999999999999E-2</c:v>
                </c:pt>
                <c:pt idx="722">
                  <c:v>2.3380000000000001E-2</c:v>
                </c:pt>
                <c:pt idx="723">
                  <c:v>2.9336000000000001E-2</c:v>
                </c:pt>
                <c:pt idx="724">
                  <c:v>2.8441000000000001E-2</c:v>
                </c:pt>
                <c:pt idx="725">
                  <c:v>3.0129000000000003E-2</c:v>
                </c:pt>
                <c:pt idx="726">
                  <c:v>2.6486999999999997E-2</c:v>
                </c:pt>
                <c:pt idx="727">
                  <c:v>3.1926000000000003E-2</c:v>
                </c:pt>
                <c:pt idx="728">
                  <c:v>3.8286000000000001E-2</c:v>
                </c:pt>
                <c:pt idx="729">
                  <c:v>4.0477999999999993E-2</c:v>
                </c:pt>
                <c:pt idx="730">
                  <c:v>3.6054000000000003E-2</c:v>
                </c:pt>
                <c:pt idx="731">
                  <c:v>3.8747999999999998E-2</c:v>
                </c:pt>
                <c:pt idx="732">
                  <c:v>3.5068999999999996E-2</c:v>
                </c:pt>
                <c:pt idx="733">
                  <c:v>3.9199999999999999E-2</c:v>
                </c:pt>
                <c:pt idx="734">
                  <c:v>3.4675999999999998E-2</c:v>
                </c:pt>
                <c:pt idx="735">
                  <c:v>3.422E-2</c:v>
                </c:pt>
                <c:pt idx="736">
                  <c:v>3.6426E-2</c:v>
                </c:pt>
                <c:pt idx="737">
                  <c:v>3.8366999999999998E-2</c:v>
                </c:pt>
                <c:pt idx="738">
                  <c:v>3.9587999999999998E-2</c:v>
                </c:pt>
              </c:numCache>
            </c:numRef>
          </c:val>
          <c:smooth val="0"/>
          <c:extLst>
            <c:ext xmlns:c16="http://schemas.microsoft.com/office/drawing/2014/chart" uri="{C3380CC4-5D6E-409C-BE32-E72D297353CC}">
              <c16:uniqueId val="{00000000-900E-4D74-A5E1-5D43B655B249}"/>
            </c:ext>
          </c:extLst>
        </c:ser>
        <c:ser>
          <c:idx val="1"/>
          <c:order val="1"/>
          <c:tx>
            <c:strRef>
              <c:f>'CPI vs 10 Year'!$J$6</c:f>
              <c:strCache>
                <c:ptCount val="1"/>
                <c:pt idx="0">
                  <c:v>CPI</c:v>
                </c:pt>
              </c:strCache>
            </c:strRef>
          </c:tx>
          <c:spPr>
            <a:ln w="38100" cap="rnd">
              <a:solidFill>
                <a:srgbClr val="FF5F00"/>
              </a:solidFill>
              <a:round/>
            </a:ln>
            <a:effectLst/>
          </c:spPr>
          <c:marker>
            <c:symbol val="none"/>
          </c:marker>
          <c:cat>
            <c:numRef>
              <c:f>'CPI vs 10 Year'!$A$7:$A$932</c:f>
              <c:numCache>
                <c:formatCode>m/d/yyyy</c:formatCode>
                <c:ptCount val="926"/>
                <c:pt idx="0">
                  <c:v>22677</c:v>
                </c:pt>
                <c:pt idx="1">
                  <c:v>22705</c:v>
                </c:pt>
                <c:pt idx="2">
                  <c:v>22735</c:v>
                </c:pt>
                <c:pt idx="3">
                  <c:v>22766</c:v>
                </c:pt>
                <c:pt idx="4">
                  <c:v>22797</c:v>
                </c:pt>
                <c:pt idx="5">
                  <c:v>22826</c:v>
                </c:pt>
                <c:pt idx="6">
                  <c:v>22858</c:v>
                </c:pt>
                <c:pt idx="7">
                  <c:v>22889</c:v>
                </c:pt>
                <c:pt idx="8">
                  <c:v>22917</c:v>
                </c:pt>
                <c:pt idx="9">
                  <c:v>22950</c:v>
                </c:pt>
                <c:pt idx="10">
                  <c:v>22980</c:v>
                </c:pt>
                <c:pt idx="11">
                  <c:v>23011</c:v>
                </c:pt>
                <c:pt idx="12">
                  <c:v>23042</c:v>
                </c:pt>
                <c:pt idx="13">
                  <c:v>23070</c:v>
                </c:pt>
                <c:pt idx="14">
                  <c:v>23099</c:v>
                </c:pt>
                <c:pt idx="15">
                  <c:v>23131</c:v>
                </c:pt>
                <c:pt idx="16">
                  <c:v>23162</c:v>
                </c:pt>
                <c:pt idx="17">
                  <c:v>23190</c:v>
                </c:pt>
                <c:pt idx="18">
                  <c:v>23223</c:v>
                </c:pt>
                <c:pt idx="19">
                  <c:v>23253</c:v>
                </c:pt>
                <c:pt idx="20">
                  <c:v>23284</c:v>
                </c:pt>
                <c:pt idx="21">
                  <c:v>23315</c:v>
                </c:pt>
                <c:pt idx="22">
                  <c:v>23344</c:v>
                </c:pt>
                <c:pt idx="23">
                  <c:v>23376</c:v>
                </c:pt>
                <c:pt idx="24">
                  <c:v>23407</c:v>
                </c:pt>
                <c:pt idx="25">
                  <c:v>23435</c:v>
                </c:pt>
                <c:pt idx="26">
                  <c:v>23467</c:v>
                </c:pt>
                <c:pt idx="27">
                  <c:v>23497</c:v>
                </c:pt>
                <c:pt idx="28">
                  <c:v>23526</c:v>
                </c:pt>
                <c:pt idx="29">
                  <c:v>23558</c:v>
                </c:pt>
                <c:pt idx="30">
                  <c:v>23589</c:v>
                </c:pt>
                <c:pt idx="31">
                  <c:v>23620</c:v>
                </c:pt>
                <c:pt idx="32">
                  <c:v>23650</c:v>
                </c:pt>
                <c:pt idx="33">
                  <c:v>23680</c:v>
                </c:pt>
                <c:pt idx="34">
                  <c:v>23711</c:v>
                </c:pt>
                <c:pt idx="35">
                  <c:v>23742</c:v>
                </c:pt>
                <c:pt idx="36">
                  <c:v>23771</c:v>
                </c:pt>
                <c:pt idx="37">
                  <c:v>23799</c:v>
                </c:pt>
                <c:pt idx="38">
                  <c:v>23832</c:v>
                </c:pt>
                <c:pt idx="39">
                  <c:v>23862</c:v>
                </c:pt>
                <c:pt idx="40">
                  <c:v>23893</c:v>
                </c:pt>
                <c:pt idx="41">
                  <c:v>23923</c:v>
                </c:pt>
                <c:pt idx="42">
                  <c:v>23953</c:v>
                </c:pt>
                <c:pt idx="43">
                  <c:v>23985</c:v>
                </c:pt>
                <c:pt idx="44">
                  <c:v>24015</c:v>
                </c:pt>
                <c:pt idx="45">
                  <c:v>24044</c:v>
                </c:pt>
                <c:pt idx="46">
                  <c:v>24076</c:v>
                </c:pt>
                <c:pt idx="47">
                  <c:v>24107</c:v>
                </c:pt>
                <c:pt idx="48">
                  <c:v>24138</c:v>
                </c:pt>
                <c:pt idx="49">
                  <c:v>24166</c:v>
                </c:pt>
                <c:pt idx="50">
                  <c:v>24197</c:v>
                </c:pt>
                <c:pt idx="51">
                  <c:v>24226</c:v>
                </c:pt>
                <c:pt idx="52">
                  <c:v>24258</c:v>
                </c:pt>
                <c:pt idx="53">
                  <c:v>24288</c:v>
                </c:pt>
                <c:pt idx="54">
                  <c:v>24317</c:v>
                </c:pt>
                <c:pt idx="55">
                  <c:v>24350</c:v>
                </c:pt>
                <c:pt idx="56">
                  <c:v>24380</c:v>
                </c:pt>
                <c:pt idx="57">
                  <c:v>24411</c:v>
                </c:pt>
                <c:pt idx="58">
                  <c:v>24441</c:v>
                </c:pt>
                <c:pt idx="59">
                  <c:v>24471</c:v>
                </c:pt>
                <c:pt idx="60">
                  <c:v>24503</c:v>
                </c:pt>
                <c:pt idx="61">
                  <c:v>24531</c:v>
                </c:pt>
                <c:pt idx="62">
                  <c:v>24562</c:v>
                </c:pt>
                <c:pt idx="63">
                  <c:v>24590</c:v>
                </c:pt>
                <c:pt idx="64">
                  <c:v>24623</c:v>
                </c:pt>
                <c:pt idx="65">
                  <c:v>24653</c:v>
                </c:pt>
                <c:pt idx="66">
                  <c:v>24684</c:v>
                </c:pt>
                <c:pt idx="67">
                  <c:v>24715</c:v>
                </c:pt>
                <c:pt idx="68">
                  <c:v>24744</c:v>
                </c:pt>
                <c:pt idx="69">
                  <c:v>24776</c:v>
                </c:pt>
                <c:pt idx="70">
                  <c:v>24806</c:v>
                </c:pt>
                <c:pt idx="71">
                  <c:v>24835</c:v>
                </c:pt>
                <c:pt idx="72">
                  <c:v>24868</c:v>
                </c:pt>
                <c:pt idx="73">
                  <c:v>24897</c:v>
                </c:pt>
                <c:pt idx="74">
                  <c:v>24926</c:v>
                </c:pt>
                <c:pt idx="75">
                  <c:v>24958</c:v>
                </c:pt>
                <c:pt idx="76">
                  <c:v>24989</c:v>
                </c:pt>
                <c:pt idx="77">
                  <c:v>25017</c:v>
                </c:pt>
                <c:pt idx="78">
                  <c:v>25050</c:v>
                </c:pt>
                <c:pt idx="79">
                  <c:v>25080</c:v>
                </c:pt>
                <c:pt idx="80">
                  <c:v>25111</c:v>
                </c:pt>
                <c:pt idx="81">
                  <c:v>25142</c:v>
                </c:pt>
                <c:pt idx="82">
                  <c:v>25171</c:v>
                </c:pt>
                <c:pt idx="83">
                  <c:v>25203</c:v>
                </c:pt>
                <c:pt idx="84">
                  <c:v>25234</c:v>
                </c:pt>
                <c:pt idx="85">
                  <c:v>25262</c:v>
                </c:pt>
                <c:pt idx="86">
                  <c:v>25293</c:v>
                </c:pt>
                <c:pt idx="87">
                  <c:v>25323</c:v>
                </c:pt>
                <c:pt idx="88">
                  <c:v>25353</c:v>
                </c:pt>
                <c:pt idx="89">
                  <c:v>25384</c:v>
                </c:pt>
                <c:pt idx="90">
                  <c:v>25415</c:v>
                </c:pt>
                <c:pt idx="91">
                  <c:v>25444</c:v>
                </c:pt>
                <c:pt idx="92">
                  <c:v>25476</c:v>
                </c:pt>
                <c:pt idx="93">
                  <c:v>25507</c:v>
                </c:pt>
                <c:pt idx="94">
                  <c:v>25535</c:v>
                </c:pt>
                <c:pt idx="95">
                  <c:v>25568</c:v>
                </c:pt>
                <c:pt idx="96">
                  <c:v>25598</c:v>
                </c:pt>
                <c:pt idx="97">
                  <c:v>25626</c:v>
                </c:pt>
                <c:pt idx="98">
                  <c:v>25658</c:v>
                </c:pt>
                <c:pt idx="99">
                  <c:v>25688</c:v>
                </c:pt>
                <c:pt idx="100">
                  <c:v>25717</c:v>
                </c:pt>
                <c:pt idx="101">
                  <c:v>25749</c:v>
                </c:pt>
                <c:pt idx="102">
                  <c:v>25780</c:v>
                </c:pt>
                <c:pt idx="103">
                  <c:v>25811</c:v>
                </c:pt>
                <c:pt idx="104">
                  <c:v>25841</c:v>
                </c:pt>
                <c:pt idx="105">
                  <c:v>25871</c:v>
                </c:pt>
                <c:pt idx="106">
                  <c:v>25902</c:v>
                </c:pt>
                <c:pt idx="107">
                  <c:v>25933</c:v>
                </c:pt>
                <c:pt idx="108">
                  <c:v>25962</c:v>
                </c:pt>
                <c:pt idx="109">
                  <c:v>25990</c:v>
                </c:pt>
                <c:pt idx="110">
                  <c:v>26023</c:v>
                </c:pt>
                <c:pt idx="111">
                  <c:v>26053</c:v>
                </c:pt>
                <c:pt idx="112">
                  <c:v>26084</c:v>
                </c:pt>
                <c:pt idx="113">
                  <c:v>26114</c:v>
                </c:pt>
                <c:pt idx="114">
                  <c:v>26144</c:v>
                </c:pt>
                <c:pt idx="115">
                  <c:v>26176</c:v>
                </c:pt>
                <c:pt idx="116">
                  <c:v>26206</c:v>
                </c:pt>
                <c:pt idx="117">
                  <c:v>26235</c:v>
                </c:pt>
                <c:pt idx="118">
                  <c:v>26267</c:v>
                </c:pt>
                <c:pt idx="119">
                  <c:v>26298</c:v>
                </c:pt>
                <c:pt idx="120">
                  <c:v>26329</c:v>
                </c:pt>
                <c:pt idx="121">
                  <c:v>26358</c:v>
                </c:pt>
                <c:pt idx="122">
                  <c:v>26389</c:v>
                </c:pt>
                <c:pt idx="123">
                  <c:v>26417</c:v>
                </c:pt>
                <c:pt idx="124">
                  <c:v>26450</c:v>
                </c:pt>
                <c:pt idx="125">
                  <c:v>26480</c:v>
                </c:pt>
                <c:pt idx="126">
                  <c:v>26511</c:v>
                </c:pt>
                <c:pt idx="127">
                  <c:v>26542</c:v>
                </c:pt>
                <c:pt idx="128">
                  <c:v>26571</c:v>
                </c:pt>
                <c:pt idx="129">
                  <c:v>26603</c:v>
                </c:pt>
                <c:pt idx="130">
                  <c:v>26633</c:v>
                </c:pt>
                <c:pt idx="131">
                  <c:v>26662</c:v>
                </c:pt>
                <c:pt idx="132">
                  <c:v>26695</c:v>
                </c:pt>
                <c:pt idx="133">
                  <c:v>26723</c:v>
                </c:pt>
                <c:pt idx="134">
                  <c:v>26753</c:v>
                </c:pt>
                <c:pt idx="135">
                  <c:v>26784</c:v>
                </c:pt>
                <c:pt idx="136">
                  <c:v>26815</c:v>
                </c:pt>
                <c:pt idx="137">
                  <c:v>26844</c:v>
                </c:pt>
                <c:pt idx="138">
                  <c:v>26876</c:v>
                </c:pt>
                <c:pt idx="139">
                  <c:v>26907</c:v>
                </c:pt>
                <c:pt idx="140">
                  <c:v>26935</c:v>
                </c:pt>
                <c:pt idx="141">
                  <c:v>26968</c:v>
                </c:pt>
                <c:pt idx="142">
                  <c:v>26998</c:v>
                </c:pt>
                <c:pt idx="143">
                  <c:v>27029</c:v>
                </c:pt>
                <c:pt idx="144">
                  <c:v>27060</c:v>
                </c:pt>
                <c:pt idx="145">
                  <c:v>27088</c:v>
                </c:pt>
                <c:pt idx="146">
                  <c:v>27117</c:v>
                </c:pt>
                <c:pt idx="147">
                  <c:v>27149</c:v>
                </c:pt>
                <c:pt idx="148">
                  <c:v>27180</c:v>
                </c:pt>
                <c:pt idx="149">
                  <c:v>27208</c:v>
                </c:pt>
                <c:pt idx="150">
                  <c:v>27241</c:v>
                </c:pt>
                <c:pt idx="151">
                  <c:v>27271</c:v>
                </c:pt>
                <c:pt idx="152">
                  <c:v>27302</c:v>
                </c:pt>
                <c:pt idx="153">
                  <c:v>27333</c:v>
                </c:pt>
                <c:pt idx="154">
                  <c:v>27362</c:v>
                </c:pt>
                <c:pt idx="155">
                  <c:v>27394</c:v>
                </c:pt>
                <c:pt idx="156">
                  <c:v>27425</c:v>
                </c:pt>
                <c:pt idx="157">
                  <c:v>27453</c:v>
                </c:pt>
                <c:pt idx="158">
                  <c:v>27484</c:v>
                </c:pt>
                <c:pt idx="159">
                  <c:v>27514</c:v>
                </c:pt>
                <c:pt idx="160">
                  <c:v>27544</c:v>
                </c:pt>
                <c:pt idx="161">
                  <c:v>27575</c:v>
                </c:pt>
                <c:pt idx="162">
                  <c:v>27606</c:v>
                </c:pt>
                <c:pt idx="163">
                  <c:v>27635</c:v>
                </c:pt>
                <c:pt idx="164">
                  <c:v>27667</c:v>
                </c:pt>
                <c:pt idx="165">
                  <c:v>27698</c:v>
                </c:pt>
                <c:pt idx="166">
                  <c:v>27726</c:v>
                </c:pt>
                <c:pt idx="167">
                  <c:v>27759</c:v>
                </c:pt>
                <c:pt idx="168">
                  <c:v>27789</c:v>
                </c:pt>
                <c:pt idx="169">
                  <c:v>27817</c:v>
                </c:pt>
                <c:pt idx="170">
                  <c:v>27850</c:v>
                </c:pt>
                <c:pt idx="171">
                  <c:v>27880</c:v>
                </c:pt>
                <c:pt idx="172">
                  <c:v>27911</c:v>
                </c:pt>
                <c:pt idx="173">
                  <c:v>27941</c:v>
                </c:pt>
                <c:pt idx="174">
                  <c:v>27971</c:v>
                </c:pt>
                <c:pt idx="175">
                  <c:v>28003</c:v>
                </c:pt>
                <c:pt idx="176">
                  <c:v>28033</c:v>
                </c:pt>
                <c:pt idx="177">
                  <c:v>28062</c:v>
                </c:pt>
                <c:pt idx="178">
                  <c:v>28094</c:v>
                </c:pt>
                <c:pt idx="179">
                  <c:v>28125</c:v>
                </c:pt>
                <c:pt idx="180">
                  <c:v>28156</c:v>
                </c:pt>
                <c:pt idx="181">
                  <c:v>28184</c:v>
                </c:pt>
                <c:pt idx="182">
                  <c:v>28215</c:v>
                </c:pt>
                <c:pt idx="183">
                  <c:v>28244</c:v>
                </c:pt>
                <c:pt idx="184">
                  <c:v>28276</c:v>
                </c:pt>
                <c:pt idx="185">
                  <c:v>28306</c:v>
                </c:pt>
                <c:pt idx="186">
                  <c:v>28335</c:v>
                </c:pt>
                <c:pt idx="187">
                  <c:v>28368</c:v>
                </c:pt>
                <c:pt idx="188">
                  <c:v>28398</c:v>
                </c:pt>
                <c:pt idx="189">
                  <c:v>28429</c:v>
                </c:pt>
                <c:pt idx="190">
                  <c:v>28459</c:v>
                </c:pt>
                <c:pt idx="191">
                  <c:v>28489</c:v>
                </c:pt>
                <c:pt idx="192">
                  <c:v>28521</c:v>
                </c:pt>
                <c:pt idx="193">
                  <c:v>28549</c:v>
                </c:pt>
                <c:pt idx="194">
                  <c:v>28580</c:v>
                </c:pt>
                <c:pt idx="195">
                  <c:v>28608</c:v>
                </c:pt>
                <c:pt idx="196">
                  <c:v>28641</c:v>
                </c:pt>
                <c:pt idx="197">
                  <c:v>28671</c:v>
                </c:pt>
                <c:pt idx="198">
                  <c:v>28702</c:v>
                </c:pt>
                <c:pt idx="199">
                  <c:v>28733</c:v>
                </c:pt>
                <c:pt idx="200">
                  <c:v>28762</c:v>
                </c:pt>
                <c:pt idx="201">
                  <c:v>28794</c:v>
                </c:pt>
                <c:pt idx="202">
                  <c:v>28824</c:v>
                </c:pt>
                <c:pt idx="203">
                  <c:v>28853</c:v>
                </c:pt>
                <c:pt idx="204">
                  <c:v>28886</c:v>
                </c:pt>
                <c:pt idx="205">
                  <c:v>28914</c:v>
                </c:pt>
                <c:pt idx="206">
                  <c:v>28944</c:v>
                </c:pt>
                <c:pt idx="207">
                  <c:v>28975</c:v>
                </c:pt>
                <c:pt idx="208">
                  <c:v>29006</c:v>
                </c:pt>
                <c:pt idx="209">
                  <c:v>29035</c:v>
                </c:pt>
                <c:pt idx="210">
                  <c:v>29067</c:v>
                </c:pt>
                <c:pt idx="211">
                  <c:v>29098</c:v>
                </c:pt>
                <c:pt idx="212">
                  <c:v>29126</c:v>
                </c:pt>
                <c:pt idx="213">
                  <c:v>29159</c:v>
                </c:pt>
                <c:pt idx="214">
                  <c:v>29189</c:v>
                </c:pt>
                <c:pt idx="215">
                  <c:v>29220</c:v>
                </c:pt>
                <c:pt idx="216">
                  <c:v>29251</c:v>
                </c:pt>
                <c:pt idx="217">
                  <c:v>29280</c:v>
                </c:pt>
                <c:pt idx="218">
                  <c:v>29311</c:v>
                </c:pt>
                <c:pt idx="219">
                  <c:v>29341</c:v>
                </c:pt>
                <c:pt idx="220">
                  <c:v>29371</c:v>
                </c:pt>
                <c:pt idx="221">
                  <c:v>29402</c:v>
                </c:pt>
                <c:pt idx="222">
                  <c:v>29433</c:v>
                </c:pt>
                <c:pt idx="223">
                  <c:v>29462</c:v>
                </c:pt>
                <c:pt idx="224">
                  <c:v>29494</c:v>
                </c:pt>
                <c:pt idx="225">
                  <c:v>29525</c:v>
                </c:pt>
                <c:pt idx="226">
                  <c:v>29553</c:v>
                </c:pt>
                <c:pt idx="227">
                  <c:v>29586</c:v>
                </c:pt>
                <c:pt idx="228">
                  <c:v>29616</c:v>
                </c:pt>
                <c:pt idx="229">
                  <c:v>29644</c:v>
                </c:pt>
                <c:pt idx="230">
                  <c:v>29676</c:v>
                </c:pt>
                <c:pt idx="231">
                  <c:v>29706</c:v>
                </c:pt>
                <c:pt idx="232">
                  <c:v>29735</c:v>
                </c:pt>
                <c:pt idx="233">
                  <c:v>29767</c:v>
                </c:pt>
                <c:pt idx="234">
                  <c:v>29798</c:v>
                </c:pt>
                <c:pt idx="235">
                  <c:v>29829</c:v>
                </c:pt>
                <c:pt idx="236">
                  <c:v>29859</c:v>
                </c:pt>
                <c:pt idx="237">
                  <c:v>29889</c:v>
                </c:pt>
                <c:pt idx="238">
                  <c:v>29920</c:v>
                </c:pt>
                <c:pt idx="239">
                  <c:v>29951</c:v>
                </c:pt>
                <c:pt idx="240">
                  <c:v>29980</c:v>
                </c:pt>
                <c:pt idx="241">
                  <c:v>30008</c:v>
                </c:pt>
                <c:pt idx="242">
                  <c:v>30041</c:v>
                </c:pt>
                <c:pt idx="243">
                  <c:v>30071</c:v>
                </c:pt>
                <c:pt idx="244">
                  <c:v>30102</c:v>
                </c:pt>
                <c:pt idx="245">
                  <c:v>30132</c:v>
                </c:pt>
                <c:pt idx="246">
                  <c:v>30162</c:v>
                </c:pt>
                <c:pt idx="247">
                  <c:v>30194</c:v>
                </c:pt>
                <c:pt idx="248">
                  <c:v>30224</c:v>
                </c:pt>
                <c:pt idx="249">
                  <c:v>30253</c:v>
                </c:pt>
                <c:pt idx="250">
                  <c:v>30285</c:v>
                </c:pt>
                <c:pt idx="251">
                  <c:v>30316</c:v>
                </c:pt>
                <c:pt idx="252">
                  <c:v>30347</c:v>
                </c:pt>
                <c:pt idx="253">
                  <c:v>30375</c:v>
                </c:pt>
                <c:pt idx="254">
                  <c:v>30406</c:v>
                </c:pt>
                <c:pt idx="255">
                  <c:v>30435</c:v>
                </c:pt>
                <c:pt idx="256">
                  <c:v>30467</c:v>
                </c:pt>
                <c:pt idx="257">
                  <c:v>30497</c:v>
                </c:pt>
                <c:pt idx="258">
                  <c:v>30526</c:v>
                </c:pt>
                <c:pt idx="259">
                  <c:v>30559</c:v>
                </c:pt>
                <c:pt idx="260">
                  <c:v>30589</c:v>
                </c:pt>
                <c:pt idx="261">
                  <c:v>30620</c:v>
                </c:pt>
                <c:pt idx="262">
                  <c:v>30650</c:v>
                </c:pt>
                <c:pt idx="263">
                  <c:v>30680</c:v>
                </c:pt>
                <c:pt idx="264">
                  <c:v>30712</c:v>
                </c:pt>
                <c:pt idx="265">
                  <c:v>30741</c:v>
                </c:pt>
                <c:pt idx="266">
                  <c:v>30771</c:v>
                </c:pt>
                <c:pt idx="267">
                  <c:v>30802</c:v>
                </c:pt>
                <c:pt idx="268">
                  <c:v>30833</c:v>
                </c:pt>
                <c:pt idx="269">
                  <c:v>30862</c:v>
                </c:pt>
                <c:pt idx="270">
                  <c:v>30894</c:v>
                </c:pt>
                <c:pt idx="271">
                  <c:v>30925</c:v>
                </c:pt>
                <c:pt idx="272">
                  <c:v>30953</c:v>
                </c:pt>
                <c:pt idx="273">
                  <c:v>30986</c:v>
                </c:pt>
                <c:pt idx="274">
                  <c:v>31016</c:v>
                </c:pt>
                <c:pt idx="275">
                  <c:v>31047</c:v>
                </c:pt>
                <c:pt idx="276">
                  <c:v>31078</c:v>
                </c:pt>
                <c:pt idx="277">
                  <c:v>31106</c:v>
                </c:pt>
                <c:pt idx="278">
                  <c:v>31135</c:v>
                </c:pt>
                <c:pt idx="279">
                  <c:v>31167</c:v>
                </c:pt>
                <c:pt idx="280">
                  <c:v>31198</c:v>
                </c:pt>
                <c:pt idx="281">
                  <c:v>31226</c:v>
                </c:pt>
                <c:pt idx="282">
                  <c:v>31259</c:v>
                </c:pt>
                <c:pt idx="283">
                  <c:v>31289</c:v>
                </c:pt>
                <c:pt idx="284">
                  <c:v>31320</c:v>
                </c:pt>
                <c:pt idx="285">
                  <c:v>31351</c:v>
                </c:pt>
                <c:pt idx="286">
                  <c:v>31380</c:v>
                </c:pt>
                <c:pt idx="287">
                  <c:v>31412</c:v>
                </c:pt>
                <c:pt idx="288">
                  <c:v>31443</c:v>
                </c:pt>
                <c:pt idx="289">
                  <c:v>31471</c:v>
                </c:pt>
                <c:pt idx="290">
                  <c:v>31502</c:v>
                </c:pt>
                <c:pt idx="291">
                  <c:v>31532</c:v>
                </c:pt>
                <c:pt idx="292">
                  <c:v>31562</c:v>
                </c:pt>
                <c:pt idx="293">
                  <c:v>31593</c:v>
                </c:pt>
                <c:pt idx="294">
                  <c:v>31624</c:v>
                </c:pt>
                <c:pt idx="295">
                  <c:v>31653</c:v>
                </c:pt>
                <c:pt idx="296">
                  <c:v>31685</c:v>
                </c:pt>
                <c:pt idx="297">
                  <c:v>31716</c:v>
                </c:pt>
                <c:pt idx="298">
                  <c:v>31744</c:v>
                </c:pt>
                <c:pt idx="299">
                  <c:v>31777</c:v>
                </c:pt>
                <c:pt idx="300">
                  <c:v>31807</c:v>
                </c:pt>
                <c:pt idx="301">
                  <c:v>31835</c:v>
                </c:pt>
                <c:pt idx="302">
                  <c:v>31867</c:v>
                </c:pt>
                <c:pt idx="303">
                  <c:v>31897</c:v>
                </c:pt>
                <c:pt idx="304">
                  <c:v>31926</c:v>
                </c:pt>
                <c:pt idx="305">
                  <c:v>31958</c:v>
                </c:pt>
                <c:pt idx="306">
                  <c:v>31989</c:v>
                </c:pt>
                <c:pt idx="307">
                  <c:v>32020</c:v>
                </c:pt>
                <c:pt idx="308">
                  <c:v>32050</c:v>
                </c:pt>
                <c:pt idx="309">
                  <c:v>32080</c:v>
                </c:pt>
                <c:pt idx="310">
                  <c:v>32111</c:v>
                </c:pt>
                <c:pt idx="311">
                  <c:v>32142</c:v>
                </c:pt>
                <c:pt idx="312">
                  <c:v>32171</c:v>
                </c:pt>
                <c:pt idx="313">
                  <c:v>32202</c:v>
                </c:pt>
                <c:pt idx="314">
                  <c:v>32233</c:v>
                </c:pt>
                <c:pt idx="315">
                  <c:v>32262</c:v>
                </c:pt>
                <c:pt idx="316">
                  <c:v>32294</c:v>
                </c:pt>
                <c:pt idx="317">
                  <c:v>32324</c:v>
                </c:pt>
                <c:pt idx="318">
                  <c:v>32353</c:v>
                </c:pt>
                <c:pt idx="319">
                  <c:v>32386</c:v>
                </c:pt>
                <c:pt idx="320">
                  <c:v>32416</c:v>
                </c:pt>
                <c:pt idx="321">
                  <c:v>32447</c:v>
                </c:pt>
                <c:pt idx="322">
                  <c:v>32477</c:v>
                </c:pt>
                <c:pt idx="323">
                  <c:v>32507</c:v>
                </c:pt>
                <c:pt idx="324">
                  <c:v>32539</c:v>
                </c:pt>
                <c:pt idx="325">
                  <c:v>32567</c:v>
                </c:pt>
                <c:pt idx="326">
                  <c:v>32598</c:v>
                </c:pt>
                <c:pt idx="327">
                  <c:v>32626</c:v>
                </c:pt>
                <c:pt idx="328">
                  <c:v>32659</c:v>
                </c:pt>
                <c:pt idx="329">
                  <c:v>32689</c:v>
                </c:pt>
                <c:pt idx="330">
                  <c:v>32720</c:v>
                </c:pt>
                <c:pt idx="331">
                  <c:v>32751</c:v>
                </c:pt>
                <c:pt idx="332">
                  <c:v>32780</c:v>
                </c:pt>
                <c:pt idx="333">
                  <c:v>32812</c:v>
                </c:pt>
                <c:pt idx="334">
                  <c:v>32842</c:v>
                </c:pt>
                <c:pt idx="335">
                  <c:v>32871</c:v>
                </c:pt>
                <c:pt idx="336">
                  <c:v>32904</c:v>
                </c:pt>
                <c:pt idx="337">
                  <c:v>32932</c:v>
                </c:pt>
                <c:pt idx="338">
                  <c:v>32962</c:v>
                </c:pt>
                <c:pt idx="339">
                  <c:v>32993</c:v>
                </c:pt>
                <c:pt idx="340">
                  <c:v>33024</c:v>
                </c:pt>
                <c:pt idx="341">
                  <c:v>33053</c:v>
                </c:pt>
                <c:pt idx="342">
                  <c:v>33085</c:v>
                </c:pt>
                <c:pt idx="343">
                  <c:v>33116</c:v>
                </c:pt>
                <c:pt idx="344">
                  <c:v>33144</c:v>
                </c:pt>
                <c:pt idx="345">
                  <c:v>33177</c:v>
                </c:pt>
                <c:pt idx="346">
                  <c:v>33207</c:v>
                </c:pt>
                <c:pt idx="347">
                  <c:v>33238</c:v>
                </c:pt>
                <c:pt idx="348">
                  <c:v>33269</c:v>
                </c:pt>
                <c:pt idx="349">
                  <c:v>33297</c:v>
                </c:pt>
                <c:pt idx="350">
                  <c:v>33326</c:v>
                </c:pt>
                <c:pt idx="351">
                  <c:v>33358</c:v>
                </c:pt>
                <c:pt idx="352">
                  <c:v>33389</c:v>
                </c:pt>
                <c:pt idx="353">
                  <c:v>33417</c:v>
                </c:pt>
                <c:pt idx="354">
                  <c:v>33450</c:v>
                </c:pt>
                <c:pt idx="355">
                  <c:v>33480</c:v>
                </c:pt>
                <c:pt idx="356">
                  <c:v>33511</c:v>
                </c:pt>
                <c:pt idx="357">
                  <c:v>33542</c:v>
                </c:pt>
                <c:pt idx="358">
                  <c:v>33571</c:v>
                </c:pt>
                <c:pt idx="359">
                  <c:v>33603</c:v>
                </c:pt>
                <c:pt idx="360">
                  <c:v>33634</c:v>
                </c:pt>
                <c:pt idx="361">
                  <c:v>33662</c:v>
                </c:pt>
                <c:pt idx="362">
                  <c:v>33694</c:v>
                </c:pt>
                <c:pt idx="363">
                  <c:v>33724</c:v>
                </c:pt>
                <c:pt idx="364">
                  <c:v>33753</c:v>
                </c:pt>
                <c:pt idx="365">
                  <c:v>33785</c:v>
                </c:pt>
                <c:pt idx="366">
                  <c:v>33816</c:v>
                </c:pt>
                <c:pt idx="367">
                  <c:v>33847</c:v>
                </c:pt>
                <c:pt idx="368">
                  <c:v>33877</c:v>
                </c:pt>
                <c:pt idx="369">
                  <c:v>33907</c:v>
                </c:pt>
                <c:pt idx="370">
                  <c:v>33938</c:v>
                </c:pt>
                <c:pt idx="371">
                  <c:v>33969</c:v>
                </c:pt>
                <c:pt idx="372">
                  <c:v>33998</c:v>
                </c:pt>
                <c:pt idx="373">
                  <c:v>34026</c:v>
                </c:pt>
                <c:pt idx="374">
                  <c:v>34059</c:v>
                </c:pt>
                <c:pt idx="375">
                  <c:v>34089</c:v>
                </c:pt>
                <c:pt idx="376">
                  <c:v>34120</c:v>
                </c:pt>
                <c:pt idx="377">
                  <c:v>34150</c:v>
                </c:pt>
                <c:pt idx="378">
                  <c:v>34180</c:v>
                </c:pt>
                <c:pt idx="379">
                  <c:v>34212</c:v>
                </c:pt>
                <c:pt idx="380">
                  <c:v>34242</c:v>
                </c:pt>
                <c:pt idx="381">
                  <c:v>34271</c:v>
                </c:pt>
                <c:pt idx="382">
                  <c:v>34303</c:v>
                </c:pt>
                <c:pt idx="383">
                  <c:v>34334</c:v>
                </c:pt>
                <c:pt idx="384">
                  <c:v>34365</c:v>
                </c:pt>
                <c:pt idx="385">
                  <c:v>34393</c:v>
                </c:pt>
                <c:pt idx="386">
                  <c:v>34424</c:v>
                </c:pt>
                <c:pt idx="387">
                  <c:v>34453</c:v>
                </c:pt>
                <c:pt idx="388">
                  <c:v>34485</c:v>
                </c:pt>
                <c:pt idx="389">
                  <c:v>34515</c:v>
                </c:pt>
                <c:pt idx="390">
                  <c:v>34544</c:v>
                </c:pt>
                <c:pt idx="391">
                  <c:v>34577</c:v>
                </c:pt>
                <c:pt idx="392">
                  <c:v>34607</c:v>
                </c:pt>
                <c:pt idx="393">
                  <c:v>34638</c:v>
                </c:pt>
                <c:pt idx="394">
                  <c:v>34668</c:v>
                </c:pt>
                <c:pt idx="395">
                  <c:v>34698</c:v>
                </c:pt>
                <c:pt idx="396">
                  <c:v>34730</c:v>
                </c:pt>
                <c:pt idx="397">
                  <c:v>34758</c:v>
                </c:pt>
                <c:pt idx="398">
                  <c:v>34789</c:v>
                </c:pt>
                <c:pt idx="399">
                  <c:v>34817</c:v>
                </c:pt>
                <c:pt idx="400">
                  <c:v>34850</c:v>
                </c:pt>
                <c:pt idx="401">
                  <c:v>34880</c:v>
                </c:pt>
                <c:pt idx="402">
                  <c:v>34911</c:v>
                </c:pt>
                <c:pt idx="403">
                  <c:v>34942</c:v>
                </c:pt>
                <c:pt idx="404">
                  <c:v>34971</c:v>
                </c:pt>
                <c:pt idx="405">
                  <c:v>35003</c:v>
                </c:pt>
                <c:pt idx="406">
                  <c:v>35033</c:v>
                </c:pt>
                <c:pt idx="407">
                  <c:v>35062</c:v>
                </c:pt>
                <c:pt idx="408">
                  <c:v>35095</c:v>
                </c:pt>
                <c:pt idx="409">
                  <c:v>35124</c:v>
                </c:pt>
                <c:pt idx="410">
                  <c:v>35153</c:v>
                </c:pt>
                <c:pt idx="411">
                  <c:v>35185</c:v>
                </c:pt>
                <c:pt idx="412">
                  <c:v>35216</c:v>
                </c:pt>
                <c:pt idx="413">
                  <c:v>35244</c:v>
                </c:pt>
                <c:pt idx="414">
                  <c:v>35277</c:v>
                </c:pt>
                <c:pt idx="415">
                  <c:v>35307</c:v>
                </c:pt>
                <c:pt idx="416">
                  <c:v>35338</c:v>
                </c:pt>
                <c:pt idx="417">
                  <c:v>35369</c:v>
                </c:pt>
                <c:pt idx="418">
                  <c:v>35398</c:v>
                </c:pt>
                <c:pt idx="419">
                  <c:v>35430</c:v>
                </c:pt>
                <c:pt idx="420">
                  <c:v>35461</c:v>
                </c:pt>
                <c:pt idx="421">
                  <c:v>35489</c:v>
                </c:pt>
                <c:pt idx="422">
                  <c:v>35520</c:v>
                </c:pt>
                <c:pt idx="423">
                  <c:v>35550</c:v>
                </c:pt>
                <c:pt idx="424">
                  <c:v>35580</c:v>
                </c:pt>
                <c:pt idx="425">
                  <c:v>35611</c:v>
                </c:pt>
                <c:pt idx="426">
                  <c:v>35642</c:v>
                </c:pt>
                <c:pt idx="427">
                  <c:v>35671</c:v>
                </c:pt>
                <c:pt idx="428">
                  <c:v>35703</c:v>
                </c:pt>
                <c:pt idx="429">
                  <c:v>35734</c:v>
                </c:pt>
                <c:pt idx="430">
                  <c:v>35762</c:v>
                </c:pt>
                <c:pt idx="431">
                  <c:v>35795</c:v>
                </c:pt>
                <c:pt idx="432">
                  <c:v>35825</c:v>
                </c:pt>
                <c:pt idx="433">
                  <c:v>35853</c:v>
                </c:pt>
                <c:pt idx="434">
                  <c:v>35885</c:v>
                </c:pt>
                <c:pt idx="435">
                  <c:v>35915</c:v>
                </c:pt>
                <c:pt idx="436">
                  <c:v>35944</c:v>
                </c:pt>
                <c:pt idx="437">
                  <c:v>35976</c:v>
                </c:pt>
                <c:pt idx="438">
                  <c:v>36007</c:v>
                </c:pt>
                <c:pt idx="439">
                  <c:v>36038</c:v>
                </c:pt>
                <c:pt idx="440">
                  <c:v>36068</c:v>
                </c:pt>
                <c:pt idx="441">
                  <c:v>36098</c:v>
                </c:pt>
                <c:pt idx="442">
                  <c:v>36129</c:v>
                </c:pt>
                <c:pt idx="443">
                  <c:v>36160</c:v>
                </c:pt>
                <c:pt idx="444">
                  <c:v>36189</c:v>
                </c:pt>
                <c:pt idx="445">
                  <c:v>36217</c:v>
                </c:pt>
                <c:pt idx="446">
                  <c:v>36250</c:v>
                </c:pt>
                <c:pt idx="447">
                  <c:v>36280</c:v>
                </c:pt>
                <c:pt idx="448">
                  <c:v>36311</c:v>
                </c:pt>
                <c:pt idx="449">
                  <c:v>36341</c:v>
                </c:pt>
                <c:pt idx="450">
                  <c:v>36371</c:v>
                </c:pt>
                <c:pt idx="451">
                  <c:v>36403</c:v>
                </c:pt>
                <c:pt idx="452">
                  <c:v>36433</c:v>
                </c:pt>
                <c:pt idx="453">
                  <c:v>36462</c:v>
                </c:pt>
                <c:pt idx="454">
                  <c:v>36494</c:v>
                </c:pt>
                <c:pt idx="455">
                  <c:v>36525</c:v>
                </c:pt>
                <c:pt idx="456">
                  <c:v>36556</c:v>
                </c:pt>
                <c:pt idx="457">
                  <c:v>36585</c:v>
                </c:pt>
                <c:pt idx="458">
                  <c:v>36616</c:v>
                </c:pt>
                <c:pt idx="459">
                  <c:v>36644</c:v>
                </c:pt>
                <c:pt idx="460">
                  <c:v>36677</c:v>
                </c:pt>
                <c:pt idx="461">
                  <c:v>36707</c:v>
                </c:pt>
                <c:pt idx="462">
                  <c:v>36738</c:v>
                </c:pt>
                <c:pt idx="463">
                  <c:v>36769</c:v>
                </c:pt>
                <c:pt idx="464">
                  <c:v>36798</c:v>
                </c:pt>
                <c:pt idx="465">
                  <c:v>36830</c:v>
                </c:pt>
                <c:pt idx="466">
                  <c:v>36860</c:v>
                </c:pt>
                <c:pt idx="467">
                  <c:v>36889</c:v>
                </c:pt>
                <c:pt idx="468">
                  <c:v>36922</c:v>
                </c:pt>
                <c:pt idx="469">
                  <c:v>36950</c:v>
                </c:pt>
                <c:pt idx="470">
                  <c:v>36980</c:v>
                </c:pt>
                <c:pt idx="471">
                  <c:v>37011</c:v>
                </c:pt>
                <c:pt idx="472">
                  <c:v>37042</c:v>
                </c:pt>
                <c:pt idx="473">
                  <c:v>37071</c:v>
                </c:pt>
                <c:pt idx="474">
                  <c:v>37103</c:v>
                </c:pt>
                <c:pt idx="475">
                  <c:v>37134</c:v>
                </c:pt>
                <c:pt idx="476">
                  <c:v>37162</c:v>
                </c:pt>
                <c:pt idx="477">
                  <c:v>37195</c:v>
                </c:pt>
                <c:pt idx="478">
                  <c:v>37225</c:v>
                </c:pt>
                <c:pt idx="479">
                  <c:v>37256</c:v>
                </c:pt>
                <c:pt idx="480">
                  <c:v>37287</c:v>
                </c:pt>
                <c:pt idx="481">
                  <c:v>37315</c:v>
                </c:pt>
                <c:pt idx="482">
                  <c:v>37344</c:v>
                </c:pt>
                <c:pt idx="483">
                  <c:v>37376</c:v>
                </c:pt>
                <c:pt idx="484">
                  <c:v>37407</c:v>
                </c:pt>
                <c:pt idx="485">
                  <c:v>37435</c:v>
                </c:pt>
                <c:pt idx="486">
                  <c:v>37468</c:v>
                </c:pt>
                <c:pt idx="487">
                  <c:v>37498</c:v>
                </c:pt>
                <c:pt idx="488">
                  <c:v>37529</c:v>
                </c:pt>
                <c:pt idx="489">
                  <c:v>37560</c:v>
                </c:pt>
                <c:pt idx="490">
                  <c:v>37589</c:v>
                </c:pt>
                <c:pt idx="491">
                  <c:v>37621</c:v>
                </c:pt>
                <c:pt idx="492">
                  <c:v>37652</c:v>
                </c:pt>
                <c:pt idx="493">
                  <c:v>37680</c:v>
                </c:pt>
                <c:pt idx="494">
                  <c:v>37711</c:v>
                </c:pt>
                <c:pt idx="495">
                  <c:v>37741</c:v>
                </c:pt>
                <c:pt idx="496">
                  <c:v>37771</c:v>
                </c:pt>
                <c:pt idx="497">
                  <c:v>37802</c:v>
                </c:pt>
                <c:pt idx="498">
                  <c:v>37833</c:v>
                </c:pt>
                <c:pt idx="499">
                  <c:v>37862</c:v>
                </c:pt>
                <c:pt idx="500">
                  <c:v>37894</c:v>
                </c:pt>
                <c:pt idx="501">
                  <c:v>37925</c:v>
                </c:pt>
                <c:pt idx="502">
                  <c:v>37953</c:v>
                </c:pt>
                <c:pt idx="503">
                  <c:v>37986</c:v>
                </c:pt>
                <c:pt idx="504">
                  <c:v>38016</c:v>
                </c:pt>
                <c:pt idx="505">
                  <c:v>38044</c:v>
                </c:pt>
                <c:pt idx="506">
                  <c:v>38077</c:v>
                </c:pt>
                <c:pt idx="507">
                  <c:v>38107</c:v>
                </c:pt>
                <c:pt idx="508">
                  <c:v>38138</c:v>
                </c:pt>
                <c:pt idx="509">
                  <c:v>38168</c:v>
                </c:pt>
                <c:pt idx="510">
                  <c:v>38198</c:v>
                </c:pt>
                <c:pt idx="511">
                  <c:v>38230</c:v>
                </c:pt>
                <c:pt idx="512">
                  <c:v>38260</c:v>
                </c:pt>
                <c:pt idx="513">
                  <c:v>38289</c:v>
                </c:pt>
                <c:pt idx="514">
                  <c:v>38321</c:v>
                </c:pt>
                <c:pt idx="515">
                  <c:v>38352</c:v>
                </c:pt>
                <c:pt idx="516">
                  <c:v>38383</c:v>
                </c:pt>
                <c:pt idx="517">
                  <c:v>38411</c:v>
                </c:pt>
                <c:pt idx="518">
                  <c:v>38442</c:v>
                </c:pt>
                <c:pt idx="519">
                  <c:v>38471</c:v>
                </c:pt>
                <c:pt idx="520">
                  <c:v>38503</c:v>
                </c:pt>
                <c:pt idx="521">
                  <c:v>38533</c:v>
                </c:pt>
                <c:pt idx="522">
                  <c:v>38562</c:v>
                </c:pt>
                <c:pt idx="523">
                  <c:v>38595</c:v>
                </c:pt>
                <c:pt idx="524">
                  <c:v>38625</c:v>
                </c:pt>
                <c:pt idx="525">
                  <c:v>38656</c:v>
                </c:pt>
                <c:pt idx="526">
                  <c:v>38686</c:v>
                </c:pt>
                <c:pt idx="527">
                  <c:v>38716</c:v>
                </c:pt>
                <c:pt idx="528">
                  <c:v>38748</c:v>
                </c:pt>
                <c:pt idx="529">
                  <c:v>38776</c:v>
                </c:pt>
                <c:pt idx="530">
                  <c:v>38807</c:v>
                </c:pt>
                <c:pt idx="531">
                  <c:v>38835</c:v>
                </c:pt>
                <c:pt idx="532">
                  <c:v>38868</c:v>
                </c:pt>
                <c:pt idx="533">
                  <c:v>38898</c:v>
                </c:pt>
                <c:pt idx="534">
                  <c:v>38929</c:v>
                </c:pt>
                <c:pt idx="535">
                  <c:v>38960</c:v>
                </c:pt>
                <c:pt idx="536">
                  <c:v>38989</c:v>
                </c:pt>
                <c:pt idx="537">
                  <c:v>39021</c:v>
                </c:pt>
                <c:pt idx="538">
                  <c:v>39051</c:v>
                </c:pt>
                <c:pt idx="539">
                  <c:v>39080</c:v>
                </c:pt>
                <c:pt idx="540">
                  <c:v>39113</c:v>
                </c:pt>
                <c:pt idx="541">
                  <c:v>39141</c:v>
                </c:pt>
                <c:pt idx="542">
                  <c:v>39171</c:v>
                </c:pt>
                <c:pt idx="543">
                  <c:v>39202</c:v>
                </c:pt>
                <c:pt idx="544">
                  <c:v>39233</c:v>
                </c:pt>
                <c:pt idx="545">
                  <c:v>39262</c:v>
                </c:pt>
                <c:pt idx="546">
                  <c:v>39294</c:v>
                </c:pt>
                <c:pt idx="547">
                  <c:v>39325</c:v>
                </c:pt>
                <c:pt idx="548">
                  <c:v>39353</c:v>
                </c:pt>
                <c:pt idx="549">
                  <c:v>39386</c:v>
                </c:pt>
                <c:pt idx="550">
                  <c:v>39416</c:v>
                </c:pt>
                <c:pt idx="551">
                  <c:v>39447</c:v>
                </c:pt>
                <c:pt idx="552">
                  <c:v>39478</c:v>
                </c:pt>
                <c:pt idx="553">
                  <c:v>39507</c:v>
                </c:pt>
                <c:pt idx="554">
                  <c:v>39538</c:v>
                </c:pt>
                <c:pt idx="555">
                  <c:v>39568</c:v>
                </c:pt>
                <c:pt idx="556">
                  <c:v>39598</c:v>
                </c:pt>
                <c:pt idx="557">
                  <c:v>39629</c:v>
                </c:pt>
                <c:pt idx="558">
                  <c:v>39660</c:v>
                </c:pt>
                <c:pt idx="559">
                  <c:v>39689</c:v>
                </c:pt>
                <c:pt idx="560">
                  <c:v>39721</c:v>
                </c:pt>
                <c:pt idx="561">
                  <c:v>39752</c:v>
                </c:pt>
                <c:pt idx="562">
                  <c:v>39780</c:v>
                </c:pt>
                <c:pt idx="563">
                  <c:v>39813</c:v>
                </c:pt>
                <c:pt idx="564">
                  <c:v>39843</c:v>
                </c:pt>
                <c:pt idx="565">
                  <c:v>39871</c:v>
                </c:pt>
                <c:pt idx="566">
                  <c:v>39903</c:v>
                </c:pt>
                <c:pt idx="567">
                  <c:v>39933</c:v>
                </c:pt>
                <c:pt idx="568">
                  <c:v>39962</c:v>
                </c:pt>
                <c:pt idx="569">
                  <c:v>39994</c:v>
                </c:pt>
                <c:pt idx="570">
                  <c:v>40025</c:v>
                </c:pt>
                <c:pt idx="571">
                  <c:v>40056</c:v>
                </c:pt>
                <c:pt idx="572">
                  <c:v>40086</c:v>
                </c:pt>
                <c:pt idx="573">
                  <c:v>40116</c:v>
                </c:pt>
                <c:pt idx="574">
                  <c:v>40147</c:v>
                </c:pt>
                <c:pt idx="575">
                  <c:v>40178</c:v>
                </c:pt>
                <c:pt idx="576">
                  <c:v>40207</c:v>
                </c:pt>
                <c:pt idx="577">
                  <c:v>40235</c:v>
                </c:pt>
                <c:pt idx="578">
                  <c:v>40268</c:v>
                </c:pt>
                <c:pt idx="579">
                  <c:v>40298</c:v>
                </c:pt>
                <c:pt idx="580">
                  <c:v>40329</c:v>
                </c:pt>
                <c:pt idx="581">
                  <c:v>40359</c:v>
                </c:pt>
                <c:pt idx="582">
                  <c:v>40389</c:v>
                </c:pt>
                <c:pt idx="583">
                  <c:v>40421</c:v>
                </c:pt>
                <c:pt idx="584">
                  <c:v>40451</c:v>
                </c:pt>
                <c:pt idx="585">
                  <c:v>40480</c:v>
                </c:pt>
                <c:pt idx="586">
                  <c:v>40512</c:v>
                </c:pt>
                <c:pt idx="587">
                  <c:v>40543</c:v>
                </c:pt>
                <c:pt idx="588">
                  <c:v>40574</c:v>
                </c:pt>
                <c:pt idx="589">
                  <c:v>40602</c:v>
                </c:pt>
                <c:pt idx="590">
                  <c:v>40633</c:v>
                </c:pt>
                <c:pt idx="591">
                  <c:v>40662</c:v>
                </c:pt>
                <c:pt idx="592">
                  <c:v>40694</c:v>
                </c:pt>
                <c:pt idx="593">
                  <c:v>40724</c:v>
                </c:pt>
                <c:pt idx="594">
                  <c:v>40753</c:v>
                </c:pt>
                <c:pt idx="595">
                  <c:v>40786</c:v>
                </c:pt>
                <c:pt idx="596">
                  <c:v>40816</c:v>
                </c:pt>
                <c:pt idx="597">
                  <c:v>40847</c:v>
                </c:pt>
                <c:pt idx="598">
                  <c:v>40877</c:v>
                </c:pt>
                <c:pt idx="599">
                  <c:v>40907</c:v>
                </c:pt>
                <c:pt idx="600">
                  <c:v>40939</c:v>
                </c:pt>
                <c:pt idx="601">
                  <c:v>40968</c:v>
                </c:pt>
                <c:pt idx="602">
                  <c:v>40998</c:v>
                </c:pt>
                <c:pt idx="603">
                  <c:v>41029</c:v>
                </c:pt>
                <c:pt idx="604">
                  <c:v>41060</c:v>
                </c:pt>
                <c:pt idx="605">
                  <c:v>41089</c:v>
                </c:pt>
                <c:pt idx="606">
                  <c:v>41121</c:v>
                </c:pt>
                <c:pt idx="607">
                  <c:v>41152</c:v>
                </c:pt>
                <c:pt idx="608">
                  <c:v>41180</c:v>
                </c:pt>
                <c:pt idx="609">
                  <c:v>41213</c:v>
                </c:pt>
                <c:pt idx="610">
                  <c:v>41243</c:v>
                </c:pt>
                <c:pt idx="611">
                  <c:v>41274</c:v>
                </c:pt>
                <c:pt idx="612">
                  <c:v>41305</c:v>
                </c:pt>
                <c:pt idx="613">
                  <c:v>41333</c:v>
                </c:pt>
                <c:pt idx="614">
                  <c:v>41362</c:v>
                </c:pt>
                <c:pt idx="615">
                  <c:v>41394</c:v>
                </c:pt>
                <c:pt idx="616">
                  <c:v>41425</c:v>
                </c:pt>
                <c:pt idx="617">
                  <c:v>41453</c:v>
                </c:pt>
                <c:pt idx="618">
                  <c:v>41486</c:v>
                </c:pt>
                <c:pt idx="619">
                  <c:v>41516</c:v>
                </c:pt>
                <c:pt idx="620">
                  <c:v>41547</c:v>
                </c:pt>
                <c:pt idx="621">
                  <c:v>41578</c:v>
                </c:pt>
                <c:pt idx="622">
                  <c:v>41607</c:v>
                </c:pt>
                <c:pt idx="623">
                  <c:v>41639</c:v>
                </c:pt>
                <c:pt idx="624">
                  <c:v>41670</c:v>
                </c:pt>
                <c:pt idx="625">
                  <c:v>41698</c:v>
                </c:pt>
                <c:pt idx="626">
                  <c:v>41729</c:v>
                </c:pt>
                <c:pt idx="627">
                  <c:v>41759</c:v>
                </c:pt>
                <c:pt idx="628">
                  <c:v>41789</c:v>
                </c:pt>
                <c:pt idx="629">
                  <c:v>41820</c:v>
                </c:pt>
                <c:pt idx="630">
                  <c:v>41851</c:v>
                </c:pt>
                <c:pt idx="631">
                  <c:v>41880</c:v>
                </c:pt>
                <c:pt idx="632">
                  <c:v>41912</c:v>
                </c:pt>
                <c:pt idx="633">
                  <c:v>41943</c:v>
                </c:pt>
                <c:pt idx="634">
                  <c:v>41971</c:v>
                </c:pt>
                <c:pt idx="635">
                  <c:v>42004</c:v>
                </c:pt>
                <c:pt idx="636">
                  <c:v>42034</c:v>
                </c:pt>
                <c:pt idx="637">
                  <c:v>42062</c:v>
                </c:pt>
                <c:pt idx="638">
                  <c:v>42094</c:v>
                </c:pt>
                <c:pt idx="639">
                  <c:v>42124</c:v>
                </c:pt>
                <c:pt idx="640">
                  <c:v>42153</c:v>
                </c:pt>
                <c:pt idx="641">
                  <c:v>42185</c:v>
                </c:pt>
                <c:pt idx="642">
                  <c:v>42216</c:v>
                </c:pt>
                <c:pt idx="643">
                  <c:v>42247</c:v>
                </c:pt>
                <c:pt idx="644">
                  <c:v>42277</c:v>
                </c:pt>
                <c:pt idx="645">
                  <c:v>42307</c:v>
                </c:pt>
                <c:pt idx="646">
                  <c:v>42338</c:v>
                </c:pt>
                <c:pt idx="647">
                  <c:v>42369</c:v>
                </c:pt>
                <c:pt idx="648">
                  <c:v>42398</c:v>
                </c:pt>
                <c:pt idx="649">
                  <c:v>42429</c:v>
                </c:pt>
                <c:pt idx="650">
                  <c:v>42460</c:v>
                </c:pt>
                <c:pt idx="651">
                  <c:v>42489</c:v>
                </c:pt>
                <c:pt idx="652">
                  <c:v>42521</c:v>
                </c:pt>
                <c:pt idx="653">
                  <c:v>42551</c:v>
                </c:pt>
                <c:pt idx="654">
                  <c:v>42580</c:v>
                </c:pt>
                <c:pt idx="655">
                  <c:v>42613</c:v>
                </c:pt>
                <c:pt idx="656">
                  <c:v>42643</c:v>
                </c:pt>
                <c:pt idx="657">
                  <c:v>42674</c:v>
                </c:pt>
                <c:pt idx="658">
                  <c:v>42704</c:v>
                </c:pt>
                <c:pt idx="659">
                  <c:v>42734</c:v>
                </c:pt>
                <c:pt idx="660">
                  <c:v>42766</c:v>
                </c:pt>
                <c:pt idx="661">
                  <c:v>42794</c:v>
                </c:pt>
                <c:pt idx="662">
                  <c:v>42825</c:v>
                </c:pt>
                <c:pt idx="663">
                  <c:v>42853</c:v>
                </c:pt>
                <c:pt idx="664">
                  <c:v>42886</c:v>
                </c:pt>
                <c:pt idx="665">
                  <c:v>42916</c:v>
                </c:pt>
                <c:pt idx="666">
                  <c:v>42947</c:v>
                </c:pt>
                <c:pt idx="667">
                  <c:v>42978</c:v>
                </c:pt>
                <c:pt idx="668">
                  <c:v>43007</c:v>
                </c:pt>
                <c:pt idx="669">
                  <c:v>43039</c:v>
                </c:pt>
                <c:pt idx="670">
                  <c:v>43069</c:v>
                </c:pt>
                <c:pt idx="671">
                  <c:v>43098</c:v>
                </c:pt>
                <c:pt idx="672">
                  <c:v>43131</c:v>
                </c:pt>
                <c:pt idx="673">
                  <c:v>43159</c:v>
                </c:pt>
                <c:pt idx="674">
                  <c:v>43189</c:v>
                </c:pt>
                <c:pt idx="675">
                  <c:v>43220</c:v>
                </c:pt>
                <c:pt idx="676">
                  <c:v>43251</c:v>
                </c:pt>
                <c:pt idx="677">
                  <c:v>43280</c:v>
                </c:pt>
                <c:pt idx="678">
                  <c:v>43312</c:v>
                </c:pt>
                <c:pt idx="679">
                  <c:v>43343</c:v>
                </c:pt>
                <c:pt idx="680">
                  <c:v>43371</c:v>
                </c:pt>
                <c:pt idx="681">
                  <c:v>43404</c:v>
                </c:pt>
                <c:pt idx="682">
                  <c:v>43434</c:v>
                </c:pt>
                <c:pt idx="683">
                  <c:v>43465</c:v>
                </c:pt>
                <c:pt idx="684">
                  <c:v>43496</c:v>
                </c:pt>
                <c:pt idx="685">
                  <c:v>43524</c:v>
                </c:pt>
                <c:pt idx="686">
                  <c:v>43553</c:v>
                </c:pt>
                <c:pt idx="687">
                  <c:v>43585</c:v>
                </c:pt>
                <c:pt idx="688">
                  <c:v>43616</c:v>
                </c:pt>
                <c:pt idx="689">
                  <c:v>43644</c:v>
                </c:pt>
                <c:pt idx="690">
                  <c:v>43677</c:v>
                </c:pt>
                <c:pt idx="691">
                  <c:v>43707</c:v>
                </c:pt>
                <c:pt idx="692">
                  <c:v>43738</c:v>
                </c:pt>
                <c:pt idx="693">
                  <c:v>43769</c:v>
                </c:pt>
                <c:pt idx="694">
                  <c:v>43798</c:v>
                </c:pt>
                <c:pt idx="695">
                  <c:v>43830</c:v>
                </c:pt>
                <c:pt idx="696">
                  <c:v>43861</c:v>
                </c:pt>
                <c:pt idx="697">
                  <c:v>43889</c:v>
                </c:pt>
                <c:pt idx="698">
                  <c:v>43921</c:v>
                </c:pt>
                <c:pt idx="699">
                  <c:v>43951</c:v>
                </c:pt>
                <c:pt idx="700">
                  <c:v>43980</c:v>
                </c:pt>
                <c:pt idx="701">
                  <c:v>44012</c:v>
                </c:pt>
                <c:pt idx="702">
                  <c:v>44043</c:v>
                </c:pt>
                <c:pt idx="703">
                  <c:v>44074</c:v>
                </c:pt>
                <c:pt idx="704">
                  <c:v>44104</c:v>
                </c:pt>
                <c:pt idx="705">
                  <c:v>44134</c:v>
                </c:pt>
                <c:pt idx="706">
                  <c:v>44165</c:v>
                </c:pt>
                <c:pt idx="707">
                  <c:v>44196</c:v>
                </c:pt>
                <c:pt idx="708">
                  <c:v>44225</c:v>
                </c:pt>
                <c:pt idx="709">
                  <c:v>44253</c:v>
                </c:pt>
                <c:pt idx="710">
                  <c:v>44286</c:v>
                </c:pt>
                <c:pt idx="711">
                  <c:v>44316</c:v>
                </c:pt>
                <c:pt idx="712">
                  <c:v>44347</c:v>
                </c:pt>
                <c:pt idx="713">
                  <c:v>44377</c:v>
                </c:pt>
                <c:pt idx="714">
                  <c:v>44407</c:v>
                </c:pt>
                <c:pt idx="715">
                  <c:v>44439</c:v>
                </c:pt>
                <c:pt idx="716">
                  <c:v>44469</c:v>
                </c:pt>
                <c:pt idx="717">
                  <c:v>44498</c:v>
                </c:pt>
                <c:pt idx="718">
                  <c:v>44530</c:v>
                </c:pt>
                <c:pt idx="719">
                  <c:v>44561</c:v>
                </c:pt>
                <c:pt idx="720">
                  <c:v>44592</c:v>
                </c:pt>
                <c:pt idx="721">
                  <c:v>44620</c:v>
                </c:pt>
                <c:pt idx="722">
                  <c:v>44651</c:v>
                </c:pt>
                <c:pt idx="723">
                  <c:v>44680</c:v>
                </c:pt>
                <c:pt idx="724">
                  <c:v>44712</c:v>
                </c:pt>
                <c:pt idx="725">
                  <c:v>44742</c:v>
                </c:pt>
                <c:pt idx="726">
                  <c:v>44771</c:v>
                </c:pt>
                <c:pt idx="727">
                  <c:v>44804</c:v>
                </c:pt>
                <c:pt idx="728">
                  <c:v>44834</c:v>
                </c:pt>
                <c:pt idx="729">
                  <c:v>44865</c:v>
                </c:pt>
                <c:pt idx="730">
                  <c:v>44895</c:v>
                </c:pt>
                <c:pt idx="731">
                  <c:v>44925</c:v>
                </c:pt>
                <c:pt idx="732">
                  <c:v>44957</c:v>
                </c:pt>
                <c:pt idx="733">
                  <c:v>44985</c:v>
                </c:pt>
                <c:pt idx="734">
                  <c:v>45016</c:v>
                </c:pt>
                <c:pt idx="735">
                  <c:v>45044</c:v>
                </c:pt>
                <c:pt idx="736">
                  <c:v>45077</c:v>
                </c:pt>
                <c:pt idx="737">
                  <c:v>45107</c:v>
                </c:pt>
                <c:pt idx="738">
                  <c:v>45138</c:v>
                </c:pt>
              </c:numCache>
            </c:numRef>
          </c:cat>
          <c:val>
            <c:numRef>
              <c:f>'CPI vs 10 Year'!$J$7:$J$932</c:f>
              <c:numCache>
                <c:formatCode>0.0%</c:formatCode>
                <c:ptCount val="926"/>
                <c:pt idx="0">
                  <c:v>6.9999999999999993E-3</c:v>
                </c:pt>
                <c:pt idx="1">
                  <c:v>0.01</c:v>
                </c:pt>
                <c:pt idx="2">
                  <c:v>0.01</c:v>
                </c:pt>
                <c:pt idx="3">
                  <c:v>1.3000000000000001E-2</c:v>
                </c:pt>
                <c:pt idx="4">
                  <c:v>1.3000000000000001E-2</c:v>
                </c:pt>
                <c:pt idx="5">
                  <c:v>1.3000000000000001E-2</c:v>
                </c:pt>
                <c:pt idx="6">
                  <c:v>0.01</c:v>
                </c:pt>
                <c:pt idx="7">
                  <c:v>1.3000000000000001E-2</c:v>
                </c:pt>
                <c:pt idx="8">
                  <c:v>1.3000000000000001E-2</c:v>
                </c:pt>
                <c:pt idx="9">
                  <c:v>1.3000000000000001E-2</c:v>
                </c:pt>
                <c:pt idx="10">
                  <c:v>1.3000000000000001E-2</c:v>
                </c:pt>
                <c:pt idx="11">
                  <c:v>1.3000000000000001E-2</c:v>
                </c:pt>
                <c:pt idx="12">
                  <c:v>1.3000000000000001E-2</c:v>
                </c:pt>
                <c:pt idx="13">
                  <c:v>0.01</c:v>
                </c:pt>
                <c:pt idx="14">
                  <c:v>1.3000000000000001E-2</c:v>
                </c:pt>
                <c:pt idx="15">
                  <c:v>0.01</c:v>
                </c:pt>
                <c:pt idx="16">
                  <c:v>0.01</c:v>
                </c:pt>
                <c:pt idx="17">
                  <c:v>1.3000000000000001E-2</c:v>
                </c:pt>
                <c:pt idx="18">
                  <c:v>1.3000000000000001E-2</c:v>
                </c:pt>
                <c:pt idx="19">
                  <c:v>1.3000000000000001E-2</c:v>
                </c:pt>
                <c:pt idx="20">
                  <c:v>0.01</c:v>
                </c:pt>
                <c:pt idx="21">
                  <c:v>1.3000000000000001E-2</c:v>
                </c:pt>
                <c:pt idx="22">
                  <c:v>1.3000000000000001E-2</c:v>
                </c:pt>
                <c:pt idx="23">
                  <c:v>1.6E-2</c:v>
                </c:pt>
                <c:pt idx="24">
                  <c:v>1.6E-2</c:v>
                </c:pt>
                <c:pt idx="25">
                  <c:v>1.6E-2</c:v>
                </c:pt>
                <c:pt idx="26">
                  <c:v>1.3000000000000001E-2</c:v>
                </c:pt>
                <c:pt idx="27">
                  <c:v>1.3000000000000001E-2</c:v>
                </c:pt>
                <c:pt idx="28">
                  <c:v>1.3000000000000001E-2</c:v>
                </c:pt>
                <c:pt idx="29">
                  <c:v>1.3000000000000001E-2</c:v>
                </c:pt>
                <c:pt idx="30">
                  <c:v>1.3000000000000001E-2</c:v>
                </c:pt>
                <c:pt idx="31">
                  <c:v>0.01</c:v>
                </c:pt>
                <c:pt idx="32">
                  <c:v>1.3000000000000001E-2</c:v>
                </c:pt>
                <c:pt idx="33">
                  <c:v>0.01</c:v>
                </c:pt>
                <c:pt idx="34">
                  <c:v>1.3000000000000001E-2</c:v>
                </c:pt>
                <c:pt idx="35">
                  <c:v>0.01</c:v>
                </c:pt>
                <c:pt idx="36">
                  <c:v>0.01</c:v>
                </c:pt>
                <c:pt idx="37">
                  <c:v>0.01</c:v>
                </c:pt>
                <c:pt idx="38">
                  <c:v>1.3000000000000001E-2</c:v>
                </c:pt>
                <c:pt idx="39">
                  <c:v>1.6E-2</c:v>
                </c:pt>
                <c:pt idx="40">
                  <c:v>1.6E-2</c:v>
                </c:pt>
                <c:pt idx="41">
                  <c:v>1.9E-2</c:v>
                </c:pt>
                <c:pt idx="42">
                  <c:v>1.6E-2</c:v>
                </c:pt>
                <c:pt idx="43">
                  <c:v>1.9E-2</c:v>
                </c:pt>
                <c:pt idx="44">
                  <c:v>1.6E-2</c:v>
                </c:pt>
                <c:pt idx="45">
                  <c:v>1.9E-2</c:v>
                </c:pt>
                <c:pt idx="46">
                  <c:v>1.6E-2</c:v>
                </c:pt>
                <c:pt idx="47">
                  <c:v>1.9E-2</c:v>
                </c:pt>
                <c:pt idx="48">
                  <c:v>1.9E-2</c:v>
                </c:pt>
                <c:pt idx="49">
                  <c:v>2.6000000000000002E-2</c:v>
                </c:pt>
                <c:pt idx="50">
                  <c:v>2.6000000000000002E-2</c:v>
                </c:pt>
                <c:pt idx="51">
                  <c:v>2.8999999999999998E-2</c:v>
                </c:pt>
                <c:pt idx="52">
                  <c:v>2.8999999999999998E-2</c:v>
                </c:pt>
                <c:pt idx="53">
                  <c:v>2.5000000000000001E-2</c:v>
                </c:pt>
                <c:pt idx="54">
                  <c:v>2.7999999999999997E-2</c:v>
                </c:pt>
                <c:pt idx="55">
                  <c:v>3.5000000000000003E-2</c:v>
                </c:pt>
                <c:pt idx="56">
                  <c:v>3.5000000000000003E-2</c:v>
                </c:pt>
                <c:pt idx="57">
                  <c:v>3.7999999999999999E-2</c:v>
                </c:pt>
                <c:pt idx="58">
                  <c:v>3.7999999999999999E-2</c:v>
                </c:pt>
                <c:pt idx="59">
                  <c:v>3.5000000000000003E-2</c:v>
                </c:pt>
                <c:pt idx="60">
                  <c:v>3.5000000000000003E-2</c:v>
                </c:pt>
                <c:pt idx="61">
                  <c:v>2.7999999999999997E-2</c:v>
                </c:pt>
                <c:pt idx="62">
                  <c:v>2.7999999999999997E-2</c:v>
                </c:pt>
                <c:pt idx="63">
                  <c:v>2.5000000000000001E-2</c:v>
                </c:pt>
                <c:pt idx="64">
                  <c:v>2.7999999999999997E-2</c:v>
                </c:pt>
                <c:pt idx="65">
                  <c:v>2.7999999999999997E-2</c:v>
                </c:pt>
                <c:pt idx="66">
                  <c:v>2.7999999999999997E-2</c:v>
                </c:pt>
                <c:pt idx="67">
                  <c:v>2.4E-2</c:v>
                </c:pt>
                <c:pt idx="68">
                  <c:v>2.7999999999999997E-2</c:v>
                </c:pt>
                <c:pt idx="69">
                  <c:v>2.4E-2</c:v>
                </c:pt>
                <c:pt idx="70">
                  <c:v>2.7000000000000003E-2</c:v>
                </c:pt>
                <c:pt idx="71">
                  <c:v>0.03</c:v>
                </c:pt>
                <c:pt idx="72">
                  <c:v>3.6000000000000004E-2</c:v>
                </c:pt>
                <c:pt idx="73">
                  <c:v>0.04</c:v>
                </c:pt>
                <c:pt idx="74">
                  <c:v>3.9E-2</c:v>
                </c:pt>
                <c:pt idx="75">
                  <c:v>3.9E-2</c:v>
                </c:pt>
                <c:pt idx="76">
                  <c:v>3.9E-2</c:v>
                </c:pt>
                <c:pt idx="77">
                  <c:v>4.2000000000000003E-2</c:v>
                </c:pt>
                <c:pt idx="78">
                  <c:v>4.4999999999999998E-2</c:v>
                </c:pt>
                <c:pt idx="79">
                  <c:v>4.4999999999999998E-2</c:v>
                </c:pt>
                <c:pt idx="80">
                  <c:v>4.4999999999999998E-2</c:v>
                </c:pt>
                <c:pt idx="81">
                  <c:v>4.7E-2</c:v>
                </c:pt>
                <c:pt idx="82">
                  <c:v>4.7E-2</c:v>
                </c:pt>
                <c:pt idx="83">
                  <c:v>4.7E-2</c:v>
                </c:pt>
                <c:pt idx="84">
                  <c:v>4.4000000000000004E-2</c:v>
                </c:pt>
                <c:pt idx="85">
                  <c:v>4.7E-2</c:v>
                </c:pt>
                <c:pt idx="86">
                  <c:v>5.2000000000000005E-2</c:v>
                </c:pt>
                <c:pt idx="87">
                  <c:v>5.5E-2</c:v>
                </c:pt>
                <c:pt idx="88">
                  <c:v>5.5E-2</c:v>
                </c:pt>
                <c:pt idx="89">
                  <c:v>5.5E-2</c:v>
                </c:pt>
                <c:pt idx="90">
                  <c:v>5.4000000000000006E-2</c:v>
                </c:pt>
                <c:pt idx="91">
                  <c:v>5.7000000000000002E-2</c:v>
                </c:pt>
                <c:pt idx="92">
                  <c:v>5.7000000000000002E-2</c:v>
                </c:pt>
                <c:pt idx="93">
                  <c:v>5.7000000000000002E-2</c:v>
                </c:pt>
                <c:pt idx="94">
                  <c:v>5.9000000000000004E-2</c:v>
                </c:pt>
                <c:pt idx="95">
                  <c:v>6.2E-2</c:v>
                </c:pt>
                <c:pt idx="96">
                  <c:v>6.2E-2</c:v>
                </c:pt>
                <c:pt idx="97">
                  <c:v>6.0999999999999999E-2</c:v>
                </c:pt>
                <c:pt idx="98">
                  <c:v>5.7999999999999996E-2</c:v>
                </c:pt>
                <c:pt idx="99">
                  <c:v>6.0999999999999999E-2</c:v>
                </c:pt>
                <c:pt idx="100">
                  <c:v>0.06</c:v>
                </c:pt>
                <c:pt idx="101">
                  <c:v>0.06</c:v>
                </c:pt>
                <c:pt idx="102">
                  <c:v>0.06</c:v>
                </c:pt>
                <c:pt idx="103">
                  <c:v>5.4000000000000006E-2</c:v>
                </c:pt>
                <c:pt idx="104">
                  <c:v>5.7000000000000002E-2</c:v>
                </c:pt>
                <c:pt idx="105">
                  <c:v>5.5999999999999994E-2</c:v>
                </c:pt>
                <c:pt idx="106">
                  <c:v>5.5999999999999994E-2</c:v>
                </c:pt>
                <c:pt idx="107">
                  <c:v>5.5999999999999994E-2</c:v>
                </c:pt>
                <c:pt idx="108">
                  <c:v>5.2999999999999999E-2</c:v>
                </c:pt>
                <c:pt idx="109">
                  <c:v>0.05</c:v>
                </c:pt>
                <c:pt idx="110">
                  <c:v>4.7E-2</c:v>
                </c:pt>
                <c:pt idx="111">
                  <c:v>4.2000000000000003E-2</c:v>
                </c:pt>
                <c:pt idx="112">
                  <c:v>4.4000000000000004E-2</c:v>
                </c:pt>
                <c:pt idx="113">
                  <c:v>4.5999999999999999E-2</c:v>
                </c:pt>
                <c:pt idx="114">
                  <c:v>4.4000000000000004E-2</c:v>
                </c:pt>
                <c:pt idx="115">
                  <c:v>4.5999999999999999E-2</c:v>
                </c:pt>
                <c:pt idx="116">
                  <c:v>4.0999999999999995E-2</c:v>
                </c:pt>
                <c:pt idx="117">
                  <c:v>3.7999999999999999E-2</c:v>
                </c:pt>
                <c:pt idx="118">
                  <c:v>3.3000000000000002E-2</c:v>
                </c:pt>
                <c:pt idx="119">
                  <c:v>3.3000000000000002E-2</c:v>
                </c:pt>
                <c:pt idx="120">
                  <c:v>3.3000000000000002E-2</c:v>
                </c:pt>
                <c:pt idx="121">
                  <c:v>3.5000000000000003E-2</c:v>
                </c:pt>
                <c:pt idx="122">
                  <c:v>3.5000000000000003E-2</c:v>
                </c:pt>
                <c:pt idx="123">
                  <c:v>3.5000000000000003E-2</c:v>
                </c:pt>
                <c:pt idx="124">
                  <c:v>3.2000000000000001E-2</c:v>
                </c:pt>
                <c:pt idx="125">
                  <c:v>2.7000000000000003E-2</c:v>
                </c:pt>
                <c:pt idx="126">
                  <c:v>2.8999999999999998E-2</c:v>
                </c:pt>
                <c:pt idx="127">
                  <c:v>2.8999999999999998E-2</c:v>
                </c:pt>
                <c:pt idx="128">
                  <c:v>3.2000000000000001E-2</c:v>
                </c:pt>
                <c:pt idx="129">
                  <c:v>3.4000000000000002E-2</c:v>
                </c:pt>
                <c:pt idx="130">
                  <c:v>3.7000000000000005E-2</c:v>
                </c:pt>
                <c:pt idx="131">
                  <c:v>3.4000000000000002E-2</c:v>
                </c:pt>
                <c:pt idx="132">
                  <c:v>3.6000000000000004E-2</c:v>
                </c:pt>
                <c:pt idx="133">
                  <c:v>3.9E-2</c:v>
                </c:pt>
                <c:pt idx="134">
                  <c:v>4.5999999999999999E-2</c:v>
                </c:pt>
                <c:pt idx="135">
                  <c:v>5.0999999999999997E-2</c:v>
                </c:pt>
                <c:pt idx="136">
                  <c:v>5.5E-2</c:v>
                </c:pt>
                <c:pt idx="137">
                  <c:v>0.06</c:v>
                </c:pt>
                <c:pt idx="138">
                  <c:v>5.7000000000000002E-2</c:v>
                </c:pt>
                <c:pt idx="139">
                  <c:v>7.400000000000001E-2</c:v>
                </c:pt>
                <c:pt idx="140">
                  <c:v>7.400000000000001E-2</c:v>
                </c:pt>
                <c:pt idx="141">
                  <c:v>7.8E-2</c:v>
                </c:pt>
                <c:pt idx="142">
                  <c:v>8.3000000000000004E-2</c:v>
                </c:pt>
                <c:pt idx="143">
                  <c:v>8.6999999999999994E-2</c:v>
                </c:pt>
                <c:pt idx="144">
                  <c:v>9.4E-2</c:v>
                </c:pt>
                <c:pt idx="145">
                  <c:v>0.1</c:v>
                </c:pt>
                <c:pt idx="146">
                  <c:v>0.10400000000000001</c:v>
                </c:pt>
                <c:pt idx="147">
                  <c:v>0.10099999999999999</c:v>
                </c:pt>
                <c:pt idx="148">
                  <c:v>0.107</c:v>
                </c:pt>
                <c:pt idx="149">
                  <c:v>0.109</c:v>
                </c:pt>
                <c:pt idx="150">
                  <c:v>0.115</c:v>
                </c:pt>
                <c:pt idx="151">
                  <c:v>0.109</c:v>
                </c:pt>
                <c:pt idx="152">
                  <c:v>0.11900000000000001</c:v>
                </c:pt>
                <c:pt idx="153">
                  <c:v>0.121</c:v>
                </c:pt>
                <c:pt idx="154">
                  <c:v>0.122</c:v>
                </c:pt>
                <c:pt idx="155">
                  <c:v>0.12300000000000001</c:v>
                </c:pt>
                <c:pt idx="156">
                  <c:v>0.11800000000000001</c:v>
                </c:pt>
                <c:pt idx="157">
                  <c:v>0.11199999999999999</c:v>
                </c:pt>
                <c:pt idx="158">
                  <c:v>0.10300000000000001</c:v>
                </c:pt>
                <c:pt idx="159">
                  <c:v>0.10199999999999999</c:v>
                </c:pt>
                <c:pt idx="160">
                  <c:v>9.5000000000000001E-2</c:v>
                </c:pt>
                <c:pt idx="161">
                  <c:v>9.4E-2</c:v>
                </c:pt>
                <c:pt idx="162">
                  <c:v>9.6999999999999989E-2</c:v>
                </c:pt>
                <c:pt idx="163">
                  <c:v>8.5999999999999993E-2</c:v>
                </c:pt>
                <c:pt idx="164">
                  <c:v>7.9000000000000001E-2</c:v>
                </c:pt>
                <c:pt idx="165">
                  <c:v>7.400000000000001E-2</c:v>
                </c:pt>
                <c:pt idx="166">
                  <c:v>7.400000000000001E-2</c:v>
                </c:pt>
                <c:pt idx="167">
                  <c:v>6.9000000000000006E-2</c:v>
                </c:pt>
                <c:pt idx="168">
                  <c:v>6.7000000000000004E-2</c:v>
                </c:pt>
                <c:pt idx="169">
                  <c:v>6.3E-2</c:v>
                </c:pt>
                <c:pt idx="170">
                  <c:v>6.0999999999999999E-2</c:v>
                </c:pt>
                <c:pt idx="171">
                  <c:v>0.06</c:v>
                </c:pt>
                <c:pt idx="172">
                  <c:v>6.2E-2</c:v>
                </c:pt>
                <c:pt idx="173">
                  <c:v>0.06</c:v>
                </c:pt>
                <c:pt idx="174">
                  <c:v>5.4000000000000006E-2</c:v>
                </c:pt>
                <c:pt idx="175">
                  <c:v>5.7000000000000002E-2</c:v>
                </c:pt>
                <c:pt idx="176">
                  <c:v>5.5E-2</c:v>
                </c:pt>
                <c:pt idx="177">
                  <c:v>5.5E-2</c:v>
                </c:pt>
                <c:pt idx="178">
                  <c:v>4.9000000000000002E-2</c:v>
                </c:pt>
                <c:pt idx="179">
                  <c:v>4.9000000000000002E-2</c:v>
                </c:pt>
                <c:pt idx="180">
                  <c:v>5.2000000000000005E-2</c:v>
                </c:pt>
                <c:pt idx="181">
                  <c:v>5.9000000000000004E-2</c:v>
                </c:pt>
                <c:pt idx="182">
                  <c:v>6.4000000000000001E-2</c:v>
                </c:pt>
                <c:pt idx="183">
                  <c:v>7.0000000000000007E-2</c:v>
                </c:pt>
                <c:pt idx="184">
                  <c:v>6.7000000000000004E-2</c:v>
                </c:pt>
                <c:pt idx="185">
                  <c:v>6.9000000000000006E-2</c:v>
                </c:pt>
                <c:pt idx="186">
                  <c:v>6.8000000000000005E-2</c:v>
                </c:pt>
                <c:pt idx="187">
                  <c:v>6.6000000000000003E-2</c:v>
                </c:pt>
                <c:pt idx="188">
                  <c:v>6.6000000000000003E-2</c:v>
                </c:pt>
                <c:pt idx="189">
                  <c:v>6.4000000000000001E-2</c:v>
                </c:pt>
                <c:pt idx="190">
                  <c:v>6.7000000000000004E-2</c:v>
                </c:pt>
                <c:pt idx="191">
                  <c:v>6.7000000000000004E-2</c:v>
                </c:pt>
                <c:pt idx="192">
                  <c:v>6.8000000000000005E-2</c:v>
                </c:pt>
                <c:pt idx="193">
                  <c:v>6.4000000000000001E-2</c:v>
                </c:pt>
                <c:pt idx="194">
                  <c:v>6.6000000000000003E-2</c:v>
                </c:pt>
                <c:pt idx="195">
                  <c:v>6.5000000000000002E-2</c:v>
                </c:pt>
                <c:pt idx="196">
                  <c:v>7.0000000000000007E-2</c:v>
                </c:pt>
                <c:pt idx="197">
                  <c:v>7.400000000000001E-2</c:v>
                </c:pt>
                <c:pt idx="198">
                  <c:v>7.6999999999999999E-2</c:v>
                </c:pt>
                <c:pt idx="199">
                  <c:v>7.8E-2</c:v>
                </c:pt>
                <c:pt idx="200">
                  <c:v>8.3000000000000004E-2</c:v>
                </c:pt>
                <c:pt idx="201">
                  <c:v>8.900000000000001E-2</c:v>
                </c:pt>
                <c:pt idx="202">
                  <c:v>8.900000000000001E-2</c:v>
                </c:pt>
                <c:pt idx="203">
                  <c:v>0.09</c:v>
                </c:pt>
                <c:pt idx="204">
                  <c:v>9.3000000000000013E-2</c:v>
                </c:pt>
                <c:pt idx="205">
                  <c:v>9.9000000000000005E-2</c:v>
                </c:pt>
                <c:pt idx="206">
                  <c:v>0.10099999999999999</c:v>
                </c:pt>
                <c:pt idx="207">
                  <c:v>0.105</c:v>
                </c:pt>
                <c:pt idx="208">
                  <c:v>0.109</c:v>
                </c:pt>
                <c:pt idx="209">
                  <c:v>0.109</c:v>
                </c:pt>
                <c:pt idx="210">
                  <c:v>0.113</c:v>
                </c:pt>
                <c:pt idx="211">
                  <c:v>0.11800000000000001</c:v>
                </c:pt>
                <c:pt idx="212">
                  <c:v>0.122</c:v>
                </c:pt>
                <c:pt idx="213">
                  <c:v>0.121</c:v>
                </c:pt>
                <c:pt idx="214">
                  <c:v>0.126</c:v>
                </c:pt>
                <c:pt idx="215">
                  <c:v>0.13300000000000001</c:v>
                </c:pt>
                <c:pt idx="216">
                  <c:v>0.13900000000000001</c:v>
                </c:pt>
                <c:pt idx="217">
                  <c:v>0.14199999999999999</c:v>
                </c:pt>
                <c:pt idx="218">
                  <c:v>0.14800000000000002</c:v>
                </c:pt>
                <c:pt idx="219">
                  <c:v>0.14699999999999999</c:v>
                </c:pt>
                <c:pt idx="220">
                  <c:v>0.14400000000000002</c:v>
                </c:pt>
                <c:pt idx="221">
                  <c:v>0.14400000000000002</c:v>
                </c:pt>
                <c:pt idx="222">
                  <c:v>0.13100000000000001</c:v>
                </c:pt>
                <c:pt idx="223">
                  <c:v>0.129</c:v>
                </c:pt>
                <c:pt idx="224">
                  <c:v>0.126</c:v>
                </c:pt>
                <c:pt idx="225">
                  <c:v>0.128</c:v>
                </c:pt>
                <c:pt idx="226">
                  <c:v>0.126</c:v>
                </c:pt>
                <c:pt idx="227">
                  <c:v>0.125</c:v>
                </c:pt>
                <c:pt idx="228">
                  <c:v>0.11800000000000001</c:v>
                </c:pt>
                <c:pt idx="229">
                  <c:v>0.114</c:v>
                </c:pt>
                <c:pt idx="230">
                  <c:v>0.105</c:v>
                </c:pt>
                <c:pt idx="231">
                  <c:v>0.1</c:v>
                </c:pt>
                <c:pt idx="232">
                  <c:v>9.8000000000000004E-2</c:v>
                </c:pt>
                <c:pt idx="233">
                  <c:v>9.6000000000000002E-2</c:v>
                </c:pt>
                <c:pt idx="234">
                  <c:v>0.10800000000000001</c:v>
                </c:pt>
                <c:pt idx="235">
                  <c:v>0.10800000000000001</c:v>
                </c:pt>
                <c:pt idx="236">
                  <c:v>0.11</c:v>
                </c:pt>
                <c:pt idx="237">
                  <c:v>0.10099999999999999</c:v>
                </c:pt>
                <c:pt idx="238">
                  <c:v>9.6000000000000002E-2</c:v>
                </c:pt>
                <c:pt idx="239">
                  <c:v>8.900000000000001E-2</c:v>
                </c:pt>
                <c:pt idx="240">
                  <c:v>8.4000000000000005E-2</c:v>
                </c:pt>
                <c:pt idx="241">
                  <c:v>7.5999999999999998E-2</c:v>
                </c:pt>
                <c:pt idx="242">
                  <c:v>6.8000000000000005E-2</c:v>
                </c:pt>
                <c:pt idx="243">
                  <c:v>6.5000000000000002E-2</c:v>
                </c:pt>
                <c:pt idx="244">
                  <c:v>6.7000000000000004E-2</c:v>
                </c:pt>
                <c:pt idx="245">
                  <c:v>7.0999999999999994E-2</c:v>
                </c:pt>
                <c:pt idx="246">
                  <c:v>6.4000000000000001E-2</c:v>
                </c:pt>
                <c:pt idx="247">
                  <c:v>5.9000000000000004E-2</c:v>
                </c:pt>
                <c:pt idx="248">
                  <c:v>0.05</c:v>
                </c:pt>
                <c:pt idx="249">
                  <c:v>5.0999999999999997E-2</c:v>
                </c:pt>
                <c:pt idx="250">
                  <c:v>4.5999999999999999E-2</c:v>
                </c:pt>
                <c:pt idx="251">
                  <c:v>3.7999999999999999E-2</c:v>
                </c:pt>
                <c:pt idx="252">
                  <c:v>3.7000000000000005E-2</c:v>
                </c:pt>
                <c:pt idx="253">
                  <c:v>3.5000000000000003E-2</c:v>
                </c:pt>
                <c:pt idx="254">
                  <c:v>3.6000000000000004E-2</c:v>
                </c:pt>
                <c:pt idx="255">
                  <c:v>3.9E-2</c:v>
                </c:pt>
                <c:pt idx="256">
                  <c:v>3.5000000000000003E-2</c:v>
                </c:pt>
                <c:pt idx="257">
                  <c:v>2.6000000000000002E-2</c:v>
                </c:pt>
                <c:pt idx="258">
                  <c:v>2.5000000000000001E-2</c:v>
                </c:pt>
                <c:pt idx="259">
                  <c:v>2.6000000000000002E-2</c:v>
                </c:pt>
                <c:pt idx="260">
                  <c:v>2.8999999999999998E-2</c:v>
                </c:pt>
                <c:pt idx="261">
                  <c:v>2.8999999999999998E-2</c:v>
                </c:pt>
                <c:pt idx="262">
                  <c:v>3.3000000000000002E-2</c:v>
                </c:pt>
                <c:pt idx="263">
                  <c:v>3.7999999999999999E-2</c:v>
                </c:pt>
                <c:pt idx="264">
                  <c:v>4.2000000000000003E-2</c:v>
                </c:pt>
                <c:pt idx="265">
                  <c:v>4.5999999999999999E-2</c:v>
                </c:pt>
                <c:pt idx="266">
                  <c:v>4.8000000000000001E-2</c:v>
                </c:pt>
                <c:pt idx="267">
                  <c:v>4.5999999999999999E-2</c:v>
                </c:pt>
                <c:pt idx="268">
                  <c:v>4.2000000000000003E-2</c:v>
                </c:pt>
                <c:pt idx="269">
                  <c:v>4.2000000000000003E-2</c:v>
                </c:pt>
                <c:pt idx="270">
                  <c:v>4.2000000000000003E-2</c:v>
                </c:pt>
                <c:pt idx="271">
                  <c:v>4.2999999999999997E-2</c:v>
                </c:pt>
                <c:pt idx="272">
                  <c:v>4.2999999999999997E-2</c:v>
                </c:pt>
                <c:pt idx="273">
                  <c:v>4.2999999999999997E-2</c:v>
                </c:pt>
                <c:pt idx="274">
                  <c:v>4.0999999999999995E-2</c:v>
                </c:pt>
                <c:pt idx="275">
                  <c:v>3.9E-2</c:v>
                </c:pt>
                <c:pt idx="276">
                  <c:v>3.5000000000000003E-2</c:v>
                </c:pt>
                <c:pt idx="277">
                  <c:v>3.5000000000000003E-2</c:v>
                </c:pt>
                <c:pt idx="278">
                  <c:v>3.7000000000000005E-2</c:v>
                </c:pt>
                <c:pt idx="279">
                  <c:v>3.7000000000000005E-2</c:v>
                </c:pt>
                <c:pt idx="280">
                  <c:v>3.7999999999999999E-2</c:v>
                </c:pt>
                <c:pt idx="281">
                  <c:v>3.7999999999999999E-2</c:v>
                </c:pt>
                <c:pt idx="282">
                  <c:v>3.6000000000000004E-2</c:v>
                </c:pt>
                <c:pt idx="283">
                  <c:v>3.3000000000000002E-2</c:v>
                </c:pt>
                <c:pt idx="284">
                  <c:v>3.1E-2</c:v>
                </c:pt>
                <c:pt idx="285">
                  <c:v>3.2000000000000001E-2</c:v>
                </c:pt>
                <c:pt idx="286">
                  <c:v>3.5000000000000003E-2</c:v>
                </c:pt>
                <c:pt idx="287">
                  <c:v>3.7999999999999999E-2</c:v>
                </c:pt>
                <c:pt idx="288">
                  <c:v>3.9E-2</c:v>
                </c:pt>
                <c:pt idx="289">
                  <c:v>3.1E-2</c:v>
                </c:pt>
                <c:pt idx="290">
                  <c:v>2.3E-2</c:v>
                </c:pt>
                <c:pt idx="291">
                  <c:v>1.6E-2</c:v>
                </c:pt>
                <c:pt idx="292">
                  <c:v>1.4999999999999999E-2</c:v>
                </c:pt>
                <c:pt idx="293">
                  <c:v>1.8000000000000002E-2</c:v>
                </c:pt>
                <c:pt idx="294">
                  <c:v>1.6E-2</c:v>
                </c:pt>
                <c:pt idx="295">
                  <c:v>1.6E-2</c:v>
                </c:pt>
                <c:pt idx="296">
                  <c:v>1.8000000000000002E-2</c:v>
                </c:pt>
                <c:pt idx="297">
                  <c:v>1.4999999999999999E-2</c:v>
                </c:pt>
                <c:pt idx="298">
                  <c:v>1.3000000000000001E-2</c:v>
                </c:pt>
                <c:pt idx="299">
                  <c:v>1.1000000000000001E-2</c:v>
                </c:pt>
                <c:pt idx="300">
                  <c:v>1.4999999999999999E-2</c:v>
                </c:pt>
                <c:pt idx="301">
                  <c:v>2.1000000000000001E-2</c:v>
                </c:pt>
                <c:pt idx="302">
                  <c:v>0.03</c:v>
                </c:pt>
                <c:pt idx="303">
                  <c:v>3.7999999999999999E-2</c:v>
                </c:pt>
                <c:pt idx="304">
                  <c:v>3.9E-2</c:v>
                </c:pt>
                <c:pt idx="305">
                  <c:v>3.7000000000000005E-2</c:v>
                </c:pt>
                <c:pt idx="306">
                  <c:v>3.9E-2</c:v>
                </c:pt>
                <c:pt idx="307">
                  <c:v>4.2999999999999997E-2</c:v>
                </c:pt>
                <c:pt idx="308">
                  <c:v>4.4000000000000004E-2</c:v>
                </c:pt>
                <c:pt idx="309">
                  <c:v>4.4999999999999998E-2</c:v>
                </c:pt>
                <c:pt idx="310">
                  <c:v>4.4999999999999998E-2</c:v>
                </c:pt>
                <c:pt idx="311">
                  <c:v>4.4000000000000004E-2</c:v>
                </c:pt>
                <c:pt idx="312">
                  <c:v>0.04</c:v>
                </c:pt>
                <c:pt idx="313">
                  <c:v>3.9E-2</c:v>
                </c:pt>
                <c:pt idx="314">
                  <c:v>3.9E-2</c:v>
                </c:pt>
                <c:pt idx="315">
                  <c:v>3.9E-2</c:v>
                </c:pt>
                <c:pt idx="316">
                  <c:v>3.9E-2</c:v>
                </c:pt>
                <c:pt idx="317">
                  <c:v>0.04</c:v>
                </c:pt>
                <c:pt idx="318">
                  <c:v>4.0999999999999995E-2</c:v>
                </c:pt>
                <c:pt idx="319">
                  <c:v>0.04</c:v>
                </c:pt>
                <c:pt idx="320">
                  <c:v>4.2000000000000003E-2</c:v>
                </c:pt>
                <c:pt idx="321">
                  <c:v>4.2000000000000003E-2</c:v>
                </c:pt>
                <c:pt idx="322">
                  <c:v>4.2000000000000003E-2</c:v>
                </c:pt>
                <c:pt idx="323">
                  <c:v>4.4000000000000004E-2</c:v>
                </c:pt>
                <c:pt idx="324">
                  <c:v>4.7E-2</c:v>
                </c:pt>
                <c:pt idx="325">
                  <c:v>4.8000000000000001E-2</c:v>
                </c:pt>
                <c:pt idx="326">
                  <c:v>0.05</c:v>
                </c:pt>
                <c:pt idx="327">
                  <c:v>5.0999999999999997E-2</c:v>
                </c:pt>
                <c:pt idx="328">
                  <c:v>5.4000000000000006E-2</c:v>
                </c:pt>
                <c:pt idx="329">
                  <c:v>5.2000000000000005E-2</c:v>
                </c:pt>
                <c:pt idx="330">
                  <c:v>0.05</c:v>
                </c:pt>
                <c:pt idx="331">
                  <c:v>4.7E-2</c:v>
                </c:pt>
                <c:pt idx="332">
                  <c:v>4.2999999999999997E-2</c:v>
                </c:pt>
                <c:pt idx="333">
                  <c:v>4.4999999999999998E-2</c:v>
                </c:pt>
                <c:pt idx="334">
                  <c:v>4.7E-2</c:v>
                </c:pt>
                <c:pt idx="335">
                  <c:v>4.5999999999999999E-2</c:v>
                </c:pt>
                <c:pt idx="336">
                  <c:v>5.2000000000000005E-2</c:v>
                </c:pt>
                <c:pt idx="337">
                  <c:v>5.2999999999999999E-2</c:v>
                </c:pt>
                <c:pt idx="338">
                  <c:v>5.2000000000000005E-2</c:v>
                </c:pt>
                <c:pt idx="339">
                  <c:v>4.7E-2</c:v>
                </c:pt>
                <c:pt idx="340">
                  <c:v>4.4000000000000004E-2</c:v>
                </c:pt>
                <c:pt idx="341">
                  <c:v>4.7E-2</c:v>
                </c:pt>
                <c:pt idx="342">
                  <c:v>4.8000000000000001E-2</c:v>
                </c:pt>
                <c:pt idx="343">
                  <c:v>5.5999999999999994E-2</c:v>
                </c:pt>
                <c:pt idx="344">
                  <c:v>6.2E-2</c:v>
                </c:pt>
                <c:pt idx="345">
                  <c:v>6.3E-2</c:v>
                </c:pt>
                <c:pt idx="346">
                  <c:v>6.3E-2</c:v>
                </c:pt>
                <c:pt idx="347">
                  <c:v>6.0999999999999999E-2</c:v>
                </c:pt>
                <c:pt idx="348">
                  <c:v>5.7000000000000002E-2</c:v>
                </c:pt>
                <c:pt idx="349">
                  <c:v>5.2999999999999999E-2</c:v>
                </c:pt>
                <c:pt idx="350">
                  <c:v>4.9000000000000002E-2</c:v>
                </c:pt>
                <c:pt idx="351">
                  <c:v>4.9000000000000002E-2</c:v>
                </c:pt>
                <c:pt idx="352">
                  <c:v>0.05</c:v>
                </c:pt>
                <c:pt idx="353">
                  <c:v>4.7E-2</c:v>
                </c:pt>
                <c:pt idx="354">
                  <c:v>4.4000000000000004E-2</c:v>
                </c:pt>
                <c:pt idx="355">
                  <c:v>3.7999999999999999E-2</c:v>
                </c:pt>
                <c:pt idx="356">
                  <c:v>3.4000000000000002E-2</c:v>
                </c:pt>
                <c:pt idx="357">
                  <c:v>2.8999999999999998E-2</c:v>
                </c:pt>
                <c:pt idx="358">
                  <c:v>0.03</c:v>
                </c:pt>
                <c:pt idx="359">
                  <c:v>3.1E-2</c:v>
                </c:pt>
                <c:pt idx="360">
                  <c:v>2.6000000000000002E-2</c:v>
                </c:pt>
                <c:pt idx="361">
                  <c:v>2.7999999999999997E-2</c:v>
                </c:pt>
                <c:pt idx="362">
                  <c:v>3.2000000000000001E-2</c:v>
                </c:pt>
                <c:pt idx="363">
                  <c:v>3.2000000000000001E-2</c:v>
                </c:pt>
                <c:pt idx="364">
                  <c:v>0.03</c:v>
                </c:pt>
                <c:pt idx="365">
                  <c:v>3.1E-2</c:v>
                </c:pt>
                <c:pt idx="366">
                  <c:v>3.2000000000000001E-2</c:v>
                </c:pt>
                <c:pt idx="367">
                  <c:v>3.1E-2</c:v>
                </c:pt>
                <c:pt idx="368">
                  <c:v>0.03</c:v>
                </c:pt>
                <c:pt idx="369">
                  <c:v>3.2000000000000001E-2</c:v>
                </c:pt>
                <c:pt idx="370">
                  <c:v>0.03</c:v>
                </c:pt>
                <c:pt idx="371">
                  <c:v>2.8999999999999998E-2</c:v>
                </c:pt>
                <c:pt idx="372">
                  <c:v>3.3000000000000002E-2</c:v>
                </c:pt>
                <c:pt idx="373">
                  <c:v>3.2000000000000001E-2</c:v>
                </c:pt>
                <c:pt idx="374">
                  <c:v>3.1E-2</c:v>
                </c:pt>
                <c:pt idx="375">
                  <c:v>3.2000000000000001E-2</c:v>
                </c:pt>
                <c:pt idx="376">
                  <c:v>3.2000000000000001E-2</c:v>
                </c:pt>
                <c:pt idx="377">
                  <c:v>0.03</c:v>
                </c:pt>
                <c:pt idx="378">
                  <c:v>2.7999999999999997E-2</c:v>
                </c:pt>
                <c:pt idx="379">
                  <c:v>2.7999999999999997E-2</c:v>
                </c:pt>
                <c:pt idx="380">
                  <c:v>2.7000000000000003E-2</c:v>
                </c:pt>
                <c:pt idx="381">
                  <c:v>2.7999999999999997E-2</c:v>
                </c:pt>
                <c:pt idx="382">
                  <c:v>2.7000000000000003E-2</c:v>
                </c:pt>
                <c:pt idx="383">
                  <c:v>2.7000000000000003E-2</c:v>
                </c:pt>
                <c:pt idx="384">
                  <c:v>2.5000000000000001E-2</c:v>
                </c:pt>
                <c:pt idx="385">
                  <c:v>2.5000000000000001E-2</c:v>
                </c:pt>
                <c:pt idx="386">
                  <c:v>2.5000000000000001E-2</c:v>
                </c:pt>
                <c:pt idx="387">
                  <c:v>2.4E-2</c:v>
                </c:pt>
                <c:pt idx="388">
                  <c:v>2.3E-2</c:v>
                </c:pt>
                <c:pt idx="389">
                  <c:v>2.5000000000000001E-2</c:v>
                </c:pt>
                <c:pt idx="390">
                  <c:v>2.7999999999999997E-2</c:v>
                </c:pt>
                <c:pt idx="391">
                  <c:v>2.8999999999999998E-2</c:v>
                </c:pt>
                <c:pt idx="392">
                  <c:v>0.03</c:v>
                </c:pt>
                <c:pt idx="393">
                  <c:v>2.6000000000000002E-2</c:v>
                </c:pt>
                <c:pt idx="394">
                  <c:v>2.7000000000000003E-2</c:v>
                </c:pt>
                <c:pt idx="395">
                  <c:v>2.7000000000000003E-2</c:v>
                </c:pt>
                <c:pt idx="396">
                  <c:v>2.7999999999999997E-2</c:v>
                </c:pt>
                <c:pt idx="397">
                  <c:v>2.8999999999999998E-2</c:v>
                </c:pt>
                <c:pt idx="398">
                  <c:v>2.8999999999999998E-2</c:v>
                </c:pt>
                <c:pt idx="399">
                  <c:v>3.1E-2</c:v>
                </c:pt>
                <c:pt idx="400">
                  <c:v>3.2000000000000001E-2</c:v>
                </c:pt>
                <c:pt idx="401">
                  <c:v>0.03</c:v>
                </c:pt>
                <c:pt idx="402">
                  <c:v>2.7999999999999997E-2</c:v>
                </c:pt>
                <c:pt idx="403">
                  <c:v>2.6000000000000002E-2</c:v>
                </c:pt>
                <c:pt idx="404">
                  <c:v>2.5000000000000001E-2</c:v>
                </c:pt>
                <c:pt idx="405">
                  <c:v>2.7999999999999997E-2</c:v>
                </c:pt>
                <c:pt idx="406">
                  <c:v>2.6000000000000002E-2</c:v>
                </c:pt>
                <c:pt idx="407">
                  <c:v>2.5000000000000001E-2</c:v>
                </c:pt>
                <c:pt idx="408">
                  <c:v>2.7000000000000003E-2</c:v>
                </c:pt>
                <c:pt idx="409">
                  <c:v>2.7000000000000003E-2</c:v>
                </c:pt>
                <c:pt idx="410">
                  <c:v>2.7999999999999997E-2</c:v>
                </c:pt>
                <c:pt idx="411">
                  <c:v>2.8999999999999998E-2</c:v>
                </c:pt>
                <c:pt idx="412">
                  <c:v>2.8999999999999998E-2</c:v>
                </c:pt>
                <c:pt idx="413">
                  <c:v>2.7999999999999997E-2</c:v>
                </c:pt>
                <c:pt idx="414">
                  <c:v>0.03</c:v>
                </c:pt>
                <c:pt idx="415">
                  <c:v>2.8999999999999998E-2</c:v>
                </c:pt>
                <c:pt idx="416">
                  <c:v>0.03</c:v>
                </c:pt>
                <c:pt idx="417">
                  <c:v>0.03</c:v>
                </c:pt>
                <c:pt idx="418">
                  <c:v>3.3000000000000002E-2</c:v>
                </c:pt>
                <c:pt idx="419">
                  <c:v>3.3000000000000002E-2</c:v>
                </c:pt>
                <c:pt idx="420">
                  <c:v>0.03</c:v>
                </c:pt>
                <c:pt idx="421">
                  <c:v>0.03</c:v>
                </c:pt>
                <c:pt idx="422">
                  <c:v>2.7999999999999997E-2</c:v>
                </c:pt>
                <c:pt idx="423">
                  <c:v>2.5000000000000001E-2</c:v>
                </c:pt>
                <c:pt idx="424">
                  <c:v>2.2000000000000002E-2</c:v>
                </c:pt>
                <c:pt idx="425">
                  <c:v>2.3E-2</c:v>
                </c:pt>
                <c:pt idx="426">
                  <c:v>2.2000000000000002E-2</c:v>
                </c:pt>
                <c:pt idx="427">
                  <c:v>2.2000000000000002E-2</c:v>
                </c:pt>
                <c:pt idx="428">
                  <c:v>2.2000000000000002E-2</c:v>
                </c:pt>
                <c:pt idx="429">
                  <c:v>2.1000000000000001E-2</c:v>
                </c:pt>
                <c:pt idx="430">
                  <c:v>1.8000000000000002E-2</c:v>
                </c:pt>
                <c:pt idx="431">
                  <c:v>1.7000000000000001E-2</c:v>
                </c:pt>
                <c:pt idx="432">
                  <c:v>1.6E-2</c:v>
                </c:pt>
                <c:pt idx="433">
                  <c:v>1.3999999999999999E-2</c:v>
                </c:pt>
                <c:pt idx="434">
                  <c:v>1.3999999999999999E-2</c:v>
                </c:pt>
                <c:pt idx="435">
                  <c:v>1.3999999999999999E-2</c:v>
                </c:pt>
                <c:pt idx="436">
                  <c:v>1.7000000000000001E-2</c:v>
                </c:pt>
                <c:pt idx="437">
                  <c:v>1.7000000000000001E-2</c:v>
                </c:pt>
                <c:pt idx="438">
                  <c:v>1.7000000000000001E-2</c:v>
                </c:pt>
                <c:pt idx="439">
                  <c:v>1.6E-2</c:v>
                </c:pt>
                <c:pt idx="440">
                  <c:v>1.4999999999999999E-2</c:v>
                </c:pt>
                <c:pt idx="441">
                  <c:v>1.4999999999999999E-2</c:v>
                </c:pt>
                <c:pt idx="442">
                  <c:v>1.4999999999999999E-2</c:v>
                </c:pt>
                <c:pt idx="443">
                  <c:v>1.6E-2</c:v>
                </c:pt>
                <c:pt idx="444">
                  <c:v>1.7000000000000001E-2</c:v>
                </c:pt>
                <c:pt idx="445">
                  <c:v>1.6E-2</c:v>
                </c:pt>
                <c:pt idx="446">
                  <c:v>1.7000000000000001E-2</c:v>
                </c:pt>
                <c:pt idx="447">
                  <c:v>2.3E-2</c:v>
                </c:pt>
                <c:pt idx="448">
                  <c:v>2.1000000000000001E-2</c:v>
                </c:pt>
                <c:pt idx="449">
                  <c:v>0.02</c:v>
                </c:pt>
                <c:pt idx="450">
                  <c:v>2.1000000000000001E-2</c:v>
                </c:pt>
                <c:pt idx="451">
                  <c:v>2.3E-2</c:v>
                </c:pt>
                <c:pt idx="452">
                  <c:v>2.6000000000000002E-2</c:v>
                </c:pt>
                <c:pt idx="453">
                  <c:v>2.6000000000000002E-2</c:v>
                </c:pt>
                <c:pt idx="454">
                  <c:v>2.6000000000000002E-2</c:v>
                </c:pt>
                <c:pt idx="455">
                  <c:v>2.7000000000000003E-2</c:v>
                </c:pt>
                <c:pt idx="456">
                  <c:v>2.7000000000000003E-2</c:v>
                </c:pt>
                <c:pt idx="457">
                  <c:v>3.2000000000000001E-2</c:v>
                </c:pt>
                <c:pt idx="458">
                  <c:v>3.7999999999999999E-2</c:v>
                </c:pt>
                <c:pt idx="459">
                  <c:v>3.1E-2</c:v>
                </c:pt>
                <c:pt idx="460">
                  <c:v>3.2000000000000001E-2</c:v>
                </c:pt>
                <c:pt idx="461">
                  <c:v>3.7000000000000005E-2</c:v>
                </c:pt>
                <c:pt idx="462">
                  <c:v>3.7000000000000005E-2</c:v>
                </c:pt>
                <c:pt idx="463">
                  <c:v>3.4000000000000002E-2</c:v>
                </c:pt>
                <c:pt idx="464">
                  <c:v>3.5000000000000003E-2</c:v>
                </c:pt>
                <c:pt idx="465">
                  <c:v>3.4000000000000002E-2</c:v>
                </c:pt>
                <c:pt idx="466">
                  <c:v>3.4000000000000002E-2</c:v>
                </c:pt>
                <c:pt idx="467">
                  <c:v>3.4000000000000002E-2</c:v>
                </c:pt>
                <c:pt idx="468">
                  <c:v>3.7000000000000005E-2</c:v>
                </c:pt>
                <c:pt idx="469">
                  <c:v>3.5000000000000003E-2</c:v>
                </c:pt>
                <c:pt idx="470">
                  <c:v>2.8999999999999998E-2</c:v>
                </c:pt>
                <c:pt idx="471">
                  <c:v>3.3000000000000002E-2</c:v>
                </c:pt>
                <c:pt idx="472">
                  <c:v>3.6000000000000004E-2</c:v>
                </c:pt>
                <c:pt idx="473">
                  <c:v>3.2000000000000001E-2</c:v>
                </c:pt>
                <c:pt idx="474">
                  <c:v>2.7000000000000003E-2</c:v>
                </c:pt>
                <c:pt idx="475">
                  <c:v>2.7000000000000003E-2</c:v>
                </c:pt>
                <c:pt idx="476">
                  <c:v>2.6000000000000002E-2</c:v>
                </c:pt>
                <c:pt idx="477">
                  <c:v>2.1000000000000001E-2</c:v>
                </c:pt>
                <c:pt idx="478">
                  <c:v>1.9E-2</c:v>
                </c:pt>
                <c:pt idx="479">
                  <c:v>1.6E-2</c:v>
                </c:pt>
                <c:pt idx="480">
                  <c:v>1.1000000000000001E-2</c:v>
                </c:pt>
                <c:pt idx="481">
                  <c:v>1.1000000000000001E-2</c:v>
                </c:pt>
                <c:pt idx="482">
                  <c:v>1.4999999999999999E-2</c:v>
                </c:pt>
                <c:pt idx="483">
                  <c:v>1.6E-2</c:v>
                </c:pt>
                <c:pt idx="484">
                  <c:v>1.2E-2</c:v>
                </c:pt>
                <c:pt idx="485">
                  <c:v>1.1000000000000001E-2</c:v>
                </c:pt>
                <c:pt idx="486">
                  <c:v>1.4999999999999999E-2</c:v>
                </c:pt>
                <c:pt idx="487">
                  <c:v>1.8000000000000002E-2</c:v>
                </c:pt>
                <c:pt idx="488">
                  <c:v>1.4999999999999999E-2</c:v>
                </c:pt>
                <c:pt idx="489">
                  <c:v>0.02</c:v>
                </c:pt>
                <c:pt idx="490">
                  <c:v>2.2000000000000002E-2</c:v>
                </c:pt>
                <c:pt idx="491">
                  <c:v>2.4E-2</c:v>
                </c:pt>
                <c:pt idx="492">
                  <c:v>2.6000000000000002E-2</c:v>
                </c:pt>
                <c:pt idx="493">
                  <c:v>0.03</c:v>
                </c:pt>
                <c:pt idx="494">
                  <c:v>0.03</c:v>
                </c:pt>
                <c:pt idx="495">
                  <c:v>2.2000000000000002E-2</c:v>
                </c:pt>
                <c:pt idx="496">
                  <c:v>2.1000000000000001E-2</c:v>
                </c:pt>
                <c:pt idx="497">
                  <c:v>2.1000000000000001E-2</c:v>
                </c:pt>
                <c:pt idx="498">
                  <c:v>2.1000000000000001E-2</c:v>
                </c:pt>
                <c:pt idx="499">
                  <c:v>2.2000000000000002E-2</c:v>
                </c:pt>
                <c:pt idx="500">
                  <c:v>2.3E-2</c:v>
                </c:pt>
                <c:pt idx="501">
                  <c:v>0.02</c:v>
                </c:pt>
                <c:pt idx="502">
                  <c:v>1.8000000000000002E-2</c:v>
                </c:pt>
                <c:pt idx="503">
                  <c:v>1.9E-2</c:v>
                </c:pt>
                <c:pt idx="504">
                  <c:v>1.9E-2</c:v>
                </c:pt>
                <c:pt idx="505">
                  <c:v>1.7000000000000001E-2</c:v>
                </c:pt>
                <c:pt idx="506">
                  <c:v>1.7000000000000001E-2</c:v>
                </c:pt>
                <c:pt idx="507">
                  <c:v>2.3E-2</c:v>
                </c:pt>
                <c:pt idx="508">
                  <c:v>3.1E-2</c:v>
                </c:pt>
                <c:pt idx="509">
                  <c:v>3.3000000000000002E-2</c:v>
                </c:pt>
                <c:pt idx="510">
                  <c:v>0.03</c:v>
                </c:pt>
                <c:pt idx="511">
                  <c:v>2.7000000000000003E-2</c:v>
                </c:pt>
                <c:pt idx="512">
                  <c:v>2.5000000000000001E-2</c:v>
                </c:pt>
                <c:pt idx="513">
                  <c:v>3.2000000000000001E-2</c:v>
                </c:pt>
                <c:pt idx="514">
                  <c:v>3.5000000000000003E-2</c:v>
                </c:pt>
                <c:pt idx="515">
                  <c:v>3.3000000000000002E-2</c:v>
                </c:pt>
                <c:pt idx="516">
                  <c:v>0.03</c:v>
                </c:pt>
                <c:pt idx="517">
                  <c:v>0.03</c:v>
                </c:pt>
                <c:pt idx="518">
                  <c:v>3.1E-2</c:v>
                </c:pt>
                <c:pt idx="519">
                  <c:v>3.5000000000000003E-2</c:v>
                </c:pt>
                <c:pt idx="520">
                  <c:v>2.7999999999999997E-2</c:v>
                </c:pt>
                <c:pt idx="521">
                  <c:v>2.5000000000000001E-2</c:v>
                </c:pt>
                <c:pt idx="522">
                  <c:v>3.2000000000000001E-2</c:v>
                </c:pt>
                <c:pt idx="523">
                  <c:v>3.6000000000000004E-2</c:v>
                </c:pt>
                <c:pt idx="524">
                  <c:v>4.7E-2</c:v>
                </c:pt>
                <c:pt idx="525">
                  <c:v>4.2999999999999997E-2</c:v>
                </c:pt>
                <c:pt idx="526">
                  <c:v>3.5000000000000003E-2</c:v>
                </c:pt>
                <c:pt idx="527">
                  <c:v>3.4000000000000002E-2</c:v>
                </c:pt>
                <c:pt idx="528">
                  <c:v>0.04</c:v>
                </c:pt>
                <c:pt idx="529">
                  <c:v>3.6000000000000004E-2</c:v>
                </c:pt>
                <c:pt idx="530">
                  <c:v>3.4000000000000002E-2</c:v>
                </c:pt>
                <c:pt idx="531">
                  <c:v>3.5000000000000003E-2</c:v>
                </c:pt>
                <c:pt idx="532">
                  <c:v>4.2000000000000003E-2</c:v>
                </c:pt>
                <c:pt idx="533">
                  <c:v>4.2999999999999997E-2</c:v>
                </c:pt>
                <c:pt idx="534">
                  <c:v>4.0999999999999995E-2</c:v>
                </c:pt>
                <c:pt idx="535">
                  <c:v>3.7999999999999999E-2</c:v>
                </c:pt>
                <c:pt idx="536">
                  <c:v>2.1000000000000001E-2</c:v>
                </c:pt>
                <c:pt idx="537">
                  <c:v>1.3000000000000001E-2</c:v>
                </c:pt>
                <c:pt idx="538">
                  <c:v>0.02</c:v>
                </c:pt>
                <c:pt idx="539">
                  <c:v>2.5000000000000001E-2</c:v>
                </c:pt>
                <c:pt idx="540">
                  <c:v>2.1000000000000001E-2</c:v>
                </c:pt>
                <c:pt idx="541">
                  <c:v>2.4E-2</c:v>
                </c:pt>
                <c:pt idx="542">
                  <c:v>2.7999999999999997E-2</c:v>
                </c:pt>
                <c:pt idx="543">
                  <c:v>2.6000000000000002E-2</c:v>
                </c:pt>
                <c:pt idx="544">
                  <c:v>2.7000000000000003E-2</c:v>
                </c:pt>
                <c:pt idx="545">
                  <c:v>2.7000000000000003E-2</c:v>
                </c:pt>
                <c:pt idx="546">
                  <c:v>2.4E-2</c:v>
                </c:pt>
                <c:pt idx="547">
                  <c:v>0.02</c:v>
                </c:pt>
                <c:pt idx="548">
                  <c:v>2.7999999999999997E-2</c:v>
                </c:pt>
                <c:pt idx="549">
                  <c:v>3.5000000000000003E-2</c:v>
                </c:pt>
                <c:pt idx="550">
                  <c:v>4.2999999999999997E-2</c:v>
                </c:pt>
                <c:pt idx="551">
                  <c:v>4.0999999999999995E-2</c:v>
                </c:pt>
                <c:pt idx="552">
                  <c:v>4.2999999999999997E-2</c:v>
                </c:pt>
                <c:pt idx="553">
                  <c:v>0.04</c:v>
                </c:pt>
                <c:pt idx="554">
                  <c:v>0.04</c:v>
                </c:pt>
                <c:pt idx="555">
                  <c:v>3.9E-2</c:v>
                </c:pt>
                <c:pt idx="556">
                  <c:v>4.2000000000000003E-2</c:v>
                </c:pt>
                <c:pt idx="557">
                  <c:v>0.05</c:v>
                </c:pt>
                <c:pt idx="558">
                  <c:v>5.5999999999999994E-2</c:v>
                </c:pt>
                <c:pt idx="559">
                  <c:v>5.4000000000000006E-2</c:v>
                </c:pt>
                <c:pt idx="560">
                  <c:v>4.9000000000000002E-2</c:v>
                </c:pt>
                <c:pt idx="561">
                  <c:v>3.7000000000000005E-2</c:v>
                </c:pt>
                <c:pt idx="562">
                  <c:v>1.1000000000000001E-2</c:v>
                </c:pt>
                <c:pt idx="563">
                  <c:v>1E-3</c:v>
                </c:pt>
                <c:pt idx="564">
                  <c:v>0</c:v>
                </c:pt>
                <c:pt idx="565">
                  <c:v>2E-3</c:v>
                </c:pt>
                <c:pt idx="566">
                  <c:v>-4.0000000000000001E-3</c:v>
                </c:pt>
                <c:pt idx="567">
                  <c:v>-6.9999999999999993E-3</c:v>
                </c:pt>
                <c:pt idx="568">
                  <c:v>-1.3000000000000001E-2</c:v>
                </c:pt>
                <c:pt idx="569">
                  <c:v>-1.3999999999999999E-2</c:v>
                </c:pt>
                <c:pt idx="570">
                  <c:v>-2.1000000000000001E-2</c:v>
                </c:pt>
                <c:pt idx="571">
                  <c:v>-1.4999999999999999E-2</c:v>
                </c:pt>
                <c:pt idx="572">
                  <c:v>-1.3000000000000001E-2</c:v>
                </c:pt>
                <c:pt idx="573">
                  <c:v>-2E-3</c:v>
                </c:pt>
                <c:pt idx="574">
                  <c:v>1.8000000000000002E-2</c:v>
                </c:pt>
                <c:pt idx="575">
                  <c:v>2.7000000000000003E-2</c:v>
                </c:pt>
                <c:pt idx="576">
                  <c:v>2.6000000000000002E-2</c:v>
                </c:pt>
                <c:pt idx="577">
                  <c:v>2.1000000000000001E-2</c:v>
                </c:pt>
                <c:pt idx="578">
                  <c:v>2.3E-2</c:v>
                </c:pt>
                <c:pt idx="579">
                  <c:v>2.2000000000000002E-2</c:v>
                </c:pt>
                <c:pt idx="580">
                  <c:v>0.02</c:v>
                </c:pt>
                <c:pt idx="581">
                  <c:v>1.1000000000000001E-2</c:v>
                </c:pt>
                <c:pt idx="582">
                  <c:v>1.2E-2</c:v>
                </c:pt>
                <c:pt idx="583">
                  <c:v>1.1000000000000001E-2</c:v>
                </c:pt>
                <c:pt idx="584">
                  <c:v>1.1000000000000001E-2</c:v>
                </c:pt>
                <c:pt idx="585">
                  <c:v>1.2E-2</c:v>
                </c:pt>
                <c:pt idx="586">
                  <c:v>1.1000000000000001E-2</c:v>
                </c:pt>
                <c:pt idx="587">
                  <c:v>1.4999999999999999E-2</c:v>
                </c:pt>
                <c:pt idx="588">
                  <c:v>1.6E-2</c:v>
                </c:pt>
                <c:pt idx="589">
                  <c:v>2.1000000000000001E-2</c:v>
                </c:pt>
                <c:pt idx="590">
                  <c:v>2.7000000000000003E-2</c:v>
                </c:pt>
                <c:pt idx="591">
                  <c:v>3.2000000000000001E-2</c:v>
                </c:pt>
                <c:pt idx="592">
                  <c:v>3.6000000000000004E-2</c:v>
                </c:pt>
                <c:pt idx="593">
                  <c:v>3.6000000000000004E-2</c:v>
                </c:pt>
                <c:pt idx="594">
                  <c:v>3.6000000000000004E-2</c:v>
                </c:pt>
                <c:pt idx="595">
                  <c:v>3.7999999999999999E-2</c:v>
                </c:pt>
                <c:pt idx="596">
                  <c:v>3.9E-2</c:v>
                </c:pt>
                <c:pt idx="597">
                  <c:v>3.5000000000000003E-2</c:v>
                </c:pt>
                <c:pt idx="598">
                  <c:v>3.4000000000000002E-2</c:v>
                </c:pt>
                <c:pt idx="599">
                  <c:v>0.03</c:v>
                </c:pt>
                <c:pt idx="600">
                  <c:v>2.8999999999999998E-2</c:v>
                </c:pt>
                <c:pt idx="601">
                  <c:v>2.8999999999999998E-2</c:v>
                </c:pt>
                <c:pt idx="602">
                  <c:v>2.7000000000000003E-2</c:v>
                </c:pt>
                <c:pt idx="603">
                  <c:v>2.3E-2</c:v>
                </c:pt>
                <c:pt idx="604">
                  <c:v>1.7000000000000001E-2</c:v>
                </c:pt>
                <c:pt idx="605">
                  <c:v>1.7000000000000001E-2</c:v>
                </c:pt>
                <c:pt idx="606">
                  <c:v>1.3999999999999999E-2</c:v>
                </c:pt>
                <c:pt idx="607">
                  <c:v>1.7000000000000001E-2</c:v>
                </c:pt>
                <c:pt idx="608">
                  <c:v>0.02</c:v>
                </c:pt>
                <c:pt idx="609">
                  <c:v>2.2000000000000002E-2</c:v>
                </c:pt>
                <c:pt idx="610">
                  <c:v>1.8000000000000002E-2</c:v>
                </c:pt>
                <c:pt idx="611">
                  <c:v>1.7000000000000001E-2</c:v>
                </c:pt>
                <c:pt idx="612">
                  <c:v>1.6E-2</c:v>
                </c:pt>
                <c:pt idx="613">
                  <c:v>0.02</c:v>
                </c:pt>
                <c:pt idx="614">
                  <c:v>1.4999999999999999E-2</c:v>
                </c:pt>
                <c:pt idx="615">
                  <c:v>1.1000000000000001E-2</c:v>
                </c:pt>
                <c:pt idx="616">
                  <c:v>1.3999999999999999E-2</c:v>
                </c:pt>
                <c:pt idx="617">
                  <c:v>1.8000000000000002E-2</c:v>
                </c:pt>
                <c:pt idx="618">
                  <c:v>0.02</c:v>
                </c:pt>
                <c:pt idx="619">
                  <c:v>1.4999999999999999E-2</c:v>
                </c:pt>
                <c:pt idx="620">
                  <c:v>1.2E-2</c:v>
                </c:pt>
                <c:pt idx="621">
                  <c:v>0.01</c:v>
                </c:pt>
                <c:pt idx="622">
                  <c:v>1.2E-2</c:v>
                </c:pt>
                <c:pt idx="623">
                  <c:v>1.4999999999999999E-2</c:v>
                </c:pt>
                <c:pt idx="624">
                  <c:v>1.6E-2</c:v>
                </c:pt>
                <c:pt idx="625">
                  <c:v>1.1000000000000001E-2</c:v>
                </c:pt>
                <c:pt idx="626">
                  <c:v>1.4999999999999999E-2</c:v>
                </c:pt>
                <c:pt idx="627">
                  <c:v>0.02</c:v>
                </c:pt>
                <c:pt idx="628">
                  <c:v>2.1000000000000001E-2</c:v>
                </c:pt>
                <c:pt idx="629">
                  <c:v>2.1000000000000001E-2</c:v>
                </c:pt>
                <c:pt idx="630">
                  <c:v>0.02</c:v>
                </c:pt>
                <c:pt idx="631">
                  <c:v>1.7000000000000001E-2</c:v>
                </c:pt>
                <c:pt idx="632">
                  <c:v>1.7000000000000001E-2</c:v>
                </c:pt>
                <c:pt idx="633">
                  <c:v>1.7000000000000001E-2</c:v>
                </c:pt>
                <c:pt idx="634">
                  <c:v>1.3000000000000001E-2</c:v>
                </c:pt>
                <c:pt idx="635">
                  <c:v>8.0000000000000002E-3</c:v>
                </c:pt>
                <c:pt idx="636">
                  <c:v>-1E-3</c:v>
                </c:pt>
                <c:pt idx="637">
                  <c:v>0</c:v>
                </c:pt>
                <c:pt idx="638">
                  <c:v>-1E-3</c:v>
                </c:pt>
                <c:pt idx="639">
                  <c:v>-2E-3</c:v>
                </c:pt>
                <c:pt idx="640">
                  <c:v>0</c:v>
                </c:pt>
                <c:pt idx="641">
                  <c:v>1E-3</c:v>
                </c:pt>
                <c:pt idx="642">
                  <c:v>2E-3</c:v>
                </c:pt>
                <c:pt idx="643">
                  <c:v>2E-3</c:v>
                </c:pt>
                <c:pt idx="644">
                  <c:v>0</c:v>
                </c:pt>
                <c:pt idx="645">
                  <c:v>2E-3</c:v>
                </c:pt>
                <c:pt idx="646">
                  <c:v>5.0000000000000001E-3</c:v>
                </c:pt>
                <c:pt idx="647">
                  <c:v>6.9999999999999993E-3</c:v>
                </c:pt>
                <c:pt idx="648">
                  <c:v>1.3999999999999999E-2</c:v>
                </c:pt>
                <c:pt idx="649">
                  <c:v>0.01</c:v>
                </c:pt>
                <c:pt idx="650">
                  <c:v>9.0000000000000011E-3</c:v>
                </c:pt>
                <c:pt idx="651">
                  <c:v>1.1000000000000001E-2</c:v>
                </c:pt>
                <c:pt idx="652">
                  <c:v>0.01</c:v>
                </c:pt>
                <c:pt idx="653">
                  <c:v>0.01</c:v>
                </c:pt>
                <c:pt idx="654">
                  <c:v>8.0000000000000002E-3</c:v>
                </c:pt>
                <c:pt idx="655">
                  <c:v>1.1000000000000001E-2</c:v>
                </c:pt>
                <c:pt idx="656">
                  <c:v>1.4999999999999999E-2</c:v>
                </c:pt>
                <c:pt idx="657">
                  <c:v>1.6E-2</c:v>
                </c:pt>
                <c:pt idx="658">
                  <c:v>1.7000000000000001E-2</c:v>
                </c:pt>
                <c:pt idx="659">
                  <c:v>2.1000000000000001E-2</c:v>
                </c:pt>
                <c:pt idx="660">
                  <c:v>2.5000000000000001E-2</c:v>
                </c:pt>
                <c:pt idx="661">
                  <c:v>2.7000000000000003E-2</c:v>
                </c:pt>
                <c:pt idx="662">
                  <c:v>2.4E-2</c:v>
                </c:pt>
                <c:pt idx="663">
                  <c:v>2.2000000000000002E-2</c:v>
                </c:pt>
                <c:pt idx="664">
                  <c:v>1.9E-2</c:v>
                </c:pt>
                <c:pt idx="665">
                  <c:v>1.6E-2</c:v>
                </c:pt>
                <c:pt idx="666">
                  <c:v>1.7000000000000001E-2</c:v>
                </c:pt>
                <c:pt idx="667">
                  <c:v>1.9E-2</c:v>
                </c:pt>
                <c:pt idx="668">
                  <c:v>2.2000000000000002E-2</c:v>
                </c:pt>
                <c:pt idx="669">
                  <c:v>0.02</c:v>
                </c:pt>
                <c:pt idx="670">
                  <c:v>2.2000000000000002E-2</c:v>
                </c:pt>
                <c:pt idx="671">
                  <c:v>2.1000000000000001E-2</c:v>
                </c:pt>
                <c:pt idx="672">
                  <c:v>2.1000000000000001E-2</c:v>
                </c:pt>
                <c:pt idx="673">
                  <c:v>2.2000000000000002E-2</c:v>
                </c:pt>
                <c:pt idx="674">
                  <c:v>2.4E-2</c:v>
                </c:pt>
                <c:pt idx="675">
                  <c:v>2.5000000000000001E-2</c:v>
                </c:pt>
                <c:pt idx="676">
                  <c:v>2.7999999999999997E-2</c:v>
                </c:pt>
                <c:pt idx="677">
                  <c:v>2.8999999999999998E-2</c:v>
                </c:pt>
                <c:pt idx="678">
                  <c:v>2.8999999999999998E-2</c:v>
                </c:pt>
                <c:pt idx="679">
                  <c:v>2.7000000000000003E-2</c:v>
                </c:pt>
                <c:pt idx="680">
                  <c:v>2.3E-2</c:v>
                </c:pt>
                <c:pt idx="681">
                  <c:v>2.5000000000000001E-2</c:v>
                </c:pt>
                <c:pt idx="682">
                  <c:v>2.2000000000000002E-2</c:v>
                </c:pt>
                <c:pt idx="683">
                  <c:v>1.9E-2</c:v>
                </c:pt>
                <c:pt idx="684">
                  <c:v>1.6E-2</c:v>
                </c:pt>
                <c:pt idx="685">
                  <c:v>1.4999999999999999E-2</c:v>
                </c:pt>
                <c:pt idx="686">
                  <c:v>1.9E-2</c:v>
                </c:pt>
                <c:pt idx="687">
                  <c:v>0.02</c:v>
                </c:pt>
                <c:pt idx="688">
                  <c:v>1.8000000000000002E-2</c:v>
                </c:pt>
                <c:pt idx="689">
                  <c:v>1.6E-2</c:v>
                </c:pt>
                <c:pt idx="690">
                  <c:v>1.8000000000000002E-2</c:v>
                </c:pt>
                <c:pt idx="691">
                  <c:v>1.7000000000000001E-2</c:v>
                </c:pt>
                <c:pt idx="692">
                  <c:v>1.7000000000000001E-2</c:v>
                </c:pt>
                <c:pt idx="693">
                  <c:v>1.8000000000000002E-2</c:v>
                </c:pt>
                <c:pt idx="694">
                  <c:v>2.1000000000000001E-2</c:v>
                </c:pt>
                <c:pt idx="695">
                  <c:v>2.3E-2</c:v>
                </c:pt>
                <c:pt idx="696">
                  <c:v>2.5000000000000001E-2</c:v>
                </c:pt>
                <c:pt idx="697">
                  <c:v>2.3E-2</c:v>
                </c:pt>
                <c:pt idx="698">
                  <c:v>1.4999999999999999E-2</c:v>
                </c:pt>
                <c:pt idx="699">
                  <c:v>3.0000000000000001E-3</c:v>
                </c:pt>
                <c:pt idx="700">
                  <c:v>1E-3</c:v>
                </c:pt>
                <c:pt idx="701">
                  <c:v>6.0000000000000001E-3</c:v>
                </c:pt>
                <c:pt idx="702">
                  <c:v>0.01</c:v>
                </c:pt>
                <c:pt idx="703">
                  <c:v>1.3000000000000001E-2</c:v>
                </c:pt>
                <c:pt idx="704">
                  <c:v>1.3999999999999999E-2</c:v>
                </c:pt>
                <c:pt idx="705">
                  <c:v>1.2E-2</c:v>
                </c:pt>
                <c:pt idx="706">
                  <c:v>1.2E-2</c:v>
                </c:pt>
                <c:pt idx="707">
                  <c:v>1.3999999999999999E-2</c:v>
                </c:pt>
                <c:pt idx="708">
                  <c:v>1.3999999999999999E-2</c:v>
                </c:pt>
                <c:pt idx="709">
                  <c:v>1.7000000000000001E-2</c:v>
                </c:pt>
                <c:pt idx="710">
                  <c:v>2.6000000000000002E-2</c:v>
                </c:pt>
                <c:pt idx="711">
                  <c:v>4.2000000000000003E-2</c:v>
                </c:pt>
                <c:pt idx="712">
                  <c:v>0.05</c:v>
                </c:pt>
                <c:pt idx="713">
                  <c:v>5.4000000000000006E-2</c:v>
                </c:pt>
                <c:pt idx="714">
                  <c:v>5.4000000000000006E-2</c:v>
                </c:pt>
                <c:pt idx="715">
                  <c:v>5.2999999999999999E-2</c:v>
                </c:pt>
                <c:pt idx="716">
                  <c:v>5.4000000000000006E-2</c:v>
                </c:pt>
                <c:pt idx="717">
                  <c:v>6.2E-2</c:v>
                </c:pt>
                <c:pt idx="718">
                  <c:v>6.8000000000000005E-2</c:v>
                </c:pt>
                <c:pt idx="719">
                  <c:v>7.0000000000000007E-2</c:v>
                </c:pt>
                <c:pt idx="720">
                  <c:v>7.4999999999999997E-2</c:v>
                </c:pt>
                <c:pt idx="721">
                  <c:v>7.9000000000000001E-2</c:v>
                </c:pt>
                <c:pt idx="722">
                  <c:v>8.5000000000000006E-2</c:v>
                </c:pt>
                <c:pt idx="723">
                  <c:v>8.3000000000000004E-2</c:v>
                </c:pt>
                <c:pt idx="724">
                  <c:v>8.5999999999999993E-2</c:v>
                </c:pt>
                <c:pt idx="725">
                  <c:v>9.0999999999999998E-2</c:v>
                </c:pt>
                <c:pt idx="726">
                  <c:v>8.5000000000000006E-2</c:v>
                </c:pt>
                <c:pt idx="727">
                  <c:v>8.3000000000000004E-2</c:v>
                </c:pt>
                <c:pt idx="728">
                  <c:v>8.199999999999999E-2</c:v>
                </c:pt>
                <c:pt idx="729">
                  <c:v>7.6999999999999999E-2</c:v>
                </c:pt>
                <c:pt idx="730">
                  <c:v>7.0999999999999994E-2</c:v>
                </c:pt>
                <c:pt idx="731">
                  <c:v>6.5000000000000002E-2</c:v>
                </c:pt>
                <c:pt idx="732">
                  <c:v>6.4000000000000001E-2</c:v>
                </c:pt>
                <c:pt idx="733">
                  <c:v>0.06</c:v>
                </c:pt>
                <c:pt idx="734">
                  <c:v>0.05</c:v>
                </c:pt>
                <c:pt idx="735">
                  <c:v>4.9000000000000002E-2</c:v>
                </c:pt>
                <c:pt idx="736">
                  <c:v>0.04</c:v>
                </c:pt>
                <c:pt idx="737">
                  <c:v>0.03</c:v>
                </c:pt>
              </c:numCache>
            </c:numRef>
          </c:val>
          <c:smooth val="0"/>
          <c:extLst>
            <c:ext xmlns:c16="http://schemas.microsoft.com/office/drawing/2014/chart" uri="{C3380CC4-5D6E-409C-BE32-E72D297353CC}">
              <c16:uniqueId val="{00000001-900E-4D74-A5E1-5D43B655B249}"/>
            </c:ext>
          </c:extLst>
        </c:ser>
        <c:dLbls>
          <c:showLegendKey val="0"/>
          <c:showVal val="0"/>
          <c:showCatName val="0"/>
          <c:showSerName val="0"/>
          <c:showPercent val="0"/>
          <c:showBubbleSize val="0"/>
        </c:dLbls>
        <c:smooth val="0"/>
        <c:axId val="1130672999"/>
        <c:axId val="1130677919"/>
      </c:lineChart>
      <c:dateAx>
        <c:axId val="1130672999"/>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1130677919"/>
        <c:crosses val="autoZero"/>
        <c:auto val="1"/>
        <c:lblOffset val="100"/>
        <c:baseTimeUnit val="months"/>
        <c:majorUnit val="2"/>
        <c:majorTimeUnit val="years"/>
      </c:dateAx>
      <c:valAx>
        <c:axId val="1130677919"/>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1130672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aseline="0">
          <a:solidFill>
            <a:sysClr val="windowText" lastClr="000000"/>
          </a:solidFill>
          <a:latin typeface="Arial Narrow" panose="020B060602020203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238754317648123E-2"/>
          <c:y val="2.2931280351060696E-2"/>
          <c:w val="0.94350244876420797"/>
          <c:h val="0.79839073019512652"/>
        </c:manualLayout>
      </c:layout>
      <c:lineChart>
        <c:grouping val="standard"/>
        <c:varyColors val="0"/>
        <c:ser>
          <c:idx val="0"/>
          <c:order val="0"/>
          <c:tx>
            <c:strRef>
              <c:f>'Bond Equity Correlation'!$Q$70</c:f>
              <c:strCache>
                <c:ptCount val="1"/>
                <c:pt idx="0">
                  <c:v>Bond Equity Correlation</c:v>
                </c:pt>
              </c:strCache>
            </c:strRef>
          </c:tx>
          <c:spPr>
            <a:ln w="19050" cap="rnd">
              <a:solidFill>
                <a:srgbClr val="002F5D"/>
              </a:solidFill>
              <a:round/>
            </a:ln>
            <a:effectLst/>
          </c:spPr>
          <c:marker>
            <c:symbol val="none"/>
          </c:marker>
          <c:dLbls>
            <c:dLbl>
              <c:idx val="8761"/>
              <c:layout>
                <c:manualLayout>
                  <c:x val="0"/>
                  <c:y val="-0.23366679863162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D6-434C-AEB0-CE97CB53E8E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'Bond Equity Correlation'!$P$71:$P$100000</c:f>
              <c:numCache>
                <c:formatCode>m/d/yyyy</c:formatCode>
                <c:ptCount val="99930"/>
                <c:pt idx="0">
                  <c:v>32871</c:v>
                </c:pt>
                <c:pt idx="1">
                  <c:v>32874</c:v>
                </c:pt>
                <c:pt idx="2">
                  <c:v>32875</c:v>
                </c:pt>
                <c:pt idx="3">
                  <c:v>32876</c:v>
                </c:pt>
                <c:pt idx="4">
                  <c:v>32877</c:v>
                </c:pt>
                <c:pt idx="5">
                  <c:v>32878</c:v>
                </c:pt>
                <c:pt idx="6">
                  <c:v>32881</c:v>
                </c:pt>
                <c:pt idx="7">
                  <c:v>32882</c:v>
                </c:pt>
                <c:pt idx="8">
                  <c:v>32883</c:v>
                </c:pt>
                <c:pt idx="9">
                  <c:v>32884</c:v>
                </c:pt>
                <c:pt idx="10">
                  <c:v>32885</c:v>
                </c:pt>
                <c:pt idx="11">
                  <c:v>32888</c:v>
                </c:pt>
                <c:pt idx="12">
                  <c:v>32889</c:v>
                </c:pt>
                <c:pt idx="13">
                  <c:v>32890</c:v>
                </c:pt>
                <c:pt idx="14">
                  <c:v>32891</c:v>
                </c:pt>
                <c:pt idx="15">
                  <c:v>32892</c:v>
                </c:pt>
                <c:pt idx="16">
                  <c:v>32895</c:v>
                </c:pt>
                <c:pt idx="17">
                  <c:v>32896</c:v>
                </c:pt>
                <c:pt idx="18">
                  <c:v>32897</c:v>
                </c:pt>
                <c:pt idx="19">
                  <c:v>32898</c:v>
                </c:pt>
                <c:pt idx="20">
                  <c:v>32899</c:v>
                </c:pt>
                <c:pt idx="21">
                  <c:v>32902</c:v>
                </c:pt>
                <c:pt idx="22">
                  <c:v>32903</c:v>
                </c:pt>
                <c:pt idx="23">
                  <c:v>32904</c:v>
                </c:pt>
                <c:pt idx="24">
                  <c:v>32905</c:v>
                </c:pt>
                <c:pt idx="25">
                  <c:v>32906</c:v>
                </c:pt>
                <c:pt idx="26">
                  <c:v>32909</c:v>
                </c:pt>
                <c:pt idx="27">
                  <c:v>32910</c:v>
                </c:pt>
                <c:pt idx="28">
                  <c:v>32911</c:v>
                </c:pt>
                <c:pt idx="29">
                  <c:v>32912</c:v>
                </c:pt>
                <c:pt idx="30">
                  <c:v>32913</c:v>
                </c:pt>
                <c:pt idx="31">
                  <c:v>32916</c:v>
                </c:pt>
                <c:pt idx="32">
                  <c:v>32917</c:v>
                </c:pt>
                <c:pt idx="33">
                  <c:v>32918</c:v>
                </c:pt>
                <c:pt idx="34">
                  <c:v>32919</c:v>
                </c:pt>
                <c:pt idx="35">
                  <c:v>32920</c:v>
                </c:pt>
                <c:pt idx="36">
                  <c:v>32923</c:v>
                </c:pt>
                <c:pt idx="37">
                  <c:v>32924</c:v>
                </c:pt>
                <c:pt idx="38">
                  <c:v>32925</c:v>
                </c:pt>
                <c:pt idx="39">
                  <c:v>32926</c:v>
                </c:pt>
                <c:pt idx="40">
                  <c:v>32927</c:v>
                </c:pt>
                <c:pt idx="41">
                  <c:v>32930</c:v>
                </c:pt>
                <c:pt idx="42">
                  <c:v>32931</c:v>
                </c:pt>
                <c:pt idx="43">
                  <c:v>32932</c:v>
                </c:pt>
                <c:pt idx="44">
                  <c:v>32933</c:v>
                </c:pt>
                <c:pt idx="45">
                  <c:v>32934</c:v>
                </c:pt>
                <c:pt idx="46">
                  <c:v>32937</c:v>
                </c:pt>
                <c:pt idx="47">
                  <c:v>32938</c:v>
                </c:pt>
                <c:pt idx="48">
                  <c:v>32939</c:v>
                </c:pt>
                <c:pt idx="49">
                  <c:v>32940</c:v>
                </c:pt>
                <c:pt idx="50">
                  <c:v>32941</c:v>
                </c:pt>
                <c:pt idx="51">
                  <c:v>32944</c:v>
                </c:pt>
                <c:pt idx="52">
                  <c:v>32945</c:v>
                </c:pt>
                <c:pt idx="53">
                  <c:v>32946</c:v>
                </c:pt>
                <c:pt idx="54">
                  <c:v>32947</c:v>
                </c:pt>
                <c:pt idx="55">
                  <c:v>32948</c:v>
                </c:pt>
                <c:pt idx="56">
                  <c:v>32951</c:v>
                </c:pt>
                <c:pt idx="57">
                  <c:v>32952</c:v>
                </c:pt>
                <c:pt idx="58">
                  <c:v>32953</c:v>
                </c:pt>
                <c:pt idx="59">
                  <c:v>32954</c:v>
                </c:pt>
                <c:pt idx="60">
                  <c:v>32955</c:v>
                </c:pt>
                <c:pt idx="61">
                  <c:v>32958</c:v>
                </c:pt>
                <c:pt idx="62">
                  <c:v>32959</c:v>
                </c:pt>
                <c:pt idx="63">
                  <c:v>32960</c:v>
                </c:pt>
                <c:pt idx="64">
                  <c:v>32961</c:v>
                </c:pt>
                <c:pt idx="65">
                  <c:v>32962</c:v>
                </c:pt>
                <c:pt idx="66">
                  <c:v>32965</c:v>
                </c:pt>
                <c:pt idx="67">
                  <c:v>32966</c:v>
                </c:pt>
                <c:pt idx="68">
                  <c:v>32967</c:v>
                </c:pt>
                <c:pt idx="69">
                  <c:v>32968</c:v>
                </c:pt>
                <c:pt idx="70">
                  <c:v>32969</c:v>
                </c:pt>
                <c:pt idx="71">
                  <c:v>32972</c:v>
                </c:pt>
                <c:pt idx="72">
                  <c:v>32973</c:v>
                </c:pt>
                <c:pt idx="73">
                  <c:v>32974</c:v>
                </c:pt>
                <c:pt idx="74">
                  <c:v>32975</c:v>
                </c:pt>
                <c:pt idx="75">
                  <c:v>32976</c:v>
                </c:pt>
                <c:pt idx="76">
                  <c:v>32979</c:v>
                </c:pt>
                <c:pt idx="77">
                  <c:v>32980</c:v>
                </c:pt>
                <c:pt idx="78">
                  <c:v>32981</c:v>
                </c:pt>
                <c:pt idx="79">
                  <c:v>32982</c:v>
                </c:pt>
                <c:pt idx="80">
                  <c:v>32983</c:v>
                </c:pt>
                <c:pt idx="81">
                  <c:v>32986</c:v>
                </c:pt>
                <c:pt idx="82">
                  <c:v>32987</c:v>
                </c:pt>
                <c:pt idx="83">
                  <c:v>32988</c:v>
                </c:pt>
                <c:pt idx="84">
                  <c:v>32989</c:v>
                </c:pt>
                <c:pt idx="85">
                  <c:v>32990</c:v>
                </c:pt>
                <c:pt idx="86">
                  <c:v>32993</c:v>
                </c:pt>
                <c:pt idx="87">
                  <c:v>32994</c:v>
                </c:pt>
                <c:pt idx="88">
                  <c:v>32995</c:v>
                </c:pt>
                <c:pt idx="89">
                  <c:v>32996</c:v>
                </c:pt>
                <c:pt idx="90">
                  <c:v>32997</c:v>
                </c:pt>
                <c:pt idx="91">
                  <c:v>33000</c:v>
                </c:pt>
                <c:pt idx="92">
                  <c:v>33001</c:v>
                </c:pt>
                <c:pt idx="93">
                  <c:v>33002</c:v>
                </c:pt>
                <c:pt idx="94">
                  <c:v>33003</c:v>
                </c:pt>
                <c:pt idx="95">
                  <c:v>33004</c:v>
                </c:pt>
                <c:pt idx="96">
                  <c:v>33007</c:v>
                </c:pt>
                <c:pt idx="97">
                  <c:v>33008</c:v>
                </c:pt>
                <c:pt idx="98">
                  <c:v>33009</c:v>
                </c:pt>
                <c:pt idx="99">
                  <c:v>33010</c:v>
                </c:pt>
                <c:pt idx="100">
                  <c:v>33011</c:v>
                </c:pt>
                <c:pt idx="101">
                  <c:v>33014</c:v>
                </c:pt>
                <c:pt idx="102">
                  <c:v>33015</c:v>
                </c:pt>
                <c:pt idx="103">
                  <c:v>33016</c:v>
                </c:pt>
                <c:pt idx="104">
                  <c:v>33017</c:v>
                </c:pt>
                <c:pt idx="105">
                  <c:v>33018</c:v>
                </c:pt>
                <c:pt idx="106">
                  <c:v>33021</c:v>
                </c:pt>
                <c:pt idx="107">
                  <c:v>33022</c:v>
                </c:pt>
                <c:pt idx="108">
                  <c:v>33023</c:v>
                </c:pt>
                <c:pt idx="109">
                  <c:v>33024</c:v>
                </c:pt>
                <c:pt idx="110">
                  <c:v>33025</c:v>
                </c:pt>
                <c:pt idx="111">
                  <c:v>33028</c:v>
                </c:pt>
                <c:pt idx="112">
                  <c:v>33029</c:v>
                </c:pt>
                <c:pt idx="113">
                  <c:v>33030</c:v>
                </c:pt>
                <c:pt idx="114">
                  <c:v>33031</c:v>
                </c:pt>
                <c:pt idx="115">
                  <c:v>33032</c:v>
                </c:pt>
                <c:pt idx="116">
                  <c:v>33035</c:v>
                </c:pt>
                <c:pt idx="117">
                  <c:v>33036</c:v>
                </c:pt>
                <c:pt idx="118">
                  <c:v>33037</c:v>
                </c:pt>
                <c:pt idx="119">
                  <c:v>33038</c:v>
                </c:pt>
                <c:pt idx="120">
                  <c:v>33039</c:v>
                </c:pt>
                <c:pt idx="121">
                  <c:v>33042</c:v>
                </c:pt>
                <c:pt idx="122">
                  <c:v>33043</c:v>
                </c:pt>
                <c:pt idx="123">
                  <c:v>33044</c:v>
                </c:pt>
                <c:pt idx="124">
                  <c:v>33045</c:v>
                </c:pt>
                <c:pt idx="125">
                  <c:v>33046</c:v>
                </c:pt>
                <c:pt idx="126">
                  <c:v>33049</c:v>
                </c:pt>
                <c:pt idx="127">
                  <c:v>33050</c:v>
                </c:pt>
                <c:pt idx="128">
                  <c:v>33051</c:v>
                </c:pt>
                <c:pt idx="129">
                  <c:v>33052</c:v>
                </c:pt>
                <c:pt idx="130">
                  <c:v>33053</c:v>
                </c:pt>
                <c:pt idx="131">
                  <c:v>33056</c:v>
                </c:pt>
                <c:pt idx="132">
                  <c:v>33057</c:v>
                </c:pt>
                <c:pt idx="133">
                  <c:v>33058</c:v>
                </c:pt>
                <c:pt idx="134">
                  <c:v>33059</c:v>
                </c:pt>
                <c:pt idx="135">
                  <c:v>33060</c:v>
                </c:pt>
                <c:pt idx="136">
                  <c:v>33063</c:v>
                </c:pt>
                <c:pt idx="137">
                  <c:v>33064</c:v>
                </c:pt>
                <c:pt idx="138">
                  <c:v>33065</c:v>
                </c:pt>
                <c:pt idx="139">
                  <c:v>33066</c:v>
                </c:pt>
                <c:pt idx="140">
                  <c:v>33067</c:v>
                </c:pt>
                <c:pt idx="141">
                  <c:v>33070</c:v>
                </c:pt>
                <c:pt idx="142">
                  <c:v>33071</c:v>
                </c:pt>
                <c:pt idx="143">
                  <c:v>33072</c:v>
                </c:pt>
                <c:pt idx="144">
                  <c:v>33073</c:v>
                </c:pt>
                <c:pt idx="145">
                  <c:v>33074</c:v>
                </c:pt>
                <c:pt idx="146">
                  <c:v>33077</c:v>
                </c:pt>
                <c:pt idx="147">
                  <c:v>33078</c:v>
                </c:pt>
                <c:pt idx="148">
                  <c:v>33079</c:v>
                </c:pt>
                <c:pt idx="149">
                  <c:v>33080</c:v>
                </c:pt>
                <c:pt idx="150">
                  <c:v>33081</c:v>
                </c:pt>
                <c:pt idx="151">
                  <c:v>33084</c:v>
                </c:pt>
                <c:pt idx="152">
                  <c:v>33085</c:v>
                </c:pt>
                <c:pt idx="153">
                  <c:v>33086</c:v>
                </c:pt>
                <c:pt idx="154">
                  <c:v>33087</c:v>
                </c:pt>
                <c:pt idx="155">
                  <c:v>33088</c:v>
                </c:pt>
                <c:pt idx="156">
                  <c:v>33091</c:v>
                </c:pt>
                <c:pt idx="157">
                  <c:v>33092</c:v>
                </c:pt>
                <c:pt idx="158">
                  <c:v>33093</c:v>
                </c:pt>
                <c:pt idx="159">
                  <c:v>33094</c:v>
                </c:pt>
                <c:pt idx="160">
                  <c:v>33095</c:v>
                </c:pt>
                <c:pt idx="161">
                  <c:v>33098</c:v>
                </c:pt>
                <c:pt idx="162">
                  <c:v>33099</c:v>
                </c:pt>
                <c:pt idx="163">
                  <c:v>33100</c:v>
                </c:pt>
                <c:pt idx="164">
                  <c:v>33101</c:v>
                </c:pt>
                <c:pt idx="165">
                  <c:v>33102</c:v>
                </c:pt>
                <c:pt idx="166">
                  <c:v>33105</c:v>
                </c:pt>
                <c:pt idx="167">
                  <c:v>33106</c:v>
                </c:pt>
                <c:pt idx="168">
                  <c:v>33107</c:v>
                </c:pt>
                <c:pt idx="169">
                  <c:v>33108</c:v>
                </c:pt>
                <c:pt idx="170">
                  <c:v>33109</c:v>
                </c:pt>
                <c:pt idx="171">
                  <c:v>33112</c:v>
                </c:pt>
                <c:pt idx="172">
                  <c:v>33113</c:v>
                </c:pt>
                <c:pt idx="173">
                  <c:v>33114</c:v>
                </c:pt>
                <c:pt idx="174">
                  <c:v>33115</c:v>
                </c:pt>
                <c:pt idx="175">
                  <c:v>33116</c:v>
                </c:pt>
                <c:pt idx="176">
                  <c:v>33119</c:v>
                </c:pt>
                <c:pt idx="177">
                  <c:v>33120</c:v>
                </c:pt>
                <c:pt idx="178">
                  <c:v>33121</c:v>
                </c:pt>
                <c:pt idx="179">
                  <c:v>33122</c:v>
                </c:pt>
                <c:pt idx="180">
                  <c:v>33123</c:v>
                </c:pt>
                <c:pt idx="181">
                  <c:v>33126</c:v>
                </c:pt>
                <c:pt idx="182">
                  <c:v>33127</c:v>
                </c:pt>
                <c:pt idx="183">
                  <c:v>33128</c:v>
                </c:pt>
                <c:pt idx="184">
                  <c:v>33129</c:v>
                </c:pt>
                <c:pt idx="185">
                  <c:v>33130</c:v>
                </c:pt>
                <c:pt idx="186">
                  <c:v>33133</c:v>
                </c:pt>
                <c:pt idx="187">
                  <c:v>33134</c:v>
                </c:pt>
                <c:pt idx="188">
                  <c:v>33135</c:v>
                </c:pt>
                <c:pt idx="189">
                  <c:v>33136</c:v>
                </c:pt>
                <c:pt idx="190">
                  <c:v>33137</c:v>
                </c:pt>
                <c:pt idx="191">
                  <c:v>33140</c:v>
                </c:pt>
                <c:pt idx="192">
                  <c:v>33141</c:v>
                </c:pt>
                <c:pt idx="193">
                  <c:v>33142</c:v>
                </c:pt>
                <c:pt idx="194">
                  <c:v>33143</c:v>
                </c:pt>
                <c:pt idx="195">
                  <c:v>33144</c:v>
                </c:pt>
                <c:pt idx="196">
                  <c:v>33147</c:v>
                </c:pt>
                <c:pt idx="197">
                  <c:v>33148</c:v>
                </c:pt>
                <c:pt idx="198">
                  <c:v>33149</c:v>
                </c:pt>
                <c:pt idx="199">
                  <c:v>33150</c:v>
                </c:pt>
                <c:pt idx="200">
                  <c:v>33151</c:v>
                </c:pt>
                <c:pt idx="201">
                  <c:v>33154</c:v>
                </c:pt>
                <c:pt idx="202">
                  <c:v>33155</c:v>
                </c:pt>
                <c:pt idx="203">
                  <c:v>33156</c:v>
                </c:pt>
                <c:pt idx="204">
                  <c:v>33157</c:v>
                </c:pt>
                <c:pt idx="205">
                  <c:v>33158</c:v>
                </c:pt>
                <c:pt idx="206">
                  <c:v>33161</c:v>
                </c:pt>
                <c:pt idx="207">
                  <c:v>33162</c:v>
                </c:pt>
                <c:pt idx="208">
                  <c:v>33163</c:v>
                </c:pt>
                <c:pt idx="209">
                  <c:v>33164</c:v>
                </c:pt>
                <c:pt idx="210">
                  <c:v>33165</c:v>
                </c:pt>
                <c:pt idx="211">
                  <c:v>33168</c:v>
                </c:pt>
                <c:pt idx="212">
                  <c:v>33169</c:v>
                </c:pt>
                <c:pt idx="213">
                  <c:v>33170</c:v>
                </c:pt>
                <c:pt idx="214">
                  <c:v>33171</c:v>
                </c:pt>
                <c:pt idx="215">
                  <c:v>33172</c:v>
                </c:pt>
                <c:pt idx="216">
                  <c:v>33175</c:v>
                </c:pt>
                <c:pt idx="217">
                  <c:v>33176</c:v>
                </c:pt>
                <c:pt idx="218">
                  <c:v>33177</c:v>
                </c:pt>
                <c:pt idx="219">
                  <c:v>33178</c:v>
                </c:pt>
                <c:pt idx="220">
                  <c:v>33179</c:v>
                </c:pt>
                <c:pt idx="221">
                  <c:v>33182</c:v>
                </c:pt>
                <c:pt idx="222">
                  <c:v>33183</c:v>
                </c:pt>
                <c:pt idx="223">
                  <c:v>33184</c:v>
                </c:pt>
                <c:pt idx="224">
                  <c:v>33185</c:v>
                </c:pt>
                <c:pt idx="225">
                  <c:v>33186</c:v>
                </c:pt>
                <c:pt idx="226">
                  <c:v>33189</c:v>
                </c:pt>
                <c:pt idx="227">
                  <c:v>33190</c:v>
                </c:pt>
                <c:pt idx="228">
                  <c:v>33191</c:v>
                </c:pt>
                <c:pt idx="229">
                  <c:v>33192</c:v>
                </c:pt>
                <c:pt idx="230">
                  <c:v>33193</c:v>
                </c:pt>
                <c:pt idx="231">
                  <c:v>33196</c:v>
                </c:pt>
                <c:pt idx="232">
                  <c:v>33197</c:v>
                </c:pt>
                <c:pt idx="233">
                  <c:v>33198</c:v>
                </c:pt>
                <c:pt idx="234">
                  <c:v>33199</c:v>
                </c:pt>
                <c:pt idx="235">
                  <c:v>33200</c:v>
                </c:pt>
                <c:pt idx="236">
                  <c:v>33203</c:v>
                </c:pt>
                <c:pt idx="237">
                  <c:v>33204</c:v>
                </c:pt>
                <c:pt idx="238">
                  <c:v>33205</c:v>
                </c:pt>
                <c:pt idx="239">
                  <c:v>33206</c:v>
                </c:pt>
                <c:pt idx="240">
                  <c:v>33207</c:v>
                </c:pt>
                <c:pt idx="241">
                  <c:v>33210</c:v>
                </c:pt>
                <c:pt idx="242">
                  <c:v>33211</c:v>
                </c:pt>
                <c:pt idx="243">
                  <c:v>33212</c:v>
                </c:pt>
                <c:pt idx="244">
                  <c:v>33213</c:v>
                </c:pt>
                <c:pt idx="245">
                  <c:v>33214</c:v>
                </c:pt>
                <c:pt idx="246">
                  <c:v>33217</c:v>
                </c:pt>
                <c:pt idx="247">
                  <c:v>33218</c:v>
                </c:pt>
                <c:pt idx="248">
                  <c:v>33219</c:v>
                </c:pt>
                <c:pt idx="249">
                  <c:v>33220</c:v>
                </c:pt>
                <c:pt idx="250">
                  <c:v>33221</c:v>
                </c:pt>
                <c:pt idx="251">
                  <c:v>33224</c:v>
                </c:pt>
                <c:pt idx="252">
                  <c:v>33225</c:v>
                </c:pt>
                <c:pt idx="253">
                  <c:v>33226</c:v>
                </c:pt>
                <c:pt idx="254">
                  <c:v>33227</c:v>
                </c:pt>
                <c:pt idx="255">
                  <c:v>33228</c:v>
                </c:pt>
                <c:pt idx="256">
                  <c:v>33231</c:v>
                </c:pt>
                <c:pt idx="257">
                  <c:v>33232</c:v>
                </c:pt>
                <c:pt idx="258">
                  <c:v>33233</c:v>
                </c:pt>
                <c:pt idx="259">
                  <c:v>33234</c:v>
                </c:pt>
                <c:pt idx="260">
                  <c:v>33235</c:v>
                </c:pt>
                <c:pt idx="261">
                  <c:v>33238</c:v>
                </c:pt>
                <c:pt idx="262">
                  <c:v>33239</c:v>
                </c:pt>
                <c:pt idx="263">
                  <c:v>33240</c:v>
                </c:pt>
                <c:pt idx="264">
                  <c:v>33241</c:v>
                </c:pt>
                <c:pt idx="265">
                  <c:v>33242</c:v>
                </c:pt>
                <c:pt idx="266">
                  <c:v>33245</c:v>
                </c:pt>
                <c:pt idx="267">
                  <c:v>33246</c:v>
                </c:pt>
                <c:pt idx="268">
                  <c:v>33247</c:v>
                </c:pt>
                <c:pt idx="269">
                  <c:v>33248</c:v>
                </c:pt>
                <c:pt idx="270">
                  <c:v>33249</c:v>
                </c:pt>
                <c:pt idx="271">
                  <c:v>33252</c:v>
                </c:pt>
                <c:pt idx="272">
                  <c:v>33253</c:v>
                </c:pt>
                <c:pt idx="273">
                  <c:v>33254</c:v>
                </c:pt>
                <c:pt idx="274">
                  <c:v>33255</c:v>
                </c:pt>
                <c:pt idx="275">
                  <c:v>33256</c:v>
                </c:pt>
                <c:pt idx="276">
                  <c:v>33259</c:v>
                </c:pt>
                <c:pt idx="277">
                  <c:v>33260</c:v>
                </c:pt>
                <c:pt idx="278">
                  <c:v>33261</c:v>
                </c:pt>
                <c:pt idx="279">
                  <c:v>33262</c:v>
                </c:pt>
                <c:pt idx="280">
                  <c:v>33263</c:v>
                </c:pt>
                <c:pt idx="281">
                  <c:v>33266</c:v>
                </c:pt>
                <c:pt idx="282">
                  <c:v>33267</c:v>
                </c:pt>
                <c:pt idx="283">
                  <c:v>33268</c:v>
                </c:pt>
                <c:pt idx="284">
                  <c:v>33269</c:v>
                </c:pt>
                <c:pt idx="285">
                  <c:v>33270</c:v>
                </c:pt>
                <c:pt idx="286">
                  <c:v>33273</c:v>
                </c:pt>
                <c:pt idx="287">
                  <c:v>33274</c:v>
                </c:pt>
                <c:pt idx="288">
                  <c:v>33275</c:v>
                </c:pt>
                <c:pt idx="289">
                  <c:v>33276</c:v>
                </c:pt>
                <c:pt idx="290">
                  <c:v>33277</c:v>
                </c:pt>
                <c:pt idx="291">
                  <c:v>33280</c:v>
                </c:pt>
                <c:pt idx="292">
                  <c:v>33281</c:v>
                </c:pt>
                <c:pt idx="293">
                  <c:v>33282</c:v>
                </c:pt>
                <c:pt idx="294">
                  <c:v>33283</c:v>
                </c:pt>
                <c:pt idx="295">
                  <c:v>33284</c:v>
                </c:pt>
                <c:pt idx="296">
                  <c:v>33287</c:v>
                </c:pt>
                <c:pt idx="297">
                  <c:v>33288</c:v>
                </c:pt>
                <c:pt idx="298">
                  <c:v>33289</c:v>
                </c:pt>
                <c:pt idx="299">
                  <c:v>33290</c:v>
                </c:pt>
                <c:pt idx="300">
                  <c:v>33291</c:v>
                </c:pt>
                <c:pt idx="301">
                  <c:v>33294</c:v>
                </c:pt>
                <c:pt idx="302">
                  <c:v>33295</c:v>
                </c:pt>
                <c:pt idx="303">
                  <c:v>33296</c:v>
                </c:pt>
                <c:pt idx="304">
                  <c:v>33297</c:v>
                </c:pt>
                <c:pt idx="305">
                  <c:v>33298</c:v>
                </c:pt>
                <c:pt idx="306">
                  <c:v>33301</c:v>
                </c:pt>
                <c:pt idx="307">
                  <c:v>33302</c:v>
                </c:pt>
                <c:pt idx="308">
                  <c:v>33303</c:v>
                </c:pt>
                <c:pt idx="309">
                  <c:v>33304</c:v>
                </c:pt>
                <c:pt idx="310">
                  <c:v>33305</c:v>
                </c:pt>
                <c:pt idx="311">
                  <c:v>33308</c:v>
                </c:pt>
                <c:pt idx="312">
                  <c:v>33309</c:v>
                </c:pt>
                <c:pt idx="313">
                  <c:v>33310</c:v>
                </c:pt>
                <c:pt idx="314">
                  <c:v>33311</c:v>
                </c:pt>
                <c:pt idx="315">
                  <c:v>33312</c:v>
                </c:pt>
                <c:pt idx="316">
                  <c:v>33315</c:v>
                </c:pt>
                <c:pt idx="317">
                  <c:v>33316</c:v>
                </c:pt>
                <c:pt idx="318">
                  <c:v>33317</c:v>
                </c:pt>
                <c:pt idx="319">
                  <c:v>33318</c:v>
                </c:pt>
                <c:pt idx="320">
                  <c:v>33319</c:v>
                </c:pt>
                <c:pt idx="321">
                  <c:v>33322</c:v>
                </c:pt>
                <c:pt idx="322">
                  <c:v>33323</c:v>
                </c:pt>
                <c:pt idx="323">
                  <c:v>33324</c:v>
                </c:pt>
                <c:pt idx="324">
                  <c:v>33325</c:v>
                </c:pt>
                <c:pt idx="325">
                  <c:v>33326</c:v>
                </c:pt>
                <c:pt idx="326">
                  <c:v>33329</c:v>
                </c:pt>
                <c:pt idx="327">
                  <c:v>33330</c:v>
                </c:pt>
                <c:pt idx="328">
                  <c:v>33331</c:v>
                </c:pt>
                <c:pt idx="329">
                  <c:v>33332</c:v>
                </c:pt>
                <c:pt idx="330">
                  <c:v>33333</c:v>
                </c:pt>
                <c:pt idx="331">
                  <c:v>33336</c:v>
                </c:pt>
                <c:pt idx="332">
                  <c:v>33337</c:v>
                </c:pt>
                <c:pt idx="333">
                  <c:v>33338</c:v>
                </c:pt>
                <c:pt idx="334">
                  <c:v>33339</c:v>
                </c:pt>
                <c:pt idx="335">
                  <c:v>33340</c:v>
                </c:pt>
                <c:pt idx="336">
                  <c:v>33343</c:v>
                </c:pt>
                <c:pt idx="337">
                  <c:v>33344</c:v>
                </c:pt>
                <c:pt idx="338">
                  <c:v>33345</c:v>
                </c:pt>
                <c:pt idx="339">
                  <c:v>33346</c:v>
                </c:pt>
                <c:pt idx="340">
                  <c:v>33347</c:v>
                </c:pt>
                <c:pt idx="341">
                  <c:v>33350</c:v>
                </c:pt>
                <c:pt idx="342">
                  <c:v>33351</c:v>
                </c:pt>
                <c:pt idx="343">
                  <c:v>33352</c:v>
                </c:pt>
                <c:pt idx="344">
                  <c:v>33353</c:v>
                </c:pt>
                <c:pt idx="345">
                  <c:v>33354</c:v>
                </c:pt>
                <c:pt idx="346">
                  <c:v>33357</c:v>
                </c:pt>
                <c:pt idx="347">
                  <c:v>33358</c:v>
                </c:pt>
                <c:pt idx="348">
                  <c:v>33359</c:v>
                </c:pt>
                <c:pt idx="349">
                  <c:v>33360</c:v>
                </c:pt>
                <c:pt idx="350">
                  <c:v>33361</c:v>
                </c:pt>
                <c:pt idx="351">
                  <c:v>33364</c:v>
                </c:pt>
                <c:pt idx="352">
                  <c:v>33365</c:v>
                </c:pt>
                <c:pt idx="353">
                  <c:v>33366</c:v>
                </c:pt>
                <c:pt idx="354">
                  <c:v>33367</c:v>
                </c:pt>
                <c:pt idx="355">
                  <c:v>33368</c:v>
                </c:pt>
                <c:pt idx="356">
                  <c:v>33371</c:v>
                </c:pt>
                <c:pt idx="357">
                  <c:v>33372</c:v>
                </c:pt>
                <c:pt idx="358">
                  <c:v>33373</c:v>
                </c:pt>
                <c:pt idx="359">
                  <c:v>33374</c:v>
                </c:pt>
                <c:pt idx="360">
                  <c:v>33375</c:v>
                </c:pt>
                <c:pt idx="361">
                  <c:v>33378</c:v>
                </c:pt>
                <c:pt idx="362">
                  <c:v>33379</c:v>
                </c:pt>
                <c:pt idx="363">
                  <c:v>33380</c:v>
                </c:pt>
                <c:pt idx="364">
                  <c:v>33381</c:v>
                </c:pt>
                <c:pt idx="365">
                  <c:v>33382</c:v>
                </c:pt>
                <c:pt idx="366">
                  <c:v>33385</c:v>
                </c:pt>
                <c:pt idx="367">
                  <c:v>33386</c:v>
                </c:pt>
                <c:pt idx="368">
                  <c:v>33387</c:v>
                </c:pt>
                <c:pt idx="369">
                  <c:v>33388</c:v>
                </c:pt>
                <c:pt idx="370">
                  <c:v>33389</c:v>
                </c:pt>
                <c:pt idx="371">
                  <c:v>33392</c:v>
                </c:pt>
                <c:pt idx="372">
                  <c:v>33393</c:v>
                </c:pt>
                <c:pt idx="373">
                  <c:v>33394</c:v>
                </c:pt>
                <c:pt idx="374">
                  <c:v>33395</c:v>
                </c:pt>
                <c:pt idx="375">
                  <c:v>33396</c:v>
                </c:pt>
                <c:pt idx="376">
                  <c:v>33399</c:v>
                </c:pt>
                <c:pt idx="377">
                  <c:v>33400</c:v>
                </c:pt>
                <c:pt idx="378">
                  <c:v>33401</c:v>
                </c:pt>
                <c:pt idx="379">
                  <c:v>33402</c:v>
                </c:pt>
                <c:pt idx="380">
                  <c:v>33403</c:v>
                </c:pt>
                <c:pt idx="381">
                  <c:v>33406</c:v>
                </c:pt>
                <c:pt idx="382">
                  <c:v>33407</c:v>
                </c:pt>
                <c:pt idx="383">
                  <c:v>33408</c:v>
                </c:pt>
                <c:pt idx="384">
                  <c:v>33409</c:v>
                </c:pt>
                <c:pt idx="385">
                  <c:v>33410</c:v>
                </c:pt>
                <c:pt idx="386">
                  <c:v>33413</c:v>
                </c:pt>
                <c:pt idx="387">
                  <c:v>33414</c:v>
                </c:pt>
                <c:pt idx="388">
                  <c:v>33415</c:v>
                </c:pt>
                <c:pt idx="389">
                  <c:v>33416</c:v>
                </c:pt>
                <c:pt idx="390">
                  <c:v>33417</c:v>
                </c:pt>
                <c:pt idx="391">
                  <c:v>33420</c:v>
                </c:pt>
                <c:pt idx="392">
                  <c:v>33421</c:v>
                </c:pt>
                <c:pt idx="393">
                  <c:v>33422</c:v>
                </c:pt>
                <c:pt idx="394">
                  <c:v>33423</c:v>
                </c:pt>
                <c:pt idx="395">
                  <c:v>33424</c:v>
                </c:pt>
                <c:pt idx="396">
                  <c:v>33427</c:v>
                </c:pt>
                <c:pt idx="397">
                  <c:v>33428</c:v>
                </c:pt>
                <c:pt idx="398">
                  <c:v>33429</c:v>
                </c:pt>
                <c:pt idx="399">
                  <c:v>33430</c:v>
                </c:pt>
                <c:pt idx="400">
                  <c:v>33431</c:v>
                </c:pt>
                <c:pt idx="401">
                  <c:v>33434</c:v>
                </c:pt>
                <c:pt idx="402">
                  <c:v>33435</c:v>
                </c:pt>
                <c:pt idx="403">
                  <c:v>33436</c:v>
                </c:pt>
                <c:pt idx="404">
                  <c:v>33437</c:v>
                </c:pt>
                <c:pt idx="405">
                  <c:v>33438</c:v>
                </c:pt>
                <c:pt idx="406">
                  <c:v>33441</c:v>
                </c:pt>
                <c:pt idx="407">
                  <c:v>33442</c:v>
                </c:pt>
                <c:pt idx="408">
                  <c:v>33443</c:v>
                </c:pt>
                <c:pt idx="409">
                  <c:v>33444</c:v>
                </c:pt>
                <c:pt idx="410">
                  <c:v>33445</c:v>
                </c:pt>
                <c:pt idx="411">
                  <c:v>33448</c:v>
                </c:pt>
                <c:pt idx="412">
                  <c:v>33449</c:v>
                </c:pt>
                <c:pt idx="413">
                  <c:v>33450</c:v>
                </c:pt>
                <c:pt idx="414">
                  <c:v>33451</c:v>
                </c:pt>
                <c:pt idx="415">
                  <c:v>33452</c:v>
                </c:pt>
                <c:pt idx="416">
                  <c:v>33455</c:v>
                </c:pt>
                <c:pt idx="417">
                  <c:v>33456</c:v>
                </c:pt>
                <c:pt idx="418">
                  <c:v>33457</c:v>
                </c:pt>
                <c:pt idx="419">
                  <c:v>33458</c:v>
                </c:pt>
                <c:pt idx="420">
                  <c:v>33459</c:v>
                </c:pt>
                <c:pt idx="421">
                  <c:v>33462</c:v>
                </c:pt>
                <c:pt idx="422">
                  <c:v>33463</c:v>
                </c:pt>
                <c:pt idx="423">
                  <c:v>33464</c:v>
                </c:pt>
                <c:pt idx="424">
                  <c:v>33465</c:v>
                </c:pt>
                <c:pt idx="425">
                  <c:v>33466</c:v>
                </c:pt>
                <c:pt idx="426">
                  <c:v>33469</c:v>
                </c:pt>
                <c:pt idx="427">
                  <c:v>33470</c:v>
                </c:pt>
                <c:pt idx="428">
                  <c:v>33471</c:v>
                </c:pt>
                <c:pt idx="429">
                  <c:v>33472</c:v>
                </c:pt>
                <c:pt idx="430">
                  <c:v>33473</c:v>
                </c:pt>
                <c:pt idx="431">
                  <c:v>33476</c:v>
                </c:pt>
                <c:pt idx="432">
                  <c:v>33477</c:v>
                </c:pt>
                <c:pt idx="433">
                  <c:v>33478</c:v>
                </c:pt>
                <c:pt idx="434">
                  <c:v>33479</c:v>
                </c:pt>
                <c:pt idx="435">
                  <c:v>33480</c:v>
                </c:pt>
                <c:pt idx="436">
                  <c:v>33483</c:v>
                </c:pt>
                <c:pt idx="437">
                  <c:v>33484</c:v>
                </c:pt>
                <c:pt idx="438">
                  <c:v>33485</c:v>
                </c:pt>
                <c:pt idx="439">
                  <c:v>33486</c:v>
                </c:pt>
                <c:pt idx="440">
                  <c:v>33487</c:v>
                </c:pt>
                <c:pt idx="441">
                  <c:v>33490</c:v>
                </c:pt>
                <c:pt idx="442">
                  <c:v>33491</c:v>
                </c:pt>
                <c:pt idx="443">
                  <c:v>33492</c:v>
                </c:pt>
                <c:pt idx="444">
                  <c:v>33493</c:v>
                </c:pt>
                <c:pt idx="445">
                  <c:v>33494</c:v>
                </c:pt>
                <c:pt idx="446">
                  <c:v>33497</c:v>
                </c:pt>
                <c:pt idx="447">
                  <c:v>33498</c:v>
                </c:pt>
                <c:pt idx="448">
                  <c:v>33499</c:v>
                </c:pt>
                <c:pt idx="449">
                  <c:v>33500</c:v>
                </c:pt>
                <c:pt idx="450">
                  <c:v>33501</c:v>
                </c:pt>
                <c:pt idx="451">
                  <c:v>33504</c:v>
                </c:pt>
                <c:pt idx="452">
                  <c:v>33505</c:v>
                </c:pt>
                <c:pt idx="453">
                  <c:v>33506</c:v>
                </c:pt>
                <c:pt idx="454">
                  <c:v>33507</c:v>
                </c:pt>
                <c:pt idx="455">
                  <c:v>33508</c:v>
                </c:pt>
                <c:pt idx="456">
                  <c:v>33511</c:v>
                </c:pt>
                <c:pt idx="457">
                  <c:v>33512</c:v>
                </c:pt>
                <c:pt idx="458">
                  <c:v>33513</c:v>
                </c:pt>
                <c:pt idx="459">
                  <c:v>33514</c:v>
                </c:pt>
                <c:pt idx="460">
                  <c:v>33515</c:v>
                </c:pt>
                <c:pt idx="461">
                  <c:v>33518</c:v>
                </c:pt>
                <c:pt idx="462">
                  <c:v>33519</c:v>
                </c:pt>
                <c:pt idx="463">
                  <c:v>33520</c:v>
                </c:pt>
                <c:pt idx="464">
                  <c:v>33521</c:v>
                </c:pt>
                <c:pt idx="465">
                  <c:v>33522</c:v>
                </c:pt>
                <c:pt idx="466">
                  <c:v>33525</c:v>
                </c:pt>
                <c:pt idx="467">
                  <c:v>33526</c:v>
                </c:pt>
                <c:pt idx="468">
                  <c:v>33527</c:v>
                </c:pt>
                <c:pt idx="469">
                  <c:v>33528</c:v>
                </c:pt>
                <c:pt idx="470">
                  <c:v>33529</c:v>
                </c:pt>
                <c:pt idx="471">
                  <c:v>33532</c:v>
                </c:pt>
                <c:pt idx="472">
                  <c:v>33533</c:v>
                </c:pt>
                <c:pt idx="473">
                  <c:v>33534</c:v>
                </c:pt>
                <c:pt idx="474">
                  <c:v>33535</c:v>
                </c:pt>
                <c:pt idx="475">
                  <c:v>33536</c:v>
                </c:pt>
                <c:pt idx="476">
                  <c:v>33539</c:v>
                </c:pt>
                <c:pt idx="477">
                  <c:v>33540</c:v>
                </c:pt>
                <c:pt idx="478">
                  <c:v>33541</c:v>
                </c:pt>
                <c:pt idx="479">
                  <c:v>33542</c:v>
                </c:pt>
                <c:pt idx="480">
                  <c:v>33543</c:v>
                </c:pt>
                <c:pt idx="481">
                  <c:v>33546</c:v>
                </c:pt>
                <c:pt idx="482">
                  <c:v>33547</c:v>
                </c:pt>
                <c:pt idx="483">
                  <c:v>33548</c:v>
                </c:pt>
                <c:pt idx="484">
                  <c:v>33549</c:v>
                </c:pt>
                <c:pt idx="485">
                  <c:v>33550</c:v>
                </c:pt>
                <c:pt idx="486">
                  <c:v>33553</c:v>
                </c:pt>
                <c:pt idx="487">
                  <c:v>33554</c:v>
                </c:pt>
                <c:pt idx="488">
                  <c:v>33555</c:v>
                </c:pt>
                <c:pt idx="489">
                  <c:v>33556</c:v>
                </c:pt>
                <c:pt idx="490">
                  <c:v>33557</c:v>
                </c:pt>
                <c:pt idx="491">
                  <c:v>33560</c:v>
                </c:pt>
                <c:pt idx="492">
                  <c:v>33561</c:v>
                </c:pt>
                <c:pt idx="493">
                  <c:v>33562</c:v>
                </c:pt>
                <c:pt idx="494">
                  <c:v>33563</c:v>
                </c:pt>
                <c:pt idx="495">
                  <c:v>33564</c:v>
                </c:pt>
                <c:pt idx="496">
                  <c:v>33567</c:v>
                </c:pt>
                <c:pt idx="497">
                  <c:v>33568</c:v>
                </c:pt>
                <c:pt idx="498">
                  <c:v>33569</c:v>
                </c:pt>
                <c:pt idx="499">
                  <c:v>33570</c:v>
                </c:pt>
                <c:pt idx="500">
                  <c:v>33571</c:v>
                </c:pt>
                <c:pt idx="501">
                  <c:v>33574</c:v>
                </c:pt>
                <c:pt idx="502">
                  <c:v>33575</c:v>
                </c:pt>
                <c:pt idx="503">
                  <c:v>33576</c:v>
                </c:pt>
                <c:pt idx="504">
                  <c:v>33577</c:v>
                </c:pt>
                <c:pt idx="505">
                  <c:v>33578</c:v>
                </c:pt>
                <c:pt idx="506">
                  <c:v>33581</c:v>
                </c:pt>
                <c:pt idx="507">
                  <c:v>33582</c:v>
                </c:pt>
                <c:pt idx="508">
                  <c:v>33583</c:v>
                </c:pt>
                <c:pt idx="509">
                  <c:v>33584</c:v>
                </c:pt>
                <c:pt idx="510">
                  <c:v>33585</c:v>
                </c:pt>
                <c:pt idx="511">
                  <c:v>33588</c:v>
                </c:pt>
                <c:pt idx="512">
                  <c:v>33589</c:v>
                </c:pt>
                <c:pt idx="513">
                  <c:v>33590</c:v>
                </c:pt>
                <c:pt idx="514">
                  <c:v>33591</c:v>
                </c:pt>
                <c:pt idx="515">
                  <c:v>33592</c:v>
                </c:pt>
                <c:pt idx="516">
                  <c:v>33595</c:v>
                </c:pt>
                <c:pt idx="517">
                  <c:v>33596</c:v>
                </c:pt>
                <c:pt idx="518">
                  <c:v>33597</c:v>
                </c:pt>
                <c:pt idx="519">
                  <c:v>33598</c:v>
                </c:pt>
                <c:pt idx="520">
                  <c:v>33599</c:v>
                </c:pt>
                <c:pt idx="521">
                  <c:v>33602</c:v>
                </c:pt>
                <c:pt idx="522">
                  <c:v>33603</c:v>
                </c:pt>
                <c:pt idx="523">
                  <c:v>33604</c:v>
                </c:pt>
                <c:pt idx="524">
                  <c:v>33605</c:v>
                </c:pt>
                <c:pt idx="525">
                  <c:v>33606</c:v>
                </c:pt>
                <c:pt idx="526">
                  <c:v>33609</c:v>
                </c:pt>
                <c:pt idx="527">
                  <c:v>33610</c:v>
                </c:pt>
                <c:pt idx="528">
                  <c:v>33611</c:v>
                </c:pt>
                <c:pt idx="529">
                  <c:v>33612</c:v>
                </c:pt>
                <c:pt idx="530">
                  <c:v>33613</c:v>
                </c:pt>
                <c:pt idx="531">
                  <c:v>33616</c:v>
                </c:pt>
                <c:pt idx="532">
                  <c:v>33617</c:v>
                </c:pt>
                <c:pt idx="533">
                  <c:v>33618</c:v>
                </c:pt>
                <c:pt idx="534">
                  <c:v>33619</c:v>
                </c:pt>
                <c:pt idx="535">
                  <c:v>33620</c:v>
                </c:pt>
                <c:pt idx="536">
                  <c:v>33623</c:v>
                </c:pt>
                <c:pt idx="537">
                  <c:v>33624</c:v>
                </c:pt>
                <c:pt idx="538">
                  <c:v>33625</c:v>
                </c:pt>
                <c:pt idx="539">
                  <c:v>33626</c:v>
                </c:pt>
                <c:pt idx="540">
                  <c:v>33627</c:v>
                </c:pt>
                <c:pt idx="541">
                  <c:v>33630</c:v>
                </c:pt>
                <c:pt idx="542">
                  <c:v>33631</c:v>
                </c:pt>
                <c:pt idx="543">
                  <c:v>33632</c:v>
                </c:pt>
                <c:pt idx="544">
                  <c:v>33633</c:v>
                </c:pt>
                <c:pt idx="545">
                  <c:v>33634</c:v>
                </c:pt>
                <c:pt idx="546">
                  <c:v>33637</c:v>
                </c:pt>
                <c:pt idx="547">
                  <c:v>33638</c:v>
                </c:pt>
                <c:pt idx="548">
                  <c:v>33639</c:v>
                </c:pt>
                <c:pt idx="549">
                  <c:v>33640</c:v>
                </c:pt>
                <c:pt idx="550">
                  <c:v>33641</c:v>
                </c:pt>
                <c:pt idx="551">
                  <c:v>33644</c:v>
                </c:pt>
                <c:pt idx="552">
                  <c:v>33645</c:v>
                </c:pt>
                <c:pt idx="553">
                  <c:v>33646</c:v>
                </c:pt>
                <c:pt idx="554">
                  <c:v>33647</c:v>
                </c:pt>
                <c:pt idx="555">
                  <c:v>33648</c:v>
                </c:pt>
                <c:pt idx="556">
                  <c:v>33651</c:v>
                </c:pt>
                <c:pt idx="557">
                  <c:v>33652</c:v>
                </c:pt>
                <c:pt idx="558">
                  <c:v>33653</c:v>
                </c:pt>
                <c:pt idx="559">
                  <c:v>33654</c:v>
                </c:pt>
                <c:pt idx="560">
                  <c:v>33655</c:v>
                </c:pt>
                <c:pt idx="561">
                  <c:v>33658</c:v>
                </c:pt>
                <c:pt idx="562">
                  <c:v>33659</c:v>
                </c:pt>
                <c:pt idx="563">
                  <c:v>33660</c:v>
                </c:pt>
                <c:pt idx="564">
                  <c:v>33661</c:v>
                </c:pt>
                <c:pt idx="565">
                  <c:v>33662</c:v>
                </c:pt>
                <c:pt idx="566">
                  <c:v>33665</c:v>
                </c:pt>
                <c:pt idx="567">
                  <c:v>33666</c:v>
                </c:pt>
                <c:pt idx="568">
                  <c:v>33667</c:v>
                </c:pt>
                <c:pt idx="569">
                  <c:v>33668</c:v>
                </c:pt>
                <c:pt idx="570">
                  <c:v>33669</c:v>
                </c:pt>
                <c:pt idx="571">
                  <c:v>33672</c:v>
                </c:pt>
                <c:pt idx="572">
                  <c:v>33673</c:v>
                </c:pt>
                <c:pt idx="573">
                  <c:v>33674</c:v>
                </c:pt>
                <c:pt idx="574">
                  <c:v>33675</c:v>
                </c:pt>
                <c:pt idx="575">
                  <c:v>33676</c:v>
                </c:pt>
                <c:pt idx="576">
                  <c:v>33679</c:v>
                </c:pt>
                <c:pt idx="577">
                  <c:v>33680</c:v>
                </c:pt>
                <c:pt idx="578">
                  <c:v>33681</c:v>
                </c:pt>
                <c:pt idx="579">
                  <c:v>33682</c:v>
                </c:pt>
                <c:pt idx="580">
                  <c:v>33683</c:v>
                </c:pt>
                <c:pt idx="581">
                  <c:v>33686</c:v>
                </c:pt>
                <c:pt idx="582">
                  <c:v>33687</c:v>
                </c:pt>
                <c:pt idx="583">
                  <c:v>33688</c:v>
                </c:pt>
                <c:pt idx="584">
                  <c:v>33689</c:v>
                </c:pt>
                <c:pt idx="585">
                  <c:v>33690</c:v>
                </c:pt>
                <c:pt idx="586">
                  <c:v>33693</c:v>
                </c:pt>
                <c:pt idx="587">
                  <c:v>33694</c:v>
                </c:pt>
                <c:pt idx="588">
                  <c:v>33695</c:v>
                </c:pt>
                <c:pt idx="589">
                  <c:v>33696</c:v>
                </c:pt>
                <c:pt idx="590">
                  <c:v>33697</c:v>
                </c:pt>
                <c:pt idx="591">
                  <c:v>33700</c:v>
                </c:pt>
                <c:pt idx="592">
                  <c:v>33701</c:v>
                </c:pt>
                <c:pt idx="593">
                  <c:v>33702</c:v>
                </c:pt>
                <c:pt idx="594">
                  <c:v>33703</c:v>
                </c:pt>
                <c:pt idx="595">
                  <c:v>33704</c:v>
                </c:pt>
                <c:pt idx="596">
                  <c:v>33707</c:v>
                </c:pt>
                <c:pt idx="597">
                  <c:v>33708</c:v>
                </c:pt>
                <c:pt idx="598">
                  <c:v>33709</c:v>
                </c:pt>
                <c:pt idx="599">
                  <c:v>33710</c:v>
                </c:pt>
                <c:pt idx="600">
                  <c:v>33711</c:v>
                </c:pt>
                <c:pt idx="601">
                  <c:v>33714</c:v>
                </c:pt>
                <c:pt idx="602">
                  <c:v>33715</c:v>
                </c:pt>
                <c:pt idx="603">
                  <c:v>33716</c:v>
                </c:pt>
                <c:pt idx="604">
                  <c:v>33717</c:v>
                </c:pt>
                <c:pt idx="605">
                  <c:v>33718</c:v>
                </c:pt>
                <c:pt idx="606">
                  <c:v>33721</c:v>
                </c:pt>
                <c:pt idx="607">
                  <c:v>33722</c:v>
                </c:pt>
                <c:pt idx="608">
                  <c:v>33723</c:v>
                </c:pt>
                <c:pt idx="609">
                  <c:v>33724</c:v>
                </c:pt>
                <c:pt idx="610">
                  <c:v>33725</c:v>
                </c:pt>
                <c:pt idx="611">
                  <c:v>33728</c:v>
                </c:pt>
                <c:pt idx="612">
                  <c:v>33729</c:v>
                </c:pt>
                <c:pt idx="613">
                  <c:v>33730</c:v>
                </c:pt>
                <c:pt idx="614">
                  <c:v>33731</c:v>
                </c:pt>
                <c:pt idx="615">
                  <c:v>33732</c:v>
                </c:pt>
                <c:pt idx="616">
                  <c:v>33735</c:v>
                </c:pt>
                <c:pt idx="617">
                  <c:v>33736</c:v>
                </c:pt>
                <c:pt idx="618">
                  <c:v>33737</c:v>
                </c:pt>
                <c:pt idx="619">
                  <c:v>33738</c:v>
                </c:pt>
                <c:pt idx="620">
                  <c:v>33739</c:v>
                </c:pt>
                <c:pt idx="621">
                  <c:v>33742</c:v>
                </c:pt>
                <c:pt idx="622">
                  <c:v>33743</c:v>
                </c:pt>
                <c:pt idx="623">
                  <c:v>33744</c:v>
                </c:pt>
                <c:pt idx="624">
                  <c:v>33745</c:v>
                </c:pt>
                <c:pt idx="625">
                  <c:v>33746</c:v>
                </c:pt>
                <c:pt idx="626">
                  <c:v>33749</c:v>
                </c:pt>
                <c:pt idx="627">
                  <c:v>33750</c:v>
                </c:pt>
                <c:pt idx="628">
                  <c:v>33751</c:v>
                </c:pt>
                <c:pt idx="629">
                  <c:v>33752</c:v>
                </c:pt>
                <c:pt idx="630">
                  <c:v>33753</c:v>
                </c:pt>
                <c:pt idx="631">
                  <c:v>33756</c:v>
                </c:pt>
                <c:pt idx="632">
                  <c:v>33757</c:v>
                </c:pt>
                <c:pt idx="633">
                  <c:v>33758</c:v>
                </c:pt>
                <c:pt idx="634">
                  <c:v>33759</c:v>
                </c:pt>
                <c:pt idx="635">
                  <c:v>33760</c:v>
                </c:pt>
                <c:pt idx="636">
                  <c:v>33763</c:v>
                </c:pt>
                <c:pt idx="637">
                  <c:v>33764</c:v>
                </c:pt>
                <c:pt idx="638">
                  <c:v>33765</c:v>
                </c:pt>
                <c:pt idx="639">
                  <c:v>33766</c:v>
                </c:pt>
                <c:pt idx="640">
                  <c:v>33767</c:v>
                </c:pt>
                <c:pt idx="641">
                  <c:v>33770</c:v>
                </c:pt>
                <c:pt idx="642">
                  <c:v>33771</c:v>
                </c:pt>
                <c:pt idx="643">
                  <c:v>33772</c:v>
                </c:pt>
                <c:pt idx="644">
                  <c:v>33773</c:v>
                </c:pt>
                <c:pt idx="645">
                  <c:v>33774</c:v>
                </c:pt>
                <c:pt idx="646">
                  <c:v>33777</c:v>
                </c:pt>
                <c:pt idx="647">
                  <c:v>33778</c:v>
                </c:pt>
                <c:pt idx="648">
                  <c:v>33779</c:v>
                </c:pt>
                <c:pt idx="649">
                  <c:v>33780</c:v>
                </c:pt>
                <c:pt idx="650">
                  <c:v>33781</c:v>
                </c:pt>
                <c:pt idx="651">
                  <c:v>33784</c:v>
                </c:pt>
                <c:pt idx="652">
                  <c:v>33785</c:v>
                </c:pt>
                <c:pt idx="653">
                  <c:v>33786</c:v>
                </c:pt>
                <c:pt idx="654">
                  <c:v>33787</c:v>
                </c:pt>
                <c:pt idx="655">
                  <c:v>33788</c:v>
                </c:pt>
                <c:pt idx="656">
                  <c:v>33791</c:v>
                </c:pt>
                <c:pt idx="657">
                  <c:v>33792</c:v>
                </c:pt>
                <c:pt idx="658">
                  <c:v>33793</c:v>
                </c:pt>
                <c:pt idx="659">
                  <c:v>33794</c:v>
                </c:pt>
                <c:pt idx="660">
                  <c:v>33795</c:v>
                </c:pt>
                <c:pt idx="661">
                  <c:v>33798</c:v>
                </c:pt>
                <c:pt idx="662">
                  <c:v>33799</c:v>
                </c:pt>
                <c:pt idx="663">
                  <c:v>33800</c:v>
                </c:pt>
                <c:pt idx="664">
                  <c:v>33801</c:v>
                </c:pt>
                <c:pt idx="665">
                  <c:v>33802</c:v>
                </c:pt>
                <c:pt idx="666">
                  <c:v>33805</c:v>
                </c:pt>
                <c:pt idx="667">
                  <c:v>33806</c:v>
                </c:pt>
                <c:pt idx="668">
                  <c:v>33807</c:v>
                </c:pt>
                <c:pt idx="669">
                  <c:v>33808</c:v>
                </c:pt>
                <c:pt idx="670">
                  <c:v>33809</c:v>
                </c:pt>
                <c:pt idx="671">
                  <c:v>33812</c:v>
                </c:pt>
                <c:pt idx="672">
                  <c:v>33813</c:v>
                </c:pt>
                <c:pt idx="673">
                  <c:v>33814</c:v>
                </c:pt>
                <c:pt idx="674">
                  <c:v>33815</c:v>
                </c:pt>
                <c:pt idx="675">
                  <c:v>33816</c:v>
                </c:pt>
                <c:pt idx="676">
                  <c:v>33819</c:v>
                </c:pt>
                <c:pt idx="677">
                  <c:v>33820</c:v>
                </c:pt>
                <c:pt idx="678">
                  <c:v>33821</c:v>
                </c:pt>
                <c:pt idx="679">
                  <c:v>33822</c:v>
                </c:pt>
                <c:pt idx="680">
                  <c:v>33823</c:v>
                </c:pt>
                <c:pt idx="681">
                  <c:v>33826</c:v>
                </c:pt>
                <c:pt idx="682">
                  <c:v>33827</c:v>
                </c:pt>
                <c:pt idx="683">
                  <c:v>33828</c:v>
                </c:pt>
                <c:pt idx="684">
                  <c:v>33829</c:v>
                </c:pt>
                <c:pt idx="685">
                  <c:v>33830</c:v>
                </c:pt>
                <c:pt idx="686">
                  <c:v>33833</c:v>
                </c:pt>
                <c:pt idx="687">
                  <c:v>33834</c:v>
                </c:pt>
                <c:pt idx="688">
                  <c:v>33835</c:v>
                </c:pt>
                <c:pt idx="689">
                  <c:v>33836</c:v>
                </c:pt>
                <c:pt idx="690">
                  <c:v>33837</c:v>
                </c:pt>
                <c:pt idx="691">
                  <c:v>33840</c:v>
                </c:pt>
                <c:pt idx="692">
                  <c:v>33841</c:v>
                </c:pt>
                <c:pt idx="693">
                  <c:v>33842</c:v>
                </c:pt>
                <c:pt idx="694">
                  <c:v>33843</c:v>
                </c:pt>
                <c:pt idx="695">
                  <c:v>33844</c:v>
                </c:pt>
                <c:pt idx="696">
                  <c:v>33847</c:v>
                </c:pt>
                <c:pt idx="697">
                  <c:v>33848</c:v>
                </c:pt>
                <c:pt idx="698">
                  <c:v>33849</c:v>
                </c:pt>
                <c:pt idx="699">
                  <c:v>33850</c:v>
                </c:pt>
                <c:pt idx="700">
                  <c:v>33851</c:v>
                </c:pt>
                <c:pt idx="701">
                  <c:v>33854</c:v>
                </c:pt>
                <c:pt idx="702">
                  <c:v>33855</c:v>
                </c:pt>
                <c:pt idx="703">
                  <c:v>33856</c:v>
                </c:pt>
                <c:pt idx="704">
                  <c:v>33857</c:v>
                </c:pt>
                <c:pt idx="705">
                  <c:v>33858</c:v>
                </c:pt>
                <c:pt idx="706">
                  <c:v>33861</c:v>
                </c:pt>
                <c:pt idx="707">
                  <c:v>33862</c:v>
                </c:pt>
                <c:pt idx="708">
                  <c:v>33863</c:v>
                </c:pt>
                <c:pt idx="709">
                  <c:v>33864</c:v>
                </c:pt>
                <c:pt idx="710">
                  <c:v>33865</c:v>
                </c:pt>
                <c:pt idx="711">
                  <c:v>33868</c:v>
                </c:pt>
                <c:pt idx="712">
                  <c:v>33869</c:v>
                </c:pt>
                <c:pt idx="713">
                  <c:v>33870</c:v>
                </c:pt>
                <c:pt idx="714">
                  <c:v>33871</c:v>
                </c:pt>
                <c:pt idx="715">
                  <c:v>33872</c:v>
                </c:pt>
                <c:pt idx="716">
                  <c:v>33875</c:v>
                </c:pt>
                <c:pt idx="717">
                  <c:v>33876</c:v>
                </c:pt>
                <c:pt idx="718">
                  <c:v>33877</c:v>
                </c:pt>
                <c:pt idx="719">
                  <c:v>33878</c:v>
                </c:pt>
                <c:pt idx="720">
                  <c:v>33879</c:v>
                </c:pt>
                <c:pt idx="721">
                  <c:v>33882</c:v>
                </c:pt>
                <c:pt idx="722">
                  <c:v>33883</c:v>
                </c:pt>
                <c:pt idx="723">
                  <c:v>33884</c:v>
                </c:pt>
                <c:pt idx="724">
                  <c:v>33885</c:v>
                </c:pt>
                <c:pt idx="725">
                  <c:v>33886</c:v>
                </c:pt>
                <c:pt idx="726">
                  <c:v>33889</c:v>
                </c:pt>
                <c:pt idx="727">
                  <c:v>33890</c:v>
                </c:pt>
                <c:pt idx="728">
                  <c:v>33891</c:v>
                </c:pt>
                <c:pt idx="729">
                  <c:v>33892</c:v>
                </c:pt>
                <c:pt idx="730">
                  <c:v>33893</c:v>
                </c:pt>
                <c:pt idx="731">
                  <c:v>33896</c:v>
                </c:pt>
                <c:pt idx="732">
                  <c:v>33897</c:v>
                </c:pt>
                <c:pt idx="733">
                  <c:v>33898</c:v>
                </c:pt>
                <c:pt idx="734">
                  <c:v>33899</c:v>
                </c:pt>
                <c:pt idx="735">
                  <c:v>33900</c:v>
                </c:pt>
                <c:pt idx="736">
                  <c:v>33903</c:v>
                </c:pt>
                <c:pt idx="737">
                  <c:v>33904</c:v>
                </c:pt>
                <c:pt idx="738">
                  <c:v>33905</c:v>
                </c:pt>
                <c:pt idx="739">
                  <c:v>33906</c:v>
                </c:pt>
                <c:pt idx="740">
                  <c:v>33907</c:v>
                </c:pt>
                <c:pt idx="741">
                  <c:v>33910</c:v>
                </c:pt>
                <c:pt idx="742">
                  <c:v>33911</c:v>
                </c:pt>
                <c:pt idx="743">
                  <c:v>33912</c:v>
                </c:pt>
                <c:pt idx="744">
                  <c:v>33913</c:v>
                </c:pt>
                <c:pt idx="745">
                  <c:v>33914</c:v>
                </c:pt>
                <c:pt idx="746">
                  <c:v>33917</c:v>
                </c:pt>
                <c:pt idx="747">
                  <c:v>33918</c:v>
                </c:pt>
                <c:pt idx="748">
                  <c:v>33919</c:v>
                </c:pt>
                <c:pt idx="749">
                  <c:v>33920</c:v>
                </c:pt>
                <c:pt idx="750">
                  <c:v>33921</c:v>
                </c:pt>
                <c:pt idx="751">
                  <c:v>33924</c:v>
                </c:pt>
                <c:pt idx="752">
                  <c:v>33925</c:v>
                </c:pt>
                <c:pt idx="753">
                  <c:v>33926</c:v>
                </c:pt>
                <c:pt idx="754">
                  <c:v>33927</c:v>
                </c:pt>
                <c:pt idx="755">
                  <c:v>33928</c:v>
                </c:pt>
                <c:pt idx="756">
                  <c:v>33931</c:v>
                </c:pt>
                <c:pt idx="757">
                  <c:v>33932</c:v>
                </c:pt>
                <c:pt idx="758">
                  <c:v>33933</c:v>
                </c:pt>
                <c:pt idx="759">
                  <c:v>33934</c:v>
                </c:pt>
                <c:pt idx="760">
                  <c:v>33935</c:v>
                </c:pt>
                <c:pt idx="761">
                  <c:v>33938</c:v>
                </c:pt>
                <c:pt idx="762">
                  <c:v>33939</c:v>
                </c:pt>
                <c:pt idx="763">
                  <c:v>33940</c:v>
                </c:pt>
                <c:pt idx="764">
                  <c:v>33941</c:v>
                </c:pt>
                <c:pt idx="765">
                  <c:v>33942</c:v>
                </c:pt>
                <c:pt idx="766">
                  <c:v>33945</c:v>
                </c:pt>
                <c:pt idx="767">
                  <c:v>33946</c:v>
                </c:pt>
                <c:pt idx="768">
                  <c:v>33947</c:v>
                </c:pt>
                <c:pt idx="769">
                  <c:v>33948</c:v>
                </c:pt>
                <c:pt idx="770">
                  <c:v>33949</c:v>
                </c:pt>
                <c:pt idx="771">
                  <c:v>33952</c:v>
                </c:pt>
                <c:pt idx="772">
                  <c:v>33953</c:v>
                </c:pt>
                <c:pt idx="773">
                  <c:v>33954</c:v>
                </c:pt>
                <c:pt idx="774">
                  <c:v>33955</c:v>
                </c:pt>
                <c:pt idx="775">
                  <c:v>33956</c:v>
                </c:pt>
                <c:pt idx="776">
                  <c:v>33959</c:v>
                </c:pt>
                <c:pt idx="777">
                  <c:v>33960</c:v>
                </c:pt>
                <c:pt idx="778">
                  <c:v>33961</c:v>
                </c:pt>
                <c:pt idx="779">
                  <c:v>33962</c:v>
                </c:pt>
                <c:pt idx="780">
                  <c:v>33963</c:v>
                </c:pt>
                <c:pt idx="781">
                  <c:v>33966</c:v>
                </c:pt>
                <c:pt idx="782">
                  <c:v>33967</c:v>
                </c:pt>
                <c:pt idx="783">
                  <c:v>33968</c:v>
                </c:pt>
                <c:pt idx="784">
                  <c:v>33969</c:v>
                </c:pt>
                <c:pt idx="785">
                  <c:v>33970</c:v>
                </c:pt>
                <c:pt idx="786">
                  <c:v>33973</c:v>
                </c:pt>
                <c:pt idx="787">
                  <c:v>33974</c:v>
                </c:pt>
                <c:pt idx="788">
                  <c:v>33975</c:v>
                </c:pt>
                <c:pt idx="789">
                  <c:v>33976</c:v>
                </c:pt>
                <c:pt idx="790">
                  <c:v>33977</c:v>
                </c:pt>
                <c:pt idx="791">
                  <c:v>33980</c:v>
                </c:pt>
                <c:pt idx="792">
                  <c:v>33981</c:v>
                </c:pt>
                <c:pt idx="793">
                  <c:v>33982</c:v>
                </c:pt>
                <c:pt idx="794">
                  <c:v>33983</c:v>
                </c:pt>
                <c:pt idx="795">
                  <c:v>33984</c:v>
                </c:pt>
                <c:pt idx="796">
                  <c:v>33987</c:v>
                </c:pt>
                <c:pt idx="797">
                  <c:v>33988</c:v>
                </c:pt>
                <c:pt idx="798">
                  <c:v>33989</c:v>
                </c:pt>
                <c:pt idx="799">
                  <c:v>33990</c:v>
                </c:pt>
                <c:pt idx="800">
                  <c:v>33991</c:v>
                </c:pt>
                <c:pt idx="801">
                  <c:v>33994</c:v>
                </c:pt>
                <c:pt idx="802">
                  <c:v>33995</c:v>
                </c:pt>
                <c:pt idx="803">
                  <c:v>33996</c:v>
                </c:pt>
                <c:pt idx="804">
                  <c:v>33997</c:v>
                </c:pt>
                <c:pt idx="805">
                  <c:v>33998</c:v>
                </c:pt>
                <c:pt idx="806">
                  <c:v>34001</c:v>
                </c:pt>
                <c:pt idx="807">
                  <c:v>34002</c:v>
                </c:pt>
                <c:pt idx="808">
                  <c:v>34003</c:v>
                </c:pt>
                <c:pt idx="809">
                  <c:v>34004</c:v>
                </c:pt>
                <c:pt idx="810">
                  <c:v>34005</c:v>
                </c:pt>
                <c:pt idx="811">
                  <c:v>34008</c:v>
                </c:pt>
                <c:pt idx="812">
                  <c:v>34009</c:v>
                </c:pt>
                <c:pt idx="813">
                  <c:v>34010</c:v>
                </c:pt>
                <c:pt idx="814">
                  <c:v>34011</c:v>
                </c:pt>
                <c:pt idx="815">
                  <c:v>34012</c:v>
                </c:pt>
                <c:pt idx="816">
                  <c:v>34015</c:v>
                </c:pt>
                <c:pt idx="817">
                  <c:v>34016</c:v>
                </c:pt>
                <c:pt idx="818">
                  <c:v>34017</c:v>
                </c:pt>
                <c:pt idx="819">
                  <c:v>34018</c:v>
                </c:pt>
                <c:pt idx="820">
                  <c:v>34019</c:v>
                </c:pt>
                <c:pt idx="821">
                  <c:v>34022</c:v>
                </c:pt>
                <c:pt idx="822">
                  <c:v>34023</c:v>
                </c:pt>
                <c:pt idx="823">
                  <c:v>34024</c:v>
                </c:pt>
                <c:pt idx="824">
                  <c:v>34025</c:v>
                </c:pt>
                <c:pt idx="825">
                  <c:v>34026</c:v>
                </c:pt>
                <c:pt idx="826">
                  <c:v>34029</c:v>
                </c:pt>
                <c:pt idx="827">
                  <c:v>34030</c:v>
                </c:pt>
                <c:pt idx="828">
                  <c:v>34031</c:v>
                </c:pt>
                <c:pt idx="829">
                  <c:v>34032</c:v>
                </c:pt>
                <c:pt idx="830">
                  <c:v>34033</c:v>
                </c:pt>
                <c:pt idx="831">
                  <c:v>34036</c:v>
                </c:pt>
                <c:pt idx="832">
                  <c:v>34037</c:v>
                </c:pt>
                <c:pt idx="833">
                  <c:v>34038</c:v>
                </c:pt>
                <c:pt idx="834">
                  <c:v>34039</c:v>
                </c:pt>
                <c:pt idx="835">
                  <c:v>34040</c:v>
                </c:pt>
                <c:pt idx="836">
                  <c:v>34043</c:v>
                </c:pt>
                <c:pt idx="837">
                  <c:v>34044</c:v>
                </c:pt>
                <c:pt idx="838">
                  <c:v>34045</c:v>
                </c:pt>
                <c:pt idx="839">
                  <c:v>34046</c:v>
                </c:pt>
                <c:pt idx="840">
                  <c:v>34047</c:v>
                </c:pt>
                <c:pt idx="841">
                  <c:v>34050</c:v>
                </c:pt>
                <c:pt idx="842">
                  <c:v>34051</c:v>
                </c:pt>
                <c:pt idx="843">
                  <c:v>34052</c:v>
                </c:pt>
                <c:pt idx="844">
                  <c:v>34053</c:v>
                </c:pt>
                <c:pt idx="845">
                  <c:v>34054</c:v>
                </c:pt>
                <c:pt idx="846">
                  <c:v>34057</c:v>
                </c:pt>
                <c:pt idx="847">
                  <c:v>34058</c:v>
                </c:pt>
                <c:pt idx="848">
                  <c:v>34059</c:v>
                </c:pt>
                <c:pt idx="849">
                  <c:v>34060</c:v>
                </c:pt>
                <c:pt idx="850">
                  <c:v>34061</c:v>
                </c:pt>
                <c:pt idx="851">
                  <c:v>34064</c:v>
                </c:pt>
                <c:pt idx="852">
                  <c:v>34065</c:v>
                </c:pt>
                <c:pt idx="853">
                  <c:v>34066</c:v>
                </c:pt>
                <c:pt idx="854">
                  <c:v>34067</c:v>
                </c:pt>
                <c:pt idx="855">
                  <c:v>34068</c:v>
                </c:pt>
                <c:pt idx="856">
                  <c:v>34071</c:v>
                </c:pt>
                <c:pt idx="857">
                  <c:v>34072</c:v>
                </c:pt>
                <c:pt idx="858">
                  <c:v>34073</c:v>
                </c:pt>
                <c:pt idx="859">
                  <c:v>34074</c:v>
                </c:pt>
                <c:pt idx="860">
                  <c:v>34075</c:v>
                </c:pt>
                <c:pt idx="861">
                  <c:v>34078</c:v>
                </c:pt>
                <c:pt idx="862">
                  <c:v>34079</c:v>
                </c:pt>
                <c:pt idx="863">
                  <c:v>34080</c:v>
                </c:pt>
                <c:pt idx="864">
                  <c:v>34081</c:v>
                </c:pt>
                <c:pt idx="865">
                  <c:v>34082</c:v>
                </c:pt>
                <c:pt idx="866">
                  <c:v>34085</c:v>
                </c:pt>
                <c:pt idx="867">
                  <c:v>34086</c:v>
                </c:pt>
                <c:pt idx="868">
                  <c:v>34087</c:v>
                </c:pt>
                <c:pt idx="869">
                  <c:v>34088</c:v>
                </c:pt>
                <c:pt idx="870">
                  <c:v>34089</c:v>
                </c:pt>
                <c:pt idx="871">
                  <c:v>34092</c:v>
                </c:pt>
                <c:pt idx="872">
                  <c:v>34093</c:v>
                </c:pt>
                <c:pt idx="873">
                  <c:v>34094</c:v>
                </c:pt>
                <c:pt idx="874">
                  <c:v>34095</c:v>
                </c:pt>
                <c:pt idx="875">
                  <c:v>34096</c:v>
                </c:pt>
                <c:pt idx="876">
                  <c:v>34099</c:v>
                </c:pt>
                <c:pt idx="877">
                  <c:v>34100</c:v>
                </c:pt>
                <c:pt idx="878">
                  <c:v>34101</c:v>
                </c:pt>
                <c:pt idx="879">
                  <c:v>34102</c:v>
                </c:pt>
                <c:pt idx="880">
                  <c:v>34103</c:v>
                </c:pt>
                <c:pt idx="881">
                  <c:v>34106</c:v>
                </c:pt>
                <c:pt idx="882">
                  <c:v>34107</c:v>
                </c:pt>
                <c:pt idx="883">
                  <c:v>34108</c:v>
                </c:pt>
                <c:pt idx="884">
                  <c:v>34109</c:v>
                </c:pt>
                <c:pt idx="885">
                  <c:v>34110</c:v>
                </c:pt>
                <c:pt idx="886">
                  <c:v>34113</c:v>
                </c:pt>
                <c:pt idx="887">
                  <c:v>34114</c:v>
                </c:pt>
                <c:pt idx="888">
                  <c:v>34115</c:v>
                </c:pt>
                <c:pt idx="889">
                  <c:v>34116</c:v>
                </c:pt>
                <c:pt idx="890">
                  <c:v>34117</c:v>
                </c:pt>
                <c:pt idx="891">
                  <c:v>34120</c:v>
                </c:pt>
                <c:pt idx="892">
                  <c:v>34121</c:v>
                </c:pt>
                <c:pt idx="893">
                  <c:v>34122</c:v>
                </c:pt>
                <c:pt idx="894">
                  <c:v>34123</c:v>
                </c:pt>
                <c:pt idx="895">
                  <c:v>34124</c:v>
                </c:pt>
                <c:pt idx="896">
                  <c:v>34127</c:v>
                </c:pt>
                <c:pt idx="897">
                  <c:v>34128</c:v>
                </c:pt>
                <c:pt idx="898">
                  <c:v>34129</c:v>
                </c:pt>
                <c:pt idx="899">
                  <c:v>34130</c:v>
                </c:pt>
                <c:pt idx="900">
                  <c:v>34131</c:v>
                </c:pt>
                <c:pt idx="901">
                  <c:v>34134</c:v>
                </c:pt>
                <c:pt idx="902">
                  <c:v>34135</c:v>
                </c:pt>
                <c:pt idx="903">
                  <c:v>34136</c:v>
                </c:pt>
                <c:pt idx="904">
                  <c:v>34137</c:v>
                </c:pt>
                <c:pt idx="905">
                  <c:v>34138</c:v>
                </c:pt>
                <c:pt idx="906">
                  <c:v>34141</c:v>
                </c:pt>
                <c:pt idx="907">
                  <c:v>34142</c:v>
                </c:pt>
                <c:pt idx="908">
                  <c:v>34143</c:v>
                </c:pt>
                <c:pt idx="909">
                  <c:v>34144</c:v>
                </c:pt>
                <c:pt idx="910">
                  <c:v>34145</c:v>
                </c:pt>
                <c:pt idx="911">
                  <c:v>34148</c:v>
                </c:pt>
                <c:pt idx="912">
                  <c:v>34149</c:v>
                </c:pt>
                <c:pt idx="913">
                  <c:v>34150</c:v>
                </c:pt>
                <c:pt idx="914">
                  <c:v>34151</c:v>
                </c:pt>
                <c:pt idx="915">
                  <c:v>34152</c:v>
                </c:pt>
                <c:pt idx="916">
                  <c:v>34155</c:v>
                </c:pt>
                <c:pt idx="917">
                  <c:v>34156</c:v>
                </c:pt>
                <c:pt idx="918">
                  <c:v>34157</c:v>
                </c:pt>
                <c:pt idx="919">
                  <c:v>34158</c:v>
                </c:pt>
                <c:pt idx="920">
                  <c:v>34159</c:v>
                </c:pt>
                <c:pt idx="921">
                  <c:v>34162</c:v>
                </c:pt>
                <c:pt idx="922">
                  <c:v>34163</c:v>
                </c:pt>
                <c:pt idx="923">
                  <c:v>34164</c:v>
                </c:pt>
                <c:pt idx="924">
                  <c:v>34165</c:v>
                </c:pt>
                <c:pt idx="925">
                  <c:v>34166</c:v>
                </c:pt>
                <c:pt idx="926">
                  <c:v>34169</c:v>
                </c:pt>
                <c:pt idx="927">
                  <c:v>34170</c:v>
                </c:pt>
                <c:pt idx="928">
                  <c:v>34171</c:v>
                </c:pt>
                <c:pt idx="929">
                  <c:v>34172</c:v>
                </c:pt>
                <c:pt idx="930">
                  <c:v>34173</c:v>
                </c:pt>
                <c:pt idx="931">
                  <c:v>34176</c:v>
                </c:pt>
                <c:pt idx="932">
                  <c:v>34177</c:v>
                </c:pt>
                <c:pt idx="933">
                  <c:v>34178</c:v>
                </c:pt>
                <c:pt idx="934">
                  <c:v>34179</c:v>
                </c:pt>
                <c:pt idx="935">
                  <c:v>34180</c:v>
                </c:pt>
                <c:pt idx="936">
                  <c:v>34183</c:v>
                </c:pt>
                <c:pt idx="937">
                  <c:v>34184</c:v>
                </c:pt>
                <c:pt idx="938">
                  <c:v>34185</c:v>
                </c:pt>
                <c:pt idx="939">
                  <c:v>34186</c:v>
                </c:pt>
                <c:pt idx="940">
                  <c:v>34187</c:v>
                </c:pt>
                <c:pt idx="941">
                  <c:v>34190</c:v>
                </c:pt>
                <c:pt idx="942">
                  <c:v>34191</c:v>
                </c:pt>
                <c:pt idx="943">
                  <c:v>34192</c:v>
                </c:pt>
                <c:pt idx="944">
                  <c:v>34193</c:v>
                </c:pt>
                <c:pt idx="945">
                  <c:v>34194</c:v>
                </c:pt>
                <c:pt idx="946">
                  <c:v>34197</c:v>
                </c:pt>
                <c:pt idx="947">
                  <c:v>34198</c:v>
                </c:pt>
                <c:pt idx="948">
                  <c:v>34199</c:v>
                </c:pt>
                <c:pt idx="949">
                  <c:v>34200</c:v>
                </c:pt>
                <c:pt idx="950">
                  <c:v>34201</c:v>
                </c:pt>
                <c:pt idx="951">
                  <c:v>34204</c:v>
                </c:pt>
                <c:pt idx="952">
                  <c:v>34205</c:v>
                </c:pt>
                <c:pt idx="953">
                  <c:v>34206</c:v>
                </c:pt>
                <c:pt idx="954">
                  <c:v>34207</c:v>
                </c:pt>
                <c:pt idx="955">
                  <c:v>34208</c:v>
                </c:pt>
                <c:pt idx="956">
                  <c:v>34211</c:v>
                </c:pt>
                <c:pt idx="957">
                  <c:v>34212</c:v>
                </c:pt>
                <c:pt idx="958">
                  <c:v>34213</c:v>
                </c:pt>
                <c:pt idx="959">
                  <c:v>34214</c:v>
                </c:pt>
                <c:pt idx="960">
                  <c:v>34215</c:v>
                </c:pt>
                <c:pt idx="961">
                  <c:v>34218</c:v>
                </c:pt>
                <c:pt idx="962">
                  <c:v>34219</c:v>
                </c:pt>
                <c:pt idx="963">
                  <c:v>34220</c:v>
                </c:pt>
                <c:pt idx="964">
                  <c:v>34221</c:v>
                </c:pt>
                <c:pt idx="965">
                  <c:v>34222</c:v>
                </c:pt>
                <c:pt idx="966">
                  <c:v>34225</c:v>
                </c:pt>
                <c:pt idx="967">
                  <c:v>34226</c:v>
                </c:pt>
                <c:pt idx="968">
                  <c:v>34227</c:v>
                </c:pt>
                <c:pt idx="969">
                  <c:v>34228</c:v>
                </c:pt>
                <c:pt idx="970">
                  <c:v>34229</c:v>
                </c:pt>
                <c:pt idx="971">
                  <c:v>34232</c:v>
                </c:pt>
                <c:pt idx="972">
                  <c:v>34233</c:v>
                </c:pt>
                <c:pt idx="973">
                  <c:v>34234</c:v>
                </c:pt>
                <c:pt idx="974">
                  <c:v>34235</c:v>
                </c:pt>
                <c:pt idx="975">
                  <c:v>34236</c:v>
                </c:pt>
                <c:pt idx="976">
                  <c:v>34239</c:v>
                </c:pt>
                <c:pt idx="977">
                  <c:v>34240</c:v>
                </c:pt>
                <c:pt idx="978">
                  <c:v>34241</c:v>
                </c:pt>
                <c:pt idx="979">
                  <c:v>34242</c:v>
                </c:pt>
                <c:pt idx="980">
                  <c:v>34243</c:v>
                </c:pt>
                <c:pt idx="981">
                  <c:v>34246</c:v>
                </c:pt>
                <c:pt idx="982">
                  <c:v>34247</c:v>
                </c:pt>
                <c:pt idx="983">
                  <c:v>34248</c:v>
                </c:pt>
                <c:pt idx="984">
                  <c:v>34249</c:v>
                </c:pt>
                <c:pt idx="985">
                  <c:v>34250</c:v>
                </c:pt>
                <c:pt idx="986">
                  <c:v>34253</c:v>
                </c:pt>
                <c:pt idx="987">
                  <c:v>34254</c:v>
                </c:pt>
                <c:pt idx="988">
                  <c:v>34255</c:v>
                </c:pt>
                <c:pt idx="989">
                  <c:v>34256</c:v>
                </c:pt>
                <c:pt idx="990">
                  <c:v>34257</c:v>
                </c:pt>
                <c:pt idx="991">
                  <c:v>34260</c:v>
                </c:pt>
                <c:pt idx="992">
                  <c:v>34261</c:v>
                </c:pt>
                <c:pt idx="993">
                  <c:v>34262</c:v>
                </c:pt>
                <c:pt idx="994">
                  <c:v>34263</c:v>
                </c:pt>
                <c:pt idx="995">
                  <c:v>34264</c:v>
                </c:pt>
                <c:pt idx="996">
                  <c:v>34267</c:v>
                </c:pt>
                <c:pt idx="997">
                  <c:v>34268</c:v>
                </c:pt>
                <c:pt idx="998">
                  <c:v>34269</c:v>
                </c:pt>
                <c:pt idx="999">
                  <c:v>34270</c:v>
                </c:pt>
                <c:pt idx="1000">
                  <c:v>34271</c:v>
                </c:pt>
                <c:pt idx="1001">
                  <c:v>34274</c:v>
                </c:pt>
                <c:pt idx="1002">
                  <c:v>34275</c:v>
                </c:pt>
                <c:pt idx="1003">
                  <c:v>34276</c:v>
                </c:pt>
                <c:pt idx="1004">
                  <c:v>34277</c:v>
                </c:pt>
                <c:pt idx="1005">
                  <c:v>34278</c:v>
                </c:pt>
                <c:pt idx="1006">
                  <c:v>34281</c:v>
                </c:pt>
                <c:pt idx="1007">
                  <c:v>34282</c:v>
                </c:pt>
                <c:pt idx="1008">
                  <c:v>34283</c:v>
                </c:pt>
                <c:pt idx="1009">
                  <c:v>34284</c:v>
                </c:pt>
                <c:pt idx="1010">
                  <c:v>34285</c:v>
                </c:pt>
                <c:pt idx="1011">
                  <c:v>34288</c:v>
                </c:pt>
                <c:pt idx="1012">
                  <c:v>34289</c:v>
                </c:pt>
                <c:pt idx="1013">
                  <c:v>34290</c:v>
                </c:pt>
                <c:pt idx="1014">
                  <c:v>34291</c:v>
                </c:pt>
                <c:pt idx="1015">
                  <c:v>34292</c:v>
                </c:pt>
                <c:pt idx="1016">
                  <c:v>34295</c:v>
                </c:pt>
                <c:pt idx="1017">
                  <c:v>34296</c:v>
                </c:pt>
                <c:pt idx="1018">
                  <c:v>34297</c:v>
                </c:pt>
                <c:pt idx="1019">
                  <c:v>34298</c:v>
                </c:pt>
                <c:pt idx="1020">
                  <c:v>34299</c:v>
                </c:pt>
                <c:pt idx="1021">
                  <c:v>34302</c:v>
                </c:pt>
                <c:pt idx="1022">
                  <c:v>34303</c:v>
                </c:pt>
                <c:pt idx="1023">
                  <c:v>34304</c:v>
                </c:pt>
                <c:pt idx="1024">
                  <c:v>34305</c:v>
                </c:pt>
                <c:pt idx="1025">
                  <c:v>34306</c:v>
                </c:pt>
                <c:pt idx="1026">
                  <c:v>34309</c:v>
                </c:pt>
                <c:pt idx="1027">
                  <c:v>34310</c:v>
                </c:pt>
                <c:pt idx="1028">
                  <c:v>34311</c:v>
                </c:pt>
                <c:pt idx="1029">
                  <c:v>34312</c:v>
                </c:pt>
                <c:pt idx="1030">
                  <c:v>34313</c:v>
                </c:pt>
                <c:pt idx="1031">
                  <c:v>34316</c:v>
                </c:pt>
                <c:pt idx="1032">
                  <c:v>34317</c:v>
                </c:pt>
                <c:pt idx="1033">
                  <c:v>34318</c:v>
                </c:pt>
                <c:pt idx="1034">
                  <c:v>34319</c:v>
                </c:pt>
                <c:pt idx="1035">
                  <c:v>34320</c:v>
                </c:pt>
                <c:pt idx="1036">
                  <c:v>34323</c:v>
                </c:pt>
                <c:pt idx="1037">
                  <c:v>34324</c:v>
                </c:pt>
                <c:pt idx="1038">
                  <c:v>34325</c:v>
                </c:pt>
                <c:pt idx="1039">
                  <c:v>34326</c:v>
                </c:pt>
                <c:pt idx="1040">
                  <c:v>34327</c:v>
                </c:pt>
                <c:pt idx="1041">
                  <c:v>34330</c:v>
                </c:pt>
                <c:pt idx="1042">
                  <c:v>34331</c:v>
                </c:pt>
                <c:pt idx="1043">
                  <c:v>34332</c:v>
                </c:pt>
                <c:pt idx="1044">
                  <c:v>34333</c:v>
                </c:pt>
                <c:pt idx="1045">
                  <c:v>34334</c:v>
                </c:pt>
                <c:pt idx="1046">
                  <c:v>34337</c:v>
                </c:pt>
                <c:pt idx="1047">
                  <c:v>34338</c:v>
                </c:pt>
                <c:pt idx="1048">
                  <c:v>34339</c:v>
                </c:pt>
                <c:pt idx="1049">
                  <c:v>34340</c:v>
                </c:pt>
                <c:pt idx="1050">
                  <c:v>34341</c:v>
                </c:pt>
                <c:pt idx="1051">
                  <c:v>34344</c:v>
                </c:pt>
                <c:pt idx="1052">
                  <c:v>34345</c:v>
                </c:pt>
                <c:pt idx="1053">
                  <c:v>34346</c:v>
                </c:pt>
                <c:pt idx="1054">
                  <c:v>34347</c:v>
                </c:pt>
                <c:pt idx="1055">
                  <c:v>34348</c:v>
                </c:pt>
                <c:pt idx="1056">
                  <c:v>34351</c:v>
                </c:pt>
                <c:pt idx="1057">
                  <c:v>34352</c:v>
                </c:pt>
                <c:pt idx="1058">
                  <c:v>34353</c:v>
                </c:pt>
                <c:pt idx="1059">
                  <c:v>34354</c:v>
                </c:pt>
                <c:pt idx="1060">
                  <c:v>34355</c:v>
                </c:pt>
                <c:pt idx="1061">
                  <c:v>34358</c:v>
                </c:pt>
                <c:pt idx="1062">
                  <c:v>34359</c:v>
                </c:pt>
                <c:pt idx="1063">
                  <c:v>34360</c:v>
                </c:pt>
                <c:pt idx="1064">
                  <c:v>34361</c:v>
                </c:pt>
                <c:pt idx="1065">
                  <c:v>34362</c:v>
                </c:pt>
                <c:pt idx="1066">
                  <c:v>34365</c:v>
                </c:pt>
                <c:pt idx="1067">
                  <c:v>34366</c:v>
                </c:pt>
                <c:pt idx="1068">
                  <c:v>34367</c:v>
                </c:pt>
                <c:pt idx="1069">
                  <c:v>34368</c:v>
                </c:pt>
                <c:pt idx="1070">
                  <c:v>34369</c:v>
                </c:pt>
                <c:pt idx="1071">
                  <c:v>34372</c:v>
                </c:pt>
                <c:pt idx="1072">
                  <c:v>34373</c:v>
                </c:pt>
                <c:pt idx="1073">
                  <c:v>34374</c:v>
                </c:pt>
                <c:pt idx="1074">
                  <c:v>34375</c:v>
                </c:pt>
                <c:pt idx="1075">
                  <c:v>34376</c:v>
                </c:pt>
                <c:pt idx="1076">
                  <c:v>34379</c:v>
                </c:pt>
                <c:pt idx="1077">
                  <c:v>34380</c:v>
                </c:pt>
                <c:pt idx="1078">
                  <c:v>34381</c:v>
                </c:pt>
                <c:pt idx="1079">
                  <c:v>34382</c:v>
                </c:pt>
                <c:pt idx="1080">
                  <c:v>34383</c:v>
                </c:pt>
                <c:pt idx="1081">
                  <c:v>34386</c:v>
                </c:pt>
                <c:pt idx="1082">
                  <c:v>34387</c:v>
                </c:pt>
                <c:pt idx="1083">
                  <c:v>34388</c:v>
                </c:pt>
                <c:pt idx="1084">
                  <c:v>34389</c:v>
                </c:pt>
                <c:pt idx="1085">
                  <c:v>34390</c:v>
                </c:pt>
                <c:pt idx="1086">
                  <c:v>34393</c:v>
                </c:pt>
                <c:pt idx="1087">
                  <c:v>34394</c:v>
                </c:pt>
                <c:pt idx="1088">
                  <c:v>34395</c:v>
                </c:pt>
                <c:pt idx="1089">
                  <c:v>34396</c:v>
                </c:pt>
                <c:pt idx="1090">
                  <c:v>34397</c:v>
                </c:pt>
                <c:pt idx="1091">
                  <c:v>34400</c:v>
                </c:pt>
                <c:pt idx="1092">
                  <c:v>34401</c:v>
                </c:pt>
                <c:pt idx="1093">
                  <c:v>34402</c:v>
                </c:pt>
                <c:pt idx="1094">
                  <c:v>34403</c:v>
                </c:pt>
                <c:pt idx="1095">
                  <c:v>34404</c:v>
                </c:pt>
                <c:pt idx="1096">
                  <c:v>34407</c:v>
                </c:pt>
                <c:pt idx="1097">
                  <c:v>34408</c:v>
                </c:pt>
                <c:pt idx="1098">
                  <c:v>34409</c:v>
                </c:pt>
                <c:pt idx="1099">
                  <c:v>34410</c:v>
                </c:pt>
                <c:pt idx="1100">
                  <c:v>34411</c:v>
                </c:pt>
                <c:pt idx="1101">
                  <c:v>34414</c:v>
                </c:pt>
                <c:pt idx="1102">
                  <c:v>34415</c:v>
                </c:pt>
                <c:pt idx="1103">
                  <c:v>34416</c:v>
                </c:pt>
                <c:pt idx="1104">
                  <c:v>34417</c:v>
                </c:pt>
                <c:pt idx="1105">
                  <c:v>34418</c:v>
                </c:pt>
                <c:pt idx="1106">
                  <c:v>34421</c:v>
                </c:pt>
                <c:pt idx="1107">
                  <c:v>34422</c:v>
                </c:pt>
                <c:pt idx="1108">
                  <c:v>34423</c:v>
                </c:pt>
                <c:pt idx="1109">
                  <c:v>34424</c:v>
                </c:pt>
                <c:pt idx="1110">
                  <c:v>34425</c:v>
                </c:pt>
                <c:pt idx="1111">
                  <c:v>34428</c:v>
                </c:pt>
                <c:pt idx="1112">
                  <c:v>34429</c:v>
                </c:pt>
                <c:pt idx="1113">
                  <c:v>34430</c:v>
                </c:pt>
                <c:pt idx="1114">
                  <c:v>34431</c:v>
                </c:pt>
                <c:pt idx="1115">
                  <c:v>34432</c:v>
                </c:pt>
                <c:pt idx="1116">
                  <c:v>34435</c:v>
                </c:pt>
                <c:pt idx="1117">
                  <c:v>34436</c:v>
                </c:pt>
                <c:pt idx="1118">
                  <c:v>34437</c:v>
                </c:pt>
                <c:pt idx="1119">
                  <c:v>34438</c:v>
                </c:pt>
                <c:pt idx="1120">
                  <c:v>34439</c:v>
                </c:pt>
                <c:pt idx="1121">
                  <c:v>34442</c:v>
                </c:pt>
                <c:pt idx="1122">
                  <c:v>34443</c:v>
                </c:pt>
                <c:pt idx="1123">
                  <c:v>34444</c:v>
                </c:pt>
                <c:pt idx="1124">
                  <c:v>34445</c:v>
                </c:pt>
                <c:pt idx="1125">
                  <c:v>34446</c:v>
                </c:pt>
                <c:pt idx="1126">
                  <c:v>34449</c:v>
                </c:pt>
                <c:pt idx="1127">
                  <c:v>34450</c:v>
                </c:pt>
                <c:pt idx="1128">
                  <c:v>34451</c:v>
                </c:pt>
                <c:pt idx="1129">
                  <c:v>34452</c:v>
                </c:pt>
                <c:pt idx="1130">
                  <c:v>34453</c:v>
                </c:pt>
                <c:pt idx="1131">
                  <c:v>34456</c:v>
                </c:pt>
                <c:pt idx="1132">
                  <c:v>34457</c:v>
                </c:pt>
                <c:pt idx="1133">
                  <c:v>34458</c:v>
                </c:pt>
                <c:pt idx="1134">
                  <c:v>34459</c:v>
                </c:pt>
                <c:pt idx="1135">
                  <c:v>34460</c:v>
                </c:pt>
                <c:pt idx="1136">
                  <c:v>34463</c:v>
                </c:pt>
                <c:pt idx="1137">
                  <c:v>34464</c:v>
                </c:pt>
                <c:pt idx="1138">
                  <c:v>34465</c:v>
                </c:pt>
                <c:pt idx="1139">
                  <c:v>34466</c:v>
                </c:pt>
                <c:pt idx="1140">
                  <c:v>34467</c:v>
                </c:pt>
                <c:pt idx="1141">
                  <c:v>34470</c:v>
                </c:pt>
                <c:pt idx="1142">
                  <c:v>34471</c:v>
                </c:pt>
                <c:pt idx="1143">
                  <c:v>34472</c:v>
                </c:pt>
                <c:pt idx="1144">
                  <c:v>34473</c:v>
                </c:pt>
                <c:pt idx="1145">
                  <c:v>34474</c:v>
                </c:pt>
                <c:pt idx="1146">
                  <c:v>34477</c:v>
                </c:pt>
                <c:pt idx="1147">
                  <c:v>34478</c:v>
                </c:pt>
                <c:pt idx="1148">
                  <c:v>34479</c:v>
                </c:pt>
                <c:pt idx="1149">
                  <c:v>34480</c:v>
                </c:pt>
                <c:pt idx="1150">
                  <c:v>34481</c:v>
                </c:pt>
                <c:pt idx="1151">
                  <c:v>34484</c:v>
                </c:pt>
                <c:pt idx="1152">
                  <c:v>34485</c:v>
                </c:pt>
                <c:pt idx="1153">
                  <c:v>34486</c:v>
                </c:pt>
                <c:pt idx="1154">
                  <c:v>34487</c:v>
                </c:pt>
                <c:pt idx="1155">
                  <c:v>34488</c:v>
                </c:pt>
                <c:pt idx="1156">
                  <c:v>34491</c:v>
                </c:pt>
                <c:pt idx="1157">
                  <c:v>34492</c:v>
                </c:pt>
                <c:pt idx="1158">
                  <c:v>34493</c:v>
                </c:pt>
                <c:pt idx="1159">
                  <c:v>34494</c:v>
                </c:pt>
                <c:pt idx="1160">
                  <c:v>34495</c:v>
                </c:pt>
                <c:pt idx="1161">
                  <c:v>34498</c:v>
                </c:pt>
                <c:pt idx="1162">
                  <c:v>34499</c:v>
                </c:pt>
                <c:pt idx="1163">
                  <c:v>34500</c:v>
                </c:pt>
                <c:pt idx="1164">
                  <c:v>34501</c:v>
                </c:pt>
                <c:pt idx="1165">
                  <c:v>34502</c:v>
                </c:pt>
                <c:pt idx="1166">
                  <c:v>34505</c:v>
                </c:pt>
                <c:pt idx="1167">
                  <c:v>34506</c:v>
                </c:pt>
                <c:pt idx="1168">
                  <c:v>34507</c:v>
                </c:pt>
                <c:pt idx="1169">
                  <c:v>34508</c:v>
                </c:pt>
                <c:pt idx="1170">
                  <c:v>34509</c:v>
                </c:pt>
                <c:pt idx="1171">
                  <c:v>34512</c:v>
                </c:pt>
                <c:pt idx="1172">
                  <c:v>34513</c:v>
                </c:pt>
                <c:pt idx="1173">
                  <c:v>34514</c:v>
                </c:pt>
                <c:pt idx="1174">
                  <c:v>34515</c:v>
                </c:pt>
                <c:pt idx="1175">
                  <c:v>34516</c:v>
                </c:pt>
                <c:pt idx="1176">
                  <c:v>34519</c:v>
                </c:pt>
                <c:pt idx="1177">
                  <c:v>34520</c:v>
                </c:pt>
                <c:pt idx="1178">
                  <c:v>34521</c:v>
                </c:pt>
                <c:pt idx="1179">
                  <c:v>34522</c:v>
                </c:pt>
                <c:pt idx="1180">
                  <c:v>34523</c:v>
                </c:pt>
                <c:pt idx="1181">
                  <c:v>34526</c:v>
                </c:pt>
                <c:pt idx="1182">
                  <c:v>34527</c:v>
                </c:pt>
                <c:pt idx="1183">
                  <c:v>34528</c:v>
                </c:pt>
                <c:pt idx="1184">
                  <c:v>34529</c:v>
                </c:pt>
                <c:pt idx="1185">
                  <c:v>34530</c:v>
                </c:pt>
                <c:pt idx="1186">
                  <c:v>34533</c:v>
                </c:pt>
                <c:pt idx="1187">
                  <c:v>34534</c:v>
                </c:pt>
                <c:pt idx="1188">
                  <c:v>34535</c:v>
                </c:pt>
                <c:pt idx="1189">
                  <c:v>34536</c:v>
                </c:pt>
                <c:pt idx="1190">
                  <c:v>34537</c:v>
                </c:pt>
                <c:pt idx="1191">
                  <c:v>34540</c:v>
                </c:pt>
                <c:pt idx="1192">
                  <c:v>34541</c:v>
                </c:pt>
                <c:pt idx="1193">
                  <c:v>34542</c:v>
                </c:pt>
                <c:pt idx="1194">
                  <c:v>34543</c:v>
                </c:pt>
                <c:pt idx="1195">
                  <c:v>34544</c:v>
                </c:pt>
                <c:pt idx="1196">
                  <c:v>34547</c:v>
                </c:pt>
                <c:pt idx="1197">
                  <c:v>34548</c:v>
                </c:pt>
                <c:pt idx="1198">
                  <c:v>34549</c:v>
                </c:pt>
                <c:pt idx="1199">
                  <c:v>34550</c:v>
                </c:pt>
                <c:pt idx="1200">
                  <c:v>34551</c:v>
                </c:pt>
                <c:pt idx="1201">
                  <c:v>34554</c:v>
                </c:pt>
                <c:pt idx="1202">
                  <c:v>34555</c:v>
                </c:pt>
                <c:pt idx="1203">
                  <c:v>34556</c:v>
                </c:pt>
                <c:pt idx="1204">
                  <c:v>34557</c:v>
                </c:pt>
                <c:pt idx="1205">
                  <c:v>34558</c:v>
                </c:pt>
                <c:pt idx="1206">
                  <c:v>34561</c:v>
                </c:pt>
                <c:pt idx="1207">
                  <c:v>34562</c:v>
                </c:pt>
                <c:pt idx="1208">
                  <c:v>34563</c:v>
                </c:pt>
                <c:pt idx="1209">
                  <c:v>34564</c:v>
                </c:pt>
                <c:pt idx="1210">
                  <c:v>34565</c:v>
                </c:pt>
                <c:pt idx="1211">
                  <c:v>34568</c:v>
                </c:pt>
                <c:pt idx="1212">
                  <c:v>34569</c:v>
                </c:pt>
                <c:pt idx="1213">
                  <c:v>34570</c:v>
                </c:pt>
                <c:pt idx="1214">
                  <c:v>34571</c:v>
                </c:pt>
                <c:pt idx="1215">
                  <c:v>34572</c:v>
                </c:pt>
                <c:pt idx="1216">
                  <c:v>34575</c:v>
                </c:pt>
                <c:pt idx="1217">
                  <c:v>34576</c:v>
                </c:pt>
                <c:pt idx="1218">
                  <c:v>34577</c:v>
                </c:pt>
                <c:pt idx="1219">
                  <c:v>34578</c:v>
                </c:pt>
                <c:pt idx="1220">
                  <c:v>34579</c:v>
                </c:pt>
                <c:pt idx="1221">
                  <c:v>34582</c:v>
                </c:pt>
                <c:pt idx="1222">
                  <c:v>34583</c:v>
                </c:pt>
                <c:pt idx="1223">
                  <c:v>34584</c:v>
                </c:pt>
                <c:pt idx="1224">
                  <c:v>34585</c:v>
                </c:pt>
                <c:pt idx="1225">
                  <c:v>34586</c:v>
                </c:pt>
                <c:pt idx="1226">
                  <c:v>34589</c:v>
                </c:pt>
                <c:pt idx="1227">
                  <c:v>34590</c:v>
                </c:pt>
                <c:pt idx="1228">
                  <c:v>34591</c:v>
                </c:pt>
                <c:pt idx="1229">
                  <c:v>34592</c:v>
                </c:pt>
                <c:pt idx="1230">
                  <c:v>34593</c:v>
                </c:pt>
                <c:pt idx="1231">
                  <c:v>34596</c:v>
                </c:pt>
                <c:pt idx="1232">
                  <c:v>34597</c:v>
                </c:pt>
                <c:pt idx="1233">
                  <c:v>34598</c:v>
                </c:pt>
                <c:pt idx="1234">
                  <c:v>34599</c:v>
                </c:pt>
                <c:pt idx="1235">
                  <c:v>34600</c:v>
                </c:pt>
                <c:pt idx="1236">
                  <c:v>34603</c:v>
                </c:pt>
                <c:pt idx="1237">
                  <c:v>34604</c:v>
                </c:pt>
                <c:pt idx="1238">
                  <c:v>34605</c:v>
                </c:pt>
                <c:pt idx="1239">
                  <c:v>34606</c:v>
                </c:pt>
                <c:pt idx="1240">
                  <c:v>34607</c:v>
                </c:pt>
                <c:pt idx="1241">
                  <c:v>34610</c:v>
                </c:pt>
                <c:pt idx="1242">
                  <c:v>34611</c:v>
                </c:pt>
                <c:pt idx="1243">
                  <c:v>34612</c:v>
                </c:pt>
                <c:pt idx="1244">
                  <c:v>34613</c:v>
                </c:pt>
                <c:pt idx="1245">
                  <c:v>34614</c:v>
                </c:pt>
                <c:pt idx="1246">
                  <c:v>34617</c:v>
                </c:pt>
                <c:pt idx="1247">
                  <c:v>34618</c:v>
                </c:pt>
                <c:pt idx="1248">
                  <c:v>34619</c:v>
                </c:pt>
                <c:pt idx="1249">
                  <c:v>34620</c:v>
                </c:pt>
                <c:pt idx="1250">
                  <c:v>34621</c:v>
                </c:pt>
                <c:pt idx="1251">
                  <c:v>34624</c:v>
                </c:pt>
                <c:pt idx="1252">
                  <c:v>34625</c:v>
                </c:pt>
                <c:pt idx="1253">
                  <c:v>34626</c:v>
                </c:pt>
                <c:pt idx="1254">
                  <c:v>34627</c:v>
                </c:pt>
                <c:pt idx="1255">
                  <c:v>34628</c:v>
                </c:pt>
                <c:pt idx="1256">
                  <c:v>34631</c:v>
                </c:pt>
                <c:pt idx="1257">
                  <c:v>34632</c:v>
                </c:pt>
                <c:pt idx="1258">
                  <c:v>34633</c:v>
                </c:pt>
                <c:pt idx="1259">
                  <c:v>34634</c:v>
                </c:pt>
                <c:pt idx="1260">
                  <c:v>34635</c:v>
                </c:pt>
                <c:pt idx="1261">
                  <c:v>34638</c:v>
                </c:pt>
                <c:pt idx="1262">
                  <c:v>34639</c:v>
                </c:pt>
                <c:pt idx="1263">
                  <c:v>34640</c:v>
                </c:pt>
                <c:pt idx="1264">
                  <c:v>34641</c:v>
                </c:pt>
                <c:pt idx="1265">
                  <c:v>34642</c:v>
                </c:pt>
                <c:pt idx="1266">
                  <c:v>34645</c:v>
                </c:pt>
                <c:pt idx="1267">
                  <c:v>34646</c:v>
                </c:pt>
                <c:pt idx="1268">
                  <c:v>34647</c:v>
                </c:pt>
                <c:pt idx="1269">
                  <c:v>34648</c:v>
                </c:pt>
                <c:pt idx="1270">
                  <c:v>34649</c:v>
                </c:pt>
                <c:pt idx="1271">
                  <c:v>34652</c:v>
                </c:pt>
                <c:pt idx="1272">
                  <c:v>34653</c:v>
                </c:pt>
                <c:pt idx="1273">
                  <c:v>34654</c:v>
                </c:pt>
                <c:pt idx="1274">
                  <c:v>34655</c:v>
                </c:pt>
                <c:pt idx="1275">
                  <c:v>34656</c:v>
                </c:pt>
                <c:pt idx="1276">
                  <c:v>34659</c:v>
                </c:pt>
                <c:pt idx="1277">
                  <c:v>34660</c:v>
                </c:pt>
                <c:pt idx="1278">
                  <c:v>34661</c:v>
                </c:pt>
                <c:pt idx="1279">
                  <c:v>34662</c:v>
                </c:pt>
                <c:pt idx="1280">
                  <c:v>34663</c:v>
                </c:pt>
                <c:pt idx="1281">
                  <c:v>34666</c:v>
                </c:pt>
                <c:pt idx="1282">
                  <c:v>34667</c:v>
                </c:pt>
                <c:pt idx="1283">
                  <c:v>34668</c:v>
                </c:pt>
                <c:pt idx="1284">
                  <c:v>34669</c:v>
                </c:pt>
                <c:pt idx="1285">
                  <c:v>34670</c:v>
                </c:pt>
                <c:pt idx="1286">
                  <c:v>34673</c:v>
                </c:pt>
                <c:pt idx="1287">
                  <c:v>34674</c:v>
                </c:pt>
                <c:pt idx="1288">
                  <c:v>34675</c:v>
                </c:pt>
                <c:pt idx="1289">
                  <c:v>34676</c:v>
                </c:pt>
                <c:pt idx="1290">
                  <c:v>34677</c:v>
                </c:pt>
                <c:pt idx="1291">
                  <c:v>34680</c:v>
                </c:pt>
                <c:pt idx="1292">
                  <c:v>34681</c:v>
                </c:pt>
                <c:pt idx="1293">
                  <c:v>34682</c:v>
                </c:pt>
                <c:pt idx="1294">
                  <c:v>34683</c:v>
                </c:pt>
                <c:pt idx="1295">
                  <c:v>34684</c:v>
                </c:pt>
                <c:pt idx="1296">
                  <c:v>34687</c:v>
                </c:pt>
                <c:pt idx="1297">
                  <c:v>34688</c:v>
                </c:pt>
                <c:pt idx="1298">
                  <c:v>34689</c:v>
                </c:pt>
                <c:pt idx="1299">
                  <c:v>34690</c:v>
                </c:pt>
                <c:pt idx="1300">
                  <c:v>34691</c:v>
                </c:pt>
                <c:pt idx="1301">
                  <c:v>34694</c:v>
                </c:pt>
                <c:pt idx="1302">
                  <c:v>34695</c:v>
                </c:pt>
                <c:pt idx="1303">
                  <c:v>34696</c:v>
                </c:pt>
                <c:pt idx="1304">
                  <c:v>34697</c:v>
                </c:pt>
                <c:pt idx="1305">
                  <c:v>34698</c:v>
                </c:pt>
                <c:pt idx="1306">
                  <c:v>34701</c:v>
                </c:pt>
                <c:pt idx="1307">
                  <c:v>34702</c:v>
                </c:pt>
                <c:pt idx="1308">
                  <c:v>34703</c:v>
                </c:pt>
                <c:pt idx="1309">
                  <c:v>34704</c:v>
                </c:pt>
                <c:pt idx="1310">
                  <c:v>34705</c:v>
                </c:pt>
                <c:pt idx="1311">
                  <c:v>34708</c:v>
                </c:pt>
                <c:pt idx="1312">
                  <c:v>34709</c:v>
                </c:pt>
                <c:pt idx="1313">
                  <c:v>34710</c:v>
                </c:pt>
                <c:pt idx="1314">
                  <c:v>34711</c:v>
                </c:pt>
                <c:pt idx="1315">
                  <c:v>34712</c:v>
                </c:pt>
                <c:pt idx="1316">
                  <c:v>34715</c:v>
                </c:pt>
                <c:pt idx="1317">
                  <c:v>34716</c:v>
                </c:pt>
                <c:pt idx="1318">
                  <c:v>34717</c:v>
                </c:pt>
                <c:pt idx="1319">
                  <c:v>34718</c:v>
                </c:pt>
                <c:pt idx="1320">
                  <c:v>34719</c:v>
                </c:pt>
                <c:pt idx="1321">
                  <c:v>34722</c:v>
                </c:pt>
                <c:pt idx="1322">
                  <c:v>34723</c:v>
                </c:pt>
                <c:pt idx="1323">
                  <c:v>34724</c:v>
                </c:pt>
                <c:pt idx="1324">
                  <c:v>34725</c:v>
                </c:pt>
                <c:pt idx="1325">
                  <c:v>34726</c:v>
                </c:pt>
                <c:pt idx="1326">
                  <c:v>34729</c:v>
                </c:pt>
                <c:pt idx="1327">
                  <c:v>34730</c:v>
                </c:pt>
                <c:pt idx="1328">
                  <c:v>34731</c:v>
                </c:pt>
                <c:pt idx="1329">
                  <c:v>34732</c:v>
                </c:pt>
                <c:pt idx="1330">
                  <c:v>34733</c:v>
                </c:pt>
                <c:pt idx="1331">
                  <c:v>34736</c:v>
                </c:pt>
                <c:pt idx="1332">
                  <c:v>34737</c:v>
                </c:pt>
                <c:pt idx="1333">
                  <c:v>34738</c:v>
                </c:pt>
                <c:pt idx="1334">
                  <c:v>34739</c:v>
                </c:pt>
                <c:pt idx="1335">
                  <c:v>34740</c:v>
                </c:pt>
                <c:pt idx="1336">
                  <c:v>34743</c:v>
                </c:pt>
                <c:pt idx="1337">
                  <c:v>34744</c:v>
                </c:pt>
                <c:pt idx="1338">
                  <c:v>34745</c:v>
                </c:pt>
                <c:pt idx="1339">
                  <c:v>34746</c:v>
                </c:pt>
                <c:pt idx="1340">
                  <c:v>34747</c:v>
                </c:pt>
                <c:pt idx="1341">
                  <c:v>34750</c:v>
                </c:pt>
                <c:pt idx="1342">
                  <c:v>34751</c:v>
                </c:pt>
                <c:pt idx="1343">
                  <c:v>34752</c:v>
                </c:pt>
                <c:pt idx="1344">
                  <c:v>34753</c:v>
                </c:pt>
                <c:pt idx="1345">
                  <c:v>34754</c:v>
                </c:pt>
                <c:pt idx="1346">
                  <c:v>34757</c:v>
                </c:pt>
                <c:pt idx="1347">
                  <c:v>34758</c:v>
                </c:pt>
                <c:pt idx="1348">
                  <c:v>34759</c:v>
                </c:pt>
                <c:pt idx="1349">
                  <c:v>34760</c:v>
                </c:pt>
                <c:pt idx="1350">
                  <c:v>34761</c:v>
                </c:pt>
                <c:pt idx="1351">
                  <c:v>34764</c:v>
                </c:pt>
                <c:pt idx="1352">
                  <c:v>34765</c:v>
                </c:pt>
                <c:pt idx="1353">
                  <c:v>34766</c:v>
                </c:pt>
                <c:pt idx="1354">
                  <c:v>34767</c:v>
                </c:pt>
                <c:pt idx="1355">
                  <c:v>34768</c:v>
                </c:pt>
                <c:pt idx="1356">
                  <c:v>34771</c:v>
                </c:pt>
                <c:pt idx="1357">
                  <c:v>34772</c:v>
                </c:pt>
                <c:pt idx="1358">
                  <c:v>34773</c:v>
                </c:pt>
                <c:pt idx="1359">
                  <c:v>34774</c:v>
                </c:pt>
                <c:pt idx="1360">
                  <c:v>34775</c:v>
                </c:pt>
                <c:pt idx="1361">
                  <c:v>34778</c:v>
                </c:pt>
                <c:pt idx="1362">
                  <c:v>34779</c:v>
                </c:pt>
                <c:pt idx="1363">
                  <c:v>34780</c:v>
                </c:pt>
                <c:pt idx="1364">
                  <c:v>34781</c:v>
                </c:pt>
                <c:pt idx="1365">
                  <c:v>34782</c:v>
                </c:pt>
                <c:pt idx="1366">
                  <c:v>34785</c:v>
                </c:pt>
                <c:pt idx="1367">
                  <c:v>34786</c:v>
                </c:pt>
                <c:pt idx="1368">
                  <c:v>34787</c:v>
                </c:pt>
                <c:pt idx="1369">
                  <c:v>34788</c:v>
                </c:pt>
                <c:pt idx="1370">
                  <c:v>34789</c:v>
                </c:pt>
                <c:pt idx="1371">
                  <c:v>34792</c:v>
                </c:pt>
                <c:pt idx="1372">
                  <c:v>34793</c:v>
                </c:pt>
                <c:pt idx="1373">
                  <c:v>34794</c:v>
                </c:pt>
                <c:pt idx="1374">
                  <c:v>34795</c:v>
                </c:pt>
                <c:pt idx="1375">
                  <c:v>34796</c:v>
                </c:pt>
                <c:pt idx="1376">
                  <c:v>34799</c:v>
                </c:pt>
                <c:pt idx="1377">
                  <c:v>34800</c:v>
                </c:pt>
                <c:pt idx="1378">
                  <c:v>34801</c:v>
                </c:pt>
                <c:pt idx="1379">
                  <c:v>34802</c:v>
                </c:pt>
                <c:pt idx="1380">
                  <c:v>34803</c:v>
                </c:pt>
                <c:pt idx="1381">
                  <c:v>34806</c:v>
                </c:pt>
                <c:pt idx="1382">
                  <c:v>34807</c:v>
                </c:pt>
                <c:pt idx="1383">
                  <c:v>34808</c:v>
                </c:pt>
                <c:pt idx="1384">
                  <c:v>34809</c:v>
                </c:pt>
                <c:pt idx="1385">
                  <c:v>34810</c:v>
                </c:pt>
                <c:pt idx="1386">
                  <c:v>34813</c:v>
                </c:pt>
                <c:pt idx="1387">
                  <c:v>34814</c:v>
                </c:pt>
                <c:pt idx="1388">
                  <c:v>34815</c:v>
                </c:pt>
                <c:pt idx="1389">
                  <c:v>34816</c:v>
                </c:pt>
                <c:pt idx="1390">
                  <c:v>34817</c:v>
                </c:pt>
                <c:pt idx="1391">
                  <c:v>34820</c:v>
                </c:pt>
                <c:pt idx="1392">
                  <c:v>34821</c:v>
                </c:pt>
                <c:pt idx="1393">
                  <c:v>34822</c:v>
                </c:pt>
                <c:pt idx="1394">
                  <c:v>34823</c:v>
                </c:pt>
                <c:pt idx="1395">
                  <c:v>34824</c:v>
                </c:pt>
                <c:pt idx="1396">
                  <c:v>34827</c:v>
                </c:pt>
                <c:pt idx="1397">
                  <c:v>34828</c:v>
                </c:pt>
                <c:pt idx="1398">
                  <c:v>34829</c:v>
                </c:pt>
                <c:pt idx="1399">
                  <c:v>34830</c:v>
                </c:pt>
                <c:pt idx="1400">
                  <c:v>34831</c:v>
                </c:pt>
                <c:pt idx="1401">
                  <c:v>34834</c:v>
                </c:pt>
                <c:pt idx="1402">
                  <c:v>34835</c:v>
                </c:pt>
                <c:pt idx="1403">
                  <c:v>34836</c:v>
                </c:pt>
                <c:pt idx="1404">
                  <c:v>34837</c:v>
                </c:pt>
                <c:pt idx="1405">
                  <c:v>34838</c:v>
                </c:pt>
                <c:pt idx="1406">
                  <c:v>34841</c:v>
                </c:pt>
                <c:pt idx="1407">
                  <c:v>34842</c:v>
                </c:pt>
                <c:pt idx="1408">
                  <c:v>34843</c:v>
                </c:pt>
                <c:pt idx="1409">
                  <c:v>34844</c:v>
                </c:pt>
                <c:pt idx="1410">
                  <c:v>34845</c:v>
                </c:pt>
                <c:pt idx="1411">
                  <c:v>34848</c:v>
                </c:pt>
                <c:pt idx="1412">
                  <c:v>34849</c:v>
                </c:pt>
                <c:pt idx="1413">
                  <c:v>34850</c:v>
                </c:pt>
                <c:pt idx="1414">
                  <c:v>34851</c:v>
                </c:pt>
                <c:pt idx="1415">
                  <c:v>34852</c:v>
                </c:pt>
                <c:pt idx="1416">
                  <c:v>34855</c:v>
                </c:pt>
                <c:pt idx="1417">
                  <c:v>34856</c:v>
                </c:pt>
                <c:pt idx="1418">
                  <c:v>34857</c:v>
                </c:pt>
                <c:pt idx="1419">
                  <c:v>34858</c:v>
                </c:pt>
                <c:pt idx="1420">
                  <c:v>34859</c:v>
                </c:pt>
                <c:pt idx="1421">
                  <c:v>34862</c:v>
                </c:pt>
                <c:pt idx="1422">
                  <c:v>34863</c:v>
                </c:pt>
                <c:pt idx="1423">
                  <c:v>34864</c:v>
                </c:pt>
                <c:pt idx="1424">
                  <c:v>34865</c:v>
                </c:pt>
                <c:pt idx="1425">
                  <c:v>34866</c:v>
                </c:pt>
                <c:pt idx="1426">
                  <c:v>34869</c:v>
                </c:pt>
                <c:pt idx="1427">
                  <c:v>34870</c:v>
                </c:pt>
                <c:pt idx="1428">
                  <c:v>34871</c:v>
                </c:pt>
                <c:pt idx="1429">
                  <c:v>34872</c:v>
                </c:pt>
                <c:pt idx="1430">
                  <c:v>34873</c:v>
                </c:pt>
                <c:pt idx="1431">
                  <c:v>34876</c:v>
                </c:pt>
                <c:pt idx="1432">
                  <c:v>34877</c:v>
                </c:pt>
                <c:pt idx="1433">
                  <c:v>34878</c:v>
                </c:pt>
                <c:pt idx="1434">
                  <c:v>34879</c:v>
                </c:pt>
                <c:pt idx="1435">
                  <c:v>34880</c:v>
                </c:pt>
                <c:pt idx="1436">
                  <c:v>34883</c:v>
                </c:pt>
                <c:pt idx="1437">
                  <c:v>34884</c:v>
                </c:pt>
                <c:pt idx="1438">
                  <c:v>34885</c:v>
                </c:pt>
                <c:pt idx="1439">
                  <c:v>34886</c:v>
                </c:pt>
                <c:pt idx="1440">
                  <c:v>34887</c:v>
                </c:pt>
                <c:pt idx="1441">
                  <c:v>34890</c:v>
                </c:pt>
                <c:pt idx="1442">
                  <c:v>34891</c:v>
                </c:pt>
                <c:pt idx="1443">
                  <c:v>34892</c:v>
                </c:pt>
                <c:pt idx="1444">
                  <c:v>34893</c:v>
                </c:pt>
                <c:pt idx="1445">
                  <c:v>34894</c:v>
                </c:pt>
                <c:pt idx="1446">
                  <c:v>34897</c:v>
                </c:pt>
                <c:pt idx="1447">
                  <c:v>34898</c:v>
                </c:pt>
                <c:pt idx="1448">
                  <c:v>34899</c:v>
                </c:pt>
                <c:pt idx="1449">
                  <c:v>34900</c:v>
                </c:pt>
                <c:pt idx="1450">
                  <c:v>34901</c:v>
                </c:pt>
                <c:pt idx="1451">
                  <c:v>34904</c:v>
                </c:pt>
                <c:pt idx="1452">
                  <c:v>34905</c:v>
                </c:pt>
                <c:pt idx="1453">
                  <c:v>34906</c:v>
                </c:pt>
                <c:pt idx="1454">
                  <c:v>34907</c:v>
                </c:pt>
                <c:pt idx="1455">
                  <c:v>34908</c:v>
                </c:pt>
                <c:pt idx="1456">
                  <c:v>34911</c:v>
                </c:pt>
                <c:pt idx="1457">
                  <c:v>34912</c:v>
                </c:pt>
                <c:pt idx="1458">
                  <c:v>34913</c:v>
                </c:pt>
                <c:pt idx="1459">
                  <c:v>34914</c:v>
                </c:pt>
                <c:pt idx="1460">
                  <c:v>34915</c:v>
                </c:pt>
                <c:pt idx="1461">
                  <c:v>34918</c:v>
                </c:pt>
                <c:pt idx="1462">
                  <c:v>34919</c:v>
                </c:pt>
                <c:pt idx="1463">
                  <c:v>34920</c:v>
                </c:pt>
                <c:pt idx="1464">
                  <c:v>34921</c:v>
                </c:pt>
                <c:pt idx="1465">
                  <c:v>34922</c:v>
                </c:pt>
                <c:pt idx="1466">
                  <c:v>34925</c:v>
                </c:pt>
                <c:pt idx="1467">
                  <c:v>34926</c:v>
                </c:pt>
                <c:pt idx="1468">
                  <c:v>34927</c:v>
                </c:pt>
                <c:pt idx="1469">
                  <c:v>34928</c:v>
                </c:pt>
                <c:pt idx="1470">
                  <c:v>34929</c:v>
                </c:pt>
                <c:pt idx="1471">
                  <c:v>34932</c:v>
                </c:pt>
                <c:pt idx="1472">
                  <c:v>34933</c:v>
                </c:pt>
                <c:pt idx="1473">
                  <c:v>34934</c:v>
                </c:pt>
                <c:pt idx="1474">
                  <c:v>34935</c:v>
                </c:pt>
                <c:pt idx="1475">
                  <c:v>34936</c:v>
                </c:pt>
                <c:pt idx="1476">
                  <c:v>34939</c:v>
                </c:pt>
                <c:pt idx="1477">
                  <c:v>34940</c:v>
                </c:pt>
                <c:pt idx="1478">
                  <c:v>34941</c:v>
                </c:pt>
                <c:pt idx="1479">
                  <c:v>34942</c:v>
                </c:pt>
                <c:pt idx="1480">
                  <c:v>34943</c:v>
                </c:pt>
                <c:pt idx="1481">
                  <c:v>34946</c:v>
                </c:pt>
                <c:pt idx="1482">
                  <c:v>34947</c:v>
                </c:pt>
                <c:pt idx="1483">
                  <c:v>34948</c:v>
                </c:pt>
                <c:pt idx="1484">
                  <c:v>34949</c:v>
                </c:pt>
                <c:pt idx="1485">
                  <c:v>34950</c:v>
                </c:pt>
                <c:pt idx="1486">
                  <c:v>34953</c:v>
                </c:pt>
                <c:pt idx="1487">
                  <c:v>34954</c:v>
                </c:pt>
                <c:pt idx="1488">
                  <c:v>34955</c:v>
                </c:pt>
                <c:pt idx="1489">
                  <c:v>34956</c:v>
                </c:pt>
                <c:pt idx="1490">
                  <c:v>34957</c:v>
                </c:pt>
                <c:pt idx="1491">
                  <c:v>34960</c:v>
                </c:pt>
                <c:pt idx="1492">
                  <c:v>34961</c:v>
                </c:pt>
                <c:pt idx="1493">
                  <c:v>34962</c:v>
                </c:pt>
                <c:pt idx="1494">
                  <c:v>34963</c:v>
                </c:pt>
                <c:pt idx="1495">
                  <c:v>34964</c:v>
                </c:pt>
                <c:pt idx="1496">
                  <c:v>34967</c:v>
                </c:pt>
                <c:pt idx="1497">
                  <c:v>34968</c:v>
                </c:pt>
                <c:pt idx="1498">
                  <c:v>34969</c:v>
                </c:pt>
                <c:pt idx="1499">
                  <c:v>34970</c:v>
                </c:pt>
                <c:pt idx="1500">
                  <c:v>34971</c:v>
                </c:pt>
                <c:pt idx="1501">
                  <c:v>34974</c:v>
                </c:pt>
                <c:pt idx="1502">
                  <c:v>34975</c:v>
                </c:pt>
                <c:pt idx="1503">
                  <c:v>34976</c:v>
                </c:pt>
                <c:pt idx="1504">
                  <c:v>34977</c:v>
                </c:pt>
                <c:pt idx="1505">
                  <c:v>34978</c:v>
                </c:pt>
                <c:pt idx="1506">
                  <c:v>34981</c:v>
                </c:pt>
                <c:pt idx="1507">
                  <c:v>34982</c:v>
                </c:pt>
                <c:pt idx="1508">
                  <c:v>34983</c:v>
                </c:pt>
                <c:pt idx="1509">
                  <c:v>34984</c:v>
                </c:pt>
                <c:pt idx="1510">
                  <c:v>34985</c:v>
                </c:pt>
                <c:pt idx="1511">
                  <c:v>34988</c:v>
                </c:pt>
                <c:pt idx="1512">
                  <c:v>34989</c:v>
                </c:pt>
                <c:pt idx="1513">
                  <c:v>34990</c:v>
                </c:pt>
                <c:pt idx="1514">
                  <c:v>34991</c:v>
                </c:pt>
                <c:pt idx="1515">
                  <c:v>34992</c:v>
                </c:pt>
                <c:pt idx="1516">
                  <c:v>34995</c:v>
                </c:pt>
                <c:pt idx="1517">
                  <c:v>34996</c:v>
                </c:pt>
                <c:pt idx="1518">
                  <c:v>34997</c:v>
                </c:pt>
                <c:pt idx="1519">
                  <c:v>34998</c:v>
                </c:pt>
                <c:pt idx="1520">
                  <c:v>34999</c:v>
                </c:pt>
                <c:pt idx="1521">
                  <c:v>35002</c:v>
                </c:pt>
                <c:pt idx="1522">
                  <c:v>35003</c:v>
                </c:pt>
                <c:pt idx="1523">
                  <c:v>35004</c:v>
                </c:pt>
                <c:pt idx="1524">
                  <c:v>35005</c:v>
                </c:pt>
                <c:pt idx="1525">
                  <c:v>35006</c:v>
                </c:pt>
                <c:pt idx="1526">
                  <c:v>35009</c:v>
                </c:pt>
                <c:pt idx="1527">
                  <c:v>35010</c:v>
                </c:pt>
                <c:pt idx="1528">
                  <c:v>35011</c:v>
                </c:pt>
                <c:pt idx="1529">
                  <c:v>35012</c:v>
                </c:pt>
                <c:pt idx="1530">
                  <c:v>35013</c:v>
                </c:pt>
                <c:pt idx="1531">
                  <c:v>35016</c:v>
                </c:pt>
                <c:pt idx="1532">
                  <c:v>35017</c:v>
                </c:pt>
                <c:pt idx="1533">
                  <c:v>35018</c:v>
                </c:pt>
                <c:pt idx="1534">
                  <c:v>35019</c:v>
                </c:pt>
                <c:pt idx="1535">
                  <c:v>35020</c:v>
                </c:pt>
                <c:pt idx="1536">
                  <c:v>35023</c:v>
                </c:pt>
                <c:pt idx="1537">
                  <c:v>35024</c:v>
                </c:pt>
                <c:pt idx="1538">
                  <c:v>35025</c:v>
                </c:pt>
                <c:pt idx="1539">
                  <c:v>35026</c:v>
                </c:pt>
                <c:pt idx="1540">
                  <c:v>35027</c:v>
                </c:pt>
                <c:pt idx="1541">
                  <c:v>35030</c:v>
                </c:pt>
                <c:pt idx="1542">
                  <c:v>35031</c:v>
                </c:pt>
                <c:pt idx="1543">
                  <c:v>35032</c:v>
                </c:pt>
                <c:pt idx="1544">
                  <c:v>35033</c:v>
                </c:pt>
                <c:pt idx="1545">
                  <c:v>35034</c:v>
                </c:pt>
                <c:pt idx="1546">
                  <c:v>35037</c:v>
                </c:pt>
                <c:pt idx="1547">
                  <c:v>35038</c:v>
                </c:pt>
                <c:pt idx="1548">
                  <c:v>35039</c:v>
                </c:pt>
                <c:pt idx="1549">
                  <c:v>35040</c:v>
                </c:pt>
                <c:pt idx="1550">
                  <c:v>35041</c:v>
                </c:pt>
                <c:pt idx="1551">
                  <c:v>35044</c:v>
                </c:pt>
                <c:pt idx="1552">
                  <c:v>35045</c:v>
                </c:pt>
                <c:pt idx="1553">
                  <c:v>35046</c:v>
                </c:pt>
                <c:pt idx="1554">
                  <c:v>35047</c:v>
                </c:pt>
                <c:pt idx="1555">
                  <c:v>35048</c:v>
                </c:pt>
                <c:pt idx="1556">
                  <c:v>35051</c:v>
                </c:pt>
                <c:pt idx="1557">
                  <c:v>35052</c:v>
                </c:pt>
                <c:pt idx="1558">
                  <c:v>35053</c:v>
                </c:pt>
                <c:pt idx="1559">
                  <c:v>35054</c:v>
                </c:pt>
                <c:pt idx="1560">
                  <c:v>35055</c:v>
                </c:pt>
                <c:pt idx="1561">
                  <c:v>35058</c:v>
                </c:pt>
                <c:pt idx="1562">
                  <c:v>35059</c:v>
                </c:pt>
                <c:pt idx="1563">
                  <c:v>35060</c:v>
                </c:pt>
                <c:pt idx="1564">
                  <c:v>35061</c:v>
                </c:pt>
                <c:pt idx="1565">
                  <c:v>35062</c:v>
                </c:pt>
                <c:pt idx="1566">
                  <c:v>35065</c:v>
                </c:pt>
                <c:pt idx="1567">
                  <c:v>35066</c:v>
                </c:pt>
                <c:pt idx="1568">
                  <c:v>35067</c:v>
                </c:pt>
                <c:pt idx="1569">
                  <c:v>35068</c:v>
                </c:pt>
                <c:pt idx="1570">
                  <c:v>35069</c:v>
                </c:pt>
                <c:pt idx="1571">
                  <c:v>35072</c:v>
                </c:pt>
                <c:pt idx="1572">
                  <c:v>35073</c:v>
                </c:pt>
                <c:pt idx="1573">
                  <c:v>35074</c:v>
                </c:pt>
                <c:pt idx="1574">
                  <c:v>35075</c:v>
                </c:pt>
                <c:pt idx="1575">
                  <c:v>35076</c:v>
                </c:pt>
                <c:pt idx="1576">
                  <c:v>35079</c:v>
                </c:pt>
                <c:pt idx="1577">
                  <c:v>35080</c:v>
                </c:pt>
                <c:pt idx="1578">
                  <c:v>35081</c:v>
                </c:pt>
                <c:pt idx="1579">
                  <c:v>35082</c:v>
                </c:pt>
                <c:pt idx="1580">
                  <c:v>35083</c:v>
                </c:pt>
                <c:pt idx="1581">
                  <c:v>35086</c:v>
                </c:pt>
                <c:pt idx="1582">
                  <c:v>35087</c:v>
                </c:pt>
                <c:pt idx="1583">
                  <c:v>35088</c:v>
                </c:pt>
                <c:pt idx="1584">
                  <c:v>35089</c:v>
                </c:pt>
                <c:pt idx="1585">
                  <c:v>35090</c:v>
                </c:pt>
                <c:pt idx="1586">
                  <c:v>35093</c:v>
                </c:pt>
                <c:pt idx="1587">
                  <c:v>35094</c:v>
                </c:pt>
                <c:pt idx="1588">
                  <c:v>35095</c:v>
                </c:pt>
                <c:pt idx="1589">
                  <c:v>35096</c:v>
                </c:pt>
                <c:pt idx="1590">
                  <c:v>35097</c:v>
                </c:pt>
                <c:pt idx="1591">
                  <c:v>35100</c:v>
                </c:pt>
                <c:pt idx="1592">
                  <c:v>35101</c:v>
                </c:pt>
                <c:pt idx="1593">
                  <c:v>35102</c:v>
                </c:pt>
                <c:pt idx="1594">
                  <c:v>35103</c:v>
                </c:pt>
                <c:pt idx="1595">
                  <c:v>35104</c:v>
                </c:pt>
                <c:pt idx="1596">
                  <c:v>35107</c:v>
                </c:pt>
                <c:pt idx="1597">
                  <c:v>35108</c:v>
                </c:pt>
                <c:pt idx="1598">
                  <c:v>35109</c:v>
                </c:pt>
                <c:pt idx="1599">
                  <c:v>35110</c:v>
                </c:pt>
                <c:pt idx="1600">
                  <c:v>35111</c:v>
                </c:pt>
                <c:pt idx="1601">
                  <c:v>35114</c:v>
                </c:pt>
                <c:pt idx="1602">
                  <c:v>35115</c:v>
                </c:pt>
                <c:pt idx="1603">
                  <c:v>35116</c:v>
                </c:pt>
                <c:pt idx="1604">
                  <c:v>35117</c:v>
                </c:pt>
                <c:pt idx="1605">
                  <c:v>35118</c:v>
                </c:pt>
                <c:pt idx="1606">
                  <c:v>35121</c:v>
                </c:pt>
                <c:pt idx="1607">
                  <c:v>35122</c:v>
                </c:pt>
                <c:pt idx="1608">
                  <c:v>35123</c:v>
                </c:pt>
                <c:pt idx="1609">
                  <c:v>35124</c:v>
                </c:pt>
                <c:pt idx="1610">
                  <c:v>35125</c:v>
                </c:pt>
                <c:pt idx="1611">
                  <c:v>35128</c:v>
                </c:pt>
                <c:pt idx="1612">
                  <c:v>35129</c:v>
                </c:pt>
                <c:pt idx="1613">
                  <c:v>35130</c:v>
                </c:pt>
                <c:pt idx="1614">
                  <c:v>35131</c:v>
                </c:pt>
                <c:pt idx="1615">
                  <c:v>35132</c:v>
                </c:pt>
                <c:pt idx="1616">
                  <c:v>35135</c:v>
                </c:pt>
                <c:pt idx="1617">
                  <c:v>35136</c:v>
                </c:pt>
                <c:pt idx="1618">
                  <c:v>35137</c:v>
                </c:pt>
                <c:pt idx="1619">
                  <c:v>35138</c:v>
                </c:pt>
                <c:pt idx="1620">
                  <c:v>35139</c:v>
                </c:pt>
                <c:pt idx="1621">
                  <c:v>35142</c:v>
                </c:pt>
                <c:pt idx="1622">
                  <c:v>35143</c:v>
                </c:pt>
                <c:pt idx="1623">
                  <c:v>35144</c:v>
                </c:pt>
                <c:pt idx="1624">
                  <c:v>35145</c:v>
                </c:pt>
                <c:pt idx="1625">
                  <c:v>35146</c:v>
                </c:pt>
                <c:pt idx="1626">
                  <c:v>35149</c:v>
                </c:pt>
                <c:pt idx="1627">
                  <c:v>35150</c:v>
                </c:pt>
                <c:pt idx="1628">
                  <c:v>35151</c:v>
                </c:pt>
                <c:pt idx="1629">
                  <c:v>35152</c:v>
                </c:pt>
                <c:pt idx="1630">
                  <c:v>35153</c:v>
                </c:pt>
                <c:pt idx="1631">
                  <c:v>35156</c:v>
                </c:pt>
                <c:pt idx="1632">
                  <c:v>35157</c:v>
                </c:pt>
                <c:pt idx="1633">
                  <c:v>35158</c:v>
                </c:pt>
                <c:pt idx="1634">
                  <c:v>35159</c:v>
                </c:pt>
                <c:pt idx="1635">
                  <c:v>35160</c:v>
                </c:pt>
                <c:pt idx="1636">
                  <c:v>35163</c:v>
                </c:pt>
                <c:pt idx="1637">
                  <c:v>35164</c:v>
                </c:pt>
                <c:pt idx="1638">
                  <c:v>35165</c:v>
                </c:pt>
                <c:pt idx="1639">
                  <c:v>35166</c:v>
                </c:pt>
                <c:pt idx="1640">
                  <c:v>35167</c:v>
                </c:pt>
                <c:pt idx="1641">
                  <c:v>35170</c:v>
                </c:pt>
                <c:pt idx="1642">
                  <c:v>35171</c:v>
                </c:pt>
                <c:pt idx="1643">
                  <c:v>35172</c:v>
                </c:pt>
                <c:pt idx="1644">
                  <c:v>35173</c:v>
                </c:pt>
                <c:pt idx="1645">
                  <c:v>35174</c:v>
                </c:pt>
                <c:pt idx="1646">
                  <c:v>35177</c:v>
                </c:pt>
                <c:pt idx="1647">
                  <c:v>35178</c:v>
                </c:pt>
                <c:pt idx="1648">
                  <c:v>35179</c:v>
                </c:pt>
                <c:pt idx="1649">
                  <c:v>35180</c:v>
                </c:pt>
                <c:pt idx="1650">
                  <c:v>35181</c:v>
                </c:pt>
                <c:pt idx="1651">
                  <c:v>35184</c:v>
                </c:pt>
                <c:pt idx="1652">
                  <c:v>35185</c:v>
                </c:pt>
                <c:pt idx="1653">
                  <c:v>35186</c:v>
                </c:pt>
                <c:pt idx="1654">
                  <c:v>35187</c:v>
                </c:pt>
                <c:pt idx="1655">
                  <c:v>35188</c:v>
                </c:pt>
                <c:pt idx="1656">
                  <c:v>35191</c:v>
                </c:pt>
                <c:pt idx="1657">
                  <c:v>35192</c:v>
                </c:pt>
                <c:pt idx="1658">
                  <c:v>35193</c:v>
                </c:pt>
                <c:pt idx="1659">
                  <c:v>35194</c:v>
                </c:pt>
                <c:pt idx="1660">
                  <c:v>35195</c:v>
                </c:pt>
                <c:pt idx="1661">
                  <c:v>35198</c:v>
                </c:pt>
                <c:pt idx="1662">
                  <c:v>35199</c:v>
                </c:pt>
                <c:pt idx="1663">
                  <c:v>35200</c:v>
                </c:pt>
                <c:pt idx="1664">
                  <c:v>35201</c:v>
                </c:pt>
                <c:pt idx="1665">
                  <c:v>35202</c:v>
                </c:pt>
                <c:pt idx="1666">
                  <c:v>35205</c:v>
                </c:pt>
                <c:pt idx="1667">
                  <c:v>35206</c:v>
                </c:pt>
                <c:pt idx="1668">
                  <c:v>35207</c:v>
                </c:pt>
                <c:pt idx="1669">
                  <c:v>35208</c:v>
                </c:pt>
                <c:pt idx="1670">
                  <c:v>35209</c:v>
                </c:pt>
                <c:pt idx="1671">
                  <c:v>35212</c:v>
                </c:pt>
                <c:pt idx="1672">
                  <c:v>35213</c:v>
                </c:pt>
                <c:pt idx="1673">
                  <c:v>35214</c:v>
                </c:pt>
                <c:pt idx="1674">
                  <c:v>35215</c:v>
                </c:pt>
                <c:pt idx="1675">
                  <c:v>35216</c:v>
                </c:pt>
                <c:pt idx="1676">
                  <c:v>35219</c:v>
                </c:pt>
                <c:pt idx="1677">
                  <c:v>35220</c:v>
                </c:pt>
                <c:pt idx="1678">
                  <c:v>35221</c:v>
                </c:pt>
                <c:pt idx="1679">
                  <c:v>35222</c:v>
                </c:pt>
                <c:pt idx="1680">
                  <c:v>35223</c:v>
                </c:pt>
                <c:pt idx="1681">
                  <c:v>35226</c:v>
                </c:pt>
                <c:pt idx="1682">
                  <c:v>35227</c:v>
                </c:pt>
                <c:pt idx="1683">
                  <c:v>35228</c:v>
                </c:pt>
                <c:pt idx="1684">
                  <c:v>35229</c:v>
                </c:pt>
                <c:pt idx="1685">
                  <c:v>35230</c:v>
                </c:pt>
                <c:pt idx="1686">
                  <c:v>35233</c:v>
                </c:pt>
                <c:pt idx="1687">
                  <c:v>35234</c:v>
                </c:pt>
                <c:pt idx="1688">
                  <c:v>35235</c:v>
                </c:pt>
                <c:pt idx="1689">
                  <c:v>35236</c:v>
                </c:pt>
                <c:pt idx="1690">
                  <c:v>35237</c:v>
                </c:pt>
                <c:pt idx="1691">
                  <c:v>35240</c:v>
                </c:pt>
                <c:pt idx="1692">
                  <c:v>35241</c:v>
                </c:pt>
                <c:pt idx="1693">
                  <c:v>35242</c:v>
                </c:pt>
                <c:pt idx="1694">
                  <c:v>35243</c:v>
                </c:pt>
                <c:pt idx="1695">
                  <c:v>35244</c:v>
                </c:pt>
                <c:pt idx="1696">
                  <c:v>35247</c:v>
                </c:pt>
                <c:pt idx="1697">
                  <c:v>35248</c:v>
                </c:pt>
                <c:pt idx="1698">
                  <c:v>35249</c:v>
                </c:pt>
                <c:pt idx="1699">
                  <c:v>35250</c:v>
                </c:pt>
                <c:pt idx="1700">
                  <c:v>35251</c:v>
                </c:pt>
                <c:pt idx="1701">
                  <c:v>35254</c:v>
                </c:pt>
                <c:pt idx="1702">
                  <c:v>35255</c:v>
                </c:pt>
                <c:pt idx="1703">
                  <c:v>35256</c:v>
                </c:pt>
                <c:pt idx="1704">
                  <c:v>35257</c:v>
                </c:pt>
                <c:pt idx="1705">
                  <c:v>35258</c:v>
                </c:pt>
                <c:pt idx="1706">
                  <c:v>35261</c:v>
                </c:pt>
                <c:pt idx="1707">
                  <c:v>35262</c:v>
                </c:pt>
                <c:pt idx="1708">
                  <c:v>35263</c:v>
                </c:pt>
                <c:pt idx="1709">
                  <c:v>35264</c:v>
                </c:pt>
                <c:pt idx="1710">
                  <c:v>35265</c:v>
                </c:pt>
                <c:pt idx="1711">
                  <c:v>35268</c:v>
                </c:pt>
                <c:pt idx="1712">
                  <c:v>35269</c:v>
                </c:pt>
                <c:pt idx="1713">
                  <c:v>35270</c:v>
                </c:pt>
                <c:pt idx="1714">
                  <c:v>35271</c:v>
                </c:pt>
                <c:pt idx="1715">
                  <c:v>35272</c:v>
                </c:pt>
                <c:pt idx="1716">
                  <c:v>35275</c:v>
                </c:pt>
                <c:pt idx="1717">
                  <c:v>35276</c:v>
                </c:pt>
                <c:pt idx="1718">
                  <c:v>35277</c:v>
                </c:pt>
                <c:pt idx="1719">
                  <c:v>35278</c:v>
                </c:pt>
                <c:pt idx="1720">
                  <c:v>35279</c:v>
                </c:pt>
                <c:pt idx="1721">
                  <c:v>35282</c:v>
                </c:pt>
                <c:pt idx="1722">
                  <c:v>35283</c:v>
                </c:pt>
                <c:pt idx="1723">
                  <c:v>35284</c:v>
                </c:pt>
                <c:pt idx="1724">
                  <c:v>35285</c:v>
                </c:pt>
                <c:pt idx="1725">
                  <c:v>35286</c:v>
                </c:pt>
                <c:pt idx="1726">
                  <c:v>35289</c:v>
                </c:pt>
                <c:pt idx="1727">
                  <c:v>35290</c:v>
                </c:pt>
                <c:pt idx="1728">
                  <c:v>35291</c:v>
                </c:pt>
                <c:pt idx="1729">
                  <c:v>35292</c:v>
                </c:pt>
                <c:pt idx="1730">
                  <c:v>35293</c:v>
                </c:pt>
                <c:pt idx="1731">
                  <c:v>35296</c:v>
                </c:pt>
                <c:pt idx="1732">
                  <c:v>35297</c:v>
                </c:pt>
                <c:pt idx="1733">
                  <c:v>35298</c:v>
                </c:pt>
                <c:pt idx="1734">
                  <c:v>35299</c:v>
                </c:pt>
                <c:pt idx="1735">
                  <c:v>35300</c:v>
                </c:pt>
                <c:pt idx="1736">
                  <c:v>35303</c:v>
                </c:pt>
                <c:pt idx="1737">
                  <c:v>35304</c:v>
                </c:pt>
                <c:pt idx="1738">
                  <c:v>35305</c:v>
                </c:pt>
                <c:pt idx="1739">
                  <c:v>35306</c:v>
                </c:pt>
                <c:pt idx="1740">
                  <c:v>35307</c:v>
                </c:pt>
                <c:pt idx="1741">
                  <c:v>35310</c:v>
                </c:pt>
                <c:pt idx="1742">
                  <c:v>35311</c:v>
                </c:pt>
                <c:pt idx="1743">
                  <c:v>35312</c:v>
                </c:pt>
                <c:pt idx="1744">
                  <c:v>35313</c:v>
                </c:pt>
                <c:pt idx="1745">
                  <c:v>35314</c:v>
                </c:pt>
                <c:pt idx="1746">
                  <c:v>35317</c:v>
                </c:pt>
                <c:pt idx="1747">
                  <c:v>35318</c:v>
                </c:pt>
                <c:pt idx="1748">
                  <c:v>35319</c:v>
                </c:pt>
                <c:pt idx="1749">
                  <c:v>35320</c:v>
                </c:pt>
                <c:pt idx="1750">
                  <c:v>35321</c:v>
                </c:pt>
                <c:pt idx="1751">
                  <c:v>35324</c:v>
                </c:pt>
                <c:pt idx="1752">
                  <c:v>35325</c:v>
                </c:pt>
                <c:pt idx="1753">
                  <c:v>35326</c:v>
                </c:pt>
                <c:pt idx="1754">
                  <c:v>35327</c:v>
                </c:pt>
                <c:pt idx="1755">
                  <c:v>35328</c:v>
                </c:pt>
                <c:pt idx="1756">
                  <c:v>35331</c:v>
                </c:pt>
                <c:pt idx="1757">
                  <c:v>35332</c:v>
                </c:pt>
                <c:pt idx="1758">
                  <c:v>35333</c:v>
                </c:pt>
                <c:pt idx="1759">
                  <c:v>35334</c:v>
                </c:pt>
                <c:pt idx="1760">
                  <c:v>35335</c:v>
                </c:pt>
                <c:pt idx="1761">
                  <c:v>35338</c:v>
                </c:pt>
                <c:pt idx="1762">
                  <c:v>35339</c:v>
                </c:pt>
                <c:pt idx="1763">
                  <c:v>35340</c:v>
                </c:pt>
                <c:pt idx="1764">
                  <c:v>35341</c:v>
                </c:pt>
                <c:pt idx="1765">
                  <c:v>35342</c:v>
                </c:pt>
                <c:pt idx="1766">
                  <c:v>35345</c:v>
                </c:pt>
                <c:pt idx="1767">
                  <c:v>35346</c:v>
                </c:pt>
                <c:pt idx="1768">
                  <c:v>35347</c:v>
                </c:pt>
                <c:pt idx="1769">
                  <c:v>35348</c:v>
                </c:pt>
                <c:pt idx="1770">
                  <c:v>35349</c:v>
                </c:pt>
                <c:pt idx="1771">
                  <c:v>35352</c:v>
                </c:pt>
                <c:pt idx="1772">
                  <c:v>35353</c:v>
                </c:pt>
                <c:pt idx="1773">
                  <c:v>35354</c:v>
                </c:pt>
                <c:pt idx="1774">
                  <c:v>35355</c:v>
                </c:pt>
                <c:pt idx="1775">
                  <c:v>35356</c:v>
                </c:pt>
                <c:pt idx="1776">
                  <c:v>35359</c:v>
                </c:pt>
                <c:pt idx="1777">
                  <c:v>35360</c:v>
                </c:pt>
                <c:pt idx="1778">
                  <c:v>35361</c:v>
                </c:pt>
                <c:pt idx="1779">
                  <c:v>35362</c:v>
                </c:pt>
                <c:pt idx="1780">
                  <c:v>35363</c:v>
                </c:pt>
                <c:pt idx="1781">
                  <c:v>35366</c:v>
                </c:pt>
                <c:pt idx="1782">
                  <c:v>35367</c:v>
                </c:pt>
                <c:pt idx="1783">
                  <c:v>35368</c:v>
                </c:pt>
                <c:pt idx="1784">
                  <c:v>35369</c:v>
                </c:pt>
                <c:pt idx="1785">
                  <c:v>35370</c:v>
                </c:pt>
                <c:pt idx="1786">
                  <c:v>35373</c:v>
                </c:pt>
                <c:pt idx="1787">
                  <c:v>35374</c:v>
                </c:pt>
                <c:pt idx="1788">
                  <c:v>35375</c:v>
                </c:pt>
                <c:pt idx="1789">
                  <c:v>35376</c:v>
                </c:pt>
                <c:pt idx="1790">
                  <c:v>35377</c:v>
                </c:pt>
                <c:pt idx="1791">
                  <c:v>35380</c:v>
                </c:pt>
                <c:pt idx="1792">
                  <c:v>35381</c:v>
                </c:pt>
                <c:pt idx="1793">
                  <c:v>35382</c:v>
                </c:pt>
                <c:pt idx="1794">
                  <c:v>35383</c:v>
                </c:pt>
                <c:pt idx="1795">
                  <c:v>35384</c:v>
                </c:pt>
                <c:pt idx="1796">
                  <c:v>35387</c:v>
                </c:pt>
                <c:pt idx="1797">
                  <c:v>35388</c:v>
                </c:pt>
                <c:pt idx="1798">
                  <c:v>35389</c:v>
                </c:pt>
                <c:pt idx="1799">
                  <c:v>35390</c:v>
                </c:pt>
                <c:pt idx="1800">
                  <c:v>35391</c:v>
                </c:pt>
                <c:pt idx="1801">
                  <c:v>35394</c:v>
                </c:pt>
                <c:pt idx="1802">
                  <c:v>35395</c:v>
                </c:pt>
                <c:pt idx="1803">
                  <c:v>35396</c:v>
                </c:pt>
                <c:pt idx="1804">
                  <c:v>35397</c:v>
                </c:pt>
                <c:pt idx="1805">
                  <c:v>35398</c:v>
                </c:pt>
                <c:pt idx="1806">
                  <c:v>35401</c:v>
                </c:pt>
                <c:pt idx="1807">
                  <c:v>35402</c:v>
                </c:pt>
                <c:pt idx="1808">
                  <c:v>35403</c:v>
                </c:pt>
                <c:pt idx="1809">
                  <c:v>35404</c:v>
                </c:pt>
                <c:pt idx="1810">
                  <c:v>35405</c:v>
                </c:pt>
                <c:pt idx="1811">
                  <c:v>35408</c:v>
                </c:pt>
                <c:pt idx="1812">
                  <c:v>35409</c:v>
                </c:pt>
                <c:pt idx="1813">
                  <c:v>35410</c:v>
                </c:pt>
                <c:pt idx="1814">
                  <c:v>35411</c:v>
                </c:pt>
                <c:pt idx="1815">
                  <c:v>35412</c:v>
                </c:pt>
                <c:pt idx="1816">
                  <c:v>35415</c:v>
                </c:pt>
                <c:pt idx="1817">
                  <c:v>35416</c:v>
                </c:pt>
                <c:pt idx="1818">
                  <c:v>35417</c:v>
                </c:pt>
                <c:pt idx="1819">
                  <c:v>35418</c:v>
                </c:pt>
                <c:pt idx="1820">
                  <c:v>35419</c:v>
                </c:pt>
                <c:pt idx="1821">
                  <c:v>35422</c:v>
                </c:pt>
                <c:pt idx="1822">
                  <c:v>35423</c:v>
                </c:pt>
                <c:pt idx="1823">
                  <c:v>35424</c:v>
                </c:pt>
                <c:pt idx="1824">
                  <c:v>35425</c:v>
                </c:pt>
                <c:pt idx="1825">
                  <c:v>35426</c:v>
                </c:pt>
                <c:pt idx="1826">
                  <c:v>35429</c:v>
                </c:pt>
                <c:pt idx="1827">
                  <c:v>35430</c:v>
                </c:pt>
                <c:pt idx="1828">
                  <c:v>35431</c:v>
                </c:pt>
                <c:pt idx="1829">
                  <c:v>35432</c:v>
                </c:pt>
                <c:pt idx="1830">
                  <c:v>35433</c:v>
                </c:pt>
                <c:pt idx="1831">
                  <c:v>35436</c:v>
                </c:pt>
                <c:pt idx="1832">
                  <c:v>35437</c:v>
                </c:pt>
                <c:pt idx="1833">
                  <c:v>35438</c:v>
                </c:pt>
                <c:pt idx="1834">
                  <c:v>35439</c:v>
                </c:pt>
                <c:pt idx="1835">
                  <c:v>35440</c:v>
                </c:pt>
                <c:pt idx="1836">
                  <c:v>35443</c:v>
                </c:pt>
                <c:pt idx="1837">
                  <c:v>35444</c:v>
                </c:pt>
                <c:pt idx="1838">
                  <c:v>35445</c:v>
                </c:pt>
                <c:pt idx="1839">
                  <c:v>35446</c:v>
                </c:pt>
                <c:pt idx="1840">
                  <c:v>35447</c:v>
                </c:pt>
                <c:pt idx="1841">
                  <c:v>35450</c:v>
                </c:pt>
                <c:pt idx="1842">
                  <c:v>35451</c:v>
                </c:pt>
                <c:pt idx="1843">
                  <c:v>35452</c:v>
                </c:pt>
                <c:pt idx="1844">
                  <c:v>35453</c:v>
                </c:pt>
                <c:pt idx="1845">
                  <c:v>35454</c:v>
                </c:pt>
                <c:pt idx="1846">
                  <c:v>35457</c:v>
                </c:pt>
                <c:pt idx="1847">
                  <c:v>35458</c:v>
                </c:pt>
                <c:pt idx="1848">
                  <c:v>35459</c:v>
                </c:pt>
                <c:pt idx="1849">
                  <c:v>35460</c:v>
                </c:pt>
                <c:pt idx="1850">
                  <c:v>35461</c:v>
                </c:pt>
                <c:pt idx="1851">
                  <c:v>35464</c:v>
                </c:pt>
                <c:pt idx="1852">
                  <c:v>35465</c:v>
                </c:pt>
                <c:pt idx="1853">
                  <c:v>35466</c:v>
                </c:pt>
                <c:pt idx="1854">
                  <c:v>35467</c:v>
                </c:pt>
                <c:pt idx="1855">
                  <c:v>35468</c:v>
                </c:pt>
                <c:pt idx="1856">
                  <c:v>35471</c:v>
                </c:pt>
                <c:pt idx="1857">
                  <c:v>35472</c:v>
                </c:pt>
                <c:pt idx="1858">
                  <c:v>35473</c:v>
                </c:pt>
                <c:pt idx="1859">
                  <c:v>35474</c:v>
                </c:pt>
                <c:pt idx="1860">
                  <c:v>35475</c:v>
                </c:pt>
                <c:pt idx="1861">
                  <c:v>35478</c:v>
                </c:pt>
                <c:pt idx="1862">
                  <c:v>35479</c:v>
                </c:pt>
                <c:pt idx="1863">
                  <c:v>35480</c:v>
                </c:pt>
                <c:pt idx="1864">
                  <c:v>35481</c:v>
                </c:pt>
                <c:pt idx="1865">
                  <c:v>35482</c:v>
                </c:pt>
                <c:pt idx="1866">
                  <c:v>35485</c:v>
                </c:pt>
                <c:pt idx="1867">
                  <c:v>35486</c:v>
                </c:pt>
                <c:pt idx="1868">
                  <c:v>35487</c:v>
                </c:pt>
                <c:pt idx="1869">
                  <c:v>35488</c:v>
                </c:pt>
                <c:pt idx="1870">
                  <c:v>35489</c:v>
                </c:pt>
                <c:pt idx="1871">
                  <c:v>35492</c:v>
                </c:pt>
                <c:pt idx="1872">
                  <c:v>35493</c:v>
                </c:pt>
                <c:pt idx="1873">
                  <c:v>35494</c:v>
                </c:pt>
                <c:pt idx="1874">
                  <c:v>35495</c:v>
                </c:pt>
                <c:pt idx="1875">
                  <c:v>35496</c:v>
                </c:pt>
                <c:pt idx="1876">
                  <c:v>35499</c:v>
                </c:pt>
                <c:pt idx="1877">
                  <c:v>35500</c:v>
                </c:pt>
                <c:pt idx="1878">
                  <c:v>35501</c:v>
                </c:pt>
                <c:pt idx="1879">
                  <c:v>35502</c:v>
                </c:pt>
                <c:pt idx="1880">
                  <c:v>35503</c:v>
                </c:pt>
                <c:pt idx="1881">
                  <c:v>35506</c:v>
                </c:pt>
                <c:pt idx="1882">
                  <c:v>35507</c:v>
                </c:pt>
                <c:pt idx="1883">
                  <c:v>35508</c:v>
                </c:pt>
                <c:pt idx="1884">
                  <c:v>35509</c:v>
                </c:pt>
                <c:pt idx="1885">
                  <c:v>35510</c:v>
                </c:pt>
                <c:pt idx="1886">
                  <c:v>35513</c:v>
                </c:pt>
                <c:pt idx="1887">
                  <c:v>35514</c:v>
                </c:pt>
                <c:pt idx="1888">
                  <c:v>35515</c:v>
                </c:pt>
                <c:pt idx="1889">
                  <c:v>35516</c:v>
                </c:pt>
                <c:pt idx="1890">
                  <c:v>35517</c:v>
                </c:pt>
                <c:pt idx="1891">
                  <c:v>35520</c:v>
                </c:pt>
                <c:pt idx="1892">
                  <c:v>35521</c:v>
                </c:pt>
                <c:pt idx="1893">
                  <c:v>35522</c:v>
                </c:pt>
                <c:pt idx="1894">
                  <c:v>35523</c:v>
                </c:pt>
                <c:pt idx="1895">
                  <c:v>35524</c:v>
                </c:pt>
                <c:pt idx="1896">
                  <c:v>35527</c:v>
                </c:pt>
                <c:pt idx="1897">
                  <c:v>35528</c:v>
                </c:pt>
                <c:pt idx="1898">
                  <c:v>35529</c:v>
                </c:pt>
                <c:pt idx="1899">
                  <c:v>35530</c:v>
                </c:pt>
                <c:pt idx="1900">
                  <c:v>35531</c:v>
                </c:pt>
                <c:pt idx="1901">
                  <c:v>35534</c:v>
                </c:pt>
                <c:pt idx="1902">
                  <c:v>35535</c:v>
                </c:pt>
                <c:pt idx="1903">
                  <c:v>35536</c:v>
                </c:pt>
                <c:pt idx="1904">
                  <c:v>35537</c:v>
                </c:pt>
                <c:pt idx="1905">
                  <c:v>35538</c:v>
                </c:pt>
                <c:pt idx="1906">
                  <c:v>35541</c:v>
                </c:pt>
                <c:pt idx="1907">
                  <c:v>35542</c:v>
                </c:pt>
                <c:pt idx="1908">
                  <c:v>35543</c:v>
                </c:pt>
                <c:pt idx="1909">
                  <c:v>35544</c:v>
                </c:pt>
                <c:pt idx="1910">
                  <c:v>35545</c:v>
                </c:pt>
                <c:pt idx="1911">
                  <c:v>35548</c:v>
                </c:pt>
                <c:pt idx="1912">
                  <c:v>35549</c:v>
                </c:pt>
                <c:pt idx="1913">
                  <c:v>35550</c:v>
                </c:pt>
                <c:pt idx="1914">
                  <c:v>35551</c:v>
                </c:pt>
                <c:pt idx="1915">
                  <c:v>35552</c:v>
                </c:pt>
                <c:pt idx="1916">
                  <c:v>35555</c:v>
                </c:pt>
                <c:pt idx="1917">
                  <c:v>35556</c:v>
                </c:pt>
                <c:pt idx="1918">
                  <c:v>35557</c:v>
                </c:pt>
                <c:pt idx="1919">
                  <c:v>35558</c:v>
                </c:pt>
                <c:pt idx="1920">
                  <c:v>35559</c:v>
                </c:pt>
                <c:pt idx="1921">
                  <c:v>35562</c:v>
                </c:pt>
                <c:pt idx="1922">
                  <c:v>35563</c:v>
                </c:pt>
                <c:pt idx="1923">
                  <c:v>35564</c:v>
                </c:pt>
                <c:pt idx="1924">
                  <c:v>35565</c:v>
                </c:pt>
                <c:pt idx="1925">
                  <c:v>35566</c:v>
                </c:pt>
                <c:pt idx="1926">
                  <c:v>35569</c:v>
                </c:pt>
                <c:pt idx="1927">
                  <c:v>35570</c:v>
                </c:pt>
                <c:pt idx="1928">
                  <c:v>35571</c:v>
                </c:pt>
                <c:pt idx="1929">
                  <c:v>35572</c:v>
                </c:pt>
                <c:pt idx="1930">
                  <c:v>35573</c:v>
                </c:pt>
                <c:pt idx="1931">
                  <c:v>35576</c:v>
                </c:pt>
                <c:pt idx="1932">
                  <c:v>35577</c:v>
                </c:pt>
                <c:pt idx="1933">
                  <c:v>35578</c:v>
                </c:pt>
                <c:pt idx="1934">
                  <c:v>35579</c:v>
                </c:pt>
                <c:pt idx="1935">
                  <c:v>35580</c:v>
                </c:pt>
                <c:pt idx="1936">
                  <c:v>35583</c:v>
                </c:pt>
                <c:pt idx="1937">
                  <c:v>35584</c:v>
                </c:pt>
                <c:pt idx="1938">
                  <c:v>35585</c:v>
                </c:pt>
                <c:pt idx="1939">
                  <c:v>35586</c:v>
                </c:pt>
                <c:pt idx="1940">
                  <c:v>35587</c:v>
                </c:pt>
                <c:pt idx="1941">
                  <c:v>35590</c:v>
                </c:pt>
                <c:pt idx="1942">
                  <c:v>35591</c:v>
                </c:pt>
                <c:pt idx="1943">
                  <c:v>35592</c:v>
                </c:pt>
                <c:pt idx="1944">
                  <c:v>35593</c:v>
                </c:pt>
                <c:pt idx="1945">
                  <c:v>35594</c:v>
                </c:pt>
                <c:pt idx="1946">
                  <c:v>35597</c:v>
                </c:pt>
                <c:pt idx="1947">
                  <c:v>35598</c:v>
                </c:pt>
                <c:pt idx="1948">
                  <c:v>35599</c:v>
                </c:pt>
                <c:pt idx="1949">
                  <c:v>35600</c:v>
                </c:pt>
                <c:pt idx="1950">
                  <c:v>35601</c:v>
                </c:pt>
                <c:pt idx="1951">
                  <c:v>35604</c:v>
                </c:pt>
                <c:pt idx="1952">
                  <c:v>35605</c:v>
                </c:pt>
                <c:pt idx="1953">
                  <c:v>35606</c:v>
                </c:pt>
                <c:pt idx="1954">
                  <c:v>35607</c:v>
                </c:pt>
                <c:pt idx="1955">
                  <c:v>35608</c:v>
                </c:pt>
                <c:pt idx="1956">
                  <c:v>35611</c:v>
                </c:pt>
                <c:pt idx="1957">
                  <c:v>35612</c:v>
                </c:pt>
                <c:pt idx="1958">
                  <c:v>35613</c:v>
                </c:pt>
                <c:pt idx="1959">
                  <c:v>35614</c:v>
                </c:pt>
                <c:pt idx="1960">
                  <c:v>35615</c:v>
                </c:pt>
                <c:pt idx="1961">
                  <c:v>35618</c:v>
                </c:pt>
                <c:pt idx="1962">
                  <c:v>35619</c:v>
                </c:pt>
                <c:pt idx="1963">
                  <c:v>35620</c:v>
                </c:pt>
                <c:pt idx="1964">
                  <c:v>35621</c:v>
                </c:pt>
                <c:pt idx="1965">
                  <c:v>35622</c:v>
                </c:pt>
                <c:pt idx="1966">
                  <c:v>35625</c:v>
                </c:pt>
                <c:pt idx="1967">
                  <c:v>35626</c:v>
                </c:pt>
                <c:pt idx="1968">
                  <c:v>35627</c:v>
                </c:pt>
                <c:pt idx="1969">
                  <c:v>35628</c:v>
                </c:pt>
                <c:pt idx="1970">
                  <c:v>35629</c:v>
                </c:pt>
                <c:pt idx="1971">
                  <c:v>35632</c:v>
                </c:pt>
                <c:pt idx="1972">
                  <c:v>35633</c:v>
                </c:pt>
                <c:pt idx="1973">
                  <c:v>35634</c:v>
                </c:pt>
                <c:pt idx="1974">
                  <c:v>35635</c:v>
                </c:pt>
                <c:pt idx="1975">
                  <c:v>35636</c:v>
                </c:pt>
                <c:pt idx="1976">
                  <c:v>35639</c:v>
                </c:pt>
                <c:pt idx="1977">
                  <c:v>35640</c:v>
                </c:pt>
                <c:pt idx="1978">
                  <c:v>35641</c:v>
                </c:pt>
                <c:pt idx="1979">
                  <c:v>35642</c:v>
                </c:pt>
                <c:pt idx="1980">
                  <c:v>35643</c:v>
                </c:pt>
                <c:pt idx="1981">
                  <c:v>35646</c:v>
                </c:pt>
                <c:pt idx="1982">
                  <c:v>35647</c:v>
                </c:pt>
                <c:pt idx="1983">
                  <c:v>35648</c:v>
                </c:pt>
                <c:pt idx="1984">
                  <c:v>35649</c:v>
                </c:pt>
                <c:pt idx="1985">
                  <c:v>35650</c:v>
                </c:pt>
                <c:pt idx="1986">
                  <c:v>35653</c:v>
                </c:pt>
                <c:pt idx="1987">
                  <c:v>35654</c:v>
                </c:pt>
                <c:pt idx="1988">
                  <c:v>35655</c:v>
                </c:pt>
                <c:pt idx="1989">
                  <c:v>35656</c:v>
                </c:pt>
                <c:pt idx="1990">
                  <c:v>35657</c:v>
                </c:pt>
                <c:pt idx="1991">
                  <c:v>35660</c:v>
                </c:pt>
                <c:pt idx="1992">
                  <c:v>35661</c:v>
                </c:pt>
                <c:pt idx="1993">
                  <c:v>35662</c:v>
                </c:pt>
                <c:pt idx="1994">
                  <c:v>35663</c:v>
                </c:pt>
                <c:pt idx="1995">
                  <c:v>35664</c:v>
                </c:pt>
                <c:pt idx="1996">
                  <c:v>35667</c:v>
                </c:pt>
                <c:pt idx="1997">
                  <c:v>35668</c:v>
                </c:pt>
                <c:pt idx="1998">
                  <c:v>35669</c:v>
                </c:pt>
                <c:pt idx="1999">
                  <c:v>35670</c:v>
                </c:pt>
                <c:pt idx="2000">
                  <c:v>35671</c:v>
                </c:pt>
                <c:pt idx="2001">
                  <c:v>35674</c:v>
                </c:pt>
                <c:pt idx="2002">
                  <c:v>35675</c:v>
                </c:pt>
                <c:pt idx="2003">
                  <c:v>35676</c:v>
                </c:pt>
                <c:pt idx="2004">
                  <c:v>35677</c:v>
                </c:pt>
                <c:pt idx="2005">
                  <c:v>35678</c:v>
                </c:pt>
                <c:pt idx="2006">
                  <c:v>35681</c:v>
                </c:pt>
                <c:pt idx="2007">
                  <c:v>35682</c:v>
                </c:pt>
                <c:pt idx="2008">
                  <c:v>35683</c:v>
                </c:pt>
                <c:pt idx="2009">
                  <c:v>35684</c:v>
                </c:pt>
                <c:pt idx="2010">
                  <c:v>35685</c:v>
                </c:pt>
                <c:pt idx="2011">
                  <c:v>35688</c:v>
                </c:pt>
                <c:pt idx="2012">
                  <c:v>35689</c:v>
                </c:pt>
                <c:pt idx="2013">
                  <c:v>35690</c:v>
                </c:pt>
                <c:pt idx="2014">
                  <c:v>35691</c:v>
                </c:pt>
                <c:pt idx="2015">
                  <c:v>35692</c:v>
                </c:pt>
                <c:pt idx="2016">
                  <c:v>35695</c:v>
                </c:pt>
                <c:pt idx="2017">
                  <c:v>35696</c:v>
                </c:pt>
                <c:pt idx="2018">
                  <c:v>35697</c:v>
                </c:pt>
                <c:pt idx="2019">
                  <c:v>35698</c:v>
                </c:pt>
                <c:pt idx="2020">
                  <c:v>35699</c:v>
                </c:pt>
                <c:pt idx="2021">
                  <c:v>35702</c:v>
                </c:pt>
                <c:pt idx="2022">
                  <c:v>35703</c:v>
                </c:pt>
                <c:pt idx="2023">
                  <c:v>35704</c:v>
                </c:pt>
                <c:pt idx="2024">
                  <c:v>35705</c:v>
                </c:pt>
                <c:pt idx="2025">
                  <c:v>35706</c:v>
                </c:pt>
                <c:pt idx="2026">
                  <c:v>35709</c:v>
                </c:pt>
                <c:pt idx="2027">
                  <c:v>35710</c:v>
                </c:pt>
                <c:pt idx="2028">
                  <c:v>35711</c:v>
                </c:pt>
                <c:pt idx="2029">
                  <c:v>35712</c:v>
                </c:pt>
                <c:pt idx="2030">
                  <c:v>35713</c:v>
                </c:pt>
                <c:pt idx="2031">
                  <c:v>35716</c:v>
                </c:pt>
                <c:pt idx="2032">
                  <c:v>35717</c:v>
                </c:pt>
                <c:pt idx="2033">
                  <c:v>35718</c:v>
                </c:pt>
                <c:pt idx="2034">
                  <c:v>35719</c:v>
                </c:pt>
                <c:pt idx="2035">
                  <c:v>35720</c:v>
                </c:pt>
                <c:pt idx="2036">
                  <c:v>35723</c:v>
                </c:pt>
                <c:pt idx="2037">
                  <c:v>35724</c:v>
                </c:pt>
                <c:pt idx="2038">
                  <c:v>35725</c:v>
                </c:pt>
                <c:pt idx="2039">
                  <c:v>35726</c:v>
                </c:pt>
                <c:pt idx="2040">
                  <c:v>35727</c:v>
                </c:pt>
                <c:pt idx="2041">
                  <c:v>35730</c:v>
                </c:pt>
                <c:pt idx="2042">
                  <c:v>35731</c:v>
                </c:pt>
                <c:pt idx="2043">
                  <c:v>35732</c:v>
                </c:pt>
                <c:pt idx="2044">
                  <c:v>35733</c:v>
                </c:pt>
                <c:pt idx="2045">
                  <c:v>35734</c:v>
                </c:pt>
                <c:pt idx="2046">
                  <c:v>35737</c:v>
                </c:pt>
                <c:pt idx="2047">
                  <c:v>35738</c:v>
                </c:pt>
                <c:pt idx="2048">
                  <c:v>35739</c:v>
                </c:pt>
                <c:pt idx="2049">
                  <c:v>35740</c:v>
                </c:pt>
                <c:pt idx="2050">
                  <c:v>35741</c:v>
                </c:pt>
                <c:pt idx="2051">
                  <c:v>35744</c:v>
                </c:pt>
                <c:pt idx="2052">
                  <c:v>35745</c:v>
                </c:pt>
                <c:pt idx="2053">
                  <c:v>35746</c:v>
                </c:pt>
                <c:pt idx="2054">
                  <c:v>35747</c:v>
                </c:pt>
                <c:pt idx="2055">
                  <c:v>35748</c:v>
                </c:pt>
                <c:pt idx="2056">
                  <c:v>35751</c:v>
                </c:pt>
                <c:pt idx="2057">
                  <c:v>35752</c:v>
                </c:pt>
                <c:pt idx="2058">
                  <c:v>35753</c:v>
                </c:pt>
                <c:pt idx="2059">
                  <c:v>35754</c:v>
                </c:pt>
                <c:pt idx="2060">
                  <c:v>35755</c:v>
                </c:pt>
                <c:pt idx="2061">
                  <c:v>35758</c:v>
                </c:pt>
                <c:pt idx="2062">
                  <c:v>35759</c:v>
                </c:pt>
                <c:pt idx="2063">
                  <c:v>35760</c:v>
                </c:pt>
                <c:pt idx="2064">
                  <c:v>35761</c:v>
                </c:pt>
                <c:pt idx="2065">
                  <c:v>35762</c:v>
                </c:pt>
                <c:pt idx="2066">
                  <c:v>35765</c:v>
                </c:pt>
                <c:pt idx="2067">
                  <c:v>35766</c:v>
                </c:pt>
                <c:pt idx="2068">
                  <c:v>35767</c:v>
                </c:pt>
                <c:pt idx="2069">
                  <c:v>35768</c:v>
                </c:pt>
                <c:pt idx="2070">
                  <c:v>35769</c:v>
                </c:pt>
                <c:pt idx="2071">
                  <c:v>35772</c:v>
                </c:pt>
                <c:pt idx="2072">
                  <c:v>35773</c:v>
                </c:pt>
                <c:pt idx="2073">
                  <c:v>35774</c:v>
                </c:pt>
                <c:pt idx="2074">
                  <c:v>35775</c:v>
                </c:pt>
                <c:pt idx="2075">
                  <c:v>35776</c:v>
                </c:pt>
                <c:pt idx="2076">
                  <c:v>35779</c:v>
                </c:pt>
                <c:pt idx="2077">
                  <c:v>35780</c:v>
                </c:pt>
                <c:pt idx="2078">
                  <c:v>35781</c:v>
                </c:pt>
                <c:pt idx="2079">
                  <c:v>35782</c:v>
                </c:pt>
                <c:pt idx="2080">
                  <c:v>35783</c:v>
                </c:pt>
                <c:pt idx="2081">
                  <c:v>35786</c:v>
                </c:pt>
                <c:pt idx="2082">
                  <c:v>35787</c:v>
                </c:pt>
                <c:pt idx="2083">
                  <c:v>35788</c:v>
                </c:pt>
                <c:pt idx="2084">
                  <c:v>35789</c:v>
                </c:pt>
                <c:pt idx="2085">
                  <c:v>35790</c:v>
                </c:pt>
                <c:pt idx="2086">
                  <c:v>35793</c:v>
                </c:pt>
                <c:pt idx="2087">
                  <c:v>35794</c:v>
                </c:pt>
                <c:pt idx="2088">
                  <c:v>35795</c:v>
                </c:pt>
                <c:pt idx="2089">
                  <c:v>35796</c:v>
                </c:pt>
                <c:pt idx="2090">
                  <c:v>35797</c:v>
                </c:pt>
                <c:pt idx="2091">
                  <c:v>35800</c:v>
                </c:pt>
                <c:pt idx="2092">
                  <c:v>35801</c:v>
                </c:pt>
                <c:pt idx="2093">
                  <c:v>35802</c:v>
                </c:pt>
                <c:pt idx="2094">
                  <c:v>35803</c:v>
                </c:pt>
                <c:pt idx="2095">
                  <c:v>35804</c:v>
                </c:pt>
                <c:pt idx="2096">
                  <c:v>35807</c:v>
                </c:pt>
                <c:pt idx="2097">
                  <c:v>35808</c:v>
                </c:pt>
                <c:pt idx="2098">
                  <c:v>35809</c:v>
                </c:pt>
                <c:pt idx="2099">
                  <c:v>35810</c:v>
                </c:pt>
                <c:pt idx="2100">
                  <c:v>35811</c:v>
                </c:pt>
                <c:pt idx="2101">
                  <c:v>35814</c:v>
                </c:pt>
                <c:pt idx="2102">
                  <c:v>35815</c:v>
                </c:pt>
                <c:pt idx="2103">
                  <c:v>35816</c:v>
                </c:pt>
                <c:pt idx="2104">
                  <c:v>35817</c:v>
                </c:pt>
                <c:pt idx="2105">
                  <c:v>35818</c:v>
                </c:pt>
                <c:pt idx="2106">
                  <c:v>35821</c:v>
                </c:pt>
                <c:pt idx="2107">
                  <c:v>35822</c:v>
                </c:pt>
                <c:pt idx="2108">
                  <c:v>35823</c:v>
                </c:pt>
                <c:pt idx="2109">
                  <c:v>35824</c:v>
                </c:pt>
                <c:pt idx="2110">
                  <c:v>35825</c:v>
                </c:pt>
                <c:pt idx="2111">
                  <c:v>35828</c:v>
                </c:pt>
                <c:pt idx="2112">
                  <c:v>35829</c:v>
                </c:pt>
                <c:pt idx="2113">
                  <c:v>35830</c:v>
                </c:pt>
                <c:pt idx="2114">
                  <c:v>35831</c:v>
                </c:pt>
                <c:pt idx="2115">
                  <c:v>35832</c:v>
                </c:pt>
                <c:pt idx="2116">
                  <c:v>35835</c:v>
                </c:pt>
                <c:pt idx="2117">
                  <c:v>35836</c:v>
                </c:pt>
                <c:pt idx="2118">
                  <c:v>35837</c:v>
                </c:pt>
                <c:pt idx="2119">
                  <c:v>35838</c:v>
                </c:pt>
                <c:pt idx="2120">
                  <c:v>35839</c:v>
                </c:pt>
                <c:pt idx="2121">
                  <c:v>35842</c:v>
                </c:pt>
                <c:pt idx="2122">
                  <c:v>35843</c:v>
                </c:pt>
                <c:pt idx="2123">
                  <c:v>35844</c:v>
                </c:pt>
                <c:pt idx="2124">
                  <c:v>35845</c:v>
                </c:pt>
                <c:pt idx="2125">
                  <c:v>35846</c:v>
                </c:pt>
                <c:pt idx="2126">
                  <c:v>35849</c:v>
                </c:pt>
                <c:pt idx="2127">
                  <c:v>35850</c:v>
                </c:pt>
                <c:pt idx="2128">
                  <c:v>35851</c:v>
                </c:pt>
                <c:pt idx="2129">
                  <c:v>35852</c:v>
                </c:pt>
                <c:pt idx="2130">
                  <c:v>35853</c:v>
                </c:pt>
                <c:pt idx="2131">
                  <c:v>35856</c:v>
                </c:pt>
                <c:pt idx="2132">
                  <c:v>35857</c:v>
                </c:pt>
                <c:pt idx="2133">
                  <c:v>35858</c:v>
                </c:pt>
                <c:pt idx="2134">
                  <c:v>35859</c:v>
                </c:pt>
                <c:pt idx="2135">
                  <c:v>35860</c:v>
                </c:pt>
                <c:pt idx="2136">
                  <c:v>35863</c:v>
                </c:pt>
                <c:pt idx="2137">
                  <c:v>35864</c:v>
                </c:pt>
                <c:pt idx="2138">
                  <c:v>35865</c:v>
                </c:pt>
                <c:pt idx="2139">
                  <c:v>35866</c:v>
                </c:pt>
                <c:pt idx="2140">
                  <c:v>35867</c:v>
                </c:pt>
                <c:pt idx="2141">
                  <c:v>35870</c:v>
                </c:pt>
                <c:pt idx="2142">
                  <c:v>35871</c:v>
                </c:pt>
                <c:pt idx="2143">
                  <c:v>35872</c:v>
                </c:pt>
                <c:pt idx="2144">
                  <c:v>35873</c:v>
                </c:pt>
                <c:pt idx="2145">
                  <c:v>35874</c:v>
                </c:pt>
                <c:pt idx="2146">
                  <c:v>35877</c:v>
                </c:pt>
                <c:pt idx="2147">
                  <c:v>35878</c:v>
                </c:pt>
                <c:pt idx="2148">
                  <c:v>35879</c:v>
                </c:pt>
                <c:pt idx="2149">
                  <c:v>35880</c:v>
                </c:pt>
                <c:pt idx="2150">
                  <c:v>35881</c:v>
                </c:pt>
                <c:pt idx="2151">
                  <c:v>35884</c:v>
                </c:pt>
                <c:pt idx="2152">
                  <c:v>35885</c:v>
                </c:pt>
                <c:pt idx="2153">
                  <c:v>35886</c:v>
                </c:pt>
                <c:pt idx="2154">
                  <c:v>35887</c:v>
                </c:pt>
                <c:pt idx="2155">
                  <c:v>35888</c:v>
                </c:pt>
                <c:pt idx="2156">
                  <c:v>35891</c:v>
                </c:pt>
                <c:pt idx="2157">
                  <c:v>35892</c:v>
                </c:pt>
                <c:pt idx="2158">
                  <c:v>35893</c:v>
                </c:pt>
                <c:pt idx="2159">
                  <c:v>35894</c:v>
                </c:pt>
                <c:pt idx="2160">
                  <c:v>35895</c:v>
                </c:pt>
                <c:pt idx="2161">
                  <c:v>35898</c:v>
                </c:pt>
                <c:pt idx="2162">
                  <c:v>35899</c:v>
                </c:pt>
                <c:pt idx="2163">
                  <c:v>35900</c:v>
                </c:pt>
                <c:pt idx="2164">
                  <c:v>35901</c:v>
                </c:pt>
                <c:pt idx="2165">
                  <c:v>35902</c:v>
                </c:pt>
                <c:pt idx="2166">
                  <c:v>35905</c:v>
                </c:pt>
                <c:pt idx="2167">
                  <c:v>35906</c:v>
                </c:pt>
                <c:pt idx="2168">
                  <c:v>35907</c:v>
                </c:pt>
                <c:pt idx="2169">
                  <c:v>35908</c:v>
                </c:pt>
                <c:pt idx="2170">
                  <c:v>35909</c:v>
                </c:pt>
                <c:pt idx="2171">
                  <c:v>35912</c:v>
                </c:pt>
                <c:pt idx="2172">
                  <c:v>35913</c:v>
                </c:pt>
                <c:pt idx="2173">
                  <c:v>35914</c:v>
                </c:pt>
                <c:pt idx="2174">
                  <c:v>35915</c:v>
                </c:pt>
                <c:pt idx="2175">
                  <c:v>35916</c:v>
                </c:pt>
                <c:pt idx="2176">
                  <c:v>35919</c:v>
                </c:pt>
                <c:pt idx="2177">
                  <c:v>35920</c:v>
                </c:pt>
                <c:pt idx="2178">
                  <c:v>35921</c:v>
                </c:pt>
                <c:pt idx="2179">
                  <c:v>35922</c:v>
                </c:pt>
                <c:pt idx="2180">
                  <c:v>35923</c:v>
                </c:pt>
                <c:pt idx="2181">
                  <c:v>35926</c:v>
                </c:pt>
                <c:pt idx="2182">
                  <c:v>35927</c:v>
                </c:pt>
                <c:pt idx="2183">
                  <c:v>35928</c:v>
                </c:pt>
                <c:pt idx="2184">
                  <c:v>35929</c:v>
                </c:pt>
                <c:pt idx="2185">
                  <c:v>35930</c:v>
                </c:pt>
                <c:pt idx="2186">
                  <c:v>35933</c:v>
                </c:pt>
                <c:pt idx="2187">
                  <c:v>35934</c:v>
                </c:pt>
                <c:pt idx="2188">
                  <c:v>35935</c:v>
                </c:pt>
                <c:pt idx="2189">
                  <c:v>35936</c:v>
                </c:pt>
                <c:pt idx="2190">
                  <c:v>35937</c:v>
                </c:pt>
                <c:pt idx="2191">
                  <c:v>35940</c:v>
                </c:pt>
                <c:pt idx="2192">
                  <c:v>35941</c:v>
                </c:pt>
                <c:pt idx="2193">
                  <c:v>35942</c:v>
                </c:pt>
                <c:pt idx="2194">
                  <c:v>35943</c:v>
                </c:pt>
                <c:pt idx="2195">
                  <c:v>35944</c:v>
                </c:pt>
                <c:pt idx="2196">
                  <c:v>35947</c:v>
                </c:pt>
                <c:pt idx="2197">
                  <c:v>35948</c:v>
                </c:pt>
                <c:pt idx="2198">
                  <c:v>35949</c:v>
                </c:pt>
                <c:pt idx="2199">
                  <c:v>35950</c:v>
                </c:pt>
                <c:pt idx="2200">
                  <c:v>35951</c:v>
                </c:pt>
                <c:pt idx="2201">
                  <c:v>35954</c:v>
                </c:pt>
                <c:pt idx="2202">
                  <c:v>35955</c:v>
                </c:pt>
                <c:pt idx="2203">
                  <c:v>35956</c:v>
                </c:pt>
                <c:pt idx="2204">
                  <c:v>35957</c:v>
                </c:pt>
                <c:pt idx="2205">
                  <c:v>35958</c:v>
                </c:pt>
                <c:pt idx="2206">
                  <c:v>35961</c:v>
                </c:pt>
                <c:pt idx="2207">
                  <c:v>35962</c:v>
                </c:pt>
                <c:pt idx="2208">
                  <c:v>35963</c:v>
                </c:pt>
                <c:pt idx="2209">
                  <c:v>35964</c:v>
                </c:pt>
                <c:pt idx="2210">
                  <c:v>35965</c:v>
                </c:pt>
                <c:pt idx="2211">
                  <c:v>35968</c:v>
                </c:pt>
                <c:pt idx="2212">
                  <c:v>35969</c:v>
                </c:pt>
                <c:pt idx="2213">
                  <c:v>35970</c:v>
                </c:pt>
                <c:pt idx="2214">
                  <c:v>35971</c:v>
                </c:pt>
                <c:pt idx="2215">
                  <c:v>35972</c:v>
                </c:pt>
                <c:pt idx="2216">
                  <c:v>35975</c:v>
                </c:pt>
                <c:pt idx="2217">
                  <c:v>35976</c:v>
                </c:pt>
                <c:pt idx="2218">
                  <c:v>35977</c:v>
                </c:pt>
                <c:pt idx="2219">
                  <c:v>35978</c:v>
                </c:pt>
                <c:pt idx="2220">
                  <c:v>35979</c:v>
                </c:pt>
                <c:pt idx="2221">
                  <c:v>35982</c:v>
                </c:pt>
                <c:pt idx="2222">
                  <c:v>35983</c:v>
                </c:pt>
                <c:pt idx="2223">
                  <c:v>35984</c:v>
                </c:pt>
                <c:pt idx="2224">
                  <c:v>35985</c:v>
                </c:pt>
                <c:pt idx="2225">
                  <c:v>35986</c:v>
                </c:pt>
                <c:pt idx="2226">
                  <c:v>35989</c:v>
                </c:pt>
                <c:pt idx="2227">
                  <c:v>35990</c:v>
                </c:pt>
                <c:pt idx="2228">
                  <c:v>35991</c:v>
                </c:pt>
                <c:pt idx="2229">
                  <c:v>35992</c:v>
                </c:pt>
                <c:pt idx="2230">
                  <c:v>35993</c:v>
                </c:pt>
                <c:pt idx="2231">
                  <c:v>35996</c:v>
                </c:pt>
                <c:pt idx="2232">
                  <c:v>35997</c:v>
                </c:pt>
                <c:pt idx="2233">
                  <c:v>35998</c:v>
                </c:pt>
                <c:pt idx="2234">
                  <c:v>35999</c:v>
                </c:pt>
                <c:pt idx="2235">
                  <c:v>36000</c:v>
                </c:pt>
                <c:pt idx="2236">
                  <c:v>36003</c:v>
                </c:pt>
                <c:pt idx="2237">
                  <c:v>36004</c:v>
                </c:pt>
                <c:pt idx="2238">
                  <c:v>36005</c:v>
                </c:pt>
                <c:pt idx="2239">
                  <c:v>36006</c:v>
                </c:pt>
                <c:pt idx="2240">
                  <c:v>36007</c:v>
                </c:pt>
                <c:pt idx="2241">
                  <c:v>36010</c:v>
                </c:pt>
                <c:pt idx="2242">
                  <c:v>36011</c:v>
                </c:pt>
                <c:pt idx="2243">
                  <c:v>36012</c:v>
                </c:pt>
                <c:pt idx="2244">
                  <c:v>36013</c:v>
                </c:pt>
                <c:pt idx="2245">
                  <c:v>36014</c:v>
                </c:pt>
                <c:pt idx="2246">
                  <c:v>36017</c:v>
                </c:pt>
                <c:pt idx="2247">
                  <c:v>36018</c:v>
                </c:pt>
                <c:pt idx="2248">
                  <c:v>36019</c:v>
                </c:pt>
                <c:pt idx="2249">
                  <c:v>36020</c:v>
                </c:pt>
                <c:pt idx="2250">
                  <c:v>36021</c:v>
                </c:pt>
                <c:pt idx="2251">
                  <c:v>36024</c:v>
                </c:pt>
                <c:pt idx="2252">
                  <c:v>36025</c:v>
                </c:pt>
                <c:pt idx="2253">
                  <c:v>36026</c:v>
                </c:pt>
                <c:pt idx="2254">
                  <c:v>36027</c:v>
                </c:pt>
                <c:pt idx="2255">
                  <c:v>36028</c:v>
                </c:pt>
                <c:pt idx="2256">
                  <c:v>36031</c:v>
                </c:pt>
                <c:pt idx="2257">
                  <c:v>36032</c:v>
                </c:pt>
                <c:pt idx="2258">
                  <c:v>36033</c:v>
                </c:pt>
                <c:pt idx="2259">
                  <c:v>36034</c:v>
                </c:pt>
                <c:pt idx="2260">
                  <c:v>36035</c:v>
                </c:pt>
                <c:pt idx="2261">
                  <c:v>36038</c:v>
                </c:pt>
                <c:pt idx="2262">
                  <c:v>36039</c:v>
                </c:pt>
                <c:pt idx="2263">
                  <c:v>36040</c:v>
                </c:pt>
                <c:pt idx="2264">
                  <c:v>36041</c:v>
                </c:pt>
                <c:pt idx="2265">
                  <c:v>36042</c:v>
                </c:pt>
                <c:pt idx="2266">
                  <c:v>36045</c:v>
                </c:pt>
                <c:pt idx="2267">
                  <c:v>36046</c:v>
                </c:pt>
                <c:pt idx="2268">
                  <c:v>36047</c:v>
                </c:pt>
                <c:pt idx="2269">
                  <c:v>36048</c:v>
                </c:pt>
                <c:pt idx="2270">
                  <c:v>36049</c:v>
                </c:pt>
                <c:pt idx="2271">
                  <c:v>36052</c:v>
                </c:pt>
                <c:pt idx="2272">
                  <c:v>36053</c:v>
                </c:pt>
                <c:pt idx="2273">
                  <c:v>36054</c:v>
                </c:pt>
                <c:pt idx="2274">
                  <c:v>36055</c:v>
                </c:pt>
                <c:pt idx="2275">
                  <c:v>36056</c:v>
                </c:pt>
                <c:pt idx="2276">
                  <c:v>36059</c:v>
                </c:pt>
                <c:pt idx="2277">
                  <c:v>36060</c:v>
                </c:pt>
                <c:pt idx="2278">
                  <c:v>36061</c:v>
                </c:pt>
                <c:pt idx="2279">
                  <c:v>36062</c:v>
                </c:pt>
                <c:pt idx="2280">
                  <c:v>36063</c:v>
                </c:pt>
                <c:pt idx="2281">
                  <c:v>36066</c:v>
                </c:pt>
                <c:pt idx="2282">
                  <c:v>36067</c:v>
                </c:pt>
                <c:pt idx="2283">
                  <c:v>36068</c:v>
                </c:pt>
                <c:pt idx="2284">
                  <c:v>36069</c:v>
                </c:pt>
                <c:pt idx="2285">
                  <c:v>36070</c:v>
                </c:pt>
                <c:pt idx="2286">
                  <c:v>36073</c:v>
                </c:pt>
                <c:pt idx="2287">
                  <c:v>36074</c:v>
                </c:pt>
                <c:pt idx="2288">
                  <c:v>36075</c:v>
                </c:pt>
                <c:pt idx="2289">
                  <c:v>36076</c:v>
                </c:pt>
                <c:pt idx="2290">
                  <c:v>36077</c:v>
                </c:pt>
                <c:pt idx="2291">
                  <c:v>36080</c:v>
                </c:pt>
                <c:pt idx="2292">
                  <c:v>36081</c:v>
                </c:pt>
                <c:pt idx="2293">
                  <c:v>36082</c:v>
                </c:pt>
                <c:pt idx="2294">
                  <c:v>36083</c:v>
                </c:pt>
                <c:pt idx="2295">
                  <c:v>36084</c:v>
                </c:pt>
                <c:pt idx="2296">
                  <c:v>36087</c:v>
                </c:pt>
                <c:pt idx="2297">
                  <c:v>36088</c:v>
                </c:pt>
                <c:pt idx="2298">
                  <c:v>36089</c:v>
                </c:pt>
                <c:pt idx="2299">
                  <c:v>36090</c:v>
                </c:pt>
                <c:pt idx="2300">
                  <c:v>36091</c:v>
                </c:pt>
                <c:pt idx="2301">
                  <c:v>36094</c:v>
                </c:pt>
                <c:pt idx="2302">
                  <c:v>36095</c:v>
                </c:pt>
                <c:pt idx="2303">
                  <c:v>36096</c:v>
                </c:pt>
                <c:pt idx="2304">
                  <c:v>36097</c:v>
                </c:pt>
                <c:pt idx="2305">
                  <c:v>36098</c:v>
                </c:pt>
                <c:pt idx="2306">
                  <c:v>36101</c:v>
                </c:pt>
                <c:pt idx="2307">
                  <c:v>36102</c:v>
                </c:pt>
                <c:pt idx="2308">
                  <c:v>36103</c:v>
                </c:pt>
                <c:pt idx="2309">
                  <c:v>36104</c:v>
                </c:pt>
                <c:pt idx="2310">
                  <c:v>36105</c:v>
                </c:pt>
                <c:pt idx="2311">
                  <c:v>36108</c:v>
                </c:pt>
                <c:pt idx="2312">
                  <c:v>36109</c:v>
                </c:pt>
                <c:pt idx="2313">
                  <c:v>36110</c:v>
                </c:pt>
                <c:pt idx="2314">
                  <c:v>36111</c:v>
                </c:pt>
                <c:pt idx="2315">
                  <c:v>36112</c:v>
                </c:pt>
                <c:pt idx="2316">
                  <c:v>36115</c:v>
                </c:pt>
                <c:pt idx="2317">
                  <c:v>36116</c:v>
                </c:pt>
                <c:pt idx="2318">
                  <c:v>36117</c:v>
                </c:pt>
                <c:pt idx="2319">
                  <c:v>36118</c:v>
                </c:pt>
                <c:pt idx="2320">
                  <c:v>36119</c:v>
                </c:pt>
                <c:pt idx="2321">
                  <c:v>36122</c:v>
                </c:pt>
                <c:pt idx="2322">
                  <c:v>36123</c:v>
                </c:pt>
                <c:pt idx="2323">
                  <c:v>36124</c:v>
                </c:pt>
                <c:pt idx="2324">
                  <c:v>36125</c:v>
                </c:pt>
                <c:pt idx="2325">
                  <c:v>36126</c:v>
                </c:pt>
                <c:pt idx="2326">
                  <c:v>36129</c:v>
                </c:pt>
                <c:pt idx="2327">
                  <c:v>36130</c:v>
                </c:pt>
                <c:pt idx="2328">
                  <c:v>36131</c:v>
                </c:pt>
                <c:pt idx="2329">
                  <c:v>36132</c:v>
                </c:pt>
                <c:pt idx="2330">
                  <c:v>36133</c:v>
                </c:pt>
                <c:pt idx="2331">
                  <c:v>36136</c:v>
                </c:pt>
                <c:pt idx="2332">
                  <c:v>36137</c:v>
                </c:pt>
                <c:pt idx="2333">
                  <c:v>36138</c:v>
                </c:pt>
                <c:pt idx="2334">
                  <c:v>36139</c:v>
                </c:pt>
                <c:pt idx="2335">
                  <c:v>36140</c:v>
                </c:pt>
                <c:pt idx="2336">
                  <c:v>36143</c:v>
                </c:pt>
                <c:pt idx="2337">
                  <c:v>36144</c:v>
                </c:pt>
                <c:pt idx="2338">
                  <c:v>36145</c:v>
                </c:pt>
                <c:pt idx="2339">
                  <c:v>36146</c:v>
                </c:pt>
                <c:pt idx="2340">
                  <c:v>36147</c:v>
                </c:pt>
                <c:pt idx="2341">
                  <c:v>36150</c:v>
                </c:pt>
                <c:pt idx="2342">
                  <c:v>36151</c:v>
                </c:pt>
                <c:pt idx="2343">
                  <c:v>36152</c:v>
                </c:pt>
                <c:pt idx="2344">
                  <c:v>36153</c:v>
                </c:pt>
                <c:pt idx="2345">
                  <c:v>36154</c:v>
                </c:pt>
                <c:pt idx="2346">
                  <c:v>36157</c:v>
                </c:pt>
                <c:pt idx="2347">
                  <c:v>36158</c:v>
                </c:pt>
                <c:pt idx="2348">
                  <c:v>36159</c:v>
                </c:pt>
                <c:pt idx="2349">
                  <c:v>36160</c:v>
                </c:pt>
                <c:pt idx="2350">
                  <c:v>36161</c:v>
                </c:pt>
                <c:pt idx="2351">
                  <c:v>36164</c:v>
                </c:pt>
                <c:pt idx="2352">
                  <c:v>36165</c:v>
                </c:pt>
                <c:pt idx="2353">
                  <c:v>36166</c:v>
                </c:pt>
                <c:pt idx="2354">
                  <c:v>36167</c:v>
                </c:pt>
                <c:pt idx="2355">
                  <c:v>36168</c:v>
                </c:pt>
                <c:pt idx="2356">
                  <c:v>36171</c:v>
                </c:pt>
                <c:pt idx="2357">
                  <c:v>36172</c:v>
                </c:pt>
                <c:pt idx="2358">
                  <c:v>36173</c:v>
                </c:pt>
                <c:pt idx="2359">
                  <c:v>36174</c:v>
                </c:pt>
                <c:pt idx="2360">
                  <c:v>36175</c:v>
                </c:pt>
                <c:pt idx="2361">
                  <c:v>36178</c:v>
                </c:pt>
                <c:pt idx="2362">
                  <c:v>36179</c:v>
                </c:pt>
                <c:pt idx="2363">
                  <c:v>36180</c:v>
                </c:pt>
                <c:pt idx="2364">
                  <c:v>36181</c:v>
                </c:pt>
                <c:pt idx="2365">
                  <c:v>36182</c:v>
                </c:pt>
                <c:pt idx="2366">
                  <c:v>36185</c:v>
                </c:pt>
                <c:pt idx="2367">
                  <c:v>36186</c:v>
                </c:pt>
                <c:pt idx="2368">
                  <c:v>36187</c:v>
                </c:pt>
                <c:pt idx="2369">
                  <c:v>36188</c:v>
                </c:pt>
                <c:pt idx="2370">
                  <c:v>36189</c:v>
                </c:pt>
                <c:pt idx="2371">
                  <c:v>36192</c:v>
                </c:pt>
                <c:pt idx="2372">
                  <c:v>36193</c:v>
                </c:pt>
                <c:pt idx="2373">
                  <c:v>36194</c:v>
                </c:pt>
                <c:pt idx="2374">
                  <c:v>36195</c:v>
                </c:pt>
                <c:pt idx="2375">
                  <c:v>36196</c:v>
                </c:pt>
                <c:pt idx="2376">
                  <c:v>36199</c:v>
                </c:pt>
                <c:pt idx="2377">
                  <c:v>36200</c:v>
                </c:pt>
                <c:pt idx="2378">
                  <c:v>36201</c:v>
                </c:pt>
                <c:pt idx="2379">
                  <c:v>36202</c:v>
                </c:pt>
                <c:pt idx="2380">
                  <c:v>36203</c:v>
                </c:pt>
                <c:pt idx="2381">
                  <c:v>36206</c:v>
                </c:pt>
                <c:pt idx="2382">
                  <c:v>36207</c:v>
                </c:pt>
                <c:pt idx="2383">
                  <c:v>36208</c:v>
                </c:pt>
                <c:pt idx="2384">
                  <c:v>36209</c:v>
                </c:pt>
                <c:pt idx="2385">
                  <c:v>36210</c:v>
                </c:pt>
                <c:pt idx="2386">
                  <c:v>36213</c:v>
                </c:pt>
                <c:pt idx="2387">
                  <c:v>36214</c:v>
                </c:pt>
                <c:pt idx="2388">
                  <c:v>36215</c:v>
                </c:pt>
                <c:pt idx="2389">
                  <c:v>36216</c:v>
                </c:pt>
                <c:pt idx="2390">
                  <c:v>36217</c:v>
                </c:pt>
                <c:pt idx="2391">
                  <c:v>36220</c:v>
                </c:pt>
                <c:pt idx="2392">
                  <c:v>36221</c:v>
                </c:pt>
                <c:pt idx="2393">
                  <c:v>36222</c:v>
                </c:pt>
                <c:pt idx="2394">
                  <c:v>36223</c:v>
                </c:pt>
                <c:pt idx="2395">
                  <c:v>36224</c:v>
                </c:pt>
                <c:pt idx="2396">
                  <c:v>36227</c:v>
                </c:pt>
                <c:pt idx="2397">
                  <c:v>36228</c:v>
                </c:pt>
                <c:pt idx="2398">
                  <c:v>36229</c:v>
                </c:pt>
                <c:pt idx="2399">
                  <c:v>36230</c:v>
                </c:pt>
                <c:pt idx="2400">
                  <c:v>36231</c:v>
                </c:pt>
                <c:pt idx="2401">
                  <c:v>36234</c:v>
                </c:pt>
                <c:pt idx="2402">
                  <c:v>36235</c:v>
                </c:pt>
                <c:pt idx="2403">
                  <c:v>36236</c:v>
                </c:pt>
                <c:pt idx="2404">
                  <c:v>36237</c:v>
                </c:pt>
                <c:pt idx="2405">
                  <c:v>36238</c:v>
                </c:pt>
                <c:pt idx="2406">
                  <c:v>36241</c:v>
                </c:pt>
                <c:pt idx="2407">
                  <c:v>36242</c:v>
                </c:pt>
                <c:pt idx="2408">
                  <c:v>36243</c:v>
                </c:pt>
                <c:pt idx="2409">
                  <c:v>36244</c:v>
                </c:pt>
                <c:pt idx="2410">
                  <c:v>36245</c:v>
                </c:pt>
                <c:pt idx="2411">
                  <c:v>36248</c:v>
                </c:pt>
                <c:pt idx="2412">
                  <c:v>36249</c:v>
                </c:pt>
                <c:pt idx="2413">
                  <c:v>36250</c:v>
                </c:pt>
                <c:pt idx="2414">
                  <c:v>36251</c:v>
                </c:pt>
                <c:pt idx="2415">
                  <c:v>36252</c:v>
                </c:pt>
                <c:pt idx="2416">
                  <c:v>36255</c:v>
                </c:pt>
                <c:pt idx="2417">
                  <c:v>36256</c:v>
                </c:pt>
                <c:pt idx="2418">
                  <c:v>36257</c:v>
                </c:pt>
                <c:pt idx="2419">
                  <c:v>36258</c:v>
                </c:pt>
                <c:pt idx="2420">
                  <c:v>36259</c:v>
                </c:pt>
                <c:pt idx="2421">
                  <c:v>36262</c:v>
                </c:pt>
                <c:pt idx="2422">
                  <c:v>36263</c:v>
                </c:pt>
                <c:pt idx="2423">
                  <c:v>36264</c:v>
                </c:pt>
                <c:pt idx="2424">
                  <c:v>36265</c:v>
                </c:pt>
                <c:pt idx="2425">
                  <c:v>36266</c:v>
                </c:pt>
                <c:pt idx="2426">
                  <c:v>36269</c:v>
                </c:pt>
                <c:pt idx="2427">
                  <c:v>36270</c:v>
                </c:pt>
                <c:pt idx="2428">
                  <c:v>36271</c:v>
                </c:pt>
                <c:pt idx="2429">
                  <c:v>36272</c:v>
                </c:pt>
                <c:pt idx="2430">
                  <c:v>36273</c:v>
                </c:pt>
                <c:pt idx="2431">
                  <c:v>36276</c:v>
                </c:pt>
                <c:pt idx="2432">
                  <c:v>36277</c:v>
                </c:pt>
                <c:pt idx="2433">
                  <c:v>36278</c:v>
                </c:pt>
                <c:pt idx="2434">
                  <c:v>36279</c:v>
                </c:pt>
                <c:pt idx="2435">
                  <c:v>36280</c:v>
                </c:pt>
                <c:pt idx="2436">
                  <c:v>36283</c:v>
                </c:pt>
                <c:pt idx="2437">
                  <c:v>36284</c:v>
                </c:pt>
                <c:pt idx="2438">
                  <c:v>36285</c:v>
                </c:pt>
                <c:pt idx="2439">
                  <c:v>36286</c:v>
                </c:pt>
                <c:pt idx="2440">
                  <c:v>36287</c:v>
                </c:pt>
                <c:pt idx="2441">
                  <c:v>36290</c:v>
                </c:pt>
                <c:pt idx="2442">
                  <c:v>36291</c:v>
                </c:pt>
                <c:pt idx="2443">
                  <c:v>36292</c:v>
                </c:pt>
                <c:pt idx="2444">
                  <c:v>36293</c:v>
                </c:pt>
                <c:pt idx="2445">
                  <c:v>36294</c:v>
                </c:pt>
                <c:pt idx="2446">
                  <c:v>36297</c:v>
                </c:pt>
                <c:pt idx="2447">
                  <c:v>36298</c:v>
                </c:pt>
                <c:pt idx="2448">
                  <c:v>36299</c:v>
                </c:pt>
                <c:pt idx="2449">
                  <c:v>36300</c:v>
                </c:pt>
                <c:pt idx="2450">
                  <c:v>36301</c:v>
                </c:pt>
                <c:pt idx="2451">
                  <c:v>36304</c:v>
                </c:pt>
                <c:pt idx="2452">
                  <c:v>36305</c:v>
                </c:pt>
                <c:pt idx="2453">
                  <c:v>36306</c:v>
                </c:pt>
                <c:pt idx="2454">
                  <c:v>36307</c:v>
                </c:pt>
                <c:pt idx="2455">
                  <c:v>36308</c:v>
                </c:pt>
                <c:pt idx="2456">
                  <c:v>36311</c:v>
                </c:pt>
                <c:pt idx="2457">
                  <c:v>36312</c:v>
                </c:pt>
                <c:pt idx="2458">
                  <c:v>36313</c:v>
                </c:pt>
                <c:pt idx="2459">
                  <c:v>36314</c:v>
                </c:pt>
                <c:pt idx="2460">
                  <c:v>36315</c:v>
                </c:pt>
                <c:pt idx="2461">
                  <c:v>36318</c:v>
                </c:pt>
                <c:pt idx="2462">
                  <c:v>36319</c:v>
                </c:pt>
                <c:pt idx="2463">
                  <c:v>36320</c:v>
                </c:pt>
                <c:pt idx="2464">
                  <c:v>36321</c:v>
                </c:pt>
                <c:pt idx="2465">
                  <c:v>36322</c:v>
                </c:pt>
                <c:pt idx="2466">
                  <c:v>36325</c:v>
                </c:pt>
                <c:pt idx="2467">
                  <c:v>36326</c:v>
                </c:pt>
                <c:pt idx="2468">
                  <c:v>36327</c:v>
                </c:pt>
                <c:pt idx="2469">
                  <c:v>36328</c:v>
                </c:pt>
                <c:pt idx="2470">
                  <c:v>36329</c:v>
                </c:pt>
                <c:pt idx="2471">
                  <c:v>36332</c:v>
                </c:pt>
                <c:pt idx="2472">
                  <c:v>36333</c:v>
                </c:pt>
                <c:pt idx="2473">
                  <c:v>36334</c:v>
                </c:pt>
                <c:pt idx="2474">
                  <c:v>36335</c:v>
                </c:pt>
                <c:pt idx="2475">
                  <c:v>36336</c:v>
                </c:pt>
                <c:pt idx="2476">
                  <c:v>36339</c:v>
                </c:pt>
                <c:pt idx="2477">
                  <c:v>36340</c:v>
                </c:pt>
                <c:pt idx="2478">
                  <c:v>36341</c:v>
                </c:pt>
                <c:pt idx="2479">
                  <c:v>36342</c:v>
                </c:pt>
                <c:pt idx="2480">
                  <c:v>36343</c:v>
                </c:pt>
                <c:pt idx="2481">
                  <c:v>36346</c:v>
                </c:pt>
                <c:pt idx="2482">
                  <c:v>36347</c:v>
                </c:pt>
                <c:pt idx="2483">
                  <c:v>36348</c:v>
                </c:pt>
                <c:pt idx="2484">
                  <c:v>36349</c:v>
                </c:pt>
                <c:pt idx="2485">
                  <c:v>36350</c:v>
                </c:pt>
                <c:pt idx="2486">
                  <c:v>36353</c:v>
                </c:pt>
                <c:pt idx="2487">
                  <c:v>36354</c:v>
                </c:pt>
                <c:pt idx="2488">
                  <c:v>36355</c:v>
                </c:pt>
                <c:pt idx="2489">
                  <c:v>36356</c:v>
                </c:pt>
                <c:pt idx="2490">
                  <c:v>36357</c:v>
                </c:pt>
                <c:pt idx="2491">
                  <c:v>36360</c:v>
                </c:pt>
                <c:pt idx="2492">
                  <c:v>36361</c:v>
                </c:pt>
                <c:pt idx="2493">
                  <c:v>36362</c:v>
                </c:pt>
                <c:pt idx="2494">
                  <c:v>36363</c:v>
                </c:pt>
                <c:pt idx="2495">
                  <c:v>36364</c:v>
                </c:pt>
                <c:pt idx="2496">
                  <c:v>36367</c:v>
                </c:pt>
                <c:pt idx="2497">
                  <c:v>36368</c:v>
                </c:pt>
                <c:pt idx="2498">
                  <c:v>36369</c:v>
                </c:pt>
                <c:pt idx="2499">
                  <c:v>36370</c:v>
                </c:pt>
                <c:pt idx="2500">
                  <c:v>36371</c:v>
                </c:pt>
                <c:pt idx="2501">
                  <c:v>36374</c:v>
                </c:pt>
                <c:pt idx="2502">
                  <c:v>36375</c:v>
                </c:pt>
                <c:pt idx="2503">
                  <c:v>36376</c:v>
                </c:pt>
                <c:pt idx="2504">
                  <c:v>36377</c:v>
                </c:pt>
                <c:pt idx="2505">
                  <c:v>36378</c:v>
                </c:pt>
                <c:pt idx="2506">
                  <c:v>36381</c:v>
                </c:pt>
                <c:pt idx="2507">
                  <c:v>36382</c:v>
                </c:pt>
                <c:pt idx="2508">
                  <c:v>36383</c:v>
                </c:pt>
                <c:pt idx="2509">
                  <c:v>36384</c:v>
                </c:pt>
                <c:pt idx="2510">
                  <c:v>36385</c:v>
                </c:pt>
                <c:pt idx="2511">
                  <c:v>36388</c:v>
                </c:pt>
                <c:pt idx="2512">
                  <c:v>36389</c:v>
                </c:pt>
                <c:pt idx="2513">
                  <c:v>36390</c:v>
                </c:pt>
                <c:pt idx="2514">
                  <c:v>36391</c:v>
                </c:pt>
                <c:pt idx="2515">
                  <c:v>36392</c:v>
                </c:pt>
                <c:pt idx="2516">
                  <c:v>36395</c:v>
                </c:pt>
                <c:pt idx="2517">
                  <c:v>36396</c:v>
                </c:pt>
                <c:pt idx="2518">
                  <c:v>36397</c:v>
                </c:pt>
                <c:pt idx="2519">
                  <c:v>36398</c:v>
                </c:pt>
                <c:pt idx="2520">
                  <c:v>36399</c:v>
                </c:pt>
                <c:pt idx="2521">
                  <c:v>36402</c:v>
                </c:pt>
                <c:pt idx="2522">
                  <c:v>36403</c:v>
                </c:pt>
                <c:pt idx="2523">
                  <c:v>36404</c:v>
                </c:pt>
                <c:pt idx="2524">
                  <c:v>36405</c:v>
                </c:pt>
                <c:pt idx="2525">
                  <c:v>36406</c:v>
                </c:pt>
                <c:pt idx="2526">
                  <c:v>36409</c:v>
                </c:pt>
                <c:pt idx="2527">
                  <c:v>36410</c:v>
                </c:pt>
                <c:pt idx="2528">
                  <c:v>36411</c:v>
                </c:pt>
                <c:pt idx="2529">
                  <c:v>36412</c:v>
                </c:pt>
                <c:pt idx="2530">
                  <c:v>36413</c:v>
                </c:pt>
                <c:pt idx="2531">
                  <c:v>36416</c:v>
                </c:pt>
                <c:pt idx="2532">
                  <c:v>36417</c:v>
                </c:pt>
                <c:pt idx="2533">
                  <c:v>36418</c:v>
                </c:pt>
                <c:pt idx="2534">
                  <c:v>36419</c:v>
                </c:pt>
                <c:pt idx="2535">
                  <c:v>36420</c:v>
                </c:pt>
                <c:pt idx="2536">
                  <c:v>36423</c:v>
                </c:pt>
                <c:pt idx="2537">
                  <c:v>36424</c:v>
                </c:pt>
                <c:pt idx="2538">
                  <c:v>36425</c:v>
                </c:pt>
                <c:pt idx="2539">
                  <c:v>36426</c:v>
                </c:pt>
                <c:pt idx="2540">
                  <c:v>36427</c:v>
                </c:pt>
                <c:pt idx="2541">
                  <c:v>36430</c:v>
                </c:pt>
                <c:pt idx="2542">
                  <c:v>36431</c:v>
                </c:pt>
                <c:pt idx="2543">
                  <c:v>36432</c:v>
                </c:pt>
                <c:pt idx="2544">
                  <c:v>36433</c:v>
                </c:pt>
                <c:pt idx="2545">
                  <c:v>36434</c:v>
                </c:pt>
                <c:pt idx="2546">
                  <c:v>36437</c:v>
                </c:pt>
                <c:pt idx="2547">
                  <c:v>36438</c:v>
                </c:pt>
                <c:pt idx="2548">
                  <c:v>36439</c:v>
                </c:pt>
                <c:pt idx="2549">
                  <c:v>36440</c:v>
                </c:pt>
                <c:pt idx="2550">
                  <c:v>36441</c:v>
                </c:pt>
                <c:pt idx="2551">
                  <c:v>36444</c:v>
                </c:pt>
                <c:pt idx="2552">
                  <c:v>36445</c:v>
                </c:pt>
                <c:pt idx="2553">
                  <c:v>36446</c:v>
                </c:pt>
                <c:pt idx="2554">
                  <c:v>36447</c:v>
                </c:pt>
                <c:pt idx="2555">
                  <c:v>36448</c:v>
                </c:pt>
                <c:pt idx="2556">
                  <c:v>36451</c:v>
                </c:pt>
                <c:pt idx="2557">
                  <c:v>36452</c:v>
                </c:pt>
                <c:pt idx="2558">
                  <c:v>36453</c:v>
                </c:pt>
                <c:pt idx="2559">
                  <c:v>36454</c:v>
                </c:pt>
                <c:pt idx="2560">
                  <c:v>36455</c:v>
                </c:pt>
                <c:pt idx="2561">
                  <c:v>36458</c:v>
                </c:pt>
                <c:pt idx="2562">
                  <c:v>36459</c:v>
                </c:pt>
                <c:pt idx="2563">
                  <c:v>36460</c:v>
                </c:pt>
                <c:pt idx="2564">
                  <c:v>36461</c:v>
                </c:pt>
                <c:pt idx="2565">
                  <c:v>36462</c:v>
                </c:pt>
                <c:pt idx="2566">
                  <c:v>36465</c:v>
                </c:pt>
                <c:pt idx="2567">
                  <c:v>36466</c:v>
                </c:pt>
                <c:pt idx="2568">
                  <c:v>36467</c:v>
                </c:pt>
                <c:pt idx="2569">
                  <c:v>36468</c:v>
                </c:pt>
                <c:pt idx="2570">
                  <c:v>36469</c:v>
                </c:pt>
                <c:pt idx="2571">
                  <c:v>36472</c:v>
                </c:pt>
                <c:pt idx="2572">
                  <c:v>36473</c:v>
                </c:pt>
                <c:pt idx="2573">
                  <c:v>36474</c:v>
                </c:pt>
                <c:pt idx="2574">
                  <c:v>36475</c:v>
                </c:pt>
                <c:pt idx="2575">
                  <c:v>36476</c:v>
                </c:pt>
                <c:pt idx="2576">
                  <c:v>36479</c:v>
                </c:pt>
                <c:pt idx="2577">
                  <c:v>36480</c:v>
                </c:pt>
                <c:pt idx="2578">
                  <c:v>36481</c:v>
                </c:pt>
                <c:pt idx="2579">
                  <c:v>36482</c:v>
                </c:pt>
                <c:pt idx="2580">
                  <c:v>36483</c:v>
                </c:pt>
                <c:pt idx="2581">
                  <c:v>36486</c:v>
                </c:pt>
                <c:pt idx="2582">
                  <c:v>36487</c:v>
                </c:pt>
                <c:pt idx="2583">
                  <c:v>36488</c:v>
                </c:pt>
                <c:pt idx="2584">
                  <c:v>36489</c:v>
                </c:pt>
                <c:pt idx="2585">
                  <c:v>36490</c:v>
                </c:pt>
                <c:pt idx="2586">
                  <c:v>36493</c:v>
                </c:pt>
                <c:pt idx="2587">
                  <c:v>36494</c:v>
                </c:pt>
                <c:pt idx="2588">
                  <c:v>36495</c:v>
                </c:pt>
                <c:pt idx="2589">
                  <c:v>36496</c:v>
                </c:pt>
                <c:pt idx="2590">
                  <c:v>36497</c:v>
                </c:pt>
                <c:pt idx="2591">
                  <c:v>36500</c:v>
                </c:pt>
                <c:pt idx="2592">
                  <c:v>36501</c:v>
                </c:pt>
                <c:pt idx="2593">
                  <c:v>36502</c:v>
                </c:pt>
                <c:pt idx="2594">
                  <c:v>36503</c:v>
                </c:pt>
                <c:pt idx="2595">
                  <c:v>36504</c:v>
                </c:pt>
                <c:pt idx="2596">
                  <c:v>36507</c:v>
                </c:pt>
                <c:pt idx="2597">
                  <c:v>36508</c:v>
                </c:pt>
                <c:pt idx="2598">
                  <c:v>36509</c:v>
                </c:pt>
                <c:pt idx="2599">
                  <c:v>36510</c:v>
                </c:pt>
                <c:pt idx="2600">
                  <c:v>36511</c:v>
                </c:pt>
                <c:pt idx="2601">
                  <c:v>36514</c:v>
                </c:pt>
                <c:pt idx="2602">
                  <c:v>36515</c:v>
                </c:pt>
                <c:pt idx="2603">
                  <c:v>36516</c:v>
                </c:pt>
                <c:pt idx="2604">
                  <c:v>36517</c:v>
                </c:pt>
                <c:pt idx="2605">
                  <c:v>36518</c:v>
                </c:pt>
                <c:pt idx="2606">
                  <c:v>36521</c:v>
                </c:pt>
                <c:pt idx="2607">
                  <c:v>36522</c:v>
                </c:pt>
                <c:pt idx="2608">
                  <c:v>36523</c:v>
                </c:pt>
                <c:pt idx="2609">
                  <c:v>36524</c:v>
                </c:pt>
                <c:pt idx="2610">
                  <c:v>36525</c:v>
                </c:pt>
                <c:pt idx="2611">
                  <c:v>36528</c:v>
                </c:pt>
                <c:pt idx="2612">
                  <c:v>36529</c:v>
                </c:pt>
                <c:pt idx="2613">
                  <c:v>36530</c:v>
                </c:pt>
                <c:pt idx="2614">
                  <c:v>36531</c:v>
                </c:pt>
                <c:pt idx="2615">
                  <c:v>36532</c:v>
                </c:pt>
                <c:pt idx="2616">
                  <c:v>36535</c:v>
                </c:pt>
                <c:pt idx="2617">
                  <c:v>36536</c:v>
                </c:pt>
                <c:pt idx="2618">
                  <c:v>36537</c:v>
                </c:pt>
                <c:pt idx="2619">
                  <c:v>36538</c:v>
                </c:pt>
                <c:pt idx="2620">
                  <c:v>36539</c:v>
                </c:pt>
                <c:pt idx="2621">
                  <c:v>36542</c:v>
                </c:pt>
                <c:pt idx="2622">
                  <c:v>36543</c:v>
                </c:pt>
                <c:pt idx="2623">
                  <c:v>36544</c:v>
                </c:pt>
                <c:pt idx="2624">
                  <c:v>36545</c:v>
                </c:pt>
                <c:pt idx="2625">
                  <c:v>36546</c:v>
                </c:pt>
                <c:pt idx="2626">
                  <c:v>36549</c:v>
                </c:pt>
                <c:pt idx="2627">
                  <c:v>36550</c:v>
                </c:pt>
                <c:pt idx="2628">
                  <c:v>36551</c:v>
                </c:pt>
                <c:pt idx="2629">
                  <c:v>36552</c:v>
                </c:pt>
                <c:pt idx="2630">
                  <c:v>36553</c:v>
                </c:pt>
                <c:pt idx="2631">
                  <c:v>36556</c:v>
                </c:pt>
                <c:pt idx="2632">
                  <c:v>36557</c:v>
                </c:pt>
                <c:pt idx="2633">
                  <c:v>36558</c:v>
                </c:pt>
                <c:pt idx="2634">
                  <c:v>36559</c:v>
                </c:pt>
                <c:pt idx="2635">
                  <c:v>36560</c:v>
                </c:pt>
                <c:pt idx="2636">
                  <c:v>36563</c:v>
                </c:pt>
                <c:pt idx="2637">
                  <c:v>36564</c:v>
                </c:pt>
                <c:pt idx="2638">
                  <c:v>36565</c:v>
                </c:pt>
                <c:pt idx="2639">
                  <c:v>36566</c:v>
                </c:pt>
                <c:pt idx="2640">
                  <c:v>36567</c:v>
                </c:pt>
                <c:pt idx="2641">
                  <c:v>36570</c:v>
                </c:pt>
                <c:pt idx="2642">
                  <c:v>36571</c:v>
                </c:pt>
                <c:pt idx="2643">
                  <c:v>36572</c:v>
                </c:pt>
                <c:pt idx="2644">
                  <c:v>36573</c:v>
                </c:pt>
                <c:pt idx="2645">
                  <c:v>36574</c:v>
                </c:pt>
                <c:pt idx="2646">
                  <c:v>36577</c:v>
                </c:pt>
                <c:pt idx="2647">
                  <c:v>36578</c:v>
                </c:pt>
                <c:pt idx="2648">
                  <c:v>36579</c:v>
                </c:pt>
                <c:pt idx="2649">
                  <c:v>36580</c:v>
                </c:pt>
                <c:pt idx="2650">
                  <c:v>36581</c:v>
                </c:pt>
                <c:pt idx="2651">
                  <c:v>36584</c:v>
                </c:pt>
                <c:pt idx="2652">
                  <c:v>36585</c:v>
                </c:pt>
                <c:pt idx="2653">
                  <c:v>36586</c:v>
                </c:pt>
                <c:pt idx="2654">
                  <c:v>36587</c:v>
                </c:pt>
                <c:pt idx="2655">
                  <c:v>36588</c:v>
                </c:pt>
                <c:pt idx="2656">
                  <c:v>36591</c:v>
                </c:pt>
                <c:pt idx="2657">
                  <c:v>36592</c:v>
                </c:pt>
                <c:pt idx="2658">
                  <c:v>36593</c:v>
                </c:pt>
                <c:pt idx="2659">
                  <c:v>36594</c:v>
                </c:pt>
                <c:pt idx="2660">
                  <c:v>36595</c:v>
                </c:pt>
                <c:pt idx="2661">
                  <c:v>36598</c:v>
                </c:pt>
                <c:pt idx="2662">
                  <c:v>36599</c:v>
                </c:pt>
                <c:pt idx="2663">
                  <c:v>36600</c:v>
                </c:pt>
                <c:pt idx="2664">
                  <c:v>36601</c:v>
                </c:pt>
                <c:pt idx="2665">
                  <c:v>36602</c:v>
                </c:pt>
                <c:pt idx="2666">
                  <c:v>36605</c:v>
                </c:pt>
                <c:pt idx="2667">
                  <c:v>36606</c:v>
                </c:pt>
                <c:pt idx="2668">
                  <c:v>36607</c:v>
                </c:pt>
                <c:pt idx="2669">
                  <c:v>36608</c:v>
                </c:pt>
                <c:pt idx="2670">
                  <c:v>36609</c:v>
                </c:pt>
                <c:pt idx="2671">
                  <c:v>36612</c:v>
                </c:pt>
                <c:pt idx="2672">
                  <c:v>36613</c:v>
                </c:pt>
                <c:pt idx="2673">
                  <c:v>36614</c:v>
                </c:pt>
                <c:pt idx="2674">
                  <c:v>36615</c:v>
                </c:pt>
                <c:pt idx="2675">
                  <c:v>36616</c:v>
                </c:pt>
                <c:pt idx="2676">
                  <c:v>36619</c:v>
                </c:pt>
                <c:pt idx="2677">
                  <c:v>36620</c:v>
                </c:pt>
                <c:pt idx="2678">
                  <c:v>36621</c:v>
                </c:pt>
                <c:pt idx="2679">
                  <c:v>36622</c:v>
                </c:pt>
                <c:pt idx="2680">
                  <c:v>36623</c:v>
                </c:pt>
                <c:pt idx="2681">
                  <c:v>36626</c:v>
                </c:pt>
                <c:pt idx="2682">
                  <c:v>36627</c:v>
                </c:pt>
                <c:pt idx="2683">
                  <c:v>36628</c:v>
                </c:pt>
                <c:pt idx="2684">
                  <c:v>36629</c:v>
                </c:pt>
                <c:pt idx="2685">
                  <c:v>36630</c:v>
                </c:pt>
                <c:pt idx="2686">
                  <c:v>36633</c:v>
                </c:pt>
                <c:pt idx="2687">
                  <c:v>36634</c:v>
                </c:pt>
                <c:pt idx="2688">
                  <c:v>36635</c:v>
                </c:pt>
                <c:pt idx="2689">
                  <c:v>36636</c:v>
                </c:pt>
                <c:pt idx="2690">
                  <c:v>36637</c:v>
                </c:pt>
                <c:pt idx="2691">
                  <c:v>36640</c:v>
                </c:pt>
                <c:pt idx="2692">
                  <c:v>36641</c:v>
                </c:pt>
                <c:pt idx="2693">
                  <c:v>36642</c:v>
                </c:pt>
                <c:pt idx="2694">
                  <c:v>36643</c:v>
                </c:pt>
                <c:pt idx="2695">
                  <c:v>36644</c:v>
                </c:pt>
                <c:pt idx="2696">
                  <c:v>36647</c:v>
                </c:pt>
                <c:pt idx="2697">
                  <c:v>36648</c:v>
                </c:pt>
                <c:pt idx="2698">
                  <c:v>36649</c:v>
                </c:pt>
                <c:pt idx="2699">
                  <c:v>36650</c:v>
                </c:pt>
                <c:pt idx="2700">
                  <c:v>36651</c:v>
                </c:pt>
                <c:pt idx="2701">
                  <c:v>36654</c:v>
                </c:pt>
                <c:pt idx="2702">
                  <c:v>36655</c:v>
                </c:pt>
                <c:pt idx="2703">
                  <c:v>36656</c:v>
                </c:pt>
                <c:pt idx="2704">
                  <c:v>36657</c:v>
                </c:pt>
                <c:pt idx="2705">
                  <c:v>36658</c:v>
                </c:pt>
                <c:pt idx="2706">
                  <c:v>36661</c:v>
                </c:pt>
                <c:pt idx="2707">
                  <c:v>36662</c:v>
                </c:pt>
                <c:pt idx="2708">
                  <c:v>36663</c:v>
                </c:pt>
                <c:pt idx="2709">
                  <c:v>36664</c:v>
                </c:pt>
                <c:pt idx="2710">
                  <c:v>36665</c:v>
                </c:pt>
                <c:pt idx="2711">
                  <c:v>36668</c:v>
                </c:pt>
                <c:pt idx="2712">
                  <c:v>36669</c:v>
                </c:pt>
                <c:pt idx="2713">
                  <c:v>36670</c:v>
                </c:pt>
                <c:pt idx="2714">
                  <c:v>36671</c:v>
                </c:pt>
                <c:pt idx="2715">
                  <c:v>36672</c:v>
                </c:pt>
                <c:pt idx="2716">
                  <c:v>36675</c:v>
                </c:pt>
                <c:pt idx="2717">
                  <c:v>36676</c:v>
                </c:pt>
                <c:pt idx="2718">
                  <c:v>36677</c:v>
                </c:pt>
                <c:pt idx="2719">
                  <c:v>36678</c:v>
                </c:pt>
                <c:pt idx="2720">
                  <c:v>36679</c:v>
                </c:pt>
                <c:pt idx="2721">
                  <c:v>36682</c:v>
                </c:pt>
                <c:pt idx="2722">
                  <c:v>36683</c:v>
                </c:pt>
                <c:pt idx="2723">
                  <c:v>36684</c:v>
                </c:pt>
                <c:pt idx="2724">
                  <c:v>36685</c:v>
                </c:pt>
                <c:pt idx="2725">
                  <c:v>36686</c:v>
                </c:pt>
                <c:pt idx="2726">
                  <c:v>36689</c:v>
                </c:pt>
                <c:pt idx="2727">
                  <c:v>36690</c:v>
                </c:pt>
                <c:pt idx="2728">
                  <c:v>36691</c:v>
                </c:pt>
                <c:pt idx="2729">
                  <c:v>36692</c:v>
                </c:pt>
                <c:pt idx="2730">
                  <c:v>36693</c:v>
                </c:pt>
                <c:pt idx="2731">
                  <c:v>36696</c:v>
                </c:pt>
                <c:pt idx="2732">
                  <c:v>36697</c:v>
                </c:pt>
                <c:pt idx="2733">
                  <c:v>36698</c:v>
                </c:pt>
                <c:pt idx="2734">
                  <c:v>36699</c:v>
                </c:pt>
                <c:pt idx="2735">
                  <c:v>36700</c:v>
                </c:pt>
                <c:pt idx="2736">
                  <c:v>36703</c:v>
                </c:pt>
                <c:pt idx="2737">
                  <c:v>36704</c:v>
                </c:pt>
                <c:pt idx="2738">
                  <c:v>36705</c:v>
                </c:pt>
                <c:pt idx="2739">
                  <c:v>36706</c:v>
                </c:pt>
                <c:pt idx="2740">
                  <c:v>36707</c:v>
                </c:pt>
                <c:pt idx="2741">
                  <c:v>36710</c:v>
                </c:pt>
                <c:pt idx="2742">
                  <c:v>36711</c:v>
                </c:pt>
                <c:pt idx="2743">
                  <c:v>36712</c:v>
                </c:pt>
                <c:pt idx="2744">
                  <c:v>36713</c:v>
                </c:pt>
                <c:pt idx="2745">
                  <c:v>36714</c:v>
                </c:pt>
                <c:pt idx="2746">
                  <c:v>36717</c:v>
                </c:pt>
                <c:pt idx="2747">
                  <c:v>36718</c:v>
                </c:pt>
                <c:pt idx="2748">
                  <c:v>36719</c:v>
                </c:pt>
                <c:pt idx="2749">
                  <c:v>36720</c:v>
                </c:pt>
                <c:pt idx="2750">
                  <c:v>36721</c:v>
                </c:pt>
                <c:pt idx="2751">
                  <c:v>36724</c:v>
                </c:pt>
                <c:pt idx="2752">
                  <c:v>36725</c:v>
                </c:pt>
                <c:pt idx="2753">
                  <c:v>36726</c:v>
                </c:pt>
                <c:pt idx="2754">
                  <c:v>36727</c:v>
                </c:pt>
                <c:pt idx="2755">
                  <c:v>36728</c:v>
                </c:pt>
                <c:pt idx="2756">
                  <c:v>36731</c:v>
                </c:pt>
                <c:pt idx="2757">
                  <c:v>36732</c:v>
                </c:pt>
                <c:pt idx="2758">
                  <c:v>36733</c:v>
                </c:pt>
                <c:pt idx="2759">
                  <c:v>36734</c:v>
                </c:pt>
                <c:pt idx="2760">
                  <c:v>36735</c:v>
                </c:pt>
                <c:pt idx="2761">
                  <c:v>36738</c:v>
                </c:pt>
                <c:pt idx="2762">
                  <c:v>36739</c:v>
                </c:pt>
                <c:pt idx="2763">
                  <c:v>36740</c:v>
                </c:pt>
                <c:pt idx="2764">
                  <c:v>36741</c:v>
                </c:pt>
                <c:pt idx="2765">
                  <c:v>36742</c:v>
                </c:pt>
                <c:pt idx="2766">
                  <c:v>36745</c:v>
                </c:pt>
                <c:pt idx="2767">
                  <c:v>36746</c:v>
                </c:pt>
                <c:pt idx="2768">
                  <c:v>36747</c:v>
                </c:pt>
                <c:pt idx="2769">
                  <c:v>36748</c:v>
                </c:pt>
                <c:pt idx="2770">
                  <c:v>36749</c:v>
                </c:pt>
                <c:pt idx="2771">
                  <c:v>36752</c:v>
                </c:pt>
                <c:pt idx="2772">
                  <c:v>36753</c:v>
                </c:pt>
                <c:pt idx="2773">
                  <c:v>36754</c:v>
                </c:pt>
                <c:pt idx="2774">
                  <c:v>36755</c:v>
                </c:pt>
                <c:pt idx="2775">
                  <c:v>36756</c:v>
                </c:pt>
                <c:pt idx="2776">
                  <c:v>36759</c:v>
                </c:pt>
                <c:pt idx="2777">
                  <c:v>36760</c:v>
                </c:pt>
                <c:pt idx="2778">
                  <c:v>36761</c:v>
                </c:pt>
                <c:pt idx="2779">
                  <c:v>36762</c:v>
                </c:pt>
                <c:pt idx="2780">
                  <c:v>36763</c:v>
                </c:pt>
                <c:pt idx="2781">
                  <c:v>36766</c:v>
                </c:pt>
                <c:pt idx="2782">
                  <c:v>36767</c:v>
                </c:pt>
                <c:pt idx="2783">
                  <c:v>36768</c:v>
                </c:pt>
                <c:pt idx="2784">
                  <c:v>36769</c:v>
                </c:pt>
                <c:pt idx="2785">
                  <c:v>36770</c:v>
                </c:pt>
                <c:pt idx="2786">
                  <c:v>36773</c:v>
                </c:pt>
                <c:pt idx="2787">
                  <c:v>36774</c:v>
                </c:pt>
                <c:pt idx="2788">
                  <c:v>36775</c:v>
                </c:pt>
                <c:pt idx="2789">
                  <c:v>36776</c:v>
                </c:pt>
                <c:pt idx="2790">
                  <c:v>36777</c:v>
                </c:pt>
                <c:pt idx="2791">
                  <c:v>36780</c:v>
                </c:pt>
                <c:pt idx="2792">
                  <c:v>36781</c:v>
                </c:pt>
                <c:pt idx="2793">
                  <c:v>36782</c:v>
                </c:pt>
                <c:pt idx="2794">
                  <c:v>36783</c:v>
                </c:pt>
                <c:pt idx="2795">
                  <c:v>36784</c:v>
                </c:pt>
                <c:pt idx="2796">
                  <c:v>36787</c:v>
                </c:pt>
                <c:pt idx="2797">
                  <c:v>36788</c:v>
                </c:pt>
                <c:pt idx="2798">
                  <c:v>36789</c:v>
                </c:pt>
                <c:pt idx="2799">
                  <c:v>36790</c:v>
                </c:pt>
                <c:pt idx="2800">
                  <c:v>36791</c:v>
                </c:pt>
                <c:pt idx="2801">
                  <c:v>36794</c:v>
                </c:pt>
                <c:pt idx="2802">
                  <c:v>36795</c:v>
                </c:pt>
                <c:pt idx="2803">
                  <c:v>36796</c:v>
                </c:pt>
                <c:pt idx="2804">
                  <c:v>36797</c:v>
                </c:pt>
                <c:pt idx="2805">
                  <c:v>36798</c:v>
                </c:pt>
                <c:pt idx="2806">
                  <c:v>36801</c:v>
                </c:pt>
                <c:pt idx="2807">
                  <c:v>36802</c:v>
                </c:pt>
                <c:pt idx="2808">
                  <c:v>36803</c:v>
                </c:pt>
                <c:pt idx="2809">
                  <c:v>36804</c:v>
                </c:pt>
                <c:pt idx="2810">
                  <c:v>36805</c:v>
                </c:pt>
                <c:pt idx="2811">
                  <c:v>36808</c:v>
                </c:pt>
                <c:pt idx="2812">
                  <c:v>36809</c:v>
                </c:pt>
                <c:pt idx="2813">
                  <c:v>36810</c:v>
                </c:pt>
                <c:pt idx="2814">
                  <c:v>36811</c:v>
                </c:pt>
                <c:pt idx="2815">
                  <c:v>36812</c:v>
                </c:pt>
                <c:pt idx="2816">
                  <c:v>36815</c:v>
                </c:pt>
                <c:pt idx="2817">
                  <c:v>36816</c:v>
                </c:pt>
                <c:pt idx="2818">
                  <c:v>36817</c:v>
                </c:pt>
                <c:pt idx="2819">
                  <c:v>36818</c:v>
                </c:pt>
                <c:pt idx="2820">
                  <c:v>36819</c:v>
                </c:pt>
                <c:pt idx="2821">
                  <c:v>36822</c:v>
                </c:pt>
                <c:pt idx="2822">
                  <c:v>36823</c:v>
                </c:pt>
                <c:pt idx="2823">
                  <c:v>36824</c:v>
                </c:pt>
                <c:pt idx="2824">
                  <c:v>36825</c:v>
                </c:pt>
                <c:pt idx="2825">
                  <c:v>36826</c:v>
                </c:pt>
                <c:pt idx="2826">
                  <c:v>36829</c:v>
                </c:pt>
                <c:pt idx="2827">
                  <c:v>36830</c:v>
                </c:pt>
                <c:pt idx="2828">
                  <c:v>36831</c:v>
                </c:pt>
                <c:pt idx="2829">
                  <c:v>36832</c:v>
                </c:pt>
                <c:pt idx="2830">
                  <c:v>36833</c:v>
                </c:pt>
                <c:pt idx="2831">
                  <c:v>36836</c:v>
                </c:pt>
                <c:pt idx="2832">
                  <c:v>36837</c:v>
                </c:pt>
                <c:pt idx="2833">
                  <c:v>36838</c:v>
                </c:pt>
                <c:pt idx="2834">
                  <c:v>36839</c:v>
                </c:pt>
                <c:pt idx="2835">
                  <c:v>36840</c:v>
                </c:pt>
                <c:pt idx="2836">
                  <c:v>36843</c:v>
                </c:pt>
                <c:pt idx="2837">
                  <c:v>36844</c:v>
                </c:pt>
                <c:pt idx="2838">
                  <c:v>36845</c:v>
                </c:pt>
                <c:pt idx="2839">
                  <c:v>36846</c:v>
                </c:pt>
                <c:pt idx="2840">
                  <c:v>36847</c:v>
                </c:pt>
                <c:pt idx="2841">
                  <c:v>36850</c:v>
                </c:pt>
                <c:pt idx="2842">
                  <c:v>36851</c:v>
                </c:pt>
                <c:pt idx="2843">
                  <c:v>36852</c:v>
                </c:pt>
                <c:pt idx="2844">
                  <c:v>36853</c:v>
                </c:pt>
                <c:pt idx="2845">
                  <c:v>36854</c:v>
                </c:pt>
                <c:pt idx="2846">
                  <c:v>36857</c:v>
                </c:pt>
                <c:pt idx="2847">
                  <c:v>36858</c:v>
                </c:pt>
                <c:pt idx="2848">
                  <c:v>36859</c:v>
                </c:pt>
                <c:pt idx="2849">
                  <c:v>36860</c:v>
                </c:pt>
                <c:pt idx="2850">
                  <c:v>36861</c:v>
                </c:pt>
                <c:pt idx="2851">
                  <c:v>36864</c:v>
                </c:pt>
                <c:pt idx="2852">
                  <c:v>36865</c:v>
                </c:pt>
                <c:pt idx="2853">
                  <c:v>36866</c:v>
                </c:pt>
                <c:pt idx="2854">
                  <c:v>36867</c:v>
                </c:pt>
                <c:pt idx="2855">
                  <c:v>36868</c:v>
                </c:pt>
                <c:pt idx="2856">
                  <c:v>36871</c:v>
                </c:pt>
                <c:pt idx="2857">
                  <c:v>36872</c:v>
                </c:pt>
                <c:pt idx="2858">
                  <c:v>36873</c:v>
                </c:pt>
                <c:pt idx="2859">
                  <c:v>36874</c:v>
                </c:pt>
                <c:pt idx="2860">
                  <c:v>36875</c:v>
                </c:pt>
                <c:pt idx="2861">
                  <c:v>36878</c:v>
                </c:pt>
                <c:pt idx="2862">
                  <c:v>36879</c:v>
                </c:pt>
                <c:pt idx="2863">
                  <c:v>36880</c:v>
                </c:pt>
                <c:pt idx="2864">
                  <c:v>36881</c:v>
                </c:pt>
                <c:pt idx="2865">
                  <c:v>36882</c:v>
                </c:pt>
                <c:pt idx="2866">
                  <c:v>36885</c:v>
                </c:pt>
                <c:pt idx="2867">
                  <c:v>36886</c:v>
                </c:pt>
                <c:pt idx="2868">
                  <c:v>36887</c:v>
                </c:pt>
                <c:pt idx="2869">
                  <c:v>36888</c:v>
                </c:pt>
                <c:pt idx="2870">
                  <c:v>36889</c:v>
                </c:pt>
                <c:pt idx="2871">
                  <c:v>36892</c:v>
                </c:pt>
                <c:pt idx="2872">
                  <c:v>36893</c:v>
                </c:pt>
                <c:pt idx="2873">
                  <c:v>36894</c:v>
                </c:pt>
                <c:pt idx="2874">
                  <c:v>36895</c:v>
                </c:pt>
                <c:pt idx="2875">
                  <c:v>36896</c:v>
                </c:pt>
                <c:pt idx="2876">
                  <c:v>36899</c:v>
                </c:pt>
                <c:pt idx="2877">
                  <c:v>36900</c:v>
                </c:pt>
                <c:pt idx="2878">
                  <c:v>36901</c:v>
                </c:pt>
                <c:pt idx="2879">
                  <c:v>36902</c:v>
                </c:pt>
                <c:pt idx="2880">
                  <c:v>36903</c:v>
                </c:pt>
                <c:pt idx="2881">
                  <c:v>36906</c:v>
                </c:pt>
                <c:pt idx="2882">
                  <c:v>36907</c:v>
                </c:pt>
                <c:pt idx="2883">
                  <c:v>36908</c:v>
                </c:pt>
                <c:pt idx="2884">
                  <c:v>36909</c:v>
                </c:pt>
                <c:pt idx="2885">
                  <c:v>36910</c:v>
                </c:pt>
                <c:pt idx="2886">
                  <c:v>36913</c:v>
                </c:pt>
                <c:pt idx="2887">
                  <c:v>36914</c:v>
                </c:pt>
                <c:pt idx="2888">
                  <c:v>36915</c:v>
                </c:pt>
                <c:pt idx="2889">
                  <c:v>36916</c:v>
                </c:pt>
                <c:pt idx="2890">
                  <c:v>36917</c:v>
                </c:pt>
                <c:pt idx="2891">
                  <c:v>36920</c:v>
                </c:pt>
                <c:pt idx="2892">
                  <c:v>36921</c:v>
                </c:pt>
                <c:pt idx="2893">
                  <c:v>36922</c:v>
                </c:pt>
                <c:pt idx="2894">
                  <c:v>36923</c:v>
                </c:pt>
                <c:pt idx="2895">
                  <c:v>36924</c:v>
                </c:pt>
                <c:pt idx="2896">
                  <c:v>36927</c:v>
                </c:pt>
                <c:pt idx="2897">
                  <c:v>36928</c:v>
                </c:pt>
                <c:pt idx="2898">
                  <c:v>36929</c:v>
                </c:pt>
                <c:pt idx="2899">
                  <c:v>36930</c:v>
                </c:pt>
                <c:pt idx="2900">
                  <c:v>36931</c:v>
                </c:pt>
                <c:pt idx="2901">
                  <c:v>36934</c:v>
                </c:pt>
                <c:pt idx="2902">
                  <c:v>36935</c:v>
                </c:pt>
                <c:pt idx="2903">
                  <c:v>36936</c:v>
                </c:pt>
                <c:pt idx="2904">
                  <c:v>36937</c:v>
                </c:pt>
                <c:pt idx="2905">
                  <c:v>36938</c:v>
                </c:pt>
                <c:pt idx="2906">
                  <c:v>36941</c:v>
                </c:pt>
                <c:pt idx="2907">
                  <c:v>36942</c:v>
                </c:pt>
                <c:pt idx="2908">
                  <c:v>36943</c:v>
                </c:pt>
                <c:pt idx="2909">
                  <c:v>36944</c:v>
                </c:pt>
                <c:pt idx="2910">
                  <c:v>36945</c:v>
                </c:pt>
                <c:pt idx="2911">
                  <c:v>36948</c:v>
                </c:pt>
                <c:pt idx="2912">
                  <c:v>36949</c:v>
                </c:pt>
                <c:pt idx="2913">
                  <c:v>36950</c:v>
                </c:pt>
                <c:pt idx="2914">
                  <c:v>36951</c:v>
                </c:pt>
                <c:pt idx="2915">
                  <c:v>36952</c:v>
                </c:pt>
                <c:pt idx="2916">
                  <c:v>36955</c:v>
                </c:pt>
                <c:pt idx="2917">
                  <c:v>36956</c:v>
                </c:pt>
                <c:pt idx="2918">
                  <c:v>36957</c:v>
                </c:pt>
                <c:pt idx="2919">
                  <c:v>36958</c:v>
                </c:pt>
                <c:pt idx="2920">
                  <c:v>36959</c:v>
                </c:pt>
                <c:pt idx="2921">
                  <c:v>36962</c:v>
                </c:pt>
                <c:pt idx="2922">
                  <c:v>36963</c:v>
                </c:pt>
                <c:pt idx="2923">
                  <c:v>36964</c:v>
                </c:pt>
                <c:pt idx="2924">
                  <c:v>36965</c:v>
                </c:pt>
                <c:pt idx="2925">
                  <c:v>36966</c:v>
                </c:pt>
                <c:pt idx="2926">
                  <c:v>36969</c:v>
                </c:pt>
                <c:pt idx="2927">
                  <c:v>36970</c:v>
                </c:pt>
                <c:pt idx="2928">
                  <c:v>36971</c:v>
                </c:pt>
                <c:pt idx="2929">
                  <c:v>36972</c:v>
                </c:pt>
                <c:pt idx="2930">
                  <c:v>36973</c:v>
                </c:pt>
                <c:pt idx="2931">
                  <c:v>36976</c:v>
                </c:pt>
                <c:pt idx="2932">
                  <c:v>36977</c:v>
                </c:pt>
                <c:pt idx="2933">
                  <c:v>36978</c:v>
                </c:pt>
                <c:pt idx="2934">
                  <c:v>36979</c:v>
                </c:pt>
                <c:pt idx="2935">
                  <c:v>36980</c:v>
                </c:pt>
                <c:pt idx="2936">
                  <c:v>36983</c:v>
                </c:pt>
                <c:pt idx="2937">
                  <c:v>36984</c:v>
                </c:pt>
                <c:pt idx="2938">
                  <c:v>36985</c:v>
                </c:pt>
                <c:pt idx="2939">
                  <c:v>36986</c:v>
                </c:pt>
                <c:pt idx="2940">
                  <c:v>36987</c:v>
                </c:pt>
                <c:pt idx="2941">
                  <c:v>36990</c:v>
                </c:pt>
                <c:pt idx="2942">
                  <c:v>36991</c:v>
                </c:pt>
                <c:pt idx="2943">
                  <c:v>36992</c:v>
                </c:pt>
                <c:pt idx="2944">
                  <c:v>36993</c:v>
                </c:pt>
                <c:pt idx="2945">
                  <c:v>36994</c:v>
                </c:pt>
                <c:pt idx="2946">
                  <c:v>36997</c:v>
                </c:pt>
                <c:pt idx="2947">
                  <c:v>36998</c:v>
                </c:pt>
                <c:pt idx="2948">
                  <c:v>36999</c:v>
                </c:pt>
                <c:pt idx="2949">
                  <c:v>37000</c:v>
                </c:pt>
                <c:pt idx="2950">
                  <c:v>37001</c:v>
                </c:pt>
                <c:pt idx="2951">
                  <c:v>37004</c:v>
                </c:pt>
                <c:pt idx="2952">
                  <c:v>37005</c:v>
                </c:pt>
                <c:pt idx="2953">
                  <c:v>37006</c:v>
                </c:pt>
                <c:pt idx="2954">
                  <c:v>37007</c:v>
                </c:pt>
                <c:pt idx="2955">
                  <c:v>37008</c:v>
                </c:pt>
                <c:pt idx="2956">
                  <c:v>37011</c:v>
                </c:pt>
                <c:pt idx="2957">
                  <c:v>37012</c:v>
                </c:pt>
                <c:pt idx="2958">
                  <c:v>37013</c:v>
                </c:pt>
                <c:pt idx="2959">
                  <c:v>37014</c:v>
                </c:pt>
                <c:pt idx="2960">
                  <c:v>37015</c:v>
                </c:pt>
                <c:pt idx="2961">
                  <c:v>37018</c:v>
                </c:pt>
                <c:pt idx="2962">
                  <c:v>37019</c:v>
                </c:pt>
                <c:pt idx="2963">
                  <c:v>37020</c:v>
                </c:pt>
                <c:pt idx="2964">
                  <c:v>37021</c:v>
                </c:pt>
                <c:pt idx="2965">
                  <c:v>37022</c:v>
                </c:pt>
                <c:pt idx="2966">
                  <c:v>37025</c:v>
                </c:pt>
                <c:pt idx="2967">
                  <c:v>37026</c:v>
                </c:pt>
                <c:pt idx="2968">
                  <c:v>37027</c:v>
                </c:pt>
                <c:pt idx="2969">
                  <c:v>37028</c:v>
                </c:pt>
                <c:pt idx="2970">
                  <c:v>37029</c:v>
                </c:pt>
                <c:pt idx="2971">
                  <c:v>37032</c:v>
                </c:pt>
                <c:pt idx="2972">
                  <c:v>37033</c:v>
                </c:pt>
                <c:pt idx="2973">
                  <c:v>37034</c:v>
                </c:pt>
                <c:pt idx="2974">
                  <c:v>37035</c:v>
                </c:pt>
                <c:pt idx="2975">
                  <c:v>37036</c:v>
                </c:pt>
                <c:pt idx="2976">
                  <c:v>37039</c:v>
                </c:pt>
                <c:pt idx="2977">
                  <c:v>37040</c:v>
                </c:pt>
                <c:pt idx="2978">
                  <c:v>37041</c:v>
                </c:pt>
                <c:pt idx="2979">
                  <c:v>37042</c:v>
                </c:pt>
                <c:pt idx="2980">
                  <c:v>37043</c:v>
                </c:pt>
                <c:pt idx="2981">
                  <c:v>37046</c:v>
                </c:pt>
                <c:pt idx="2982">
                  <c:v>37047</c:v>
                </c:pt>
                <c:pt idx="2983">
                  <c:v>37048</c:v>
                </c:pt>
                <c:pt idx="2984">
                  <c:v>37049</c:v>
                </c:pt>
                <c:pt idx="2985">
                  <c:v>37050</c:v>
                </c:pt>
                <c:pt idx="2986">
                  <c:v>37053</c:v>
                </c:pt>
                <c:pt idx="2987">
                  <c:v>37054</c:v>
                </c:pt>
                <c:pt idx="2988">
                  <c:v>37055</c:v>
                </c:pt>
                <c:pt idx="2989">
                  <c:v>37056</c:v>
                </c:pt>
                <c:pt idx="2990">
                  <c:v>37057</c:v>
                </c:pt>
                <c:pt idx="2991">
                  <c:v>37060</c:v>
                </c:pt>
                <c:pt idx="2992">
                  <c:v>37061</c:v>
                </c:pt>
                <c:pt idx="2993">
                  <c:v>37062</c:v>
                </c:pt>
                <c:pt idx="2994">
                  <c:v>37063</c:v>
                </c:pt>
                <c:pt idx="2995">
                  <c:v>37064</c:v>
                </c:pt>
                <c:pt idx="2996">
                  <c:v>37067</c:v>
                </c:pt>
                <c:pt idx="2997">
                  <c:v>37068</c:v>
                </c:pt>
                <c:pt idx="2998">
                  <c:v>37069</c:v>
                </c:pt>
                <c:pt idx="2999">
                  <c:v>37070</c:v>
                </c:pt>
                <c:pt idx="3000">
                  <c:v>37071</c:v>
                </c:pt>
                <c:pt idx="3001">
                  <c:v>37074</c:v>
                </c:pt>
                <c:pt idx="3002">
                  <c:v>37075</c:v>
                </c:pt>
                <c:pt idx="3003">
                  <c:v>37076</c:v>
                </c:pt>
                <c:pt idx="3004">
                  <c:v>37077</c:v>
                </c:pt>
                <c:pt idx="3005">
                  <c:v>37078</c:v>
                </c:pt>
                <c:pt idx="3006">
                  <c:v>37081</c:v>
                </c:pt>
                <c:pt idx="3007">
                  <c:v>37082</c:v>
                </c:pt>
                <c:pt idx="3008">
                  <c:v>37083</c:v>
                </c:pt>
                <c:pt idx="3009">
                  <c:v>37084</c:v>
                </c:pt>
                <c:pt idx="3010">
                  <c:v>37085</c:v>
                </c:pt>
                <c:pt idx="3011">
                  <c:v>37088</c:v>
                </c:pt>
                <c:pt idx="3012">
                  <c:v>37089</c:v>
                </c:pt>
                <c:pt idx="3013">
                  <c:v>37090</c:v>
                </c:pt>
                <c:pt idx="3014">
                  <c:v>37091</c:v>
                </c:pt>
                <c:pt idx="3015">
                  <c:v>37092</c:v>
                </c:pt>
                <c:pt idx="3016">
                  <c:v>37095</c:v>
                </c:pt>
                <c:pt idx="3017">
                  <c:v>37096</c:v>
                </c:pt>
                <c:pt idx="3018">
                  <c:v>37097</c:v>
                </c:pt>
                <c:pt idx="3019">
                  <c:v>37098</c:v>
                </c:pt>
                <c:pt idx="3020">
                  <c:v>37099</c:v>
                </c:pt>
                <c:pt idx="3021">
                  <c:v>37102</c:v>
                </c:pt>
                <c:pt idx="3022">
                  <c:v>37103</c:v>
                </c:pt>
                <c:pt idx="3023">
                  <c:v>37104</c:v>
                </c:pt>
                <c:pt idx="3024">
                  <c:v>37105</c:v>
                </c:pt>
                <c:pt idx="3025">
                  <c:v>37106</c:v>
                </c:pt>
                <c:pt idx="3026">
                  <c:v>37109</c:v>
                </c:pt>
                <c:pt idx="3027">
                  <c:v>37110</c:v>
                </c:pt>
                <c:pt idx="3028">
                  <c:v>37111</c:v>
                </c:pt>
                <c:pt idx="3029">
                  <c:v>37112</c:v>
                </c:pt>
                <c:pt idx="3030">
                  <c:v>37113</c:v>
                </c:pt>
                <c:pt idx="3031">
                  <c:v>37116</c:v>
                </c:pt>
                <c:pt idx="3032">
                  <c:v>37117</c:v>
                </c:pt>
                <c:pt idx="3033">
                  <c:v>37118</c:v>
                </c:pt>
                <c:pt idx="3034">
                  <c:v>37119</c:v>
                </c:pt>
                <c:pt idx="3035">
                  <c:v>37120</c:v>
                </c:pt>
                <c:pt idx="3036">
                  <c:v>37123</c:v>
                </c:pt>
                <c:pt idx="3037">
                  <c:v>37124</c:v>
                </c:pt>
                <c:pt idx="3038">
                  <c:v>37125</c:v>
                </c:pt>
                <c:pt idx="3039">
                  <c:v>37126</c:v>
                </c:pt>
                <c:pt idx="3040">
                  <c:v>37127</c:v>
                </c:pt>
                <c:pt idx="3041">
                  <c:v>37130</c:v>
                </c:pt>
                <c:pt idx="3042">
                  <c:v>37131</c:v>
                </c:pt>
                <c:pt idx="3043">
                  <c:v>37132</c:v>
                </c:pt>
                <c:pt idx="3044">
                  <c:v>37133</c:v>
                </c:pt>
                <c:pt idx="3045">
                  <c:v>37134</c:v>
                </c:pt>
                <c:pt idx="3046">
                  <c:v>37137</c:v>
                </c:pt>
                <c:pt idx="3047">
                  <c:v>37138</c:v>
                </c:pt>
                <c:pt idx="3048">
                  <c:v>37139</c:v>
                </c:pt>
                <c:pt idx="3049">
                  <c:v>37140</c:v>
                </c:pt>
                <c:pt idx="3050">
                  <c:v>37141</c:v>
                </c:pt>
                <c:pt idx="3051">
                  <c:v>37144</c:v>
                </c:pt>
                <c:pt idx="3052">
                  <c:v>37145</c:v>
                </c:pt>
                <c:pt idx="3053">
                  <c:v>37146</c:v>
                </c:pt>
                <c:pt idx="3054">
                  <c:v>37147</c:v>
                </c:pt>
                <c:pt idx="3055">
                  <c:v>37148</c:v>
                </c:pt>
                <c:pt idx="3056">
                  <c:v>37151</c:v>
                </c:pt>
                <c:pt idx="3057">
                  <c:v>37152</c:v>
                </c:pt>
                <c:pt idx="3058">
                  <c:v>37153</c:v>
                </c:pt>
                <c:pt idx="3059">
                  <c:v>37154</c:v>
                </c:pt>
                <c:pt idx="3060">
                  <c:v>37155</c:v>
                </c:pt>
                <c:pt idx="3061">
                  <c:v>37158</c:v>
                </c:pt>
                <c:pt idx="3062">
                  <c:v>37159</c:v>
                </c:pt>
                <c:pt idx="3063">
                  <c:v>37160</c:v>
                </c:pt>
                <c:pt idx="3064">
                  <c:v>37161</c:v>
                </c:pt>
                <c:pt idx="3065">
                  <c:v>37162</c:v>
                </c:pt>
                <c:pt idx="3066">
                  <c:v>37165</c:v>
                </c:pt>
                <c:pt idx="3067">
                  <c:v>37166</c:v>
                </c:pt>
                <c:pt idx="3068">
                  <c:v>37167</c:v>
                </c:pt>
                <c:pt idx="3069">
                  <c:v>37168</c:v>
                </c:pt>
                <c:pt idx="3070">
                  <c:v>37169</c:v>
                </c:pt>
                <c:pt idx="3071">
                  <c:v>37172</c:v>
                </c:pt>
                <c:pt idx="3072">
                  <c:v>37173</c:v>
                </c:pt>
                <c:pt idx="3073">
                  <c:v>37174</c:v>
                </c:pt>
                <c:pt idx="3074">
                  <c:v>37175</c:v>
                </c:pt>
                <c:pt idx="3075">
                  <c:v>37176</c:v>
                </c:pt>
                <c:pt idx="3076">
                  <c:v>37179</c:v>
                </c:pt>
                <c:pt idx="3077">
                  <c:v>37180</c:v>
                </c:pt>
                <c:pt idx="3078">
                  <c:v>37181</c:v>
                </c:pt>
                <c:pt idx="3079">
                  <c:v>37182</c:v>
                </c:pt>
                <c:pt idx="3080">
                  <c:v>37183</c:v>
                </c:pt>
                <c:pt idx="3081">
                  <c:v>37186</c:v>
                </c:pt>
                <c:pt idx="3082">
                  <c:v>37187</c:v>
                </c:pt>
                <c:pt idx="3083">
                  <c:v>37188</c:v>
                </c:pt>
                <c:pt idx="3084">
                  <c:v>37189</c:v>
                </c:pt>
                <c:pt idx="3085">
                  <c:v>37190</c:v>
                </c:pt>
                <c:pt idx="3086">
                  <c:v>37193</c:v>
                </c:pt>
                <c:pt idx="3087">
                  <c:v>37194</c:v>
                </c:pt>
                <c:pt idx="3088">
                  <c:v>37195</c:v>
                </c:pt>
                <c:pt idx="3089">
                  <c:v>37196</c:v>
                </c:pt>
                <c:pt idx="3090">
                  <c:v>37197</c:v>
                </c:pt>
                <c:pt idx="3091">
                  <c:v>37200</c:v>
                </c:pt>
                <c:pt idx="3092">
                  <c:v>37201</c:v>
                </c:pt>
                <c:pt idx="3093">
                  <c:v>37202</c:v>
                </c:pt>
                <c:pt idx="3094">
                  <c:v>37203</c:v>
                </c:pt>
                <c:pt idx="3095">
                  <c:v>37204</c:v>
                </c:pt>
                <c:pt idx="3096">
                  <c:v>37207</c:v>
                </c:pt>
                <c:pt idx="3097">
                  <c:v>37208</c:v>
                </c:pt>
                <c:pt idx="3098">
                  <c:v>37209</c:v>
                </c:pt>
                <c:pt idx="3099">
                  <c:v>37210</c:v>
                </c:pt>
                <c:pt idx="3100">
                  <c:v>37211</c:v>
                </c:pt>
                <c:pt idx="3101">
                  <c:v>37214</c:v>
                </c:pt>
                <c:pt idx="3102">
                  <c:v>37215</c:v>
                </c:pt>
                <c:pt idx="3103">
                  <c:v>37216</c:v>
                </c:pt>
                <c:pt idx="3104">
                  <c:v>37217</c:v>
                </c:pt>
                <c:pt idx="3105">
                  <c:v>37218</c:v>
                </c:pt>
                <c:pt idx="3106">
                  <c:v>37221</c:v>
                </c:pt>
                <c:pt idx="3107">
                  <c:v>37222</c:v>
                </c:pt>
                <c:pt idx="3108">
                  <c:v>37223</c:v>
                </c:pt>
                <c:pt idx="3109">
                  <c:v>37224</c:v>
                </c:pt>
                <c:pt idx="3110">
                  <c:v>37225</c:v>
                </c:pt>
                <c:pt idx="3111">
                  <c:v>37228</c:v>
                </c:pt>
                <c:pt idx="3112">
                  <c:v>37229</c:v>
                </c:pt>
                <c:pt idx="3113">
                  <c:v>37230</c:v>
                </c:pt>
                <c:pt idx="3114">
                  <c:v>37231</c:v>
                </c:pt>
                <c:pt idx="3115">
                  <c:v>37232</c:v>
                </c:pt>
                <c:pt idx="3116">
                  <c:v>37235</c:v>
                </c:pt>
                <c:pt idx="3117">
                  <c:v>37236</c:v>
                </c:pt>
                <c:pt idx="3118">
                  <c:v>37237</c:v>
                </c:pt>
                <c:pt idx="3119">
                  <c:v>37238</c:v>
                </c:pt>
                <c:pt idx="3120">
                  <c:v>37239</c:v>
                </c:pt>
                <c:pt idx="3121">
                  <c:v>37242</c:v>
                </c:pt>
                <c:pt idx="3122">
                  <c:v>37243</c:v>
                </c:pt>
                <c:pt idx="3123">
                  <c:v>37244</c:v>
                </c:pt>
                <c:pt idx="3124">
                  <c:v>37245</c:v>
                </c:pt>
                <c:pt idx="3125">
                  <c:v>37246</c:v>
                </c:pt>
                <c:pt idx="3126">
                  <c:v>37249</c:v>
                </c:pt>
                <c:pt idx="3127">
                  <c:v>37250</c:v>
                </c:pt>
                <c:pt idx="3128">
                  <c:v>37251</c:v>
                </c:pt>
                <c:pt idx="3129">
                  <c:v>37252</c:v>
                </c:pt>
                <c:pt idx="3130">
                  <c:v>37253</c:v>
                </c:pt>
                <c:pt idx="3131">
                  <c:v>37256</c:v>
                </c:pt>
                <c:pt idx="3132">
                  <c:v>37257</c:v>
                </c:pt>
                <c:pt idx="3133">
                  <c:v>37258</c:v>
                </c:pt>
                <c:pt idx="3134">
                  <c:v>37259</c:v>
                </c:pt>
                <c:pt idx="3135">
                  <c:v>37260</c:v>
                </c:pt>
                <c:pt idx="3136">
                  <c:v>37263</c:v>
                </c:pt>
                <c:pt idx="3137">
                  <c:v>37264</c:v>
                </c:pt>
                <c:pt idx="3138">
                  <c:v>37265</c:v>
                </c:pt>
                <c:pt idx="3139">
                  <c:v>37266</c:v>
                </c:pt>
                <c:pt idx="3140">
                  <c:v>37267</c:v>
                </c:pt>
                <c:pt idx="3141">
                  <c:v>37270</c:v>
                </c:pt>
                <c:pt idx="3142">
                  <c:v>37271</c:v>
                </c:pt>
                <c:pt idx="3143">
                  <c:v>37272</c:v>
                </c:pt>
                <c:pt idx="3144">
                  <c:v>37273</c:v>
                </c:pt>
                <c:pt idx="3145">
                  <c:v>37274</c:v>
                </c:pt>
                <c:pt idx="3146">
                  <c:v>37277</c:v>
                </c:pt>
                <c:pt idx="3147">
                  <c:v>37278</c:v>
                </c:pt>
                <c:pt idx="3148">
                  <c:v>37279</c:v>
                </c:pt>
                <c:pt idx="3149">
                  <c:v>37280</c:v>
                </c:pt>
                <c:pt idx="3150">
                  <c:v>37281</c:v>
                </c:pt>
                <c:pt idx="3151">
                  <c:v>37284</c:v>
                </c:pt>
                <c:pt idx="3152">
                  <c:v>37285</c:v>
                </c:pt>
                <c:pt idx="3153">
                  <c:v>37286</c:v>
                </c:pt>
                <c:pt idx="3154">
                  <c:v>37287</c:v>
                </c:pt>
                <c:pt idx="3155">
                  <c:v>37288</c:v>
                </c:pt>
                <c:pt idx="3156">
                  <c:v>37291</c:v>
                </c:pt>
                <c:pt idx="3157">
                  <c:v>37292</c:v>
                </c:pt>
                <c:pt idx="3158">
                  <c:v>37293</c:v>
                </c:pt>
                <c:pt idx="3159">
                  <c:v>37294</c:v>
                </c:pt>
                <c:pt idx="3160">
                  <c:v>37295</c:v>
                </c:pt>
                <c:pt idx="3161">
                  <c:v>37298</c:v>
                </c:pt>
                <c:pt idx="3162">
                  <c:v>37299</c:v>
                </c:pt>
                <c:pt idx="3163">
                  <c:v>37300</c:v>
                </c:pt>
                <c:pt idx="3164">
                  <c:v>37301</c:v>
                </c:pt>
                <c:pt idx="3165">
                  <c:v>37302</c:v>
                </c:pt>
                <c:pt idx="3166">
                  <c:v>37305</c:v>
                </c:pt>
                <c:pt idx="3167">
                  <c:v>37306</c:v>
                </c:pt>
                <c:pt idx="3168">
                  <c:v>37307</c:v>
                </c:pt>
                <c:pt idx="3169">
                  <c:v>37308</c:v>
                </c:pt>
                <c:pt idx="3170">
                  <c:v>37309</c:v>
                </c:pt>
                <c:pt idx="3171">
                  <c:v>37312</c:v>
                </c:pt>
                <c:pt idx="3172">
                  <c:v>37313</c:v>
                </c:pt>
                <c:pt idx="3173">
                  <c:v>37314</c:v>
                </c:pt>
                <c:pt idx="3174">
                  <c:v>37315</c:v>
                </c:pt>
                <c:pt idx="3175">
                  <c:v>37316</c:v>
                </c:pt>
                <c:pt idx="3176">
                  <c:v>37319</c:v>
                </c:pt>
                <c:pt idx="3177">
                  <c:v>37320</c:v>
                </c:pt>
                <c:pt idx="3178">
                  <c:v>37321</c:v>
                </c:pt>
                <c:pt idx="3179">
                  <c:v>37322</c:v>
                </c:pt>
                <c:pt idx="3180">
                  <c:v>37323</c:v>
                </c:pt>
                <c:pt idx="3181">
                  <c:v>37326</c:v>
                </c:pt>
                <c:pt idx="3182">
                  <c:v>37327</c:v>
                </c:pt>
                <c:pt idx="3183">
                  <c:v>37328</c:v>
                </c:pt>
                <c:pt idx="3184">
                  <c:v>37329</c:v>
                </c:pt>
                <c:pt idx="3185">
                  <c:v>37330</c:v>
                </c:pt>
                <c:pt idx="3186">
                  <c:v>37333</c:v>
                </c:pt>
                <c:pt idx="3187">
                  <c:v>37334</c:v>
                </c:pt>
                <c:pt idx="3188">
                  <c:v>37335</c:v>
                </c:pt>
                <c:pt idx="3189">
                  <c:v>37336</c:v>
                </c:pt>
                <c:pt idx="3190">
                  <c:v>37337</c:v>
                </c:pt>
                <c:pt idx="3191">
                  <c:v>37340</c:v>
                </c:pt>
                <c:pt idx="3192">
                  <c:v>37341</c:v>
                </c:pt>
                <c:pt idx="3193">
                  <c:v>37342</c:v>
                </c:pt>
                <c:pt idx="3194">
                  <c:v>37343</c:v>
                </c:pt>
                <c:pt idx="3195">
                  <c:v>37344</c:v>
                </c:pt>
                <c:pt idx="3196">
                  <c:v>37347</c:v>
                </c:pt>
                <c:pt idx="3197">
                  <c:v>37348</c:v>
                </c:pt>
                <c:pt idx="3198">
                  <c:v>37349</c:v>
                </c:pt>
                <c:pt idx="3199">
                  <c:v>37350</c:v>
                </c:pt>
                <c:pt idx="3200">
                  <c:v>37351</c:v>
                </c:pt>
                <c:pt idx="3201">
                  <c:v>37354</c:v>
                </c:pt>
                <c:pt idx="3202">
                  <c:v>37355</c:v>
                </c:pt>
                <c:pt idx="3203">
                  <c:v>37356</c:v>
                </c:pt>
                <c:pt idx="3204">
                  <c:v>37357</c:v>
                </c:pt>
                <c:pt idx="3205">
                  <c:v>37358</c:v>
                </c:pt>
                <c:pt idx="3206">
                  <c:v>37361</c:v>
                </c:pt>
                <c:pt idx="3207">
                  <c:v>37362</c:v>
                </c:pt>
                <c:pt idx="3208">
                  <c:v>37363</c:v>
                </c:pt>
                <c:pt idx="3209">
                  <c:v>37364</c:v>
                </c:pt>
                <c:pt idx="3210">
                  <c:v>37365</c:v>
                </c:pt>
                <c:pt idx="3211">
                  <c:v>37368</c:v>
                </c:pt>
                <c:pt idx="3212">
                  <c:v>37369</c:v>
                </c:pt>
                <c:pt idx="3213">
                  <c:v>37370</c:v>
                </c:pt>
                <c:pt idx="3214">
                  <c:v>37371</c:v>
                </c:pt>
                <c:pt idx="3215">
                  <c:v>37372</c:v>
                </c:pt>
                <c:pt idx="3216">
                  <c:v>37375</c:v>
                </c:pt>
                <c:pt idx="3217">
                  <c:v>37376</c:v>
                </c:pt>
                <c:pt idx="3218">
                  <c:v>37377</c:v>
                </c:pt>
                <c:pt idx="3219">
                  <c:v>37378</c:v>
                </c:pt>
                <c:pt idx="3220">
                  <c:v>37379</c:v>
                </c:pt>
                <c:pt idx="3221">
                  <c:v>37382</c:v>
                </c:pt>
                <c:pt idx="3222">
                  <c:v>37383</c:v>
                </c:pt>
                <c:pt idx="3223">
                  <c:v>37384</c:v>
                </c:pt>
                <c:pt idx="3224">
                  <c:v>37385</c:v>
                </c:pt>
                <c:pt idx="3225">
                  <c:v>37386</c:v>
                </c:pt>
                <c:pt idx="3226">
                  <c:v>37389</c:v>
                </c:pt>
                <c:pt idx="3227">
                  <c:v>37390</c:v>
                </c:pt>
                <c:pt idx="3228">
                  <c:v>37391</c:v>
                </c:pt>
                <c:pt idx="3229">
                  <c:v>37392</c:v>
                </c:pt>
                <c:pt idx="3230">
                  <c:v>37393</c:v>
                </c:pt>
                <c:pt idx="3231">
                  <c:v>37396</c:v>
                </c:pt>
                <c:pt idx="3232">
                  <c:v>37397</c:v>
                </c:pt>
                <c:pt idx="3233">
                  <c:v>37398</c:v>
                </c:pt>
                <c:pt idx="3234">
                  <c:v>37399</c:v>
                </c:pt>
                <c:pt idx="3235">
                  <c:v>37400</c:v>
                </c:pt>
                <c:pt idx="3236">
                  <c:v>37403</c:v>
                </c:pt>
                <c:pt idx="3237">
                  <c:v>37404</c:v>
                </c:pt>
                <c:pt idx="3238">
                  <c:v>37405</c:v>
                </c:pt>
                <c:pt idx="3239">
                  <c:v>37406</c:v>
                </c:pt>
                <c:pt idx="3240">
                  <c:v>37407</c:v>
                </c:pt>
                <c:pt idx="3241">
                  <c:v>37410</c:v>
                </c:pt>
                <c:pt idx="3242">
                  <c:v>37411</c:v>
                </c:pt>
                <c:pt idx="3243">
                  <c:v>37412</c:v>
                </c:pt>
                <c:pt idx="3244">
                  <c:v>37413</c:v>
                </c:pt>
                <c:pt idx="3245">
                  <c:v>37414</c:v>
                </c:pt>
                <c:pt idx="3246">
                  <c:v>37417</c:v>
                </c:pt>
                <c:pt idx="3247">
                  <c:v>37418</c:v>
                </c:pt>
                <c:pt idx="3248">
                  <c:v>37419</c:v>
                </c:pt>
                <c:pt idx="3249">
                  <c:v>37420</c:v>
                </c:pt>
                <c:pt idx="3250">
                  <c:v>37421</c:v>
                </c:pt>
                <c:pt idx="3251">
                  <c:v>37424</c:v>
                </c:pt>
                <c:pt idx="3252">
                  <c:v>37425</c:v>
                </c:pt>
                <c:pt idx="3253">
                  <c:v>37426</c:v>
                </c:pt>
                <c:pt idx="3254">
                  <c:v>37427</c:v>
                </c:pt>
                <c:pt idx="3255">
                  <c:v>37428</c:v>
                </c:pt>
                <c:pt idx="3256">
                  <c:v>37431</c:v>
                </c:pt>
                <c:pt idx="3257">
                  <c:v>37432</c:v>
                </c:pt>
                <c:pt idx="3258">
                  <c:v>37433</c:v>
                </c:pt>
                <c:pt idx="3259">
                  <c:v>37434</c:v>
                </c:pt>
                <c:pt idx="3260">
                  <c:v>37435</c:v>
                </c:pt>
                <c:pt idx="3261">
                  <c:v>37438</c:v>
                </c:pt>
                <c:pt idx="3262">
                  <c:v>37439</c:v>
                </c:pt>
                <c:pt idx="3263">
                  <c:v>37440</c:v>
                </c:pt>
                <c:pt idx="3264">
                  <c:v>37441</c:v>
                </c:pt>
                <c:pt idx="3265">
                  <c:v>37442</c:v>
                </c:pt>
                <c:pt idx="3266">
                  <c:v>37445</c:v>
                </c:pt>
                <c:pt idx="3267">
                  <c:v>37446</c:v>
                </c:pt>
                <c:pt idx="3268">
                  <c:v>37447</c:v>
                </c:pt>
                <c:pt idx="3269">
                  <c:v>37448</c:v>
                </c:pt>
                <c:pt idx="3270">
                  <c:v>37449</c:v>
                </c:pt>
                <c:pt idx="3271">
                  <c:v>37452</c:v>
                </c:pt>
                <c:pt idx="3272">
                  <c:v>37453</c:v>
                </c:pt>
                <c:pt idx="3273">
                  <c:v>37454</c:v>
                </c:pt>
                <c:pt idx="3274">
                  <c:v>37455</c:v>
                </c:pt>
                <c:pt idx="3275">
                  <c:v>37456</c:v>
                </c:pt>
                <c:pt idx="3276">
                  <c:v>37459</c:v>
                </c:pt>
                <c:pt idx="3277">
                  <c:v>37460</c:v>
                </c:pt>
                <c:pt idx="3278">
                  <c:v>37461</c:v>
                </c:pt>
                <c:pt idx="3279">
                  <c:v>37462</c:v>
                </c:pt>
                <c:pt idx="3280">
                  <c:v>37463</c:v>
                </c:pt>
                <c:pt idx="3281">
                  <c:v>37466</c:v>
                </c:pt>
                <c:pt idx="3282">
                  <c:v>37467</c:v>
                </c:pt>
                <c:pt idx="3283">
                  <c:v>37468</c:v>
                </c:pt>
                <c:pt idx="3284">
                  <c:v>37469</c:v>
                </c:pt>
                <c:pt idx="3285">
                  <c:v>37470</c:v>
                </c:pt>
                <c:pt idx="3286">
                  <c:v>37473</c:v>
                </c:pt>
                <c:pt idx="3287">
                  <c:v>37474</c:v>
                </c:pt>
                <c:pt idx="3288">
                  <c:v>37475</c:v>
                </c:pt>
                <c:pt idx="3289">
                  <c:v>37476</c:v>
                </c:pt>
                <c:pt idx="3290">
                  <c:v>37477</c:v>
                </c:pt>
                <c:pt idx="3291">
                  <c:v>37480</c:v>
                </c:pt>
                <c:pt idx="3292">
                  <c:v>37481</c:v>
                </c:pt>
                <c:pt idx="3293">
                  <c:v>37482</c:v>
                </c:pt>
                <c:pt idx="3294">
                  <c:v>37483</c:v>
                </c:pt>
                <c:pt idx="3295">
                  <c:v>37484</c:v>
                </c:pt>
                <c:pt idx="3296">
                  <c:v>37487</c:v>
                </c:pt>
                <c:pt idx="3297">
                  <c:v>37488</c:v>
                </c:pt>
                <c:pt idx="3298">
                  <c:v>37489</c:v>
                </c:pt>
                <c:pt idx="3299">
                  <c:v>37490</c:v>
                </c:pt>
                <c:pt idx="3300">
                  <c:v>37491</c:v>
                </c:pt>
                <c:pt idx="3301">
                  <c:v>37494</c:v>
                </c:pt>
                <c:pt idx="3302">
                  <c:v>37495</c:v>
                </c:pt>
                <c:pt idx="3303">
                  <c:v>37496</c:v>
                </c:pt>
                <c:pt idx="3304">
                  <c:v>37497</c:v>
                </c:pt>
                <c:pt idx="3305">
                  <c:v>37498</c:v>
                </c:pt>
                <c:pt idx="3306">
                  <c:v>37501</c:v>
                </c:pt>
                <c:pt idx="3307">
                  <c:v>37502</c:v>
                </c:pt>
                <c:pt idx="3308">
                  <c:v>37503</c:v>
                </c:pt>
                <c:pt idx="3309">
                  <c:v>37504</c:v>
                </c:pt>
                <c:pt idx="3310">
                  <c:v>37505</c:v>
                </c:pt>
                <c:pt idx="3311">
                  <c:v>37508</c:v>
                </c:pt>
                <c:pt idx="3312">
                  <c:v>37509</c:v>
                </c:pt>
                <c:pt idx="3313">
                  <c:v>37510</c:v>
                </c:pt>
                <c:pt idx="3314">
                  <c:v>37511</c:v>
                </c:pt>
                <c:pt idx="3315">
                  <c:v>37512</c:v>
                </c:pt>
                <c:pt idx="3316">
                  <c:v>37515</c:v>
                </c:pt>
                <c:pt idx="3317">
                  <c:v>37516</c:v>
                </c:pt>
                <c:pt idx="3318">
                  <c:v>37517</c:v>
                </c:pt>
                <c:pt idx="3319">
                  <c:v>37518</c:v>
                </c:pt>
                <c:pt idx="3320">
                  <c:v>37519</c:v>
                </c:pt>
                <c:pt idx="3321">
                  <c:v>37522</c:v>
                </c:pt>
                <c:pt idx="3322">
                  <c:v>37523</c:v>
                </c:pt>
                <c:pt idx="3323">
                  <c:v>37524</c:v>
                </c:pt>
                <c:pt idx="3324">
                  <c:v>37525</c:v>
                </c:pt>
                <c:pt idx="3325">
                  <c:v>37526</c:v>
                </c:pt>
                <c:pt idx="3326">
                  <c:v>37529</c:v>
                </c:pt>
                <c:pt idx="3327">
                  <c:v>37530</c:v>
                </c:pt>
                <c:pt idx="3328">
                  <c:v>37531</c:v>
                </c:pt>
                <c:pt idx="3329">
                  <c:v>37532</c:v>
                </c:pt>
                <c:pt idx="3330">
                  <c:v>37533</c:v>
                </c:pt>
                <c:pt idx="3331">
                  <c:v>37536</c:v>
                </c:pt>
                <c:pt idx="3332">
                  <c:v>37537</c:v>
                </c:pt>
                <c:pt idx="3333">
                  <c:v>37538</c:v>
                </c:pt>
                <c:pt idx="3334">
                  <c:v>37539</c:v>
                </c:pt>
                <c:pt idx="3335">
                  <c:v>37540</c:v>
                </c:pt>
                <c:pt idx="3336">
                  <c:v>37543</c:v>
                </c:pt>
                <c:pt idx="3337">
                  <c:v>37544</c:v>
                </c:pt>
                <c:pt idx="3338">
                  <c:v>37545</c:v>
                </c:pt>
                <c:pt idx="3339">
                  <c:v>37546</c:v>
                </c:pt>
                <c:pt idx="3340">
                  <c:v>37547</c:v>
                </c:pt>
                <c:pt idx="3341">
                  <c:v>37550</c:v>
                </c:pt>
                <c:pt idx="3342">
                  <c:v>37551</c:v>
                </c:pt>
                <c:pt idx="3343">
                  <c:v>37552</c:v>
                </c:pt>
                <c:pt idx="3344">
                  <c:v>37553</c:v>
                </c:pt>
                <c:pt idx="3345">
                  <c:v>37554</c:v>
                </c:pt>
                <c:pt idx="3346">
                  <c:v>37557</c:v>
                </c:pt>
                <c:pt idx="3347">
                  <c:v>37558</c:v>
                </c:pt>
                <c:pt idx="3348">
                  <c:v>37559</c:v>
                </c:pt>
                <c:pt idx="3349">
                  <c:v>37560</c:v>
                </c:pt>
                <c:pt idx="3350">
                  <c:v>37561</c:v>
                </c:pt>
                <c:pt idx="3351">
                  <c:v>37564</c:v>
                </c:pt>
                <c:pt idx="3352">
                  <c:v>37565</c:v>
                </c:pt>
                <c:pt idx="3353">
                  <c:v>37566</c:v>
                </c:pt>
                <c:pt idx="3354">
                  <c:v>37567</c:v>
                </c:pt>
                <c:pt idx="3355">
                  <c:v>37568</c:v>
                </c:pt>
                <c:pt idx="3356">
                  <c:v>37571</c:v>
                </c:pt>
                <c:pt idx="3357">
                  <c:v>37572</c:v>
                </c:pt>
                <c:pt idx="3358">
                  <c:v>37573</c:v>
                </c:pt>
                <c:pt idx="3359">
                  <c:v>37574</c:v>
                </c:pt>
                <c:pt idx="3360">
                  <c:v>37575</c:v>
                </c:pt>
                <c:pt idx="3361">
                  <c:v>37578</c:v>
                </c:pt>
                <c:pt idx="3362">
                  <c:v>37579</c:v>
                </c:pt>
                <c:pt idx="3363">
                  <c:v>37580</c:v>
                </c:pt>
                <c:pt idx="3364">
                  <c:v>37581</c:v>
                </c:pt>
                <c:pt idx="3365">
                  <c:v>37582</c:v>
                </c:pt>
                <c:pt idx="3366">
                  <c:v>37585</c:v>
                </c:pt>
                <c:pt idx="3367">
                  <c:v>37586</c:v>
                </c:pt>
                <c:pt idx="3368">
                  <c:v>37587</c:v>
                </c:pt>
                <c:pt idx="3369">
                  <c:v>37588</c:v>
                </c:pt>
                <c:pt idx="3370">
                  <c:v>37589</c:v>
                </c:pt>
                <c:pt idx="3371">
                  <c:v>37592</c:v>
                </c:pt>
                <c:pt idx="3372">
                  <c:v>37593</c:v>
                </c:pt>
                <c:pt idx="3373">
                  <c:v>37594</c:v>
                </c:pt>
                <c:pt idx="3374">
                  <c:v>37595</c:v>
                </c:pt>
                <c:pt idx="3375">
                  <c:v>37596</c:v>
                </c:pt>
                <c:pt idx="3376">
                  <c:v>37599</c:v>
                </c:pt>
                <c:pt idx="3377">
                  <c:v>37600</c:v>
                </c:pt>
                <c:pt idx="3378">
                  <c:v>37601</c:v>
                </c:pt>
                <c:pt idx="3379">
                  <c:v>37602</c:v>
                </c:pt>
                <c:pt idx="3380">
                  <c:v>37603</c:v>
                </c:pt>
                <c:pt idx="3381">
                  <c:v>37606</c:v>
                </c:pt>
                <c:pt idx="3382">
                  <c:v>37607</c:v>
                </c:pt>
                <c:pt idx="3383">
                  <c:v>37608</c:v>
                </c:pt>
                <c:pt idx="3384">
                  <c:v>37609</c:v>
                </c:pt>
                <c:pt idx="3385">
                  <c:v>37610</c:v>
                </c:pt>
                <c:pt idx="3386">
                  <c:v>37613</c:v>
                </c:pt>
                <c:pt idx="3387">
                  <c:v>37614</c:v>
                </c:pt>
                <c:pt idx="3388">
                  <c:v>37615</c:v>
                </c:pt>
                <c:pt idx="3389">
                  <c:v>37616</c:v>
                </c:pt>
                <c:pt idx="3390">
                  <c:v>37617</c:v>
                </c:pt>
                <c:pt idx="3391">
                  <c:v>37620</c:v>
                </c:pt>
                <c:pt idx="3392">
                  <c:v>37621</c:v>
                </c:pt>
                <c:pt idx="3393">
                  <c:v>37622</c:v>
                </c:pt>
                <c:pt idx="3394">
                  <c:v>37623</c:v>
                </c:pt>
                <c:pt idx="3395">
                  <c:v>37624</c:v>
                </c:pt>
                <c:pt idx="3396">
                  <c:v>37627</c:v>
                </c:pt>
                <c:pt idx="3397">
                  <c:v>37628</c:v>
                </c:pt>
                <c:pt idx="3398">
                  <c:v>37629</c:v>
                </c:pt>
                <c:pt idx="3399">
                  <c:v>37630</c:v>
                </c:pt>
                <c:pt idx="3400">
                  <c:v>37631</c:v>
                </c:pt>
                <c:pt idx="3401">
                  <c:v>37634</c:v>
                </c:pt>
                <c:pt idx="3402">
                  <c:v>37635</c:v>
                </c:pt>
                <c:pt idx="3403">
                  <c:v>37636</c:v>
                </c:pt>
                <c:pt idx="3404">
                  <c:v>37637</c:v>
                </c:pt>
                <c:pt idx="3405">
                  <c:v>37638</c:v>
                </c:pt>
                <c:pt idx="3406">
                  <c:v>37641</c:v>
                </c:pt>
                <c:pt idx="3407">
                  <c:v>37642</c:v>
                </c:pt>
                <c:pt idx="3408">
                  <c:v>37643</c:v>
                </c:pt>
                <c:pt idx="3409">
                  <c:v>37644</c:v>
                </c:pt>
                <c:pt idx="3410">
                  <c:v>37645</c:v>
                </c:pt>
                <c:pt idx="3411">
                  <c:v>37648</c:v>
                </c:pt>
                <c:pt idx="3412">
                  <c:v>37649</c:v>
                </c:pt>
                <c:pt idx="3413">
                  <c:v>37650</c:v>
                </c:pt>
                <c:pt idx="3414">
                  <c:v>37651</c:v>
                </c:pt>
                <c:pt idx="3415">
                  <c:v>37652</c:v>
                </c:pt>
                <c:pt idx="3416">
                  <c:v>37655</c:v>
                </c:pt>
                <c:pt idx="3417">
                  <c:v>37656</c:v>
                </c:pt>
                <c:pt idx="3418">
                  <c:v>37657</c:v>
                </c:pt>
                <c:pt idx="3419">
                  <c:v>37658</c:v>
                </c:pt>
                <c:pt idx="3420">
                  <c:v>37659</c:v>
                </c:pt>
                <c:pt idx="3421">
                  <c:v>37662</c:v>
                </c:pt>
                <c:pt idx="3422">
                  <c:v>37663</c:v>
                </c:pt>
                <c:pt idx="3423">
                  <c:v>37664</c:v>
                </c:pt>
                <c:pt idx="3424">
                  <c:v>37665</c:v>
                </c:pt>
                <c:pt idx="3425">
                  <c:v>37666</c:v>
                </c:pt>
                <c:pt idx="3426">
                  <c:v>37669</c:v>
                </c:pt>
                <c:pt idx="3427">
                  <c:v>37670</c:v>
                </c:pt>
                <c:pt idx="3428">
                  <c:v>37671</c:v>
                </c:pt>
                <c:pt idx="3429">
                  <c:v>37672</c:v>
                </c:pt>
                <c:pt idx="3430">
                  <c:v>37673</c:v>
                </c:pt>
                <c:pt idx="3431">
                  <c:v>37676</c:v>
                </c:pt>
                <c:pt idx="3432">
                  <c:v>37677</c:v>
                </c:pt>
                <c:pt idx="3433">
                  <c:v>37678</c:v>
                </c:pt>
                <c:pt idx="3434">
                  <c:v>37679</c:v>
                </c:pt>
                <c:pt idx="3435">
                  <c:v>37680</c:v>
                </c:pt>
                <c:pt idx="3436">
                  <c:v>37683</c:v>
                </c:pt>
                <c:pt idx="3437">
                  <c:v>37684</c:v>
                </c:pt>
                <c:pt idx="3438">
                  <c:v>37685</c:v>
                </c:pt>
                <c:pt idx="3439">
                  <c:v>37686</c:v>
                </c:pt>
                <c:pt idx="3440">
                  <c:v>37687</c:v>
                </c:pt>
                <c:pt idx="3441">
                  <c:v>37690</c:v>
                </c:pt>
                <c:pt idx="3442">
                  <c:v>37691</c:v>
                </c:pt>
                <c:pt idx="3443">
                  <c:v>37692</c:v>
                </c:pt>
                <c:pt idx="3444">
                  <c:v>37693</c:v>
                </c:pt>
                <c:pt idx="3445">
                  <c:v>37694</c:v>
                </c:pt>
                <c:pt idx="3446">
                  <c:v>37697</c:v>
                </c:pt>
                <c:pt idx="3447">
                  <c:v>37698</c:v>
                </c:pt>
                <c:pt idx="3448">
                  <c:v>37699</c:v>
                </c:pt>
                <c:pt idx="3449">
                  <c:v>37700</c:v>
                </c:pt>
                <c:pt idx="3450">
                  <c:v>37701</c:v>
                </c:pt>
                <c:pt idx="3451">
                  <c:v>37704</c:v>
                </c:pt>
                <c:pt idx="3452">
                  <c:v>37705</c:v>
                </c:pt>
                <c:pt idx="3453">
                  <c:v>37706</c:v>
                </c:pt>
                <c:pt idx="3454">
                  <c:v>37707</c:v>
                </c:pt>
                <c:pt idx="3455">
                  <c:v>37708</c:v>
                </c:pt>
                <c:pt idx="3456">
                  <c:v>37711</c:v>
                </c:pt>
                <c:pt idx="3457">
                  <c:v>37712</c:v>
                </c:pt>
                <c:pt idx="3458">
                  <c:v>37713</c:v>
                </c:pt>
                <c:pt idx="3459">
                  <c:v>37714</c:v>
                </c:pt>
                <c:pt idx="3460">
                  <c:v>37715</c:v>
                </c:pt>
                <c:pt idx="3461">
                  <c:v>37718</c:v>
                </c:pt>
                <c:pt idx="3462">
                  <c:v>37719</c:v>
                </c:pt>
                <c:pt idx="3463">
                  <c:v>37720</c:v>
                </c:pt>
                <c:pt idx="3464">
                  <c:v>37721</c:v>
                </c:pt>
                <c:pt idx="3465">
                  <c:v>37722</c:v>
                </c:pt>
                <c:pt idx="3466">
                  <c:v>37725</c:v>
                </c:pt>
                <c:pt idx="3467">
                  <c:v>37726</c:v>
                </c:pt>
                <c:pt idx="3468">
                  <c:v>37727</c:v>
                </c:pt>
                <c:pt idx="3469">
                  <c:v>37728</c:v>
                </c:pt>
                <c:pt idx="3470">
                  <c:v>37729</c:v>
                </c:pt>
                <c:pt idx="3471">
                  <c:v>37732</c:v>
                </c:pt>
                <c:pt idx="3472">
                  <c:v>37733</c:v>
                </c:pt>
                <c:pt idx="3473">
                  <c:v>37734</c:v>
                </c:pt>
                <c:pt idx="3474">
                  <c:v>37735</c:v>
                </c:pt>
                <c:pt idx="3475">
                  <c:v>37736</c:v>
                </c:pt>
                <c:pt idx="3476">
                  <c:v>37739</c:v>
                </c:pt>
                <c:pt idx="3477">
                  <c:v>37740</c:v>
                </c:pt>
                <c:pt idx="3478">
                  <c:v>37741</c:v>
                </c:pt>
                <c:pt idx="3479">
                  <c:v>37742</c:v>
                </c:pt>
                <c:pt idx="3480">
                  <c:v>37743</c:v>
                </c:pt>
                <c:pt idx="3481">
                  <c:v>37746</c:v>
                </c:pt>
                <c:pt idx="3482">
                  <c:v>37747</c:v>
                </c:pt>
                <c:pt idx="3483">
                  <c:v>37748</c:v>
                </c:pt>
                <c:pt idx="3484">
                  <c:v>37749</c:v>
                </c:pt>
                <c:pt idx="3485">
                  <c:v>37750</c:v>
                </c:pt>
                <c:pt idx="3486">
                  <c:v>37753</c:v>
                </c:pt>
                <c:pt idx="3487">
                  <c:v>37754</c:v>
                </c:pt>
                <c:pt idx="3488">
                  <c:v>37755</c:v>
                </c:pt>
                <c:pt idx="3489">
                  <c:v>37756</c:v>
                </c:pt>
                <c:pt idx="3490">
                  <c:v>37757</c:v>
                </c:pt>
                <c:pt idx="3491">
                  <c:v>37760</c:v>
                </c:pt>
                <c:pt idx="3492">
                  <c:v>37761</c:v>
                </c:pt>
                <c:pt idx="3493">
                  <c:v>37762</c:v>
                </c:pt>
                <c:pt idx="3494">
                  <c:v>37763</c:v>
                </c:pt>
                <c:pt idx="3495">
                  <c:v>37764</c:v>
                </c:pt>
                <c:pt idx="3496">
                  <c:v>37767</c:v>
                </c:pt>
                <c:pt idx="3497">
                  <c:v>37768</c:v>
                </c:pt>
                <c:pt idx="3498">
                  <c:v>37769</c:v>
                </c:pt>
                <c:pt idx="3499">
                  <c:v>37770</c:v>
                </c:pt>
                <c:pt idx="3500">
                  <c:v>37771</c:v>
                </c:pt>
                <c:pt idx="3501">
                  <c:v>37774</c:v>
                </c:pt>
                <c:pt idx="3502">
                  <c:v>37775</c:v>
                </c:pt>
                <c:pt idx="3503">
                  <c:v>37776</c:v>
                </c:pt>
                <c:pt idx="3504">
                  <c:v>37777</c:v>
                </c:pt>
                <c:pt idx="3505">
                  <c:v>37778</c:v>
                </c:pt>
                <c:pt idx="3506">
                  <c:v>37781</c:v>
                </c:pt>
                <c:pt idx="3507">
                  <c:v>37782</c:v>
                </c:pt>
                <c:pt idx="3508">
                  <c:v>37783</c:v>
                </c:pt>
                <c:pt idx="3509">
                  <c:v>37784</c:v>
                </c:pt>
                <c:pt idx="3510">
                  <c:v>37785</c:v>
                </c:pt>
                <c:pt idx="3511">
                  <c:v>37788</c:v>
                </c:pt>
                <c:pt idx="3512">
                  <c:v>37789</c:v>
                </c:pt>
                <c:pt idx="3513">
                  <c:v>37790</c:v>
                </c:pt>
                <c:pt idx="3514">
                  <c:v>37791</c:v>
                </c:pt>
                <c:pt idx="3515">
                  <c:v>37792</c:v>
                </c:pt>
                <c:pt idx="3516">
                  <c:v>37795</c:v>
                </c:pt>
                <c:pt idx="3517">
                  <c:v>37796</c:v>
                </c:pt>
                <c:pt idx="3518">
                  <c:v>37797</c:v>
                </c:pt>
                <c:pt idx="3519">
                  <c:v>37798</c:v>
                </c:pt>
                <c:pt idx="3520">
                  <c:v>37799</c:v>
                </c:pt>
                <c:pt idx="3521">
                  <c:v>37802</c:v>
                </c:pt>
                <c:pt idx="3522">
                  <c:v>37803</c:v>
                </c:pt>
                <c:pt idx="3523">
                  <c:v>37804</c:v>
                </c:pt>
                <c:pt idx="3524">
                  <c:v>37805</c:v>
                </c:pt>
                <c:pt idx="3525">
                  <c:v>37806</c:v>
                </c:pt>
                <c:pt idx="3526">
                  <c:v>37809</c:v>
                </c:pt>
                <c:pt idx="3527">
                  <c:v>37810</c:v>
                </c:pt>
                <c:pt idx="3528">
                  <c:v>37811</c:v>
                </c:pt>
                <c:pt idx="3529">
                  <c:v>37812</c:v>
                </c:pt>
                <c:pt idx="3530">
                  <c:v>37813</c:v>
                </c:pt>
                <c:pt idx="3531">
                  <c:v>37816</c:v>
                </c:pt>
                <c:pt idx="3532">
                  <c:v>37817</c:v>
                </c:pt>
                <c:pt idx="3533">
                  <c:v>37818</c:v>
                </c:pt>
                <c:pt idx="3534">
                  <c:v>37819</c:v>
                </c:pt>
                <c:pt idx="3535">
                  <c:v>37820</c:v>
                </c:pt>
                <c:pt idx="3536">
                  <c:v>37823</c:v>
                </c:pt>
                <c:pt idx="3537">
                  <c:v>37824</c:v>
                </c:pt>
                <c:pt idx="3538">
                  <c:v>37825</c:v>
                </c:pt>
                <c:pt idx="3539">
                  <c:v>37826</c:v>
                </c:pt>
                <c:pt idx="3540">
                  <c:v>37827</c:v>
                </c:pt>
                <c:pt idx="3541">
                  <c:v>37830</c:v>
                </c:pt>
                <c:pt idx="3542">
                  <c:v>37831</c:v>
                </c:pt>
                <c:pt idx="3543">
                  <c:v>37832</c:v>
                </c:pt>
                <c:pt idx="3544">
                  <c:v>37833</c:v>
                </c:pt>
                <c:pt idx="3545">
                  <c:v>37834</c:v>
                </c:pt>
                <c:pt idx="3546">
                  <c:v>37837</c:v>
                </c:pt>
                <c:pt idx="3547">
                  <c:v>37838</c:v>
                </c:pt>
                <c:pt idx="3548">
                  <c:v>37839</c:v>
                </c:pt>
                <c:pt idx="3549">
                  <c:v>37840</c:v>
                </c:pt>
                <c:pt idx="3550">
                  <c:v>37841</c:v>
                </c:pt>
                <c:pt idx="3551">
                  <c:v>37844</c:v>
                </c:pt>
                <c:pt idx="3552">
                  <c:v>37845</c:v>
                </c:pt>
                <c:pt idx="3553">
                  <c:v>37846</c:v>
                </c:pt>
                <c:pt idx="3554">
                  <c:v>37847</c:v>
                </c:pt>
                <c:pt idx="3555">
                  <c:v>37848</c:v>
                </c:pt>
                <c:pt idx="3556">
                  <c:v>37851</c:v>
                </c:pt>
                <c:pt idx="3557">
                  <c:v>37852</c:v>
                </c:pt>
                <c:pt idx="3558">
                  <c:v>37853</c:v>
                </c:pt>
                <c:pt idx="3559">
                  <c:v>37854</c:v>
                </c:pt>
                <c:pt idx="3560">
                  <c:v>37855</c:v>
                </c:pt>
                <c:pt idx="3561">
                  <c:v>37858</c:v>
                </c:pt>
                <c:pt idx="3562">
                  <c:v>37859</c:v>
                </c:pt>
                <c:pt idx="3563">
                  <c:v>37860</c:v>
                </c:pt>
                <c:pt idx="3564">
                  <c:v>37861</c:v>
                </c:pt>
                <c:pt idx="3565">
                  <c:v>37862</c:v>
                </c:pt>
                <c:pt idx="3566">
                  <c:v>37865</c:v>
                </c:pt>
                <c:pt idx="3567">
                  <c:v>37866</c:v>
                </c:pt>
                <c:pt idx="3568">
                  <c:v>37867</c:v>
                </c:pt>
                <c:pt idx="3569">
                  <c:v>37868</c:v>
                </c:pt>
                <c:pt idx="3570">
                  <c:v>37869</c:v>
                </c:pt>
                <c:pt idx="3571">
                  <c:v>37872</c:v>
                </c:pt>
                <c:pt idx="3572">
                  <c:v>37873</c:v>
                </c:pt>
                <c:pt idx="3573">
                  <c:v>37874</c:v>
                </c:pt>
                <c:pt idx="3574">
                  <c:v>37875</c:v>
                </c:pt>
                <c:pt idx="3575">
                  <c:v>37876</c:v>
                </c:pt>
                <c:pt idx="3576">
                  <c:v>37879</c:v>
                </c:pt>
                <c:pt idx="3577">
                  <c:v>37880</c:v>
                </c:pt>
                <c:pt idx="3578">
                  <c:v>37881</c:v>
                </c:pt>
                <c:pt idx="3579">
                  <c:v>37882</c:v>
                </c:pt>
                <c:pt idx="3580">
                  <c:v>37883</c:v>
                </c:pt>
                <c:pt idx="3581">
                  <c:v>37886</c:v>
                </c:pt>
                <c:pt idx="3582">
                  <c:v>37887</c:v>
                </c:pt>
                <c:pt idx="3583">
                  <c:v>37888</c:v>
                </c:pt>
                <c:pt idx="3584">
                  <c:v>37889</c:v>
                </c:pt>
                <c:pt idx="3585">
                  <c:v>37890</c:v>
                </c:pt>
                <c:pt idx="3586">
                  <c:v>37893</c:v>
                </c:pt>
                <c:pt idx="3587">
                  <c:v>37894</c:v>
                </c:pt>
                <c:pt idx="3588">
                  <c:v>37895</c:v>
                </c:pt>
                <c:pt idx="3589">
                  <c:v>37896</c:v>
                </c:pt>
                <c:pt idx="3590">
                  <c:v>37897</c:v>
                </c:pt>
                <c:pt idx="3591">
                  <c:v>37900</c:v>
                </c:pt>
                <c:pt idx="3592">
                  <c:v>37901</c:v>
                </c:pt>
                <c:pt idx="3593">
                  <c:v>37902</c:v>
                </c:pt>
                <c:pt idx="3594">
                  <c:v>37903</c:v>
                </c:pt>
                <c:pt idx="3595">
                  <c:v>37904</c:v>
                </c:pt>
                <c:pt idx="3596">
                  <c:v>37907</c:v>
                </c:pt>
                <c:pt idx="3597">
                  <c:v>37908</c:v>
                </c:pt>
                <c:pt idx="3598">
                  <c:v>37909</c:v>
                </c:pt>
                <c:pt idx="3599">
                  <c:v>37910</c:v>
                </c:pt>
                <c:pt idx="3600">
                  <c:v>37911</c:v>
                </c:pt>
                <c:pt idx="3601">
                  <c:v>37914</c:v>
                </c:pt>
                <c:pt idx="3602">
                  <c:v>37915</c:v>
                </c:pt>
                <c:pt idx="3603">
                  <c:v>37916</c:v>
                </c:pt>
                <c:pt idx="3604">
                  <c:v>37917</c:v>
                </c:pt>
                <c:pt idx="3605">
                  <c:v>37918</c:v>
                </c:pt>
                <c:pt idx="3606">
                  <c:v>37921</c:v>
                </c:pt>
                <c:pt idx="3607">
                  <c:v>37922</c:v>
                </c:pt>
                <c:pt idx="3608">
                  <c:v>37923</c:v>
                </c:pt>
                <c:pt idx="3609">
                  <c:v>37924</c:v>
                </c:pt>
                <c:pt idx="3610">
                  <c:v>37925</c:v>
                </c:pt>
                <c:pt idx="3611">
                  <c:v>37928</c:v>
                </c:pt>
                <c:pt idx="3612">
                  <c:v>37929</c:v>
                </c:pt>
                <c:pt idx="3613">
                  <c:v>37930</c:v>
                </c:pt>
                <c:pt idx="3614">
                  <c:v>37931</c:v>
                </c:pt>
                <c:pt idx="3615">
                  <c:v>37932</c:v>
                </c:pt>
                <c:pt idx="3616">
                  <c:v>37935</c:v>
                </c:pt>
                <c:pt idx="3617">
                  <c:v>37936</c:v>
                </c:pt>
                <c:pt idx="3618">
                  <c:v>37937</c:v>
                </c:pt>
                <c:pt idx="3619">
                  <c:v>37938</c:v>
                </c:pt>
                <c:pt idx="3620">
                  <c:v>37939</c:v>
                </c:pt>
                <c:pt idx="3621">
                  <c:v>37942</c:v>
                </c:pt>
                <c:pt idx="3622">
                  <c:v>37943</c:v>
                </c:pt>
                <c:pt idx="3623">
                  <c:v>37944</c:v>
                </c:pt>
                <c:pt idx="3624">
                  <c:v>37945</c:v>
                </c:pt>
                <c:pt idx="3625">
                  <c:v>37946</c:v>
                </c:pt>
                <c:pt idx="3626">
                  <c:v>37949</c:v>
                </c:pt>
                <c:pt idx="3627">
                  <c:v>37950</c:v>
                </c:pt>
                <c:pt idx="3628">
                  <c:v>37951</c:v>
                </c:pt>
                <c:pt idx="3629">
                  <c:v>37952</c:v>
                </c:pt>
                <c:pt idx="3630">
                  <c:v>37953</c:v>
                </c:pt>
                <c:pt idx="3631">
                  <c:v>37956</c:v>
                </c:pt>
                <c:pt idx="3632">
                  <c:v>37957</c:v>
                </c:pt>
                <c:pt idx="3633">
                  <c:v>37958</c:v>
                </c:pt>
                <c:pt idx="3634">
                  <c:v>37959</c:v>
                </c:pt>
                <c:pt idx="3635">
                  <c:v>37960</c:v>
                </c:pt>
                <c:pt idx="3636">
                  <c:v>37963</c:v>
                </c:pt>
                <c:pt idx="3637">
                  <c:v>37964</c:v>
                </c:pt>
                <c:pt idx="3638">
                  <c:v>37965</c:v>
                </c:pt>
                <c:pt idx="3639">
                  <c:v>37966</c:v>
                </c:pt>
                <c:pt idx="3640">
                  <c:v>37967</c:v>
                </c:pt>
                <c:pt idx="3641">
                  <c:v>37970</c:v>
                </c:pt>
                <c:pt idx="3642">
                  <c:v>37971</c:v>
                </c:pt>
                <c:pt idx="3643">
                  <c:v>37972</c:v>
                </c:pt>
                <c:pt idx="3644">
                  <c:v>37973</c:v>
                </c:pt>
                <c:pt idx="3645">
                  <c:v>37974</c:v>
                </c:pt>
                <c:pt idx="3646">
                  <c:v>37977</c:v>
                </c:pt>
                <c:pt idx="3647">
                  <c:v>37978</c:v>
                </c:pt>
                <c:pt idx="3648">
                  <c:v>37979</c:v>
                </c:pt>
                <c:pt idx="3649">
                  <c:v>37980</c:v>
                </c:pt>
                <c:pt idx="3650">
                  <c:v>37981</c:v>
                </c:pt>
                <c:pt idx="3651">
                  <c:v>37984</c:v>
                </c:pt>
                <c:pt idx="3652">
                  <c:v>37985</c:v>
                </c:pt>
                <c:pt idx="3653">
                  <c:v>37986</c:v>
                </c:pt>
                <c:pt idx="3654">
                  <c:v>37987</c:v>
                </c:pt>
                <c:pt idx="3655">
                  <c:v>37988</c:v>
                </c:pt>
                <c:pt idx="3656">
                  <c:v>37991</c:v>
                </c:pt>
                <c:pt idx="3657">
                  <c:v>37992</c:v>
                </c:pt>
                <c:pt idx="3658">
                  <c:v>37993</c:v>
                </c:pt>
                <c:pt idx="3659">
                  <c:v>37994</c:v>
                </c:pt>
                <c:pt idx="3660">
                  <c:v>37995</c:v>
                </c:pt>
                <c:pt idx="3661">
                  <c:v>37998</c:v>
                </c:pt>
                <c:pt idx="3662">
                  <c:v>37999</c:v>
                </c:pt>
                <c:pt idx="3663">
                  <c:v>38000</c:v>
                </c:pt>
                <c:pt idx="3664">
                  <c:v>38001</c:v>
                </c:pt>
                <c:pt idx="3665">
                  <c:v>38002</c:v>
                </c:pt>
                <c:pt idx="3666">
                  <c:v>38005</c:v>
                </c:pt>
                <c:pt idx="3667">
                  <c:v>38006</c:v>
                </c:pt>
                <c:pt idx="3668">
                  <c:v>38007</c:v>
                </c:pt>
                <c:pt idx="3669">
                  <c:v>38008</c:v>
                </c:pt>
                <c:pt idx="3670">
                  <c:v>38009</c:v>
                </c:pt>
                <c:pt idx="3671">
                  <c:v>38012</c:v>
                </c:pt>
                <c:pt idx="3672">
                  <c:v>38013</c:v>
                </c:pt>
                <c:pt idx="3673">
                  <c:v>38014</c:v>
                </c:pt>
                <c:pt idx="3674">
                  <c:v>38015</c:v>
                </c:pt>
                <c:pt idx="3675">
                  <c:v>38016</c:v>
                </c:pt>
                <c:pt idx="3676">
                  <c:v>38019</c:v>
                </c:pt>
                <c:pt idx="3677">
                  <c:v>38020</c:v>
                </c:pt>
                <c:pt idx="3678">
                  <c:v>38021</c:v>
                </c:pt>
                <c:pt idx="3679">
                  <c:v>38022</c:v>
                </c:pt>
                <c:pt idx="3680">
                  <c:v>38023</c:v>
                </c:pt>
                <c:pt idx="3681">
                  <c:v>38026</c:v>
                </c:pt>
                <c:pt idx="3682">
                  <c:v>38027</c:v>
                </c:pt>
                <c:pt idx="3683">
                  <c:v>38028</c:v>
                </c:pt>
                <c:pt idx="3684">
                  <c:v>38029</c:v>
                </c:pt>
                <c:pt idx="3685">
                  <c:v>38030</c:v>
                </c:pt>
                <c:pt idx="3686">
                  <c:v>38033</c:v>
                </c:pt>
                <c:pt idx="3687">
                  <c:v>38034</c:v>
                </c:pt>
                <c:pt idx="3688">
                  <c:v>38035</c:v>
                </c:pt>
                <c:pt idx="3689">
                  <c:v>38036</c:v>
                </c:pt>
                <c:pt idx="3690">
                  <c:v>38037</c:v>
                </c:pt>
                <c:pt idx="3691">
                  <c:v>38040</c:v>
                </c:pt>
                <c:pt idx="3692">
                  <c:v>38041</c:v>
                </c:pt>
                <c:pt idx="3693">
                  <c:v>38042</c:v>
                </c:pt>
                <c:pt idx="3694">
                  <c:v>38043</c:v>
                </c:pt>
                <c:pt idx="3695">
                  <c:v>38044</c:v>
                </c:pt>
                <c:pt idx="3696">
                  <c:v>38047</c:v>
                </c:pt>
                <c:pt idx="3697">
                  <c:v>38048</c:v>
                </c:pt>
                <c:pt idx="3698">
                  <c:v>38049</c:v>
                </c:pt>
                <c:pt idx="3699">
                  <c:v>38050</c:v>
                </c:pt>
                <c:pt idx="3700">
                  <c:v>38051</c:v>
                </c:pt>
                <c:pt idx="3701">
                  <c:v>38054</c:v>
                </c:pt>
                <c:pt idx="3702">
                  <c:v>38055</c:v>
                </c:pt>
                <c:pt idx="3703">
                  <c:v>38056</c:v>
                </c:pt>
                <c:pt idx="3704">
                  <c:v>38057</c:v>
                </c:pt>
                <c:pt idx="3705">
                  <c:v>38058</c:v>
                </c:pt>
                <c:pt idx="3706">
                  <c:v>38061</c:v>
                </c:pt>
                <c:pt idx="3707">
                  <c:v>38062</c:v>
                </c:pt>
                <c:pt idx="3708">
                  <c:v>38063</c:v>
                </c:pt>
                <c:pt idx="3709">
                  <c:v>38064</c:v>
                </c:pt>
                <c:pt idx="3710">
                  <c:v>38065</c:v>
                </c:pt>
                <c:pt idx="3711">
                  <c:v>38068</c:v>
                </c:pt>
                <c:pt idx="3712">
                  <c:v>38069</c:v>
                </c:pt>
                <c:pt idx="3713">
                  <c:v>38070</c:v>
                </c:pt>
                <c:pt idx="3714">
                  <c:v>38071</c:v>
                </c:pt>
                <c:pt idx="3715">
                  <c:v>38072</c:v>
                </c:pt>
                <c:pt idx="3716">
                  <c:v>38075</c:v>
                </c:pt>
                <c:pt idx="3717">
                  <c:v>38076</c:v>
                </c:pt>
                <c:pt idx="3718">
                  <c:v>38077</c:v>
                </c:pt>
                <c:pt idx="3719">
                  <c:v>38078</c:v>
                </c:pt>
                <c:pt idx="3720">
                  <c:v>38079</c:v>
                </c:pt>
                <c:pt idx="3721">
                  <c:v>38082</c:v>
                </c:pt>
                <c:pt idx="3722">
                  <c:v>38083</c:v>
                </c:pt>
                <c:pt idx="3723">
                  <c:v>38084</c:v>
                </c:pt>
                <c:pt idx="3724">
                  <c:v>38085</c:v>
                </c:pt>
                <c:pt idx="3725">
                  <c:v>38086</c:v>
                </c:pt>
                <c:pt idx="3726">
                  <c:v>38089</c:v>
                </c:pt>
                <c:pt idx="3727">
                  <c:v>38090</c:v>
                </c:pt>
                <c:pt idx="3728">
                  <c:v>38091</c:v>
                </c:pt>
                <c:pt idx="3729">
                  <c:v>38092</c:v>
                </c:pt>
                <c:pt idx="3730">
                  <c:v>38093</c:v>
                </c:pt>
                <c:pt idx="3731">
                  <c:v>38096</c:v>
                </c:pt>
                <c:pt idx="3732">
                  <c:v>38097</c:v>
                </c:pt>
                <c:pt idx="3733">
                  <c:v>38098</c:v>
                </c:pt>
                <c:pt idx="3734">
                  <c:v>38099</c:v>
                </c:pt>
                <c:pt idx="3735">
                  <c:v>38100</c:v>
                </c:pt>
                <c:pt idx="3736">
                  <c:v>38103</c:v>
                </c:pt>
                <c:pt idx="3737">
                  <c:v>38104</c:v>
                </c:pt>
                <c:pt idx="3738">
                  <c:v>38105</c:v>
                </c:pt>
                <c:pt idx="3739">
                  <c:v>38106</c:v>
                </c:pt>
                <c:pt idx="3740">
                  <c:v>38107</c:v>
                </c:pt>
                <c:pt idx="3741">
                  <c:v>38110</c:v>
                </c:pt>
                <c:pt idx="3742">
                  <c:v>38111</c:v>
                </c:pt>
                <c:pt idx="3743">
                  <c:v>38112</c:v>
                </c:pt>
                <c:pt idx="3744">
                  <c:v>38113</c:v>
                </c:pt>
                <c:pt idx="3745">
                  <c:v>38114</c:v>
                </c:pt>
                <c:pt idx="3746">
                  <c:v>38117</c:v>
                </c:pt>
                <c:pt idx="3747">
                  <c:v>38118</c:v>
                </c:pt>
                <c:pt idx="3748">
                  <c:v>38119</c:v>
                </c:pt>
                <c:pt idx="3749">
                  <c:v>38120</c:v>
                </c:pt>
                <c:pt idx="3750">
                  <c:v>38121</c:v>
                </c:pt>
                <c:pt idx="3751">
                  <c:v>38124</c:v>
                </c:pt>
                <c:pt idx="3752">
                  <c:v>38125</c:v>
                </c:pt>
                <c:pt idx="3753">
                  <c:v>38126</c:v>
                </c:pt>
                <c:pt idx="3754">
                  <c:v>38127</c:v>
                </c:pt>
                <c:pt idx="3755">
                  <c:v>38128</c:v>
                </c:pt>
                <c:pt idx="3756">
                  <c:v>38131</c:v>
                </c:pt>
                <c:pt idx="3757">
                  <c:v>38132</c:v>
                </c:pt>
                <c:pt idx="3758">
                  <c:v>38133</c:v>
                </c:pt>
                <c:pt idx="3759">
                  <c:v>38134</c:v>
                </c:pt>
                <c:pt idx="3760">
                  <c:v>38135</c:v>
                </c:pt>
                <c:pt idx="3761">
                  <c:v>38138</c:v>
                </c:pt>
                <c:pt idx="3762">
                  <c:v>38139</c:v>
                </c:pt>
                <c:pt idx="3763">
                  <c:v>38140</c:v>
                </c:pt>
                <c:pt idx="3764">
                  <c:v>38141</c:v>
                </c:pt>
                <c:pt idx="3765">
                  <c:v>38142</c:v>
                </c:pt>
                <c:pt idx="3766">
                  <c:v>38145</c:v>
                </c:pt>
                <c:pt idx="3767">
                  <c:v>38146</c:v>
                </c:pt>
                <c:pt idx="3768">
                  <c:v>38147</c:v>
                </c:pt>
                <c:pt idx="3769">
                  <c:v>38148</c:v>
                </c:pt>
                <c:pt idx="3770">
                  <c:v>38149</c:v>
                </c:pt>
                <c:pt idx="3771">
                  <c:v>38152</c:v>
                </c:pt>
                <c:pt idx="3772">
                  <c:v>38153</c:v>
                </c:pt>
                <c:pt idx="3773">
                  <c:v>38154</c:v>
                </c:pt>
                <c:pt idx="3774">
                  <c:v>38155</c:v>
                </c:pt>
                <c:pt idx="3775">
                  <c:v>38156</c:v>
                </c:pt>
                <c:pt idx="3776">
                  <c:v>38159</c:v>
                </c:pt>
                <c:pt idx="3777">
                  <c:v>38160</c:v>
                </c:pt>
                <c:pt idx="3778">
                  <c:v>38161</c:v>
                </c:pt>
                <c:pt idx="3779">
                  <c:v>38162</c:v>
                </c:pt>
                <c:pt idx="3780">
                  <c:v>38163</c:v>
                </c:pt>
                <c:pt idx="3781">
                  <c:v>38166</c:v>
                </c:pt>
                <c:pt idx="3782">
                  <c:v>38167</c:v>
                </c:pt>
                <c:pt idx="3783">
                  <c:v>38168</c:v>
                </c:pt>
                <c:pt idx="3784">
                  <c:v>38169</c:v>
                </c:pt>
                <c:pt idx="3785">
                  <c:v>38170</c:v>
                </c:pt>
                <c:pt idx="3786">
                  <c:v>38173</c:v>
                </c:pt>
                <c:pt idx="3787">
                  <c:v>38174</c:v>
                </c:pt>
                <c:pt idx="3788">
                  <c:v>38175</c:v>
                </c:pt>
                <c:pt idx="3789">
                  <c:v>38176</c:v>
                </c:pt>
                <c:pt idx="3790">
                  <c:v>38177</c:v>
                </c:pt>
                <c:pt idx="3791">
                  <c:v>38180</c:v>
                </c:pt>
                <c:pt idx="3792">
                  <c:v>38181</c:v>
                </c:pt>
                <c:pt idx="3793">
                  <c:v>38182</c:v>
                </c:pt>
                <c:pt idx="3794">
                  <c:v>38183</c:v>
                </c:pt>
                <c:pt idx="3795">
                  <c:v>38184</c:v>
                </c:pt>
                <c:pt idx="3796">
                  <c:v>38187</c:v>
                </c:pt>
                <c:pt idx="3797">
                  <c:v>38188</c:v>
                </c:pt>
                <c:pt idx="3798">
                  <c:v>38189</c:v>
                </c:pt>
                <c:pt idx="3799">
                  <c:v>38190</c:v>
                </c:pt>
                <c:pt idx="3800">
                  <c:v>38191</c:v>
                </c:pt>
                <c:pt idx="3801">
                  <c:v>38194</c:v>
                </c:pt>
                <c:pt idx="3802">
                  <c:v>38195</c:v>
                </c:pt>
                <c:pt idx="3803">
                  <c:v>38196</c:v>
                </c:pt>
                <c:pt idx="3804">
                  <c:v>38197</c:v>
                </c:pt>
                <c:pt idx="3805">
                  <c:v>38198</c:v>
                </c:pt>
                <c:pt idx="3806">
                  <c:v>38201</c:v>
                </c:pt>
                <c:pt idx="3807">
                  <c:v>38202</c:v>
                </c:pt>
                <c:pt idx="3808">
                  <c:v>38203</c:v>
                </c:pt>
                <c:pt idx="3809">
                  <c:v>38204</c:v>
                </c:pt>
                <c:pt idx="3810">
                  <c:v>38205</c:v>
                </c:pt>
                <c:pt idx="3811">
                  <c:v>38208</c:v>
                </c:pt>
                <c:pt idx="3812">
                  <c:v>38209</c:v>
                </c:pt>
                <c:pt idx="3813">
                  <c:v>38210</c:v>
                </c:pt>
                <c:pt idx="3814">
                  <c:v>38211</c:v>
                </c:pt>
                <c:pt idx="3815">
                  <c:v>38212</c:v>
                </c:pt>
                <c:pt idx="3816">
                  <c:v>38215</c:v>
                </c:pt>
                <c:pt idx="3817">
                  <c:v>38216</c:v>
                </c:pt>
                <c:pt idx="3818">
                  <c:v>38217</c:v>
                </c:pt>
                <c:pt idx="3819">
                  <c:v>38218</c:v>
                </c:pt>
                <c:pt idx="3820">
                  <c:v>38219</c:v>
                </c:pt>
                <c:pt idx="3821">
                  <c:v>38222</c:v>
                </c:pt>
                <c:pt idx="3822">
                  <c:v>38223</c:v>
                </c:pt>
                <c:pt idx="3823">
                  <c:v>38224</c:v>
                </c:pt>
                <c:pt idx="3824">
                  <c:v>38225</c:v>
                </c:pt>
                <c:pt idx="3825">
                  <c:v>38226</c:v>
                </c:pt>
                <c:pt idx="3826">
                  <c:v>38229</c:v>
                </c:pt>
                <c:pt idx="3827">
                  <c:v>38230</c:v>
                </c:pt>
                <c:pt idx="3828">
                  <c:v>38231</c:v>
                </c:pt>
                <c:pt idx="3829">
                  <c:v>38232</c:v>
                </c:pt>
                <c:pt idx="3830">
                  <c:v>38233</c:v>
                </c:pt>
                <c:pt idx="3831">
                  <c:v>38236</c:v>
                </c:pt>
                <c:pt idx="3832">
                  <c:v>38237</c:v>
                </c:pt>
                <c:pt idx="3833">
                  <c:v>38238</c:v>
                </c:pt>
                <c:pt idx="3834">
                  <c:v>38239</c:v>
                </c:pt>
                <c:pt idx="3835">
                  <c:v>38240</c:v>
                </c:pt>
                <c:pt idx="3836">
                  <c:v>38243</c:v>
                </c:pt>
                <c:pt idx="3837">
                  <c:v>38244</c:v>
                </c:pt>
                <c:pt idx="3838">
                  <c:v>38245</c:v>
                </c:pt>
                <c:pt idx="3839">
                  <c:v>38246</c:v>
                </c:pt>
                <c:pt idx="3840">
                  <c:v>38247</c:v>
                </c:pt>
                <c:pt idx="3841">
                  <c:v>38250</c:v>
                </c:pt>
                <c:pt idx="3842">
                  <c:v>38251</c:v>
                </c:pt>
                <c:pt idx="3843">
                  <c:v>38252</c:v>
                </c:pt>
                <c:pt idx="3844">
                  <c:v>38253</c:v>
                </c:pt>
                <c:pt idx="3845">
                  <c:v>38254</c:v>
                </c:pt>
                <c:pt idx="3846">
                  <c:v>38257</c:v>
                </c:pt>
                <c:pt idx="3847">
                  <c:v>38258</c:v>
                </c:pt>
                <c:pt idx="3848">
                  <c:v>38259</c:v>
                </c:pt>
                <c:pt idx="3849">
                  <c:v>38260</c:v>
                </c:pt>
                <c:pt idx="3850">
                  <c:v>38261</c:v>
                </c:pt>
                <c:pt idx="3851">
                  <c:v>38264</c:v>
                </c:pt>
                <c:pt idx="3852">
                  <c:v>38265</c:v>
                </c:pt>
                <c:pt idx="3853">
                  <c:v>38266</c:v>
                </c:pt>
                <c:pt idx="3854">
                  <c:v>38267</c:v>
                </c:pt>
                <c:pt idx="3855">
                  <c:v>38268</c:v>
                </c:pt>
                <c:pt idx="3856">
                  <c:v>38271</c:v>
                </c:pt>
                <c:pt idx="3857">
                  <c:v>38272</c:v>
                </c:pt>
                <c:pt idx="3858">
                  <c:v>38273</c:v>
                </c:pt>
                <c:pt idx="3859">
                  <c:v>38274</c:v>
                </c:pt>
                <c:pt idx="3860">
                  <c:v>38275</c:v>
                </c:pt>
                <c:pt idx="3861">
                  <c:v>38278</c:v>
                </c:pt>
                <c:pt idx="3862">
                  <c:v>38279</c:v>
                </c:pt>
                <c:pt idx="3863">
                  <c:v>38280</c:v>
                </c:pt>
                <c:pt idx="3864">
                  <c:v>38281</c:v>
                </c:pt>
                <c:pt idx="3865">
                  <c:v>38282</c:v>
                </c:pt>
                <c:pt idx="3866">
                  <c:v>38285</c:v>
                </c:pt>
                <c:pt idx="3867">
                  <c:v>38286</c:v>
                </c:pt>
                <c:pt idx="3868">
                  <c:v>38287</c:v>
                </c:pt>
                <c:pt idx="3869">
                  <c:v>38288</c:v>
                </c:pt>
                <c:pt idx="3870">
                  <c:v>38289</c:v>
                </c:pt>
                <c:pt idx="3871">
                  <c:v>38292</c:v>
                </c:pt>
                <c:pt idx="3872">
                  <c:v>38293</c:v>
                </c:pt>
                <c:pt idx="3873">
                  <c:v>38294</c:v>
                </c:pt>
                <c:pt idx="3874">
                  <c:v>38295</c:v>
                </c:pt>
                <c:pt idx="3875">
                  <c:v>38296</c:v>
                </c:pt>
                <c:pt idx="3876">
                  <c:v>38299</c:v>
                </c:pt>
                <c:pt idx="3877">
                  <c:v>38300</c:v>
                </c:pt>
                <c:pt idx="3878">
                  <c:v>38301</c:v>
                </c:pt>
                <c:pt idx="3879">
                  <c:v>38302</c:v>
                </c:pt>
                <c:pt idx="3880">
                  <c:v>38303</c:v>
                </c:pt>
                <c:pt idx="3881">
                  <c:v>38306</c:v>
                </c:pt>
                <c:pt idx="3882">
                  <c:v>38307</c:v>
                </c:pt>
                <c:pt idx="3883">
                  <c:v>38308</c:v>
                </c:pt>
                <c:pt idx="3884">
                  <c:v>38309</c:v>
                </c:pt>
                <c:pt idx="3885">
                  <c:v>38310</c:v>
                </c:pt>
                <c:pt idx="3886">
                  <c:v>38313</c:v>
                </c:pt>
                <c:pt idx="3887">
                  <c:v>38314</c:v>
                </c:pt>
                <c:pt idx="3888">
                  <c:v>38315</c:v>
                </c:pt>
                <c:pt idx="3889">
                  <c:v>38316</c:v>
                </c:pt>
                <c:pt idx="3890">
                  <c:v>38317</c:v>
                </c:pt>
                <c:pt idx="3891">
                  <c:v>38320</c:v>
                </c:pt>
                <c:pt idx="3892">
                  <c:v>38321</c:v>
                </c:pt>
                <c:pt idx="3893">
                  <c:v>38322</c:v>
                </c:pt>
                <c:pt idx="3894">
                  <c:v>38323</c:v>
                </c:pt>
                <c:pt idx="3895">
                  <c:v>38324</c:v>
                </c:pt>
                <c:pt idx="3896">
                  <c:v>38327</c:v>
                </c:pt>
                <c:pt idx="3897">
                  <c:v>38328</c:v>
                </c:pt>
                <c:pt idx="3898">
                  <c:v>38329</c:v>
                </c:pt>
                <c:pt idx="3899">
                  <c:v>38330</c:v>
                </c:pt>
                <c:pt idx="3900">
                  <c:v>38331</c:v>
                </c:pt>
                <c:pt idx="3901">
                  <c:v>38334</c:v>
                </c:pt>
                <c:pt idx="3902">
                  <c:v>38335</c:v>
                </c:pt>
                <c:pt idx="3903">
                  <c:v>38336</c:v>
                </c:pt>
                <c:pt idx="3904">
                  <c:v>38337</c:v>
                </c:pt>
                <c:pt idx="3905">
                  <c:v>38338</c:v>
                </c:pt>
                <c:pt idx="3906">
                  <c:v>38341</c:v>
                </c:pt>
                <c:pt idx="3907">
                  <c:v>38342</c:v>
                </c:pt>
                <c:pt idx="3908">
                  <c:v>38343</c:v>
                </c:pt>
                <c:pt idx="3909">
                  <c:v>38344</c:v>
                </c:pt>
                <c:pt idx="3910">
                  <c:v>38345</c:v>
                </c:pt>
                <c:pt idx="3911">
                  <c:v>38348</c:v>
                </c:pt>
                <c:pt idx="3912">
                  <c:v>38349</c:v>
                </c:pt>
                <c:pt idx="3913">
                  <c:v>38350</c:v>
                </c:pt>
                <c:pt idx="3914">
                  <c:v>38351</c:v>
                </c:pt>
                <c:pt idx="3915">
                  <c:v>38352</c:v>
                </c:pt>
                <c:pt idx="3916">
                  <c:v>38355</c:v>
                </c:pt>
                <c:pt idx="3917">
                  <c:v>38356</c:v>
                </c:pt>
                <c:pt idx="3918">
                  <c:v>38357</c:v>
                </c:pt>
                <c:pt idx="3919">
                  <c:v>38358</c:v>
                </c:pt>
                <c:pt idx="3920">
                  <c:v>38359</c:v>
                </c:pt>
                <c:pt idx="3921">
                  <c:v>38362</c:v>
                </c:pt>
                <c:pt idx="3922">
                  <c:v>38363</c:v>
                </c:pt>
                <c:pt idx="3923">
                  <c:v>38364</c:v>
                </c:pt>
                <c:pt idx="3924">
                  <c:v>38365</c:v>
                </c:pt>
                <c:pt idx="3925">
                  <c:v>38366</c:v>
                </c:pt>
                <c:pt idx="3926">
                  <c:v>38369</c:v>
                </c:pt>
                <c:pt idx="3927">
                  <c:v>38370</c:v>
                </c:pt>
                <c:pt idx="3928">
                  <c:v>38371</c:v>
                </c:pt>
                <c:pt idx="3929">
                  <c:v>38372</c:v>
                </c:pt>
                <c:pt idx="3930">
                  <c:v>38373</c:v>
                </c:pt>
                <c:pt idx="3931">
                  <c:v>38376</c:v>
                </c:pt>
                <c:pt idx="3932">
                  <c:v>38377</c:v>
                </c:pt>
                <c:pt idx="3933">
                  <c:v>38378</c:v>
                </c:pt>
                <c:pt idx="3934">
                  <c:v>38379</c:v>
                </c:pt>
                <c:pt idx="3935">
                  <c:v>38380</c:v>
                </c:pt>
                <c:pt idx="3936">
                  <c:v>38383</c:v>
                </c:pt>
                <c:pt idx="3937">
                  <c:v>38384</c:v>
                </c:pt>
                <c:pt idx="3938">
                  <c:v>38385</c:v>
                </c:pt>
                <c:pt idx="3939">
                  <c:v>38386</c:v>
                </c:pt>
                <c:pt idx="3940">
                  <c:v>38387</c:v>
                </c:pt>
                <c:pt idx="3941">
                  <c:v>38390</c:v>
                </c:pt>
                <c:pt idx="3942">
                  <c:v>38391</c:v>
                </c:pt>
                <c:pt idx="3943">
                  <c:v>38392</c:v>
                </c:pt>
                <c:pt idx="3944">
                  <c:v>38393</c:v>
                </c:pt>
                <c:pt idx="3945">
                  <c:v>38394</c:v>
                </c:pt>
                <c:pt idx="3946">
                  <c:v>38397</c:v>
                </c:pt>
                <c:pt idx="3947">
                  <c:v>38398</c:v>
                </c:pt>
                <c:pt idx="3948">
                  <c:v>38399</c:v>
                </c:pt>
                <c:pt idx="3949">
                  <c:v>38400</c:v>
                </c:pt>
                <c:pt idx="3950">
                  <c:v>38401</c:v>
                </c:pt>
                <c:pt idx="3951">
                  <c:v>38404</c:v>
                </c:pt>
                <c:pt idx="3952">
                  <c:v>38405</c:v>
                </c:pt>
                <c:pt idx="3953">
                  <c:v>38406</c:v>
                </c:pt>
                <c:pt idx="3954">
                  <c:v>38407</c:v>
                </c:pt>
                <c:pt idx="3955">
                  <c:v>38408</c:v>
                </c:pt>
                <c:pt idx="3956">
                  <c:v>38411</c:v>
                </c:pt>
                <c:pt idx="3957">
                  <c:v>38412</c:v>
                </c:pt>
                <c:pt idx="3958">
                  <c:v>38413</c:v>
                </c:pt>
                <c:pt idx="3959">
                  <c:v>38414</c:v>
                </c:pt>
                <c:pt idx="3960">
                  <c:v>38415</c:v>
                </c:pt>
                <c:pt idx="3961">
                  <c:v>38418</c:v>
                </c:pt>
                <c:pt idx="3962">
                  <c:v>38419</c:v>
                </c:pt>
                <c:pt idx="3963">
                  <c:v>38420</c:v>
                </c:pt>
                <c:pt idx="3964">
                  <c:v>38421</c:v>
                </c:pt>
                <c:pt idx="3965">
                  <c:v>38422</c:v>
                </c:pt>
                <c:pt idx="3966">
                  <c:v>38425</c:v>
                </c:pt>
                <c:pt idx="3967">
                  <c:v>38426</c:v>
                </c:pt>
                <c:pt idx="3968">
                  <c:v>38427</c:v>
                </c:pt>
                <c:pt idx="3969">
                  <c:v>38428</c:v>
                </c:pt>
                <c:pt idx="3970">
                  <c:v>38429</c:v>
                </c:pt>
                <c:pt idx="3971">
                  <c:v>38432</c:v>
                </c:pt>
                <c:pt idx="3972">
                  <c:v>38433</c:v>
                </c:pt>
                <c:pt idx="3973">
                  <c:v>38434</c:v>
                </c:pt>
                <c:pt idx="3974">
                  <c:v>38435</c:v>
                </c:pt>
                <c:pt idx="3975">
                  <c:v>38436</c:v>
                </c:pt>
                <c:pt idx="3976">
                  <c:v>38439</c:v>
                </c:pt>
                <c:pt idx="3977">
                  <c:v>38440</c:v>
                </c:pt>
                <c:pt idx="3978">
                  <c:v>38441</c:v>
                </c:pt>
                <c:pt idx="3979">
                  <c:v>38442</c:v>
                </c:pt>
                <c:pt idx="3980">
                  <c:v>38443</c:v>
                </c:pt>
                <c:pt idx="3981">
                  <c:v>38446</c:v>
                </c:pt>
                <c:pt idx="3982">
                  <c:v>38447</c:v>
                </c:pt>
                <c:pt idx="3983">
                  <c:v>38448</c:v>
                </c:pt>
                <c:pt idx="3984">
                  <c:v>38449</c:v>
                </c:pt>
                <c:pt idx="3985">
                  <c:v>38450</c:v>
                </c:pt>
                <c:pt idx="3986">
                  <c:v>38453</c:v>
                </c:pt>
                <c:pt idx="3987">
                  <c:v>38454</c:v>
                </c:pt>
                <c:pt idx="3988">
                  <c:v>38455</c:v>
                </c:pt>
                <c:pt idx="3989">
                  <c:v>38456</c:v>
                </c:pt>
                <c:pt idx="3990">
                  <c:v>38457</c:v>
                </c:pt>
                <c:pt idx="3991">
                  <c:v>38460</c:v>
                </c:pt>
                <c:pt idx="3992">
                  <c:v>38461</c:v>
                </c:pt>
                <c:pt idx="3993">
                  <c:v>38462</c:v>
                </c:pt>
                <c:pt idx="3994">
                  <c:v>38463</c:v>
                </c:pt>
                <c:pt idx="3995">
                  <c:v>38464</c:v>
                </c:pt>
                <c:pt idx="3996">
                  <c:v>38467</c:v>
                </c:pt>
                <c:pt idx="3997">
                  <c:v>38468</c:v>
                </c:pt>
                <c:pt idx="3998">
                  <c:v>38469</c:v>
                </c:pt>
                <c:pt idx="3999">
                  <c:v>38470</c:v>
                </c:pt>
                <c:pt idx="4000">
                  <c:v>38471</c:v>
                </c:pt>
                <c:pt idx="4001">
                  <c:v>38474</c:v>
                </c:pt>
                <c:pt idx="4002">
                  <c:v>38475</c:v>
                </c:pt>
                <c:pt idx="4003">
                  <c:v>38476</c:v>
                </c:pt>
                <c:pt idx="4004">
                  <c:v>38477</c:v>
                </c:pt>
                <c:pt idx="4005">
                  <c:v>38478</c:v>
                </c:pt>
                <c:pt idx="4006">
                  <c:v>38481</c:v>
                </c:pt>
                <c:pt idx="4007">
                  <c:v>38482</c:v>
                </c:pt>
                <c:pt idx="4008">
                  <c:v>38483</c:v>
                </c:pt>
                <c:pt idx="4009">
                  <c:v>38484</c:v>
                </c:pt>
                <c:pt idx="4010">
                  <c:v>38485</c:v>
                </c:pt>
                <c:pt idx="4011">
                  <c:v>38488</c:v>
                </c:pt>
                <c:pt idx="4012">
                  <c:v>38489</c:v>
                </c:pt>
                <c:pt idx="4013">
                  <c:v>38490</c:v>
                </c:pt>
                <c:pt idx="4014">
                  <c:v>38491</c:v>
                </c:pt>
                <c:pt idx="4015">
                  <c:v>38492</c:v>
                </c:pt>
                <c:pt idx="4016">
                  <c:v>38495</c:v>
                </c:pt>
                <c:pt idx="4017">
                  <c:v>38496</c:v>
                </c:pt>
                <c:pt idx="4018">
                  <c:v>38497</c:v>
                </c:pt>
                <c:pt idx="4019">
                  <c:v>38498</c:v>
                </c:pt>
                <c:pt idx="4020">
                  <c:v>38499</c:v>
                </c:pt>
                <c:pt idx="4021">
                  <c:v>38502</c:v>
                </c:pt>
                <c:pt idx="4022">
                  <c:v>38503</c:v>
                </c:pt>
                <c:pt idx="4023">
                  <c:v>38504</c:v>
                </c:pt>
                <c:pt idx="4024">
                  <c:v>38505</c:v>
                </c:pt>
                <c:pt idx="4025">
                  <c:v>38506</c:v>
                </c:pt>
                <c:pt idx="4026">
                  <c:v>38509</c:v>
                </c:pt>
                <c:pt idx="4027">
                  <c:v>38510</c:v>
                </c:pt>
                <c:pt idx="4028">
                  <c:v>38511</c:v>
                </c:pt>
                <c:pt idx="4029">
                  <c:v>38512</c:v>
                </c:pt>
                <c:pt idx="4030">
                  <c:v>38513</c:v>
                </c:pt>
                <c:pt idx="4031">
                  <c:v>38516</c:v>
                </c:pt>
                <c:pt idx="4032">
                  <c:v>38517</c:v>
                </c:pt>
                <c:pt idx="4033">
                  <c:v>38518</c:v>
                </c:pt>
                <c:pt idx="4034">
                  <c:v>38519</c:v>
                </c:pt>
                <c:pt idx="4035">
                  <c:v>38520</c:v>
                </c:pt>
                <c:pt idx="4036">
                  <c:v>38523</c:v>
                </c:pt>
                <c:pt idx="4037">
                  <c:v>38524</c:v>
                </c:pt>
                <c:pt idx="4038">
                  <c:v>38525</c:v>
                </c:pt>
                <c:pt idx="4039">
                  <c:v>38526</c:v>
                </c:pt>
                <c:pt idx="4040">
                  <c:v>38527</c:v>
                </c:pt>
                <c:pt idx="4041">
                  <c:v>38530</c:v>
                </c:pt>
                <c:pt idx="4042">
                  <c:v>38531</c:v>
                </c:pt>
                <c:pt idx="4043">
                  <c:v>38532</c:v>
                </c:pt>
                <c:pt idx="4044">
                  <c:v>38533</c:v>
                </c:pt>
                <c:pt idx="4045">
                  <c:v>38534</c:v>
                </c:pt>
                <c:pt idx="4046">
                  <c:v>38537</c:v>
                </c:pt>
                <c:pt idx="4047">
                  <c:v>38538</c:v>
                </c:pt>
                <c:pt idx="4048">
                  <c:v>38539</c:v>
                </c:pt>
                <c:pt idx="4049">
                  <c:v>38540</c:v>
                </c:pt>
                <c:pt idx="4050">
                  <c:v>38541</c:v>
                </c:pt>
                <c:pt idx="4051">
                  <c:v>38544</c:v>
                </c:pt>
                <c:pt idx="4052">
                  <c:v>38545</c:v>
                </c:pt>
                <c:pt idx="4053">
                  <c:v>38546</c:v>
                </c:pt>
                <c:pt idx="4054">
                  <c:v>38547</c:v>
                </c:pt>
                <c:pt idx="4055">
                  <c:v>38548</c:v>
                </c:pt>
                <c:pt idx="4056">
                  <c:v>38551</c:v>
                </c:pt>
                <c:pt idx="4057">
                  <c:v>38552</c:v>
                </c:pt>
                <c:pt idx="4058">
                  <c:v>38553</c:v>
                </c:pt>
                <c:pt idx="4059">
                  <c:v>38554</c:v>
                </c:pt>
                <c:pt idx="4060">
                  <c:v>38555</c:v>
                </c:pt>
                <c:pt idx="4061">
                  <c:v>38558</c:v>
                </c:pt>
                <c:pt idx="4062">
                  <c:v>38559</c:v>
                </c:pt>
                <c:pt idx="4063">
                  <c:v>38560</c:v>
                </c:pt>
                <c:pt idx="4064">
                  <c:v>38561</c:v>
                </c:pt>
                <c:pt idx="4065">
                  <c:v>38562</c:v>
                </c:pt>
                <c:pt idx="4066">
                  <c:v>38565</c:v>
                </c:pt>
                <c:pt idx="4067">
                  <c:v>38566</c:v>
                </c:pt>
                <c:pt idx="4068">
                  <c:v>38567</c:v>
                </c:pt>
                <c:pt idx="4069">
                  <c:v>38568</c:v>
                </c:pt>
                <c:pt idx="4070">
                  <c:v>38569</c:v>
                </c:pt>
                <c:pt idx="4071">
                  <c:v>38572</c:v>
                </c:pt>
                <c:pt idx="4072">
                  <c:v>38573</c:v>
                </c:pt>
                <c:pt idx="4073">
                  <c:v>38574</c:v>
                </c:pt>
                <c:pt idx="4074">
                  <c:v>38575</c:v>
                </c:pt>
                <c:pt idx="4075">
                  <c:v>38576</c:v>
                </c:pt>
                <c:pt idx="4076">
                  <c:v>38579</c:v>
                </c:pt>
                <c:pt idx="4077">
                  <c:v>38580</c:v>
                </c:pt>
                <c:pt idx="4078">
                  <c:v>38581</c:v>
                </c:pt>
                <c:pt idx="4079">
                  <c:v>38582</c:v>
                </c:pt>
                <c:pt idx="4080">
                  <c:v>38583</c:v>
                </c:pt>
                <c:pt idx="4081">
                  <c:v>38586</c:v>
                </c:pt>
                <c:pt idx="4082">
                  <c:v>38587</c:v>
                </c:pt>
                <c:pt idx="4083">
                  <c:v>38588</c:v>
                </c:pt>
                <c:pt idx="4084">
                  <c:v>38589</c:v>
                </c:pt>
                <c:pt idx="4085">
                  <c:v>38590</c:v>
                </c:pt>
                <c:pt idx="4086">
                  <c:v>38593</c:v>
                </c:pt>
                <c:pt idx="4087">
                  <c:v>38594</c:v>
                </c:pt>
                <c:pt idx="4088">
                  <c:v>38595</c:v>
                </c:pt>
                <c:pt idx="4089">
                  <c:v>38596</c:v>
                </c:pt>
                <c:pt idx="4090">
                  <c:v>38597</c:v>
                </c:pt>
                <c:pt idx="4091">
                  <c:v>38600</c:v>
                </c:pt>
                <c:pt idx="4092">
                  <c:v>38601</c:v>
                </c:pt>
                <c:pt idx="4093">
                  <c:v>38602</c:v>
                </c:pt>
                <c:pt idx="4094">
                  <c:v>38603</c:v>
                </c:pt>
                <c:pt idx="4095">
                  <c:v>38604</c:v>
                </c:pt>
                <c:pt idx="4096">
                  <c:v>38607</c:v>
                </c:pt>
                <c:pt idx="4097">
                  <c:v>38608</c:v>
                </c:pt>
                <c:pt idx="4098">
                  <c:v>38609</c:v>
                </c:pt>
                <c:pt idx="4099">
                  <c:v>38610</c:v>
                </c:pt>
                <c:pt idx="4100">
                  <c:v>38611</c:v>
                </c:pt>
                <c:pt idx="4101">
                  <c:v>38614</c:v>
                </c:pt>
                <c:pt idx="4102">
                  <c:v>38615</c:v>
                </c:pt>
                <c:pt idx="4103">
                  <c:v>38616</c:v>
                </c:pt>
                <c:pt idx="4104">
                  <c:v>38617</c:v>
                </c:pt>
                <c:pt idx="4105">
                  <c:v>38618</c:v>
                </c:pt>
                <c:pt idx="4106">
                  <c:v>38621</c:v>
                </c:pt>
                <c:pt idx="4107">
                  <c:v>38622</c:v>
                </c:pt>
                <c:pt idx="4108">
                  <c:v>38623</c:v>
                </c:pt>
                <c:pt idx="4109">
                  <c:v>38624</c:v>
                </c:pt>
                <c:pt idx="4110">
                  <c:v>38625</c:v>
                </c:pt>
                <c:pt idx="4111">
                  <c:v>38628</c:v>
                </c:pt>
                <c:pt idx="4112">
                  <c:v>38629</c:v>
                </c:pt>
                <c:pt idx="4113">
                  <c:v>38630</c:v>
                </c:pt>
                <c:pt idx="4114">
                  <c:v>38631</c:v>
                </c:pt>
                <c:pt idx="4115">
                  <c:v>38632</c:v>
                </c:pt>
                <c:pt idx="4116">
                  <c:v>38635</c:v>
                </c:pt>
                <c:pt idx="4117">
                  <c:v>38636</c:v>
                </c:pt>
                <c:pt idx="4118">
                  <c:v>38637</c:v>
                </c:pt>
                <c:pt idx="4119">
                  <c:v>38638</c:v>
                </c:pt>
                <c:pt idx="4120">
                  <c:v>38639</c:v>
                </c:pt>
                <c:pt idx="4121">
                  <c:v>38642</c:v>
                </c:pt>
                <c:pt idx="4122">
                  <c:v>38643</c:v>
                </c:pt>
                <c:pt idx="4123">
                  <c:v>38644</c:v>
                </c:pt>
                <c:pt idx="4124">
                  <c:v>38645</c:v>
                </c:pt>
                <c:pt idx="4125">
                  <c:v>38646</c:v>
                </c:pt>
                <c:pt idx="4126">
                  <c:v>38649</c:v>
                </c:pt>
                <c:pt idx="4127">
                  <c:v>38650</c:v>
                </c:pt>
                <c:pt idx="4128">
                  <c:v>38651</c:v>
                </c:pt>
                <c:pt idx="4129">
                  <c:v>38652</c:v>
                </c:pt>
                <c:pt idx="4130">
                  <c:v>38653</c:v>
                </c:pt>
                <c:pt idx="4131">
                  <c:v>38656</c:v>
                </c:pt>
                <c:pt idx="4132">
                  <c:v>38657</c:v>
                </c:pt>
                <c:pt idx="4133">
                  <c:v>38658</c:v>
                </c:pt>
                <c:pt idx="4134">
                  <c:v>38659</c:v>
                </c:pt>
                <c:pt idx="4135">
                  <c:v>38660</c:v>
                </c:pt>
                <c:pt idx="4136">
                  <c:v>38663</c:v>
                </c:pt>
                <c:pt idx="4137">
                  <c:v>38664</c:v>
                </c:pt>
                <c:pt idx="4138">
                  <c:v>38665</c:v>
                </c:pt>
                <c:pt idx="4139">
                  <c:v>38666</c:v>
                </c:pt>
                <c:pt idx="4140">
                  <c:v>38667</c:v>
                </c:pt>
                <c:pt idx="4141">
                  <c:v>38670</c:v>
                </c:pt>
                <c:pt idx="4142">
                  <c:v>38671</c:v>
                </c:pt>
                <c:pt idx="4143">
                  <c:v>38672</c:v>
                </c:pt>
                <c:pt idx="4144">
                  <c:v>38673</c:v>
                </c:pt>
                <c:pt idx="4145">
                  <c:v>38674</c:v>
                </c:pt>
                <c:pt idx="4146">
                  <c:v>38677</c:v>
                </c:pt>
                <c:pt idx="4147">
                  <c:v>38678</c:v>
                </c:pt>
                <c:pt idx="4148">
                  <c:v>38679</c:v>
                </c:pt>
                <c:pt idx="4149">
                  <c:v>38680</c:v>
                </c:pt>
                <c:pt idx="4150">
                  <c:v>38681</c:v>
                </c:pt>
                <c:pt idx="4151">
                  <c:v>38684</c:v>
                </c:pt>
                <c:pt idx="4152">
                  <c:v>38685</c:v>
                </c:pt>
                <c:pt idx="4153">
                  <c:v>38686</c:v>
                </c:pt>
                <c:pt idx="4154">
                  <c:v>38687</c:v>
                </c:pt>
                <c:pt idx="4155">
                  <c:v>38688</c:v>
                </c:pt>
                <c:pt idx="4156">
                  <c:v>38691</c:v>
                </c:pt>
                <c:pt idx="4157">
                  <c:v>38692</c:v>
                </c:pt>
                <c:pt idx="4158">
                  <c:v>38693</c:v>
                </c:pt>
                <c:pt idx="4159">
                  <c:v>38694</c:v>
                </c:pt>
                <c:pt idx="4160">
                  <c:v>38695</c:v>
                </c:pt>
                <c:pt idx="4161">
                  <c:v>38698</c:v>
                </c:pt>
                <c:pt idx="4162">
                  <c:v>38699</c:v>
                </c:pt>
                <c:pt idx="4163">
                  <c:v>38700</c:v>
                </c:pt>
                <c:pt idx="4164">
                  <c:v>38701</c:v>
                </c:pt>
                <c:pt idx="4165">
                  <c:v>38702</c:v>
                </c:pt>
                <c:pt idx="4166">
                  <c:v>38705</c:v>
                </c:pt>
                <c:pt idx="4167">
                  <c:v>38706</c:v>
                </c:pt>
                <c:pt idx="4168">
                  <c:v>38707</c:v>
                </c:pt>
                <c:pt idx="4169">
                  <c:v>38708</c:v>
                </c:pt>
                <c:pt idx="4170">
                  <c:v>38709</c:v>
                </c:pt>
                <c:pt idx="4171">
                  <c:v>38712</c:v>
                </c:pt>
                <c:pt idx="4172">
                  <c:v>38713</c:v>
                </c:pt>
                <c:pt idx="4173">
                  <c:v>38714</c:v>
                </c:pt>
                <c:pt idx="4174">
                  <c:v>38715</c:v>
                </c:pt>
                <c:pt idx="4175">
                  <c:v>38716</c:v>
                </c:pt>
                <c:pt idx="4176">
                  <c:v>38719</c:v>
                </c:pt>
                <c:pt idx="4177">
                  <c:v>38720</c:v>
                </c:pt>
                <c:pt idx="4178">
                  <c:v>38721</c:v>
                </c:pt>
                <c:pt idx="4179">
                  <c:v>38722</c:v>
                </c:pt>
                <c:pt idx="4180">
                  <c:v>38723</c:v>
                </c:pt>
                <c:pt idx="4181">
                  <c:v>38726</c:v>
                </c:pt>
                <c:pt idx="4182">
                  <c:v>38727</c:v>
                </c:pt>
                <c:pt idx="4183">
                  <c:v>38728</c:v>
                </c:pt>
                <c:pt idx="4184">
                  <c:v>38729</c:v>
                </c:pt>
                <c:pt idx="4185">
                  <c:v>38730</c:v>
                </c:pt>
                <c:pt idx="4186">
                  <c:v>38733</c:v>
                </c:pt>
                <c:pt idx="4187">
                  <c:v>38734</c:v>
                </c:pt>
                <c:pt idx="4188">
                  <c:v>38735</c:v>
                </c:pt>
                <c:pt idx="4189">
                  <c:v>38736</c:v>
                </c:pt>
                <c:pt idx="4190">
                  <c:v>38737</c:v>
                </c:pt>
                <c:pt idx="4191">
                  <c:v>38740</c:v>
                </c:pt>
                <c:pt idx="4192">
                  <c:v>38741</c:v>
                </c:pt>
                <c:pt idx="4193">
                  <c:v>38742</c:v>
                </c:pt>
                <c:pt idx="4194">
                  <c:v>38743</c:v>
                </c:pt>
                <c:pt idx="4195">
                  <c:v>38744</c:v>
                </c:pt>
                <c:pt idx="4196">
                  <c:v>38747</c:v>
                </c:pt>
                <c:pt idx="4197">
                  <c:v>38748</c:v>
                </c:pt>
                <c:pt idx="4198">
                  <c:v>38749</c:v>
                </c:pt>
                <c:pt idx="4199">
                  <c:v>38750</c:v>
                </c:pt>
                <c:pt idx="4200">
                  <c:v>38751</c:v>
                </c:pt>
                <c:pt idx="4201">
                  <c:v>38754</c:v>
                </c:pt>
                <c:pt idx="4202">
                  <c:v>38755</c:v>
                </c:pt>
                <c:pt idx="4203">
                  <c:v>38756</c:v>
                </c:pt>
                <c:pt idx="4204">
                  <c:v>38757</c:v>
                </c:pt>
                <c:pt idx="4205">
                  <c:v>38758</c:v>
                </c:pt>
                <c:pt idx="4206">
                  <c:v>38761</c:v>
                </c:pt>
                <c:pt idx="4207">
                  <c:v>38762</c:v>
                </c:pt>
                <c:pt idx="4208">
                  <c:v>38763</c:v>
                </c:pt>
                <c:pt idx="4209">
                  <c:v>38764</c:v>
                </c:pt>
                <c:pt idx="4210">
                  <c:v>38765</c:v>
                </c:pt>
                <c:pt idx="4211">
                  <c:v>38768</c:v>
                </c:pt>
                <c:pt idx="4212">
                  <c:v>38769</c:v>
                </c:pt>
                <c:pt idx="4213">
                  <c:v>38770</c:v>
                </c:pt>
                <c:pt idx="4214">
                  <c:v>38771</c:v>
                </c:pt>
                <c:pt idx="4215">
                  <c:v>38772</c:v>
                </c:pt>
                <c:pt idx="4216">
                  <c:v>38775</c:v>
                </c:pt>
                <c:pt idx="4217">
                  <c:v>38776</c:v>
                </c:pt>
                <c:pt idx="4218">
                  <c:v>38777</c:v>
                </c:pt>
                <c:pt idx="4219">
                  <c:v>38778</c:v>
                </c:pt>
                <c:pt idx="4220">
                  <c:v>38779</c:v>
                </c:pt>
                <c:pt idx="4221">
                  <c:v>38782</c:v>
                </c:pt>
                <c:pt idx="4222">
                  <c:v>38783</c:v>
                </c:pt>
                <c:pt idx="4223">
                  <c:v>38784</c:v>
                </c:pt>
                <c:pt idx="4224">
                  <c:v>38785</c:v>
                </c:pt>
                <c:pt idx="4225">
                  <c:v>38786</c:v>
                </c:pt>
                <c:pt idx="4226">
                  <c:v>38789</c:v>
                </c:pt>
                <c:pt idx="4227">
                  <c:v>38790</c:v>
                </c:pt>
                <c:pt idx="4228">
                  <c:v>38791</c:v>
                </c:pt>
                <c:pt idx="4229">
                  <c:v>38792</c:v>
                </c:pt>
                <c:pt idx="4230">
                  <c:v>38793</c:v>
                </c:pt>
                <c:pt idx="4231">
                  <c:v>38796</c:v>
                </c:pt>
                <c:pt idx="4232">
                  <c:v>38797</c:v>
                </c:pt>
                <c:pt idx="4233">
                  <c:v>38798</c:v>
                </c:pt>
                <c:pt idx="4234">
                  <c:v>38799</c:v>
                </c:pt>
                <c:pt idx="4235">
                  <c:v>38800</c:v>
                </c:pt>
                <c:pt idx="4236">
                  <c:v>38803</c:v>
                </c:pt>
                <c:pt idx="4237">
                  <c:v>38804</c:v>
                </c:pt>
                <c:pt idx="4238">
                  <c:v>38805</c:v>
                </c:pt>
                <c:pt idx="4239">
                  <c:v>38806</c:v>
                </c:pt>
                <c:pt idx="4240">
                  <c:v>38807</c:v>
                </c:pt>
                <c:pt idx="4241">
                  <c:v>38810</c:v>
                </c:pt>
                <c:pt idx="4242">
                  <c:v>38811</c:v>
                </c:pt>
                <c:pt idx="4243">
                  <c:v>38812</c:v>
                </c:pt>
                <c:pt idx="4244">
                  <c:v>38813</c:v>
                </c:pt>
                <c:pt idx="4245">
                  <c:v>38814</c:v>
                </c:pt>
                <c:pt idx="4246">
                  <c:v>38817</c:v>
                </c:pt>
                <c:pt idx="4247">
                  <c:v>38818</c:v>
                </c:pt>
                <c:pt idx="4248">
                  <c:v>38819</c:v>
                </c:pt>
                <c:pt idx="4249">
                  <c:v>38820</c:v>
                </c:pt>
                <c:pt idx="4250">
                  <c:v>38821</c:v>
                </c:pt>
                <c:pt idx="4251">
                  <c:v>38824</c:v>
                </c:pt>
                <c:pt idx="4252">
                  <c:v>38825</c:v>
                </c:pt>
                <c:pt idx="4253">
                  <c:v>38826</c:v>
                </c:pt>
                <c:pt idx="4254">
                  <c:v>38827</c:v>
                </c:pt>
                <c:pt idx="4255">
                  <c:v>38828</c:v>
                </c:pt>
                <c:pt idx="4256">
                  <c:v>38831</c:v>
                </c:pt>
                <c:pt idx="4257">
                  <c:v>38832</c:v>
                </c:pt>
                <c:pt idx="4258">
                  <c:v>38833</c:v>
                </c:pt>
                <c:pt idx="4259">
                  <c:v>38834</c:v>
                </c:pt>
                <c:pt idx="4260">
                  <c:v>38835</c:v>
                </c:pt>
                <c:pt idx="4261">
                  <c:v>38838</c:v>
                </c:pt>
                <c:pt idx="4262">
                  <c:v>38839</c:v>
                </c:pt>
                <c:pt idx="4263">
                  <c:v>38840</c:v>
                </c:pt>
                <c:pt idx="4264">
                  <c:v>38841</c:v>
                </c:pt>
                <c:pt idx="4265">
                  <c:v>38842</c:v>
                </c:pt>
                <c:pt idx="4266">
                  <c:v>38845</c:v>
                </c:pt>
                <c:pt idx="4267">
                  <c:v>38846</c:v>
                </c:pt>
                <c:pt idx="4268">
                  <c:v>38847</c:v>
                </c:pt>
                <c:pt idx="4269">
                  <c:v>38848</c:v>
                </c:pt>
                <c:pt idx="4270">
                  <c:v>38849</c:v>
                </c:pt>
                <c:pt idx="4271">
                  <c:v>38852</c:v>
                </c:pt>
                <c:pt idx="4272">
                  <c:v>38853</c:v>
                </c:pt>
                <c:pt idx="4273">
                  <c:v>38854</c:v>
                </c:pt>
                <c:pt idx="4274">
                  <c:v>38855</c:v>
                </c:pt>
                <c:pt idx="4275">
                  <c:v>38856</c:v>
                </c:pt>
                <c:pt idx="4276">
                  <c:v>38859</c:v>
                </c:pt>
                <c:pt idx="4277">
                  <c:v>38860</c:v>
                </c:pt>
                <c:pt idx="4278">
                  <c:v>38861</c:v>
                </c:pt>
                <c:pt idx="4279">
                  <c:v>38862</c:v>
                </c:pt>
                <c:pt idx="4280">
                  <c:v>38863</c:v>
                </c:pt>
                <c:pt idx="4281">
                  <c:v>38866</c:v>
                </c:pt>
                <c:pt idx="4282">
                  <c:v>38867</c:v>
                </c:pt>
                <c:pt idx="4283">
                  <c:v>38868</c:v>
                </c:pt>
                <c:pt idx="4284">
                  <c:v>38869</c:v>
                </c:pt>
                <c:pt idx="4285">
                  <c:v>38870</c:v>
                </c:pt>
                <c:pt idx="4286">
                  <c:v>38873</c:v>
                </c:pt>
                <c:pt idx="4287">
                  <c:v>38874</c:v>
                </c:pt>
                <c:pt idx="4288">
                  <c:v>38875</c:v>
                </c:pt>
                <c:pt idx="4289">
                  <c:v>38876</c:v>
                </c:pt>
                <c:pt idx="4290">
                  <c:v>38877</c:v>
                </c:pt>
                <c:pt idx="4291">
                  <c:v>38880</c:v>
                </c:pt>
                <c:pt idx="4292">
                  <c:v>38881</c:v>
                </c:pt>
                <c:pt idx="4293">
                  <c:v>38882</c:v>
                </c:pt>
                <c:pt idx="4294">
                  <c:v>38883</c:v>
                </c:pt>
                <c:pt idx="4295">
                  <c:v>38884</c:v>
                </c:pt>
                <c:pt idx="4296">
                  <c:v>38887</c:v>
                </c:pt>
                <c:pt idx="4297">
                  <c:v>38888</c:v>
                </c:pt>
                <c:pt idx="4298">
                  <c:v>38889</c:v>
                </c:pt>
                <c:pt idx="4299">
                  <c:v>38890</c:v>
                </c:pt>
                <c:pt idx="4300">
                  <c:v>38891</c:v>
                </c:pt>
                <c:pt idx="4301">
                  <c:v>38894</c:v>
                </c:pt>
                <c:pt idx="4302">
                  <c:v>38895</c:v>
                </c:pt>
                <c:pt idx="4303">
                  <c:v>38896</c:v>
                </c:pt>
                <c:pt idx="4304">
                  <c:v>38897</c:v>
                </c:pt>
                <c:pt idx="4305">
                  <c:v>38898</c:v>
                </c:pt>
                <c:pt idx="4306">
                  <c:v>38901</c:v>
                </c:pt>
                <c:pt idx="4307">
                  <c:v>38902</c:v>
                </c:pt>
                <c:pt idx="4308">
                  <c:v>38903</c:v>
                </c:pt>
                <c:pt idx="4309">
                  <c:v>38904</c:v>
                </c:pt>
                <c:pt idx="4310">
                  <c:v>38905</c:v>
                </c:pt>
                <c:pt idx="4311">
                  <c:v>38908</c:v>
                </c:pt>
                <c:pt idx="4312">
                  <c:v>38909</c:v>
                </c:pt>
                <c:pt idx="4313">
                  <c:v>38910</c:v>
                </c:pt>
                <c:pt idx="4314">
                  <c:v>38911</c:v>
                </c:pt>
                <c:pt idx="4315">
                  <c:v>38912</c:v>
                </c:pt>
                <c:pt idx="4316">
                  <c:v>38915</c:v>
                </c:pt>
                <c:pt idx="4317">
                  <c:v>38916</c:v>
                </c:pt>
                <c:pt idx="4318">
                  <c:v>38917</c:v>
                </c:pt>
                <c:pt idx="4319">
                  <c:v>38918</c:v>
                </c:pt>
                <c:pt idx="4320">
                  <c:v>38919</c:v>
                </c:pt>
                <c:pt idx="4321">
                  <c:v>38922</c:v>
                </c:pt>
                <c:pt idx="4322">
                  <c:v>38923</c:v>
                </c:pt>
                <c:pt idx="4323">
                  <c:v>38924</c:v>
                </c:pt>
                <c:pt idx="4324">
                  <c:v>38925</c:v>
                </c:pt>
                <c:pt idx="4325">
                  <c:v>38926</c:v>
                </c:pt>
                <c:pt idx="4326">
                  <c:v>38929</c:v>
                </c:pt>
                <c:pt idx="4327">
                  <c:v>38930</c:v>
                </c:pt>
                <c:pt idx="4328">
                  <c:v>38931</c:v>
                </c:pt>
                <c:pt idx="4329">
                  <c:v>38932</c:v>
                </c:pt>
                <c:pt idx="4330">
                  <c:v>38933</c:v>
                </c:pt>
                <c:pt idx="4331">
                  <c:v>38936</c:v>
                </c:pt>
                <c:pt idx="4332">
                  <c:v>38937</c:v>
                </c:pt>
                <c:pt idx="4333">
                  <c:v>38938</c:v>
                </c:pt>
                <c:pt idx="4334">
                  <c:v>38939</c:v>
                </c:pt>
                <c:pt idx="4335">
                  <c:v>38940</c:v>
                </c:pt>
                <c:pt idx="4336">
                  <c:v>38943</c:v>
                </c:pt>
                <c:pt idx="4337">
                  <c:v>38944</c:v>
                </c:pt>
                <c:pt idx="4338">
                  <c:v>38945</c:v>
                </c:pt>
                <c:pt idx="4339">
                  <c:v>38946</c:v>
                </c:pt>
                <c:pt idx="4340">
                  <c:v>38947</c:v>
                </c:pt>
                <c:pt idx="4341">
                  <c:v>38950</c:v>
                </c:pt>
                <c:pt idx="4342">
                  <c:v>38951</c:v>
                </c:pt>
                <c:pt idx="4343">
                  <c:v>38952</c:v>
                </c:pt>
                <c:pt idx="4344">
                  <c:v>38953</c:v>
                </c:pt>
                <c:pt idx="4345">
                  <c:v>38954</c:v>
                </c:pt>
                <c:pt idx="4346">
                  <c:v>38957</c:v>
                </c:pt>
                <c:pt idx="4347">
                  <c:v>38958</c:v>
                </c:pt>
                <c:pt idx="4348">
                  <c:v>38959</c:v>
                </c:pt>
                <c:pt idx="4349">
                  <c:v>38960</c:v>
                </c:pt>
                <c:pt idx="4350">
                  <c:v>38961</c:v>
                </c:pt>
                <c:pt idx="4351">
                  <c:v>38964</c:v>
                </c:pt>
                <c:pt idx="4352">
                  <c:v>38965</c:v>
                </c:pt>
                <c:pt idx="4353">
                  <c:v>38966</c:v>
                </c:pt>
                <c:pt idx="4354">
                  <c:v>38967</c:v>
                </c:pt>
                <c:pt idx="4355">
                  <c:v>38968</c:v>
                </c:pt>
                <c:pt idx="4356">
                  <c:v>38971</c:v>
                </c:pt>
                <c:pt idx="4357">
                  <c:v>38972</c:v>
                </c:pt>
                <c:pt idx="4358">
                  <c:v>38973</c:v>
                </c:pt>
                <c:pt idx="4359">
                  <c:v>38974</c:v>
                </c:pt>
                <c:pt idx="4360">
                  <c:v>38975</c:v>
                </c:pt>
                <c:pt idx="4361">
                  <c:v>38978</c:v>
                </c:pt>
                <c:pt idx="4362">
                  <c:v>38979</c:v>
                </c:pt>
                <c:pt idx="4363">
                  <c:v>38980</c:v>
                </c:pt>
                <c:pt idx="4364">
                  <c:v>38981</c:v>
                </c:pt>
                <c:pt idx="4365">
                  <c:v>38982</c:v>
                </c:pt>
                <c:pt idx="4366">
                  <c:v>38985</c:v>
                </c:pt>
                <c:pt idx="4367">
                  <c:v>38986</c:v>
                </c:pt>
                <c:pt idx="4368">
                  <c:v>38987</c:v>
                </c:pt>
                <c:pt idx="4369">
                  <c:v>38988</c:v>
                </c:pt>
                <c:pt idx="4370">
                  <c:v>38989</c:v>
                </c:pt>
                <c:pt idx="4371">
                  <c:v>38992</c:v>
                </c:pt>
                <c:pt idx="4372">
                  <c:v>38993</c:v>
                </c:pt>
                <c:pt idx="4373">
                  <c:v>38994</c:v>
                </c:pt>
                <c:pt idx="4374">
                  <c:v>38995</c:v>
                </c:pt>
                <c:pt idx="4375">
                  <c:v>38996</c:v>
                </c:pt>
                <c:pt idx="4376">
                  <c:v>38999</c:v>
                </c:pt>
                <c:pt idx="4377">
                  <c:v>39000</c:v>
                </c:pt>
                <c:pt idx="4378">
                  <c:v>39001</c:v>
                </c:pt>
                <c:pt idx="4379">
                  <c:v>39002</c:v>
                </c:pt>
                <c:pt idx="4380">
                  <c:v>39003</c:v>
                </c:pt>
                <c:pt idx="4381">
                  <c:v>39006</c:v>
                </c:pt>
                <c:pt idx="4382">
                  <c:v>39007</c:v>
                </c:pt>
                <c:pt idx="4383">
                  <c:v>39008</c:v>
                </c:pt>
                <c:pt idx="4384">
                  <c:v>39009</c:v>
                </c:pt>
                <c:pt idx="4385">
                  <c:v>39010</c:v>
                </c:pt>
                <c:pt idx="4386">
                  <c:v>39013</c:v>
                </c:pt>
                <c:pt idx="4387">
                  <c:v>39014</c:v>
                </c:pt>
                <c:pt idx="4388">
                  <c:v>39015</c:v>
                </c:pt>
                <c:pt idx="4389">
                  <c:v>39016</c:v>
                </c:pt>
                <c:pt idx="4390">
                  <c:v>39017</c:v>
                </c:pt>
                <c:pt idx="4391">
                  <c:v>39020</c:v>
                </c:pt>
                <c:pt idx="4392">
                  <c:v>39021</c:v>
                </c:pt>
                <c:pt idx="4393">
                  <c:v>39022</c:v>
                </c:pt>
                <c:pt idx="4394">
                  <c:v>39023</c:v>
                </c:pt>
                <c:pt idx="4395">
                  <c:v>39024</c:v>
                </c:pt>
                <c:pt idx="4396">
                  <c:v>39027</c:v>
                </c:pt>
                <c:pt idx="4397">
                  <c:v>39028</c:v>
                </c:pt>
                <c:pt idx="4398">
                  <c:v>39029</c:v>
                </c:pt>
                <c:pt idx="4399">
                  <c:v>39030</c:v>
                </c:pt>
                <c:pt idx="4400">
                  <c:v>39031</c:v>
                </c:pt>
                <c:pt idx="4401">
                  <c:v>39034</c:v>
                </c:pt>
                <c:pt idx="4402">
                  <c:v>39035</c:v>
                </c:pt>
                <c:pt idx="4403">
                  <c:v>39036</c:v>
                </c:pt>
                <c:pt idx="4404">
                  <c:v>39037</c:v>
                </c:pt>
                <c:pt idx="4405">
                  <c:v>39038</c:v>
                </c:pt>
                <c:pt idx="4406">
                  <c:v>39041</c:v>
                </c:pt>
                <c:pt idx="4407">
                  <c:v>39042</c:v>
                </c:pt>
                <c:pt idx="4408">
                  <c:v>39043</c:v>
                </c:pt>
                <c:pt idx="4409">
                  <c:v>39044</c:v>
                </c:pt>
                <c:pt idx="4410">
                  <c:v>39045</c:v>
                </c:pt>
                <c:pt idx="4411">
                  <c:v>39048</c:v>
                </c:pt>
                <c:pt idx="4412">
                  <c:v>39049</c:v>
                </c:pt>
                <c:pt idx="4413">
                  <c:v>39050</c:v>
                </c:pt>
                <c:pt idx="4414">
                  <c:v>39051</c:v>
                </c:pt>
                <c:pt idx="4415">
                  <c:v>39052</c:v>
                </c:pt>
                <c:pt idx="4416">
                  <c:v>39055</c:v>
                </c:pt>
                <c:pt idx="4417">
                  <c:v>39056</c:v>
                </c:pt>
                <c:pt idx="4418">
                  <c:v>39057</c:v>
                </c:pt>
                <c:pt idx="4419">
                  <c:v>39058</c:v>
                </c:pt>
                <c:pt idx="4420">
                  <c:v>39059</c:v>
                </c:pt>
                <c:pt idx="4421">
                  <c:v>39062</c:v>
                </c:pt>
                <c:pt idx="4422">
                  <c:v>39063</c:v>
                </c:pt>
                <c:pt idx="4423">
                  <c:v>39064</c:v>
                </c:pt>
                <c:pt idx="4424">
                  <c:v>39065</c:v>
                </c:pt>
                <c:pt idx="4425">
                  <c:v>39066</c:v>
                </c:pt>
                <c:pt idx="4426">
                  <c:v>39069</c:v>
                </c:pt>
                <c:pt idx="4427">
                  <c:v>39070</c:v>
                </c:pt>
                <c:pt idx="4428">
                  <c:v>39071</c:v>
                </c:pt>
                <c:pt idx="4429">
                  <c:v>39072</c:v>
                </c:pt>
                <c:pt idx="4430">
                  <c:v>39073</c:v>
                </c:pt>
                <c:pt idx="4431">
                  <c:v>39076</c:v>
                </c:pt>
                <c:pt idx="4432">
                  <c:v>39077</c:v>
                </c:pt>
                <c:pt idx="4433">
                  <c:v>39078</c:v>
                </c:pt>
                <c:pt idx="4434">
                  <c:v>39079</c:v>
                </c:pt>
                <c:pt idx="4435">
                  <c:v>39080</c:v>
                </c:pt>
                <c:pt idx="4436">
                  <c:v>39083</c:v>
                </c:pt>
                <c:pt idx="4437">
                  <c:v>39084</c:v>
                </c:pt>
                <c:pt idx="4438">
                  <c:v>39085</c:v>
                </c:pt>
                <c:pt idx="4439">
                  <c:v>39086</c:v>
                </c:pt>
                <c:pt idx="4440">
                  <c:v>39087</c:v>
                </c:pt>
                <c:pt idx="4441">
                  <c:v>39090</c:v>
                </c:pt>
                <c:pt idx="4442">
                  <c:v>39091</c:v>
                </c:pt>
                <c:pt idx="4443">
                  <c:v>39092</c:v>
                </c:pt>
                <c:pt idx="4444">
                  <c:v>39093</c:v>
                </c:pt>
                <c:pt idx="4445">
                  <c:v>39094</c:v>
                </c:pt>
                <c:pt idx="4446">
                  <c:v>39097</c:v>
                </c:pt>
                <c:pt idx="4447">
                  <c:v>39098</c:v>
                </c:pt>
                <c:pt idx="4448">
                  <c:v>39099</c:v>
                </c:pt>
                <c:pt idx="4449">
                  <c:v>39100</c:v>
                </c:pt>
                <c:pt idx="4450">
                  <c:v>39101</c:v>
                </c:pt>
                <c:pt idx="4451">
                  <c:v>39104</c:v>
                </c:pt>
                <c:pt idx="4452">
                  <c:v>39105</c:v>
                </c:pt>
                <c:pt idx="4453">
                  <c:v>39106</c:v>
                </c:pt>
                <c:pt idx="4454">
                  <c:v>39107</c:v>
                </c:pt>
                <c:pt idx="4455">
                  <c:v>39108</c:v>
                </c:pt>
                <c:pt idx="4456">
                  <c:v>39111</c:v>
                </c:pt>
                <c:pt idx="4457">
                  <c:v>39112</c:v>
                </c:pt>
                <c:pt idx="4458">
                  <c:v>39113</c:v>
                </c:pt>
                <c:pt idx="4459">
                  <c:v>39114</c:v>
                </c:pt>
                <c:pt idx="4460">
                  <c:v>39115</c:v>
                </c:pt>
                <c:pt idx="4461">
                  <c:v>39118</c:v>
                </c:pt>
                <c:pt idx="4462">
                  <c:v>39119</c:v>
                </c:pt>
                <c:pt idx="4463">
                  <c:v>39120</c:v>
                </c:pt>
                <c:pt idx="4464">
                  <c:v>39121</c:v>
                </c:pt>
                <c:pt idx="4465">
                  <c:v>39122</c:v>
                </c:pt>
                <c:pt idx="4466">
                  <c:v>39125</c:v>
                </c:pt>
                <c:pt idx="4467">
                  <c:v>39126</c:v>
                </c:pt>
                <c:pt idx="4468">
                  <c:v>39127</c:v>
                </c:pt>
                <c:pt idx="4469">
                  <c:v>39128</c:v>
                </c:pt>
                <c:pt idx="4470">
                  <c:v>39129</c:v>
                </c:pt>
                <c:pt idx="4471">
                  <c:v>39132</c:v>
                </c:pt>
                <c:pt idx="4472">
                  <c:v>39133</c:v>
                </c:pt>
                <c:pt idx="4473">
                  <c:v>39134</c:v>
                </c:pt>
                <c:pt idx="4474">
                  <c:v>39135</c:v>
                </c:pt>
                <c:pt idx="4475">
                  <c:v>39136</c:v>
                </c:pt>
                <c:pt idx="4476">
                  <c:v>39139</c:v>
                </c:pt>
                <c:pt idx="4477">
                  <c:v>39140</c:v>
                </c:pt>
                <c:pt idx="4478">
                  <c:v>39141</c:v>
                </c:pt>
                <c:pt idx="4479">
                  <c:v>39142</c:v>
                </c:pt>
                <c:pt idx="4480">
                  <c:v>39143</c:v>
                </c:pt>
                <c:pt idx="4481">
                  <c:v>39146</c:v>
                </c:pt>
                <c:pt idx="4482">
                  <c:v>39147</c:v>
                </c:pt>
                <c:pt idx="4483">
                  <c:v>39148</c:v>
                </c:pt>
                <c:pt idx="4484">
                  <c:v>39149</c:v>
                </c:pt>
                <c:pt idx="4485">
                  <c:v>39150</c:v>
                </c:pt>
                <c:pt idx="4486">
                  <c:v>39153</c:v>
                </c:pt>
                <c:pt idx="4487">
                  <c:v>39154</c:v>
                </c:pt>
                <c:pt idx="4488">
                  <c:v>39155</c:v>
                </c:pt>
                <c:pt idx="4489">
                  <c:v>39156</c:v>
                </c:pt>
                <c:pt idx="4490">
                  <c:v>39157</c:v>
                </c:pt>
                <c:pt idx="4491">
                  <c:v>39160</c:v>
                </c:pt>
                <c:pt idx="4492">
                  <c:v>39161</c:v>
                </c:pt>
                <c:pt idx="4493">
                  <c:v>39162</c:v>
                </c:pt>
                <c:pt idx="4494">
                  <c:v>39163</c:v>
                </c:pt>
                <c:pt idx="4495">
                  <c:v>39164</c:v>
                </c:pt>
                <c:pt idx="4496">
                  <c:v>39167</c:v>
                </c:pt>
                <c:pt idx="4497">
                  <c:v>39168</c:v>
                </c:pt>
                <c:pt idx="4498">
                  <c:v>39169</c:v>
                </c:pt>
                <c:pt idx="4499">
                  <c:v>39170</c:v>
                </c:pt>
                <c:pt idx="4500">
                  <c:v>39171</c:v>
                </c:pt>
                <c:pt idx="4501">
                  <c:v>39174</c:v>
                </c:pt>
                <c:pt idx="4502">
                  <c:v>39175</c:v>
                </c:pt>
                <c:pt idx="4503">
                  <c:v>39176</c:v>
                </c:pt>
                <c:pt idx="4504">
                  <c:v>39177</c:v>
                </c:pt>
                <c:pt idx="4505">
                  <c:v>39178</c:v>
                </c:pt>
                <c:pt idx="4506">
                  <c:v>39181</c:v>
                </c:pt>
                <c:pt idx="4507">
                  <c:v>39182</c:v>
                </c:pt>
                <c:pt idx="4508">
                  <c:v>39183</c:v>
                </c:pt>
                <c:pt idx="4509">
                  <c:v>39184</c:v>
                </c:pt>
                <c:pt idx="4510">
                  <c:v>39185</c:v>
                </c:pt>
                <c:pt idx="4511">
                  <c:v>39188</c:v>
                </c:pt>
                <c:pt idx="4512">
                  <c:v>39189</c:v>
                </c:pt>
                <c:pt idx="4513">
                  <c:v>39190</c:v>
                </c:pt>
                <c:pt idx="4514">
                  <c:v>39191</c:v>
                </c:pt>
                <c:pt idx="4515">
                  <c:v>39192</c:v>
                </c:pt>
                <c:pt idx="4516">
                  <c:v>39195</c:v>
                </c:pt>
                <c:pt idx="4517">
                  <c:v>39196</c:v>
                </c:pt>
                <c:pt idx="4518">
                  <c:v>39197</c:v>
                </c:pt>
                <c:pt idx="4519">
                  <c:v>39198</c:v>
                </c:pt>
                <c:pt idx="4520">
                  <c:v>39199</c:v>
                </c:pt>
                <c:pt idx="4521">
                  <c:v>39202</c:v>
                </c:pt>
                <c:pt idx="4522">
                  <c:v>39203</c:v>
                </c:pt>
                <c:pt idx="4523">
                  <c:v>39204</c:v>
                </c:pt>
                <c:pt idx="4524">
                  <c:v>39205</c:v>
                </c:pt>
                <c:pt idx="4525">
                  <c:v>39206</c:v>
                </c:pt>
                <c:pt idx="4526">
                  <c:v>39209</c:v>
                </c:pt>
                <c:pt idx="4527">
                  <c:v>39210</c:v>
                </c:pt>
                <c:pt idx="4528">
                  <c:v>39211</c:v>
                </c:pt>
                <c:pt idx="4529">
                  <c:v>39212</c:v>
                </c:pt>
                <c:pt idx="4530">
                  <c:v>39213</c:v>
                </c:pt>
                <c:pt idx="4531">
                  <c:v>39216</c:v>
                </c:pt>
                <c:pt idx="4532">
                  <c:v>39217</c:v>
                </c:pt>
                <c:pt idx="4533">
                  <c:v>39218</c:v>
                </c:pt>
                <c:pt idx="4534">
                  <c:v>39219</c:v>
                </c:pt>
                <c:pt idx="4535">
                  <c:v>39220</c:v>
                </c:pt>
                <c:pt idx="4536">
                  <c:v>39223</c:v>
                </c:pt>
                <c:pt idx="4537">
                  <c:v>39224</c:v>
                </c:pt>
                <c:pt idx="4538">
                  <c:v>39225</c:v>
                </c:pt>
                <c:pt idx="4539">
                  <c:v>39226</c:v>
                </c:pt>
                <c:pt idx="4540">
                  <c:v>39227</c:v>
                </c:pt>
                <c:pt idx="4541">
                  <c:v>39230</c:v>
                </c:pt>
                <c:pt idx="4542">
                  <c:v>39231</c:v>
                </c:pt>
                <c:pt idx="4543">
                  <c:v>39232</c:v>
                </c:pt>
                <c:pt idx="4544">
                  <c:v>39233</c:v>
                </c:pt>
                <c:pt idx="4545">
                  <c:v>39234</c:v>
                </c:pt>
                <c:pt idx="4546">
                  <c:v>39237</c:v>
                </c:pt>
                <c:pt idx="4547">
                  <c:v>39238</c:v>
                </c:pt>
                <c:pt idx="4548">
                  <c:v>39239</c:v>
                </c:pt>
                <c:pt idx="4549">
                  <c:v>39240</c:v>
                </c:pt>
                <c:pt idx="4550">
                  <c:v>39241</c:v>
                </c:pt>
                <c:pt idx="4551">
                  <c:v>39244</c:v>
                </c:pt>
                <c:pt idx="4552">
                  <c:v>39245</c:v>
                </c:pt>
                <c:pt idx="4553">
                  <c:v>39246</c:v>
                </c:pt>
                <c:pt idx="4554">
                  <c:v>39247</c:v>
                </c:pt>
                <c:pt idx="4555">
                  <c:v>39248</c:v>
                </c:pt>
                <c:pt idx="4556">
                  <c:v>39251</c:v>
                </c:pt>
                <c:pt idx="4557">
                  <c:v>39252</c:v>
                </c:pt>
                <c:pt idx="4558">
                  <c:v>39253</c:v>
                </c:pt>
                <c:pt idx="4559">
                  <c:v>39254</c:v>
                </c:pt>
                <c:pt idx="4560">
                  <c:v>39255</c:v>
                </c:pt>
                <c:pt idx="4561">
                  <c:v>39258</c:v>
                </c:pt>
                <c:pt idx="4562">
                  <c:v>39259</c:v>
                </c:pt>
                <c:pt idx="4563">
                  <c:v>39260</c:v>
                </c:pt>
                <c:pt idx="4564">
                  <c:v>39261</c:v>
                </c:pt>
                <c:pt idx="4565">
                  <c:v>39262</c:v>
                </c:pt>
                <c:pt idx="4566">
                  <c:v>39265</c:v>
                </c:pt>
                <c:pt idx="4567">
                  <c:v>39266</c:v>
                </c:pt>
                <c:pt idx="4568">
                  <c:v>39267</c:v>
                </c:pt>
                <c:pt idx="4569">
                  <c:v>39268</c:v>
                </c:pt>
                <c:pt idx="4570">
                  <c:v>39269</c:v>
                </c:pt>
                <c:pt idx="4571">
                  <c:v>39272</c:v>
                </c:pt>
                <c:pt idx="4572">
                  <c:v>39273</c:v>
                </c:pt>
                <c:pt idx="4573">
                  <c:v>39274</c:v>
                </c:pt>
                <c:pt idx="4574">
                  <c:v>39275</c:v>
                </c:pt>
                <c:pt idx="4575">
                  <c:v>39276</c:v>
                </c:pt>
                <c:pt idx="4576">
                  <c:v>39279</c:v>
                </c:pt>
                <c:pt idx="4577">
                  <c:v>39280</c:v>
                </c:pt>
                <c:pt idx="4578">
                  <c:v>39281</c:v>
                </c:pt>
                <c:pt idx="4579">
                  <c:v>39282</c:v>
                </c:pt>
                <c:pt idx="4580">
                  <c:v>39283</c:v>
                </c:pt>
                <c:pt idx="4581">
                  <c:v>39286</c:v>
                </c:pt>
                <c:pt idx="4582">
                  <c:v>39287</c:v>
                </c:pt>
                <c:pt idx="4583">
                  <c:v>39288</c:v>
                </c:pt>
                <c:pt idx="4584">
                  <c:v>39289</c:v>
                </c:pt>
                <c:pt idx="4585">
                  <c:v>39290</c:v>
                </c:pt>
                <c:pt idx="4586">
                  <c:v>39293</c:v>
                </c:pt>
                <c:pt idx="4587">
                  <c:v>39294</c:v>
                </c:pt>
                <c:pt idx="4588">
                  <c:v>39295</c:v>
                </c:pt>
                <c:pt idx="4589">
                  <c:v>39296</c:v>
                </c:pt>
                <c:pt idx="4590">
                  <c:v>39297</c:v>
                </c:pt>
                <c:pt idx="4591">
                  <c:v>39300</c:v>
                </c:pt>
                <c:pt idx="4592">
                  <c:v>39301</c:v>
                </c:pt>
                <c:pt idx="4593">
                  <c:v>39302</c:v>
                </c:pt>
                <c:pt idx="4594">
                  <c:v>39303</c:v>
                </c:pt>
                <c:pt idx="4595">
                  <c:v>39304</c:v>
                </c:pt>
                <c:pt idx="4596">
                  <c:v>39307</c:v>
                </c:pt>
                <c:pt idx="4597">
                  <c:v>39308</c:v>
                </c:pt>
                <c:pt idx="4598">
                  <c:v>39309</c:v>
                </c:pt>
                <c:pt idx="4599">
                  <c:v>39310</c:v>
                </c:pt>
                <c:pt idx="4600">
                  <c:v>39311</c:v>
                </c:pt>
                <c:pt idx="4601">
                  <c:v>39314</c:v>
                </c:pt>
                <c:pt idx="4602">
                  <c:v>39315</c:v>
                </c:pt>
                <c:pt idx="4603">
                  <c:v>39316</c:v>
                </c:pt>
                <c:pt idx="4604">
                  <c:v>39317</c:v>
                </c:pt>
                <c:pt idx="4605">
                  <c:v>39318</c:v>
                </c:pt>
                <c:pt idx="4606">
                  <c:v>39321</c:v>
                </c:pt>
                <c:pt idx="4607">
                  <c:v>39322</c:v>
                </c:pt>
                <c:pt idx="4608">
                  <c:v>39323</c:v>
                </c:pt>
                <c:pt idx="4609">
                  <c:v>39324</c:v>
                </c:pt>
                <c:pt idx="4610">
                  <c:v>39325</c:v>
                </c:pt>
                <c:pt idx="4611">
                  <c:v>39328</c:v>
                </c:pt>
                <c:pt idx="4612">
                  <c:v>39329</c:v>
                </c:pt>
                <c:pt idx="4613">
                  <c:v>39330</c:v>
                </c:pt>
                <c:pt idx="4614">
                  <c:v>39331</c:v>
                </c:pt>
                <c:pt idx="4615">
                  <c:v>39332</c:v>
                </c:pt>
                <c:pt idx="4616">
                  <c:v>39335</c:v>
                </c:pt>
                <c:pt idx="4617">
                  <c:v>39336</c:v>
                </c:pt>
                <c:pt idx="4618">
                  <c:v>39337</c:v>
                </c:pt>
                <c:pt idx="4619">
                  <c:v>39338</c:v>
                </c:pt>
                <c:pt idx="4620">
                  <c:v>39339</c:v>
                </c:pt>
                <c:pt idx="4621">
                  <c:v>39342</c:v>
                </c:pt>
                <c:pt idx="4622">
                  <c:v>39343</c:v>
                </c:pt>
                <c:pt idx="4623">
                  <c:v>39344</c:v>
                </c:pt>
                <c:pt idx="4624">
                  <c:v>39345</c:v>
                </c:pt>
                <c:pt idx="4625">
                  <c:v>39346</c:v>
                </c:pt>
                <c:pt idx="4626">
                  <c:v>39349</c:v>
                </c:pt>
                <c:pt idx="4627">
                  <c:v>39350</c:v>
                </c:pt>
                <c:pt idx="4628">
                  <c:v>39351</c:v>
                </c:pt>
                <c:pt idx="4629">
                  <c:v>39352</c:v>
                </c:pt>
                <c:pt idx="4630">
                  <c:v>39353</c:v>
                </c:pt>
                <c:pt idx="4631">
                  <c:v>39356</c:v>
                </c:pt>
                <c:pt idx="4632">
                  <c:v>39357</c:v>
                </c:pt>
                <c:pt idx="4633">
                  <c:v>39358</c:v>
                </c:pt>
                <c:pt idx="4634">
                  <c:v>39359</c:v>
                </c:pt>
                <c:pt idx="4635">
                  <c:v>39360</c:v>
                </c:pt>
                <c:pt idx="4636">
                  <c:v>39363</c:v>
                </c:pt>
                <c:pt idx="4637">
                  <c:v>39364</c:v>
                </c:pt>
                <c:pt idx="4638">
                  <c:v>39365</c:v>
                </c:pt>
                <c:pt idx="4639">
                  <c:v>39366</c:v>
                </c:pt>
                <c:pt idx="4640">
                  <c:v>39367</c:v>
                </c:pt>
                <c:pt idx="4641">
                  <c:v>39370</c:v>
                </c:pt>
                <c:pt idx="4642">
                  <c:v>39371</c:v>
                </c:pt>
                <c:pt idx="4643">
                  <c:v>39372</c:v>
                </c:pt>
                <c:pt idx="4644">
                  <c:v>39373</c:v>
                </c:pt>
                <c:pt idx="4645">
                  <c:v>39374</c:v>
                </c:pt>
                <c:pt idx="4646">
                  <c:v>39377</c:v>
                </c:pt>
                <c:pt idx="4647">
                  <c:v>39378</c:v>
                </c:pt>
                <c:pt idx="4648">
                  <c:v>39379</c:v>
                </c:pt>
                <c:pt idx="4649">
                  <c:v>39380</c:v>
                </c:pt>
                <c:pt idx="4650">
                  <c:v>39381</c:v>
                </c:pt>
                <c:pt idx="4651">
                  <c:v>39384</c:v>
                </c:pt>
                <c:pt idx="4652">
                  <c:v>39385</c:v>
                </c:pt>
                <c:pt idx="4653">
                  <c:v>39386</c:v>
                </c:pt>
                <c:pt idx="4654">
                  <c:v>39387</c:v>
                </c:pt>
                <c:pt idx="4655">
                  <c:v>39388</c:v>
                </c:pt>
                <c:pt idx="4656">
                  <c:v>39391</c:v>
                </c:pt>
                <c:pt idx="4657">
                  <c:v>39392</c:v>
                </c:pt>
                <c:pt idx="4658">
                  <c:v>39393</c:v>
                </c:pt>
                <c:pt idx="4659">
                  <c:v>39394</c:v>
                </c:pt>
                <c:pt idx="4660">
                  <c:v>39395</c:v>
                </c:pt>
                <c:pt idx="4661">
                  <c:v>39398</c:v>
                </c:pt>
                <c:pt idx="4662">
                  <c:v>39399</c:v>
                </c:pt>
                <c:pt idx="4663">
                  <c:v>39400</c:v>
                </c:pt>
                <c:pt idx="4664">
                  <c:v>39401</c:v>
                </c:pt>
                <c:pt idx="4665">
                  <c:v>39402</c:v>
                </c:pt>
                <c:pt idx="4666">
                  <c:v>39405</c:v>
                </c:pt>
                <c:pt idx="4667">
                  <c:v>39406</c:v>
                </c:pt>
                <c:pt idx="4668">
                  <c:v>39407</c:v>
                </c:pt>
                <c:pt idx="4669">
                  <c:v>39408</c:v>
                </c:pt>
                <c:pt idx="4670">
                  <c:v>39409</c:v>
                </c:pt>
                <c:pt idx="4671">
                  <c:v>39412</c:v>
                </c:pt>
                <c:pt idx="4672">
                  <c:v>39413</c:v>
                </c:pt>
                <c:pt idx="4673">
                  <c:v>39414</c:v>
                </c:pt>
                <c:pt idx="4674">
                  <c:v>39415</c:v>
                </c:pt>
                <c:pt idx="4675">
                  <c:v>39416</c:v>
                </c:pt>
                <c:pt idx="4676">
                  <c:v>39419</c:v>
                </c:pt>
                <c:pt idx="4677">
                  <c:v>39420</c:v>
                </c:pt>
                <c:pt idx="4678">
                  <c:v>39421</c:v>
                </c:pt>
                <c:pt idx="4679">
                  <c:v>39422</c:v>
                </c:pt>
                <c:pt idx="4680">
                  <c:v>39423</c:v>
                </c:pt>
                <c:pt idx="4681">
                  <c:v>39426</c:v>
                </c:pt>
                <c:pt idx="4682">
                  <c:v>39427</c:v>
                </c:pt>
                <c:pt idx="4683">
                  <c:v>39428</c:v>
                </c:pt>
                <c:pt idx="4684">
                  <c:v>39429</c:v>
                </c:pt>
                <c:pt idx="4685">
                  <c:v>39430</c:v>
                </c:pt>
                <c:pt idx="4686">
                  <c:v>39433</c:v>
                </c:pt>
                <c:pt idx="4687">
                  <c:v>39434</c:v>
                </c:pt>
                <c:pt idx="4688">
                  <c:v>39435</c:v>
                </c:pt>
                <c:pt idx="4689">
                  <c:v>39436</c:v>
                </c:pt>
                <c:pt idx="4690">
                  <c:v>39437</c:v>
                </c:pt>
                <c:pt idx="4691">
                  <c:v>39440</c:v>
                </c:pt>
                <c:pt idx="4692">
                  <c:v>39441</c:v>
                </c:pt>
                <c:pt idx="4693">
                  <c:v>39442</c:v>
                </c:pt>
                <c:pt idx="4694">
                  <c:v>39443</c:v>
                </c:pt>
                <c:pt idx="4695">
                  <c:v>39444</c:v>
                </c:pt>
                <c:pt idx="4696">
                  <c:v>39447</c:v>
                </c:pt>
                <c:pt idx="4697">
                  <c:v>39448</c:v>
                </c:pt>
                <c:pt idx="4698">
                  <c:v>39449</c:v>
                </c:pt>
                <c:pt idx="4699">
                  <c:v>39450</c:v>
                </c:pt>
                <c:pt idx="4700">
                  <c:v>39451</c:v>
                </c:pt>
                <c:pt idx="4701">
                  <c:v>39454</c:v>
                </c:pt>
                <c:pt idx="4702">
                  <c:v>39455</c:v>
                </c:pt>
                <c:pt idx="4703">
                  <c:v>39456</c:v>
                </c:pt>
                <c:pt idx="4704">
                  <c:v>39457</c:v>
                </c:pt>
                <c:pt idx="4705">
                  <c:v>39458</c:v>
                </c:pt>
                <c:pt idx="4706">
                  <c:v>39461</c:v>
                </c:pt>
                <c:pt idx="4707">
                  <c:v>39462</c:v>
                </c:pt>
                <c:pt idx="4708">
                  <c:v>39463</c:v>
                </c:pt>
                <c:pt idx="4709">
                  <c:v>39464</c:v>
                </c:pt>
                <c:pt idx="4710">
                  <c:v>39465</c:v>
                </c:pt>
                <c:pt idx="4711">
                  <c:v>39468</c:v>
                </c:pt>
                <c:pt idx="4712">
                  <c:v>39469</c:v>
                </c:pt>
                <c:pt idx="4713">
                  <c:v>39470</c:v>
                </c:pt>
                <c:pt idx="4714">
                  <c:v>39471</c:v>
                </c:pt>
                <c:pt idx="4715">
                  <c:v>39472</c:v>
                </c:pt>
                <c:pt idx="4716">
                  <c:v>39475</c:v>
                </c:pt>
                <c:pt idx="4717">
                  <c:v>39476</c:v>
                </c:pt>
                <c:pt idx="4718">
                  <c:v>39477</c:v>
                </c:pt>
                <c:pt idx="4719">
                  <c:v>39478</c:v>
                </c:pt>
                <c:pt idx="4720">
                  <c:v>39479</c:v>
                </c:pt>
                <c:pt idx="4721">
                  <c:v>39482</c:v>
                </c:pt>
                <c:pt idx="4722">
                  <c:v>39483</c:v>
                </c:pt>
                <c:pt idx="4723">
                  <c:v>39484</c:v>
                </c:pt>
                <c:pt idx="4724">
                  <c:v>39485</c:v>
                </c:pt>
                <c:pt idx="4725">
                  <c:v>39486</c:v>
                </c:pt>
                <c:pt idx="4726">
                  <c:v>39489</c:v>
                </c:pt>
                <c:pt idx="4727">
                  <c:v>39490</c:v>
                </c:pt>
                <c:pt idx="4728">
                  <c:v>39491</c:v>
                </c:pt>
                <c:pt idx="4729">
                  <c:v>39492</c:v>
                </c:pt>
                <c:pt idx="4730">
                  <c:v>39493</c:v>
                </c:pt>
                <c:pt idx="4731">
                  <c:v>39496</c:v>
                </c:pt>
                <c:pt idx="4732">
                  <c:v>39497</c:v>
                </c:pt>
                <c:pt idx="4733">
                  <c:v>39498</c:v>
                </c:pt>
                <c:pt idx="4734">
                  <c:v>39499</c:v>
                </c:pt>
                <c:pt idx="4735">
                  <c:v>39500</c:v>
                </c:pt>
                <c:pt idx="4736">
                  <c:v>39503</c:v>
                </c:pt>
                <c:pt idx="4737">
                  <c:v>39504</c:v>
                </c:pt>
                <c:pt idx="4738">
                  <c:v>39505</c:v>
                </c:pt>
                <c:pt idx="4739">
                  <c:v>39506</c:v>
                </c:pt>
                <c:pt idx="4740">
                  <c:v>39507</c:v>
                </c:pt>
                <c:pt idx="4741">
                  <c:v>39510</c:v>
                </c:pt>
                <c:pt idx="4742">
                  <c:v>39511</c:v>
                </c:pt>
                <c:pt idx="4743">
                  <c:v>39512</c:v>
                </c:pt>
                <c:pt idx="4744">
                  <c:v>39513</c:v>
                </c:pt>
                <c:pt idx="4745">
                  <c:v>39514</c:v>
                </c:pt>
                <c:pt idx="4746">
                  <c:v>39517</c:v>
                </c:pt>
                <c:pt idx="4747">
                  <c:v>39518</c:v>
                </c:pt>
                <c:pt idx="4748">
                  <c:v>39519</c:v>
                </c:pt>
                <c:pt idx="4749">
                  <c:v>39520</c:v>
                </c:pt>
                <c:pt idx="4750">
                  <c:v>39521</c:v>
                </c:pt>
                <c:pt idx="4751">
                  <c:v>39524</c:v>
                </c:pt>
                <c:pt idx="4752">
                  <c:v>39525</c:v>
                </c:pt>
                <c:pt idx="4753">
                  <c:v>39526</c:v>
                </c:pt>
                <c:pt idx="4754">
                  <c:v>39527</c:v>
                </c:pt>
                <c:pt idx="4755">
                  <c:v>39528</c:v>
                </c:pt>
                <c:pt idx="4756">
                  <c:v>39531</c:v>
                </c:pt>
                <c:pt idx="4757">
                  <c:v>39532</c:v>
                </c:pt>
                <c:pt idx="4758">
                  <c:v>39533</c:v>
                </c:pt>
                <c:pt idx="4759">
                  <c:v>39534</c:v>
                </c:pt>
                <c:pt idx="4760">
                  <c:v>39535</c:v>
                </c:pt>
                <c:pt idx="4761">
                  <c:v>39538</c:v>
                </c:pt>
                <c:pt idx="4762">
                  <c:v>39539</c:v>
                </c:pt>
                <c:pt idx="4763">
                  <c:v>39540</c:v>
                </c:pt>
                <c:pt idx="4764">
                  <c:v>39541</c:v>
                </c:pt>
                <c:pt idx="4765">
                  <c:v>39542</c:v>
                </c:pt>
                <c:pt idx="4766">
                  <c:v>39545</c:v>
                </c:pt>
                <c:pt idx="4767">
                  <c:v>39546</c:v>
                </c:pt>
                <c:pt idx="4768">
                  <c:v>39547</c:v>
                </c:pt>
                <c:pt idx="4769">
                  <c:v>39548</c:v>
                </c:pt>
                <c:pt idx="4770">
                  <c:v>39549</c:v>
                </c:pt>
                <c:pt idx="4771">
                  <c:v>39552</c:v>
                </c:pt>
                <c:pt idx="4772">
                  <c:v>39553</c:v>
                </c:pt>
                <c:pt idx="4773">
                  <c:v>39554</c:v>
                </c:pt>
                <c:pt idx="4774">
                  <c:v>39555</c:v>
                </c:pt>
                <c:pt idx="4775">
                  <c:v>39556</c:v>
                </c:pt>
                <c:pt idx="4776">
                  <c:v>39559</c:v>
                </c:pt>
                <c:pt idx="4777">
                  <c:v>39560</c:v>
                </c:pt>
                <c:pt idx="4778">
                  <c:v>39561</c:v>
                </c:pt>
                <c:pt idx="4779">
                  <c:v>39562</c:v>
                </c:pt>
                <c:pt idx="4780">
                  <c:v>39563</c:v>
                </c:pt>
                <c:pt idx="4781">
                  <c:v>39566</c:v>
                </c:pt>
                <c:pt idx="4782">
                  <c:v>39567</c:v>
                </c:pt>
                <c:pt idx="4783">
                  <c:v>39568</c:v>
                </c:pt>
                <c:pt idx="4784">
                  <c:v>39569</c:v>
                </c:pt>
                <c:pt idx="4785">
                  <c:v>39570</c:v>
                </c:pt>
                <c:pt idx="4786">
                  <c:v>39573</c:v>
                </c:pt>
                <c:pt idx="4787">
                  <c:v>39574</c:v>
                </c:pt>
                <c:pt idx="4788">
                  <c:v>39575</c:v>
                </c:pt>
                <c:pt idx="4789">
                  <c:v>39576</c:v>
                </c:pt>
                <c:pt idx="4790">
                  <c:v>39577</c:v>
                </c:pt>
                <c:pt idx="4791">
                  <c:v>39580</c:v>
                </c:pt>
                <c:pt idx="4792">
                  <c:v>39581</c:v>
                </c:pt>
                <c:pt idx="4793">
                  <c:v>39582</c:v>
                </c:pt>
                <c:pt idx="4794">
                  <c:v>39583</c:v>
                </c:pt>
                <c:pt idx="4795">
                  <c:v>39584</c:v>
                </c:pt>
                <c:pt idx="4796">
                  <c:v>39587</c:v>
                </c:pt>
                <c:pt idx="4797">
                  <c:v>39588</c:v>
                </c:pt>
                <c:pt idx="4798">
                  <c:v>39589</c:v>
                </c:pt>
                <c:pt idx="4799">
                  <c:v>39590</c:v>
                </c:pt>
                <c:pt idx="4800">
                  <c:v>39591</c:v>
                </c:pt>
                <c:pt idx="4801">
                  <c:v>39594</c:v>
                </c:pt>
                <c:pt idx="4802">
                  <c:v>39595</c:v>
                </c:pt>
                <c:pt idx="4803">
                  <c:v>39596</c:v>
                </c:pt>
                <c:pt idx="4804">
                  <c:v>39597</c:v>
                </c:pt>
                <c:pt idx="4805">
                  <c:v>39598</c:v>
                </c:pt>
                <c:pt idx="4806">
                  <c:v>39601</c:v>
                </c:pt>
                <c:pt idx="4807">
                  <c:v>39602</c:v>
                </c:pt>
                <c:pt idx="4808">
                  <c:v>39603</c:v>
                </c:pt>
                <c:pt idx="4809">
                  <c:v>39604</c:v>
                </c:pt>
                <c:pt idx="4810">
                  <c:v>39605</c:v>
                </c:pt>
                <c:pt idx="4811">
                  <c:v>39608</c:v>
                </c:pt>
                <c:pt idx="4812">
                  <c:v>39609</c:v>
                </c:pt>
                <c:pt idx="4813">
                  <c:v>39610</c:v>
                </c:pt>
                <c:pt idx="4814">
                  <c:v>39611</c:v>
                </c:pt>
                <c:pt idx="4815">
                  <c:v>39612</c:v>
                </c:pt>
                <c:pt idx="4816">
                  <c:v>39615</c:v>
                </c:pt>
                <c:pt idx="4817">
                  <c:v>39616</c:v>
                </c:pt>
                <c:pt idx="4818">
                  <c:v>39617</c:v>
                </c:pt>
                <c:pt idx="4819">
                  <c:v>39618</c:v>
                </c:pt>
                <c:pt idx="4820">
                  <c:v>39619</c:v>
                </c:pt>
                <c:pt idx="4821">
                  <c:v>39622</c:v>
                </c:pt>
                <c:pt idx="4822">
                  <c:v>39623</c:v>
                </c:pt>
                <c:pt idx="4823">
                  <c:v>39624</c:v>
                </c:pt>
                <c:pt idx="4824">
                  <c:v>39625</c:v>
                </c:pt>
                <c:pt idx="4825">
                  <c:v>39626</c:v>
                </c:pt>
                <c:pt idx="4826">
                  <c:v>39629</c:v>
                </c:pt>
                <c:pt idx="4827">
                  <c:v>39630</c:v>
                </c:pt>
                <c:pt idx="4828">
                  <c:v>39631</c:v>
                </c:pt>
                <c:pt idx="4829">
                  <c:v>39632</c:v>
                </c:pt>
                <c:pt idx="4830">
                  <c:v>39633</c:v>
                </c:pt>
                <c:pt idx="4831">
                  <c:v>39636</c:v>
                </c:pt>
                <c:pt idx="4832">
                  <c:v>39637</c:v>
                </c:pt>
                <c:pt idx="4833">
                  <c:v>39638</c:v>
                </c:pt>
                <c:pt idx="4834">
                  <c:v>39639</c:v>
                </c:pt>
                <c:pt idx="4835">
                  <c:v>39640</c:v>
                </c:pt>
                <c:pt idx="4836">
                  <c:v>39643</c:v>
                </c:pt>
                <c:pt idx="4837">
                  <c:v>39644</c:v>
                </c:pt>
                <c:pt idx="4838">
                  <c:v>39645</c:v>
                </c:pt>
                <c:pt idx="4839">
                  <c:v>39646</c:v>
                </c:pt>
                <c:pt idx="4840">
                  <c:v>39647</c:v>
                </c:pt>
                <c:pt idx="4841">
                  <c:v>39650</c:v>
                </c:pt>
                <c:pt idx="4842">
                  <c:v>39651</c:v>
                </c:pt>
                <c:pt idx="4843">
                  <c:v>39652</c:v>
                </c:pt>
                <c:pt idx="4844">
                  <c:v>39653</c:v>
                </c:pt>
                <c:pt idx="4845">
                  <c:v>39654</c:v>
                </c:pt>
                <c:pt idx="4846">
                  <c:v>39657</c:v>
                </c:pt>
                <c:pt idx="4847">
                  <c:v>39658</c:v>
                </c:pt>
                <c:pt idx="4848">
                  <c:v>39659</c:v>
                </c:pt>
                <c:pt idx="4849">
                  <c:v>39660</c:v>
                </c:pt>
                <c:pt idx="4850">
                  <c:v>39661</c:v>
                </c:pt>
                <c:pt idx="4851">
                  <c:v>39664</c:v>
                </c:pt>
                <c:pt idx="4852">
                  <c:v>39665</c:v>
                </c:pt>
                <c:pt idx="4853">
                  <c:v>39666</c:v>
                </c:pt>
                <c:pt idx="4854">
                  <c:v>39667</c:v>
                </c:pt>
                <c:pt idx="4855">
                  <c:v>39668</c:v>
                </c:pt>
                <c:pt idx="4856">
                  <c:v>39671</c:v>
                </c:pt>
                <c:pt idx="4857">
                  <c:v>39672</c:v>
                </c:pt>
                <c:pt idx="4858">
                  <c:v>39673</c:v>
                </c:pt>
                <c:pt idx="4859">
                  <c:v>39674</c:v>
                </c:pt>
                <c:pt idx="4860">
                  <c:v>39675</c:v>
                </c:pt>
                <c:pt idx="4861">
                  <c:v>39678</c:v>
                </c:pt>
                <c:pt idx="4862">
                  <c:v>39679</c:v>
                </c:pt>
                <c:pt idx="4863">
                  <c:v>39680</c:v>
                </c:pt>
                <c:pt idx="4864">
                  <c:v>39681</c:v>
                </c:pt>
                <c:pt idx="4865">
                  <c:v>39682</c:v>
                </c:pt>
                <c:pt idx="4866">
                  <c:v>39685</c:v>
                </c:pt>
                <c:pt idx="4867">
                  <c:v>39686</c:v>
                </c:pt>
                <c:pt idx="4868">
                  <c:v>39687</c:v>
                </c:pt>
                <c:pt idx="4869">
                  <c:v>39688</c:v>
                </c:pt>
                <c:pt idx="4870">
                  <c:v>39689</c:v>
                </c:pt>
                <c:pt idx="4871">
                  <c:v>39692</c:v>
                </c:pt>
                <c:pt idx="4872">
                  <c:v>39693</c:v>
                </c:pt>
                <c:pt idx="4873">
                  <c:v>39694</c:v>
                </c:pt>
                <c:pt idx="4874">
                  <c:v>39695</c:v>
                </c:pt>
                <c:pt idx="4875">
                  <c:v>39696</c:v>
                </c:pt>
                <c:pt idx="4876">
                  <c:v>39699</c:v>
                </c:pt>
                <c:pt idx="4877">
                  <c:v>39700</c:v>
                </c:pt>
                <c:pt idx="4878">
                  <c:v>39701</c:v>
                </c:pt>
                <c:pt idx="4879">
                  <c:v>39702</c:v>
                </c:pt>
                <c:pt idx="4880">
                  <c:v>39703</c:v>
                </c:pt>
                <c:pt idx="4881">
                  <c:v>39706</c:v>
                </c:pt>
                <c:pt idx="4882">
                  <c:v>39707</c:v>
                </c:pt>
                <c:pt idx="4883">
                  <c:v>39708</c:v>
                </c:pt>
                <c:pt idx="4884">
                  <c:v>39709</c:v>
                </c:pt>
                <c:pt idx="4885">
                  <c:v>39710</c:v>
                </c:pt>
                <c:pt idx="4886">
                  <c:v>39713</c:v>
                </c:pt>
                <c:pt idx="4887">
                  <c:v>39714</c:v>
                </c:pt>
                <c:pt idx="4888">
                  <c:v>39715</c:v>
                </c:pt>
                <c:pt idx="4889">
                  <c:v>39716</c:v>
                </c:pt>
                <c:pt idx="4890">
                  <c:v>39717</c:v>
                </c:pt>
                <c:pt idx="4891">
                  <c:v>39720</c:v>
                </c:pt>
                <c:pt idx="4892">
                  <c:v>39721</c:v>
                </c:pt>
                <c:pt idx="4893">
                  <c:v>39722</c:v>
                </c:pt>
                <c:pt idx="4894">
                  <c:v>39723</c:v>
                </c:pt>
                <c:pt idx="4895">
                  <c:v>39724</c:v>
                </c:pt>
                <c:pt idx="4896">
                  <c:v>39727</c:v>
                </c:pt>
                <c:pt idx="4897">
                  <c:v>39728</c:v>
                </c:pt>
                <c:pt idx="4898">
                  <c:v>39729</c:v>
                </c:pt>
                <c:pt idx="4899">
                  <c:v>39730</c:v>
                </c:pt>
                <c:pt idx="4900">
                  <c:v>39731</c:v>
                </c:pt>
                <c:pt idx="4901">
                  <c:v>39734</c:v>
                </c:pt>
                <c:pt idx="4902">
                  <c:v>39735</c:v>
                </c:pt>
                <c:pt idx="4903">
                  <c:v>39736</c:v>
                </c:pt>
                <c:pt idx="4904">
                  <c:v>39737</c:v>
                </c:pt>
                <c:pt idx="4905">
                  <c:v>39738</c:v>
                </c:pt>
                <c:pt idx="4906">
                  <c:v>39741</c:v>
                </c:pt>
                <c:pt idx="4907">
                  <c:v>39742</c:v>
                </c:pt>
                <c:pt idx="4908">
                  <c:v>39743</c:v>
                </c:pt>
                <c:pt idx="4909">
                  <c:v>39744</c:v>
                </c:pt>
                <c:pt idx="4910">
                  <c:v>39745</c:v>
                </c:pt>
                <c:pt idx="4911">
                  <c:v>39748</c:v>
                </c:pt>
                <c:pt idx="4912">
                  <c:v>39749</c:v>
                </c:pt>
                <c:pt idx="4913">
                  <c:v>39750</c:v>
                </c:pt>
                <c:pt idx="4914">
                  <c:v>39751</c:v>
                </c:pt>
                <c:pt idx="4915">
                  <c:v>39752</c:v>
                </c:pt>
                <c:pt idx="4916">
                  <c:v>39755</c:v>
                </c:pt>
                <c:pt idx="4917">
                  <c:v>39756</c:v>
                </c:pt>
                <c:pt idx="4918">
                  <c:v>39757</c:v>
                </c:pt>
                <c:pt idx="4919">
                  <c:v>39758</c:v>
                </c:pt>
                <c:pt idx="4920">
                  <c:v>39759</c:v>
                </c:pt>
                <c:pt idx="4921">
                  <c:v>39762</c:v>
                </c:pt>
                <c:pt idx="4922">
                  <c:v>39763</c:v>
                </c:pt>
                <c:pt idx="4923">
                  <c:v>39764</c:v>
                </c:pt>
                <c:pt idx="4924">
                  <c:v>39765</c:v>
                </c:pt>
                <c:pt idx="4925">
                  <c:v>39766</c:v>
                </c:pt>
                <c:pt idx="4926">
                  <c:v>39769</c:v>
                </c:pt>
                <c:pt idx="4927">
                  <c:v>39770</c:v>
                </c:pt>
                <c:pt idx="4928">
                  <c:v>39771</c:v>
                </c:pt>
                <c:pt idx="4929">
                  <c:v>39772</c:v>
                </c:pt>
                <c:pt idx="4930">
                  <c:v>39773</c:v>
                </c:pt>
                <c:pt idx="4931">
                  <c:v>39776</c:v>
                </c:pt>
                <c:pt idx="4932">
                  <c:v>39777</c:v>
                </c:pt>
                <c:pt idx="4933">
                  <c:v>39778</c:v>
                </c:pt>
                <c:pt idx="4934">
                  <c:v>39779</c:v>
                </c:pt>
                <c:pt idx="4935">
                  <c:v>39780</c:v>
                </c:pt>
                <c:pt idx="4936">
                  <c:v>39783</c:v>
                </c:pt>
                <c:pt idx="4937">
                  <c:v>39784</c:v>
                </c:pt>
                <c:pt idx="4938">
                  <c:v>39785</c:v>
                </c:pt>
                <c:pt idx="4939">
                  <c:v>39786</c:v>
                </c:pt>
                <c:pt idx="4940">
                  <c:v>39787</c:v>
                </c:pt>
                <c:pt idx="4941">
                  <c:v>39790</c:v>
                </c:pt>
                <c:pt idx="4942">
                  <c:v>39791</c:v>
                </c:pt>
                <c:pt idx="4943">
                  <c:v>39792</c:v>
                </c:pt>
                <c:pt idx="4944">
                  <c:v>39793</c:v>
                </c:pt>
                <c:pt idx="4945">
                  <c:v>39794</c:v>
                </c:pt>
                <c:pt idx="4946">
                  <c:v>39797</c:v>
                </c:pt>
                <c:pt idx="4947">
                  <c:v>39798</c:v>
                </c:pt>
                <c:pt idx="4948">
                  <c:v>39799</c:v>
                </c:pt>
                <c:pt idx="4949">
                  <c:v>39800</c:v>
                </c:pt>
                <c:pt idx="4950">
                  <c:v>39801</c:v>
                </c:pt>
                <c:pt idx="4951">
                  <c:v>39804</c:v>
                </c:pt>
                <c:pt idx="4952">
                  <c:v>39805</c:v>
                </c:pt>
                <c:pt idx="4953">
                  <c:v>39806</c:v>
                </c:pt>
                <c:pt idx="4954">
                  <c:v>39807</c:v>
                </c:pt>
                <c:pt idx="4955">
                  <c:v>39808</c:v>
                </c:pt>
                <c:pt idx="4956">
                  <c:v>39811</c:v>
                </c:pt>
                <c:pt idx="4957">
                  <c:v>39812</c:v>
                </c:pt>
                <c:pt idx="4958">
                  <c:v>39813</c:v>
                </c:pt>
                <c:pt idx="4959">
                  <c:v>39814</c:v>
                </c:pt>
                <c:pt idx="4960">
                  <c:v>39815</c:v>
                </c:pt>
                <c:pt idx="4961">
                  <c:v>39818</c:v>
                </c:pt>
                <c:pt idx="4962">
                  <c:v>39819</c:v>
                </c:pt>
                <c:pt idx="4963">
                  <c:v>39820</c:v>
                </c:pt>
                <c:pt idx="4964">
                  <c:v>39821</c:v>
                </c:pt>
                <c:pt idx="4965">
                  <c:v>39822</c:v>
                </c:pt>
                <c:pt idx="4966">
                  <c:v>39825</c:v>
                </c:pt>
                <c:pt idx="4967">
                  <c:v>39826</c:v>
                </c:pt>
                <c:pt idx="4968">
                  <c:v>39827</c:v>
                </c:pt>
                <c:pt idx="4969">
                  <c:v>39828</c:v>
                </c:pt>
                <c:pt idx="4970">
                  <c:v>39829</c:v>
                </c:pt>
                <c:pt idx="4971">
                  <c:v>39832</c:v>
                </c:pt>
                <c:pt idx="4972">
                  <c:v>39833</c:v>
                </c:pt>
                <c:pt idx="4973">
                  <c:v>39834</c:v>
                </c:pt>
                <c:pt idx="4974">
                  <c:v>39835</c:v>
                </c:pt>
                <c:pt idx="4975">
                  <c:v>39836</c:v>
                </c:pt>
                <c:pt idx="4976">
                  <c:v>39839</c:v>
                </c:pt>
                <c:pt idx="4977">
                  <c:v>39840</c:v>
                </c:pt>
                <c:pt idx="4978">
                  <c:v>39841</c:v>
                </c:pt>
                <c:pt idx="4979">
                  <c:v>39842</c:v>
                </c:pt>
                <c:pt idx="4980">
                  <c:v>39843</c:v>
                </c:pt>
                <c:pt idx="4981">
                  <c:v>39846</c:v>
                </c:pt>
                <c:pt idx="4982">
                  <c:v>39847</c:v>
                </c:pt>
                <c:pt idx="4983">
                  <c:v>39848</c:v>
                </c:pt>
                <c:pt idx="4984">
                  <c:v>39849</c:v>
                </c:pt>
                <c:pt idx="4985">
                  <c:v>39850</c:v>
                </c:pt>
                <c:pt idx="4986">
                  <c:v>39853</c:v>
                </c:pt>
                <c:pt idx="4987">
                  <c:v>39854</c:v>
                </c:pt>
                <c:pt idx="4988">
                  <c:v>39855</c:v>
                </c:pt>
                <c:pt idx="4989">
                  <c:v>39856</c:v>
                </c:pt>
                <c:pt idx="4990">
                  <c:v>39857</c:v>
                </c:pt>
                <c:pt idx="4991">
                  <c:v>39860</c:v>
                </c:pt>
                <c:pt idx="4992">
                  <c:v>39861</c:v>
                </c:pt>
                <c:pt idx="4993">
                  <c:v>39862</c:v>
                </c:pt>
                <c:pt idx="4994">
                  <c:v>39863</c:v>
                </c:pt>
                <c:pt idx="4995">
                  <c:v>39864</c:v>
                </c:pt>
                <c:pt idx="4996">
                  <c:v>39867</c:v>
                </c:pt>
                <c:pt idx="4997">
                  <c:v>39868</c:v>
                </c:pt>
                <c:pt idx="4998">
                  <c:v>39869</c:v>
                </c:pt>
                <c:pt idx="4999">
                  <c:v>39870</c:v>
                </c:pt>
                <c:pt idx="5000">
                  <c:v>39871</c:v>
                </c:pt>
                <c:pt idx="5001">
                  <c:v>39874</c:v>
                </c:pt>
                <c:pt idx="5002">
                  <c:v>39875</c:v>
                </c:pt>
                <c:pt idx="5003">
                  <c:v>39876</c:v>
                </c:pt>
                <c:pt idx="5004">
                  <c:v>39877</c:v>
                </c:pt>
                <c:pt idx="5005">
                  <c:v>39878</c:v>
                </c:pt>
                <c:pt idx="5006">
                  <c:v>39881</c:v>
                </c:pt>
                <c:pt idx="5007">
                  <c:v>39882</c:v>
                </c:pt>
                <c:pt idx="5008">
                  <c:v>39883</c:v>
                </c:pt>
                <c:pt idx="5009">
                  <c:v>39884</c:v>
                </c:pt>
                <c:pt idx="5010">
                  <c:v>39885</c:v>
                </c:pt>
                <c:pt idx="5011">
                  <c:v>39888</c:v>
                </c:pt>
                <c:pt idx="5012">
                  <c:v>39889</c:v>
                </c:pt>
                <c:pt idx="5013">
                  <c:v>39890</c:v>
                </c:pt>
                <c:pt idx="5014">
                  <c:v>39891</c:v>
                </c:pt>
                <c:pt idx="5015">
                  <c:v>39892</c:v>
                </c:pt>
                <c:pt idx="5016">
                  <c:v>39895</c:v>
                </c:pt>
                <c:pt idx="5017">
                  <c:v>39896</c:v>
                </c:pt>
                <c:pt idx="5018">
                  <c:v>39897</c:v>
                </c:pt>
                <c:pt idx="5019">
                  <c:v>39898</c:v>
                </c:pt>
                <c:pt idx="5020">
                  <c:v>39899</c:v>
                </c:pt>
                <c:pt idx="5021">
                  <c:v>39902</c:v>
                </c:pt>
                <c:pt idx="5022">
                  <c:v>39903</c:v>
                </c:pt>
                <c:pt idx="5023">
                  <c:v>39904</c:v>
                </c:pt>
                <c:pt idx="5024">
                  <c:v>39905</c:v>
                </c:pt>
                <c:pt idx="5025">
                  <c:v>39906</c:v>
                </c:pt>
                <c:pt idx="5026">
                  <c:v>39909</c:v>
                </c:pt>
                <c:pt idx="5027">
                  <c:v>39910</c:v>
                </c:pt>
                <c:pt idx="5028">
                  <c:v>39911</c:v>
                </c:pt>
                <c:pt idx="5029">
                  <c:v>39912</c:v>
                </c:pt>
                <c:pt idx="5030">
                  <c:v>39913</c:v>
                </c:pt>
                <c:pt idx="5031">
                  <c:v>39916</c:v>
                </c:pt>
                <c:pt idx="5032">
                  <c:v>39917</c:v>
                </c:pt>
                <c:pt idx="5033">
                  <c:v>39918</c:v>
                </c:pt>
                <c:pt idx="5034">
                  <c:v>39919</c:v>
                </c:pt>
                <c:pt idx="5035">
                  <c:v>39920</c:v>
                </c:pt>
                <c:pt idx="5036">
                  <c:v>39923</c:v>
                </c:pt>
                <c:pt idx="5037">
                  <c:v>39924</c:v>
                </c:pt>
                <c:pt idx="5038">
                  <c:v>39925</c:v>
                </c:pt>
                <c:pt idx="5039">
                  <c:v>39926</c:v>
                </c:pt>
                <c:pt idx="5040">
                  <c:v>39927</c:v>
                </c:pt>
                <c:pt idx="5041">
                  <c:v>39930</c:v>
                </c:pt>
                <c:pt idx="5042">
                  <c:v>39931</c:v>
                </c:pt>
                <c:pt idx="5043">
                  <c:v>39932</c:v>
                </c:pt>
                <c:pt idx="5044">
                  <c:v>39933</c:v>
                </c:pt>
                <c:pt idx="5045">
                  <c:v>39934</c:v>
                </c:pt>
                <c:pt idx="5046">
                  <c:v>39937</c:v>
                </c:pt>
                <c:pt idx="5047">
                  <c:v>39938</c:v>
                </c:pt>
                <c:pt idx="5048">
                  <c:v>39939</c:v>
                </c:pt>
                <c:pt idx="5049">
                  <c:v>39940</c:v>
                </c:pt>
                <c:pt idx="5050">
                  <c:v>39941</c:v>
                </c:pt>
                <c:pt idx="5051">
                  <c:v>39944</c:v>
                </c:pt>
                <c:pt idx="5052">
                  <c:v>39945</c:v>
                </c:pt>
                <c:pt idx="5053">
                  <c:v>39946</c:v>
                </c:pt>
                <c:pt idx="5054">
                  <c:v>39947</c:v>
                </c:pt>
                <c:pt idx="5055">
                  <c:v>39948</c:v>
                </c:pt>
                <c:pt idx="5056">
                  <c:v>39951</c:v>
                </c:pt>
                <c:pt idx="5057">
                  <c:v>39952</c:v>
                </c:pt>
                <c:pt idx="5058">
                  <c:v>39953</c:v>
                </c:pt>
                <c:pt idx="5059">
                  <c:v>39954</c:v>
                </c:pt>
                <c:pt idx="5060">
                  <c:v>39955</c:v>
                </c:pt>
                <c:pt idx="5061">
                  <c:v>39958</c:v>
                </c:pt>
                <c:pt idx="5062">
                  <c:v>39959</c:v>
                </c:pt>
                <c:pt idx="5063">
                  <c:v>39960</c:v>
                </c:pt>
                <c:pt idx="5064">
                  <c:v>39961</c:v>
                </c:pt>
                <c:pt idx="5065">
                  <c:v>39962</c:v>
                </c:pt>
                <c:pt idx="5066">
                  <c:v>39965</c:v>
                </c:pt>
                <c:pt idx="5067">
                  <c:v>39966</c:v>
                </c:pt>
                <c:pt idx="5068">
                  <c:v>39967</c:v>
                </c:pt>
                <c:pt idx="5069">
                  <c:v>39968</c:v>
                </c:pt>
                <c:pt idx="5070">
                  <c:v>39969</c:v>
                </c:pt>
                <c:pt idx="5071">
                  <c:v>39972</c:v>
                </c:pt>
                <c:pt idx="5072">
                  <c:v>39973</c:v>
                </c:pt>
                <c:pt idx="5073">
                  <c:v>39974</c:v>
                </c:pt>
                <c:pt idx="5074">
                  <c:v>39975</c:v>
                </c:pt>
                <c:pt idx="5075">
                  <c:v>39976</c:v>
                </c:pt>
                <c:pt idx="5076">
                  <c:v>39979</c:v>
                </c:pt>
                <c:pt idx="5077">
                  <c:v>39980</c:v>
                </c:pt>
                <c:pt idx="5078">
                  <c:v>39981</c:v>
                </c:pt>
                <c:pt idx="5079">
                  <c:v>39982</c:v>
                </c:pt>
                <c:pt idx="5080">
                  <c:v>39983</c:v>
                </c:pt>
                <c:pt idx="5081">
                  <c:v>39986</c:v>
                </c:pt>
                <c:pt idx="5082">
                  <c:v>39987</c:v>
                </c:pt>
                <c:pt idx="5083">
                  <c:v>39988</c:v>
                </c:pt>
                <c:pt idx="5084">
                  <c:v>39989</c:v>
                </c:pt>
                <c:pt idx="5085">
                  <c:v>39990</c:v>
                </c:pt>
                <c:pt idx="5086">
                  <c:v>39993</c:v>
                </c:pt>
                <c:pt idx="5087">
                  <c:v>39994</c:v>
                </c:pt>
                <c:pt idx="5088">
                  <c:v>39995</c:v>
                </c:pt>
                <c:pt idx="5089">
                  <c:v>39996</c:v>
                </c:pt>
                <c:pt idx="5090">
                  <c:v>39997</c:v>
                </c:pt>
                <c:pt idx="5091">
                  <c:v>40000</c:v>
                </c:pt>
                <c:pt idx="5092">
                  <c:v>40001</c:v>
                </c:pt>
                <c:pt idx="5093">
                  <c:v>40002</c:v>
                </c:pt>
                <c:pt idx="5094">
                  <c:v>40003</c:v>
                </c:pt>
                <c:pt idx="5095">
                  <c:v>40004</c:v>
                </c:pt>
                <c:pt idx="5096">
                  <c:v>40007</c:v>
                </c:pt>
                <c:pt idx="5097">
                  <c:v>40008</c:v>
                </c:pt>
                <c:pt idx="5098">
                  <c:v>40009</c:v>
                </c:pt>
                <c:pt idx="5099">
                  <c:v>40010</c:v>
                </c:pt>
                <c:pt idx="5100">
                  <c:v>40011</c:v>
                </c:pt>
                <c:pt idx="5101">
                  <c:v>40014</c:v>
                </c:pt>
                <c:pt idx="5102">
                  <c:v>40015</c:v>
                </c:pt>
                <c:pt idx="5103">
                  <c:v>40016</c:v>
                </c:pt>
                <c:pt idx="5104">
                  <c:v>40017</c:v>
                </c:pt>
                <c:pt idx="5105">
                  <c:v>40018</c:v>
                </c:pt>
                <c:pt idx="5106">
                  <c:v>40021</c:v>
                </c:pt>
                <c:pt idx="5107">
                  <c:v>40022</c:v>
                </c:pt>
                <c:pt idx="5108">
                  <c:v>40023</c:v>
                </c:pt>
                <c:pt idx="5109">
                  <c:v>40024</c:v>
                </c:pt>
                <c:pt idx="5110">
                  <c:v>40025</c:v>
                </c:pt>
                <c:pt idx="5111">
                  <c:v>40028</c:v>
                </c:pt>
                <c:pt idx="5112">
                  <c:v>40029</c:v>
                </c:pt>
                <c:pt idx="5113">
                  <c:v>40030</c:v>
                </c:pt>
                <c:pt idx="5114">
                  <c:v>40031</c:v>
                </c:pt>
                <c:pt idx="5115">
                  <c:v>40032</c:v>
                </c:pt>
                <c:pt idx="5116">
                  <c:v>40035</c:v>
                </c:pt>
                <c:pt idx="5117">
                  <c:v>40036</c:v>
                </c:pt>
                <c:pt idx="5118">
                  <c:v>40037</c:v>
                </c:pt>
                <c:pt idx="5119">
                  <c:v>40038</c:v>
                </c:pt>
                <c:pt idx="5120">
                  <c:v>40039</c:v>
                </c:pt>
                <c:pt idx="5121">
                  <c:v>40042</c:v>
                </c:pt>
                <c:pt idx="5122">
                  <c:v>40043</c:v>
                </c:pt>
                <c:pt idx="5123">
                  <c:v>40044</c:v>
                </c:pt>
                <c:pt idx="5124">
                  <c:v>40045</c:v>
                </c:pt>
                <c:pt idx="5125">
                  <c:v>40046</c:v>
                </c:pt>
                <c:pt idx="5126">
                  <c:v>40049</c:v>
                </c:pt>
                <c:pt idx="5127">
                  <c:v>40050</c:v>
                </c:pt>
                <c:pt idx="5128">
                  <c:v>40051</c:v>
                </c:pt>
                <c:pt idx="5129">
                  <c:v>40052</c:v>
                </c:pt>
                <c:pt idx="5130">
                  <c:v>40053</c:v>
                </c:pt>
                <c:pt idx="5131">
                  <c:v>40056</c:v>
                </c:pt>
                <c:pt idx="5132">
                  <c:v>40057</c:v>
                </c:pt>
                <c:pt idx="5133">
                  <c:v>40058</c:v>
                </c:pt>
                <c:pt idx="5134">
                  <c:v>40059</c:v>
                </c:pt>
                <c:pt idx="5135">
                  <c:v>40060</c:v>
                </c:pt>
                <c:pt idx="5136">
                  <c:v>40063</c:v>
                </c:pt>
                <c:pt idx="5137">
                  <c:v>40064</c:v>
                </c:pt>
                <c:pt idx="5138">
                  <c:v>40065</c:v>
                </c:pt>
                <c:pt idx="5139">
                  <c:v>40066</c:v>
                </c:pt>
                <c:pt idx="5140">
                  <c:v>40067</c:v>
                </c:pt>
                <c:pt idx="5141">
                  <c:v>40070</c:v>
                </c:pt>
                <c:pt idx="5142">
                  <c:v>40071</c:v>
                </c:pt>
                <c:pt idx="5143">
                  <c:v>40072</c:v>
                </c:pt>
                <c:pt idx="5144">
                  <c:v>40073</c:v>
                </c:pt>
                <c:pt idx="5145">
                  <c:v>40074</c:v>
                </c:pt>
                <c:pt idx="5146">
                  <c:v>40077</c:v>
                </c:pt>
                <c:pt idx="5147">
                  <c:v>40078</c:v>
                </c:pt>
                <c:pt idx="5148">
                  <c:v>40079</c:v>
                </c:pt>
                <c:pt idx="5149">
                  <c:v>40080</c:v>
                </c:pt>
                <c:pt idx="5150">
                  <c:v>40081</c:v>
                </c:pt>
                <c:pt idx="5151">
                  <c:v>40084</c:v>
                </c:pt>
                <c:pt idx="5152">
                  <c:v>40085</c:v>
                </c:pt>
                <c:pt idx="5153">
                  <c:v>40086</c:v>
                </c:pt>
                <c:pt idx="5154">
                  <c:v>40087</c:v>
                </c:pt>
                <c:pt idx="5155">
                  <c:v>40088</c:v>
                </c:pt>
                <c:pt idx="5156">
                  <c:v>40091</c:v>
                </c:pt>
                <c:pt idx="5157">
                  <c:v>40092</c:v>
                </c:pt>
                <c:pt idx="5158">
                  <c:v>40093</c:v>
                </c:pt>
                <c:pt idx="5159">
                  <c:v>40094</c:v>
                </c:pt>
                <c:pt idx="5160">
                  <c:v>40095</c:v>
                </c:pt>
                <c:pt idx="5161">
                  <c:v>40098</c:v>
                </c:pt>
                <c:pt idx="5162">
                  <c:v>40099</c:v>
                </c:pt>
                <c:pt idx="5163">
                  <c:v>40100</c:v>
                </c:pt>
                <c:pt idx="5164">
                  <c:v>40101</c:v>
                </c:pt>
                <c:pt idx="5165">
                  <c:v>40102</c:v>
                </c:pt>
                <c:pt idx="5166">
                  <c:v>40105</c:v>
                </c:pt>
                <c:pt idx="5167">
                  <c:v>40106</c:v>
                </c:pt>
                <c:pt idx="5168">
                  <c:v>40107</c:v>
                </c:pt>
                <c:pt idx="5169">
                  <c:v>40108</c:v>
                </c:pt>
                <c:pt idx="5170">
                  <c:v>40109</c:v>
                </c:pt>
                <c:pt idx="5171">
                  <c:v>40112</c:v>
                </c:pt>
                <c:pt idx="5172">
                  <c:v>40113</c:v>
                </c:pt>
                <c:pt idx="5173">
                  <c:v>40114</c:v>
                </c:pt>
                <c:pt idx="5174">
                  <c:v>40115</c:v>
                </c:pt>
                <c:pt idx="5175">
                  <c:v>40116</c:v>
                </c:pt>
                <c:pt idx="5176">
                  <c:v>40119</c:v>
                </c:pt>
                <c:pt idx="5177">
                  <c:v>40120</c:v>
                </c:pt>
                <c:pt idx="5178">
                  <c:v>40121</c:v>
                </c:pt>
                <c:pt idx="5179">
                  <c:v>40122</c:v>
                </c:pt>
                <c:pt idx="5180">
                  <c:v>40123</c:v>
                </c:pt>
                <c:pt idx="5181">
                  <c:v>40126</c:v>
                </c:pt>
                <c:pt idx="5182">
                  <c:v>40127</c:v>
                </c:pt>
                <c:pt idx="5183">
                  <c:v>40128</c:v>
                </c:pt>
                <c:pt idx="5184">
                  <c:v>40129</c:v>
                </c:pt>
                <c:pt idx="5185">
                  <c:v>40130</c:v>
                </c:pt>
                <c:pt idx="5186">
                  <c:v>40133</c:v>
                </c:pt>
                <c:pt idx="5187">
                  <c:v>40134</c:v>
                </c:pt>
                <c:pt idx="5188">
                  <c:v>40135</c:v>
                </c:pt>
                <c:pt idx="5189">
                  <c:v>40136</c:v>
                </c:pt>
                <c:pt idx="5190">
                  <c:v>40137</c:v>
                </c:pt>
                <c:pt idx="5191">
                  <c:v>40140</c:v>
                </c:pt>
                <c:pt idx="5192">
                  <c:v>40141</c:v>
                </c:pt>
                <c:pt idx="5193">
                  <c:v>40142</c:v>
                </c:pt>
                <c:pt idx="5194">
                  <c:v>40143</c:v>
                </c:pt>
                <c:pt idx="5195">
                  <c:v>40144</c:v>
                </c:pt>
                <c:pt idx="5196">
                  <c:v>40147</c:v>
                </c:pt>
                <c:pt idx="5197">
                  <c:v>40148</c:v>
                </c:pt>
                <c:pt idx="5198">
                  <c:v>40149</c:v>
                </c:pt>
                <c:pt idx="5199">
                  <c:v>40150</c:v>
                </c:pt>
                <c:pt idx="5200">
                  <c:v>40151</c:v>
                </c:pt>
                <c:pt idx="5201">
                  <c:v>40154</c:v>
                </c:pt>
                <c:pt idx="5202">
                  <c:v>40155</c:v>
                </c:pt>
                <c:pt idx="5203">
                  <c:v>40156</c:v>
                </c:pt>
                <c:pt idx="5204">
                  <c:v>40157</c:v>
                </c:pt>
                <c:pt idx="5205">
                  <c:v>40158</c:v>
                </c:pt>
                <c:pt idx="5206">
                  <c:v>40161</c:v>
                </c:pt>
                <c:pt idx="5207">
                  <c:v>40162</c:v>
                </c:pt>
                <c:pt idx="5208">
                  <c:v>40163</c:v>
                </c:pt>
                <c:pt idx="5209">
                  <c:v>40164</c:v>
                </c:pt>
                <c:pt idx="5210">
                  <c:v>40165</c:v>
                </c:pt>
                <c:pt idx="5211">
                  <c:v>40168</c:v>
                </c:pt>
                <c:pt idx="5212">
                  <c:v>40169</c:v>
                </c:pt>
                <c:pt idx="5213">
                  <c:v>40170</c:v>
                </c:pt>
                <c:pt idx="5214">
                  <c:v>40171</c:v>
                </c:pt>
                <c:pt idx="5215">
                  <c:v>40172</c:v>
                </c:pt>
                <c:pt idx="5216">
                  <c:v>40175</c:v>
                </c:pt>
                <c:pt idx="5217">
                  <c:v>40176</c:v>
                </c:pt>
                <c:pt idx="5218">
                  <c:v>40177</c:v>
                </c:pt>
                <c:pt idx="5219">
                  <c:v>40178</c:v>
                </c:pt>
                <c:pt idx="5220">
                  <c:v>40179</c:v>
                </c:pt>
                <c:pt idx="5221">
                  <c:v>40182</c:v>
                </c:pt>
                <c:pt idx="5222">
                  <c:v>40183</c:v>
                </c:pt>
                <c:pt idx="5223">
                  <c:v>40184</c:v>
                </c:pt>
                <c:pt idx="5224">
                  <c:v>40185</c:v>
                </c:pt>
                <c:pt idx="5225">
                  <c:v>40186</c:v>
                </c:pt>
                <c:pt idx="5226">
                  <c:v>40189</c:v>
                </c:pt>
                <c:pt idx="5227">
                  <c:v>40190</c:v>
                </c:pt>
                <c:pt idx="5228">
                  <c:v>40191</c:v>
                </c:pt>
                <c:pt idx="5229">
                  <c:v>40192</c:v>
                </c:pt>
                <c:pt idx="5230">
                  <c:v>40193</c:v>
                </c:pt>
                <c:pt idx="5231">
                  <c:v>40196</c:v>
                </c:pt>
                <c:pt idx="5232">
                  <c:v>40197</c:v>
                </c:pt>
                <c:pt idx="5233">
                  <c:v>40198</c:v>
                </c:pt>
                <c:pt idx="5234">
                  <c:v>40199</c:v>
                </c:pt>
                <c:pt idx="5235">
                  <c:v>40200</c:v>
                </c:pt>
                <c:pt idx="5236">
                  <c:v>40203</c:v>
                </c:pt>
                <c:pt idx="5237">
                  <c:v>40204</c:v>
                </c:pt>
                <c:pt idx="5238">
                  <c:v>40205</c:v>
                </c:pt>
                <c:pt idx="5239">
                  <c:v>40206</c:v>
                </c:pt>
                <c:pt idx="5240">
                  <c:v>40207</c:v>
                </c:pt>
                <c:pt idx="5241">
                  <c:v>40210</c:v>
                </c:pt>
                <c:pt idx="5242">
                  <c:v>40211</c:v>
                </c:pt>
                <c:pt idx="5243">
                  <c:v>40212</c:v>
                </c:pt>
                <c:pt idx="5244">
                  <c:v>40213</c:v>
                </c:pt>
                <c:pt idx="5245">
                  <c:v>40214</c:v>
                </c:pt>
                <c:pt idx="5246">
                  <c:v>40217</c:v>
                </c:pt>
                <c:pt idx="5247">
                  <c:v>40218</c:v>
                </c:pt>
                <c:pt idx="5248">
                  <c:v>40219</c:v>
                </c:pt>
                <c:pt idx="5249">
                  <c:v>40220</c:v>
                </c:pt>
                <c:pt idx="5250">
                  <c:v>40221</c:v>
                </c:pt>
                <c:pt idx="5251">
                  <c:v>40224</c:v>
                </c:pt>
                <c:pt idx="5252">
                  <c:v>40225</c:v>
                </c:pt>
                <c:pt idx="5253">
                  <c:v>40226</c:v>
                </c:pt>
                <c:pt idx="5254">
                  <c:v>40227</c:v>
                </c:pt>
                <c:pt idx="5255">
                  <c:v>40228</c:v>
                </c:pt>
                <c:pt idx="5256">
                  <c:v>40231</c:v>
                </c:pt>
                <c:pt idx="5257">
                  <c:v>40232</c:v>
                </c:pt>
                <c:pt idx="5258">
                  <c:v>40233</c:v>
                </c:pt>
                <c:pt idx="5259">
                  <c:v>40234</c:v>
                </c:pt>
                <c:pt idx="5260">
                  <c:v>40235</c:v>
                </c:pt>
                <c:pt idx="5261">
                  <c:v>40238</c:v>
                </c:pt>
                <c:pt idx="5262">
                  <c:v>40239</c:v>
                </c:pt>
                <c:pt idx="5263">
                  <c:v>40240</c:v>
                </c:pt>
                <c:pt idx="5264">
                  <c:v>40241</c:v>
                </c:pt>
                <c:pt idx="5265">
                  <c:v>40242</c:v>
                </c:pt>
                <c:pt idx="5266">
                  <c:v>40245</c:v>
                </c:pt>
                <c:pt idx="5267">
                  <c:v>40246</c:v>
                </c:pt>
                <c:pt idx="5268">
                  <c:v>40247</c:v>
                </c:pt>
                <c:pt idx="5269">
                  <c:v>40248</c:v>
                </c:pt>
                <c:pt idx="5270">
                  <c:v>40249</c:v>
                </c:pt>
                <c:pt idx="5271">
                  <c:v>40252</c:v>
                </c:pt>
                <c:pt idx="5272">
                  <c:v>40253</c:v>
                </c:pt>
                <c:pt idx="5273">
                  <c:v>40254</c:v>
                </c:pt>
                <c:pt idx="5274">
                  <c:v>40255</c:v>
                </c:pt>
                <c:pt idx="5275">
                  <c:v>40256</c:v>
                </c:pt>
                <c:pt idx="5276">
                  <c:v>40259</c:v>
                </c:pt>
                <c:pt idx="5277">
                  <c:v>40260</c:v>
                </c:pt>
                <c:pt idx="5278">
                  <c:v>40261</c:v>
                </c:pt>
                <c:pt idx="5279">
                  <c:v>40262</c:v>
                </c:pt>
                <c:pt idx="5280">
                  <c:v>40263</c:v>
                </c:pt>
                <c:pt idx="5281">
                  <c:v>40266</c:v>
                </c:pt>
                <c:pt idx="5282">
                  <c:v>40267</c:v>
                </c:pt>
                <c:pt idx="5283">
                  <c:v>40268</c:v>
                </c:pt>
                <c:pt idx="5284">
                  <c:v>40269</c:v>
                </c:pt>
                <c:pt idx="5285">
                  <c:v>40270</c:v>
                </c:pt>
                <c:pt idx="5286">
                  <c:v>40273</c:v>
                </c:pt>
                <c:pt idx="5287">
                  <c:v>40274</c:v>
                </c:pt>
                <c:pt idx="5288">
                  <c:v>40275</c:v>
                </c:pt>
                <c:pt idx="5289">
                  <c:v>40276</c:v>
                </c:pt>
                <c:pt idx="5290">
                  <c:v>40277</c:v>
                </c:pt>
                <c:pt idx="5291">
                  <c:v>40280</c:v>
                </c:pt>
                <c:pt idx="5292">
                  <c:v>40281</c:v>
                </c:pt>
                <c:pt idx="5293">
                  <c:v>40282</c:v>
                </c:pt>
                <c:pt idx="5294">
                  <c:v>40283</c:v>
                </c:pt>
                <c:pt idx="5295">
                  <c:v>40284</c:v>
                </c:pt>
                <c:pt idx="5296">
                  <c:v>40287</c:v>
                </c:pt>
                <c:pt idx="5297">
                  <c:v>40288</c:v>
                </c:pt>
                <c:pt idx="5298">
                  <c:v>40289</c:v>
                </c:pt>
                <c:pt idx="5299">
                  <c:v>40290</c:v>
                </c:pt>
                <c:pt idx="5300">
                  <c:v>40291</c:v>
                </c:pt>
                <c:pt idx="5301">
                  <c:v>40294</c:v>
                </c:pt>
                <c:pt idx="5302">
                  <c:v>40295</c:v>
                </c:pt>
                <c:pt idx="5303">
                  <c:v>40296</c:v>
                </c:pt>
                <c:pt idx="5304">
                  <c:v>40297</c:v>
                </c:pt>
                <c:pt idx="5305">
                  <c:v>40298</c:v>
                </c:pt>
                <c:pt idx="5306">
                  <c:v>40301</c:v>
                </c:pt>
                <c:pt idx="5307">
                  <c:v>40302</c:v>
                </c:pt>
                <c:pt idx="5308">
                  <c:v>40303</c:v>
                </c:pt>
                <c:pt idx="5309">
                  <c:v>40304</c:v>
                </c:pt>
                <c:pt idx="5310">
                  <c:v>40305</c:v>
                </c:pt>
                <c:pt idx="5311">
                  <c:v>40308</c:v>
                </c:pt>
                <c:pt idx="5312">
                  <c:v>40309</c:v>
                </c:pt>
                <c:pt idx="5313">
                  <c:v>40310</c:v>
                </c:pt>
                <c:pt idx="5314">
                  <c:v>40311</c:v>
                </c:pt>
                <c:pt idx="5315">
                  <c:v>40312</c:v>
                </c:pt>
                <c:pt idx="5316">
                  <c:v>40315</c:v>
                </c:pt>
                <c:pt idx="5317">
                  <c:v>40316</c:v>
                </c:pt>
                <c:pt idx="5318">
                  <c:v>40317</c:v>
                </c:pt>
                <c:pt idx="5319">
                  <c:v>40318</c:v>
                </c:pt>
                <c:pt idx="5320">
                  <c:v>40319</c:v>
                </c:pt>
                <c:pt idx="5321">
                  <c:v>40322</c:v>
                </c:pt>
                <c:pt idx="5322">
                  <c:v>40323</c:v>
                </c:pt>
                <c:pt idx="5323">
                  <c:v>40324</c:v>
                </c:pt>
                <c:pt idx="5324">
                  <c:v>40325</c:v>
                </c:pt>
                <c:pt idx="5325">
                  <c:v>40326</c:v>
                </c:pt>
                <c:pt idx="5326">
                  <c:v>40329</c:v>
                </c:pt>
                <c:pt idx="5327">
                  <c:v>40330</c:v>
                </c:pt>
                <c:pt idx="5328">
                  <c:v>40331</c:v>
                </c:pt>
                <c:pt idx="5329">
                  <c:v>40332</c:v>
                </c:pt>
                <c:pt idx="5330">
                  <c:v>40333</c:v>
                </c:pt>
                <c:pt idx="5331">
                  <c:v>40336</c:v>
                </c:pt>
                <c:pt idx="5332">
                  <c:v>40337</c:v>
                </c:pt>
                <c:pt idx="5333">
                  <c:v>40338</c:v>
                </c:pt>
                <c:pt idx="5334">
                  <c:v>40339</c:v>
                </c:pt>
                <c:pt idx="5335">
                  <c:v>40340</c:v>
                </c:pt>
                <c:pt idx="5336">
                  <c:v>40343</c:v>
                </c:pt>
                <c:pt idx="5337">
                  <c:v>40344</c:v>
                </c:pt>
                <c:pt idx="5338">
                  <c:v>40345</c:v>
                </c:pt>
                <c:pt idx="5339">
                  <c:v>40346</c:v>
                </c:pt>
                <c:pt idx="5340">
                  <c:v>40347</c:v>
                </c:pt>
                <c:pt idx="5341">
                  <c:v>40350</c:v>
                </c:pt>
                <c:pt idx="5342">
                  <c:v>40351</c:v>
                </c:pt>
                <c:pt idx="5343">
                  <c:v>40352</c:v>
                </c:pt>
                <c:pt idx="5344">
                  <c:v>40353</c:v>
                </c:pt>
                <c:pt idx="5345">
                  <c:v>40354</c:v>
                </c:pt>
                <c:pt idx="5346">
                  <c:v>40357</c:v>
                </c:pt>
                <c:pt idx="5347">
                  <c:v>40358</c:v>
                </c:pt>
                <c:pt idx="5348">
                  <c:v>40359</c:v>
                </c:pt>
                <c:pt idx="5349">
                  <c:v>40360</c:v>
                </c:pt>
                <c:pt idx="5350">
                  <c:v>40361</c:v>
                </c:pt>
                <c:pt idx="5351">
                  <c:v>40364</c:v>
                </c:pt>
                <c:pt idx="5352">
                  <c:v>40365</c:v>
                </c:pt>
                <c:pt idx="5353">
                  <c:v>40366</c:v>
                </c:pt>
                <c:pt idx="5354">
                  <c:v>40367</c:v>
                </c:pt>
                <c:pt idx="5355">
                  <c:v>40368</c:v>
                </c:pt>
                <c:pt idx="5356">
                  <c:v>40371</c:v>
                </c:pt>
                <c:pt idx="5357">
                  <c:v>40372</c:v>
                </c:pt>
                <c:pt idx="5358">
                  <c:v>40373</c:v>
                </c:pt>
                <c:pt idx="5359">
                  <c:v>40374</c:v>
                </c:pt>
                <c:pt idx="5360">
                  <c:v>40375</c:v>
                </c:pt>
                <c:pt idx="5361">
                  <c:v>40378</c:v>
                </c:pt>
                <c:pt idx="5362">
                  <c:v>40379</c:v>
                </c:pt>
                <c:pt idx="5363">
                  <c:v>40380</c:v>
                </c:pt>
                <c:pt idx="5364">
                  <c:v>40381</c:v>
                </c:pt>
                <c:pt idx="5365">
                  <c:v>40382</c:v>
                </c:pt>
                <c:pt idx="5366">
                  <c:v>40385</c:v>
                </c:pt>
                <c:pt idx="5367">
                  <c:v>40386</c:v>
                </c:pt>
                <c:pt idx="5368">
                  <c:v>40387</c:v>
                </c:pt>
                <c:pt idx="5369">
                  <c:v>40388</c:v>
                </c:pt>
                <c:pt idx="5370">
                  <c:v>40389</c:v>
                </c:pt>
                <c:pt idx="5371">
                  <c:v>40392</c:v>
                </c:pt>
                <c:pt idx="5372">
                  <c:v>40393</c:v>
                </c:pt>
                <c:pt idx="5373">
                  <c:v>40394</c:v>
                </c:pt>
                <c:pt idx="5374">
                  <c:v>40395</c:v>
                </c:pt>
                <c:pt idx="5375">
                  <c:v>40396</c:v>
                </c:pt>
                <c:pt idx="5376">
                  <c:v>40399</c:v>
                </c:pt>
                <c:pt idx="5377">
                  <c:v>40400</c:v>
                </c:pt>
                <c:pt idx="5378">
                  <c:v>40401</c:v>
                </c:pt>
                <c:pt idx="5379">
                  <c:v>40402</c:v>
                </c:pt>
                <c:pt idx="5380">
                  <c:v>40403</c:v>
                </c:pt>
                <c:pt idx="5381">
                  <c:v>40406</c:v>
                </c:pt>
                <c:pt idx="5382">
                  <c:v>40407</c:v>
                </c:pt>
                <c:pt idx="5383">
                  <c:v>40408</c:v>
                </c:pt>
                <c:pt idx="5384">
                  <c:v>40409</c:v>
                </c:pt>
                <c:pt idx="5385">
                  <c:v>40410</c:v>
                </c:pt>
                <c:pt idx="5386">
                  <c:v>40413</c:v>
                </c:pt>
                <c:pt idx="5387">
                  <c:v>40414</c:v>
                </c:pt>
                <c:pt idx="5388">
                  <c:v>40415</c:v>
                </c:pt>
                <c:pt idx="5389">
                  <c:v>40416</c:v>
                </c:pt>
                <c:pt idx="5390">
                  <c:v>40417</c:v>
                </c:pt>
                <c:pt idx="5391">
                  <c:v>40420</c:v>
                </c:pt>
                <c:pt idx="5392">
                  <c:v>40421</c:v>
                </c:pt>
                <c:pt idx="5393">
                  <c:v>40422</c:v>
                </c:pt>
                <c:pt idx="5394">
                  <c:v>40423</c:v>
                </c:pt>
                <c:pt idx="5395">
                  <c:v>40424</c:v>
                </c:pt>
                <c:pt idx="5396">
                  <c:v>40427</c:v>
                </c:pt>
                <c:pt idx="5397">
                  <c:v>40428</c:v>
                </c:pt>
                <c:pt idx="5398">
                  <c:v>40429</c:v>
                </c:pt>
                <c:pt idx="5399">
                  <c:v>40430</c:v>
                </c:pt>
                <c:pt idx="5400">
                  <c:v>40431</c:v>
                </c:pt>
                <c:pt idx="5401">
                  <c:v>40434</c:v>
                </c:pt>
                <c:pt idx="5402">
                  <c:v>40435</c:v>
                </c:pt>
                <c:pt idx="5403">
                  <c:v>40436</c:v>
                </c:pt>
                <c:pt idx="5404">
                  <c:v>40437</c:v>
                </c:pt>
                <c:pt idx="5405">
                  <c:v>40438</c:v>
                </c:pt>
                <c:pt idx="5406">
                  <c:v>40441</c:v>
                </c:pt>
                <c:pt idx="5407">
                  <c:v>40442</c:v>
                </c:pt>
                <c:pt idx="5408">
                  <c:v>40443</c:v>
                </c:pt>
                <c:pt idx="5409">
                  <c:v>40444</c:v>
                </c:pt>
                <c:pt idx="5410">
                  <c:v>40445</c:v>
                </c:pt>
                <c:pt idx="5411">
                  <c:v>40448</c:v>
                </c:pt>
                <c:pt idx="5412">
                  <c:v>40449</c:v>
                </c:pt>
                <c:pt idx="5413">
                  <c:v>40450</c:v>
                </c:pt>
                <c:pt idx="5414">
                  <c:v>40451</c:v>
                </c:pt>
                <c:pt idx="5415">
                  <c:v>40452</c:v>
                </c:pt>
                <c:pt idx="5416">
                  <c:v>40455</c:v>
                </c:pt>
                <c:pt idx="5417">
                  <c:v>40456</c:v>
                </c:pt>
                <c:pt idx="5418">
                  <c:v>40457</c:v>
                </c:pt>
                <c:pt idx="5419">
                  <c:v>40458</c:v>
                </c:pt>
                <c:pt idx="5420">
                  <c:v>40459</c:v>
                </c:pt>
                <c:pt idx="5421">
                  <c:v>40462</c:v>
                </c:pt>
                <c:pt idx="5422">
                  <c:v>40463</c:v>
                </c:pt>
                <c:pt idx="5423">
                  <c:v>40464</c:v>
                </c:pt>
                <c:pt idx="5424">
                  <c:v>40465</c:v>
                </c:pt>
                <c:pt idx="5425">
                  <c:v>40466</c:v>
                </c:pt>
                <c:pt idx="5426">
                  <c:v>40469</c:v>
                </c:pt>
                <c:pt idx="5427">
                  <c:v>40470</c:v>
                </c:pt>
                <c:pt idx="5428">
                  <c:v>40471</c:v>
                </c:pt>
                <c:pt idx="5429">
                  <c:v>40472</c:v>
                </c:pt>
                <c:pt idx="5430">
                  <c:v>40473</c:v>
                </c:pt>
                <c:pt idx="5431">
                  <c:v>40476</c:v>
                </c:pt>
                <c:pt idx="5432">
                  <c:v>40477</c:v>
                </c:pt>
                <c:pt idx="5433">
                  <c:v>40478</c:v>
                </c:pt>
                <c:pt idx="5434">
                  <c:v>40479</c:v>
                </c:pt>
                <c:pt idx="5435">
                  <c:v>40480</c:v>
                </c:pt>
                <c:pt idx="5436">
                  <c:v>40483</c:v>
                </c:pt>
                <c:pt idx="5437">
                  <c:v>40484</c:v>
                </c:pt>
                <c:pt idx="5438">
                  <c:v>40485</c:v>
                </c:pt>
                <c:pt idx="5439">
                  <c:v>40486</c:v>
                </c:pt>
                <c:pt idx="5440">
                  <c:v>40487</c:v>
                </c:pt>
                <c:pt idx="5441">
                  <c:v>40490</c:v>
                </c:pt>
                <c:pt idx="5442">
                  <c:v>40491</c:v>
                </c:pt>
                <c:pt idx="5443">
                  <c:v>40492</c:v>
                </c:pt>
                <c:pt idx="5444">
                  <c:v>40493</c:v>
                </c:pt>
                <c:pt idx="5445">
                  <c:v>40494</c:v>
                </c:pt>
                <c:pt idx="5446">
                  <c:v>40497</c:v>
                </c:pt>
                <c:pt idx="5447">
                  <c:v>40498</c:v>
                </c:pt>
                <c:pt idx="5448">
                  <c:v>40499</c:v>
                </c:pt>
                <c:pt idx="5449">
                  <c:v>40500</c:v>
                </c:pt>
                <c:pt idx="5450">
                  <c:v>40501</c:v>
                </c:pt>
                <c:pt idx="5451">
                  <c:v>40504</c:v>
                </c:pt>
                <c:pt idx="5452">
                  <c:v>40505</c:v>
                </c:pt>
                <c:pt idx="5453">
                  <c:v>40506</c:v>
                </c:pt>
                <c:pt idx="5454">
                  <c:v>40507</c:v>
                </c:pt>
                <c:pt idx="5455">
                  <c:v>40508</c:v>
                </c:pt>
                <c:pt idx="5456">
                  <c:v>40511</c:v>
                </c:pt>
                <c:pt idx="5457">
                  <c:v>40512</c:v>
                </c:pt>
                <c:pt idx="5458">
                  <c:v>40513</c:v>
                </c:pt>
                <c:pt idx="5459">
                  <c:v>40514</c:v>
                </c:pt>
                <c:pt idx="5460">
                  <c:v>40515</c:v>
                </c:pt>
                <c:pt idx="5461">
                  <c:v>40518</c:v>
                </c:pt>
                <c:pt idx="5462">
                  <c:v>40519</c:v>
                </c:pt>
                <c:pt idx="5463">
                  <c:v>40520</c:v>
                </c:pt>
                <c:pt idx="5464">
                  <c:v>40521</c:v>
                </c:pt>
                <c:pt idx="5465">
                  <c:v>40522</c:v>
                </c:pt>
                <c:pt idx="5466">
                  <c:v>40525</c:v>
                </c:pt>
                <c:pt idx="5467">
                  <c:v>40526</c:v>
                </c:pt>
                <c:pt idx="5468">
                  <c:v>40527</c:v>
                </c:pt>
                <c:pt idx="5469">
                  <c:v>40528</c:v>
                </c:pt>
                <c:pt idx="5470">
                  <c:v>40529</c:v>
                </c:pt>
                <c:pt idx="5471">
                  <c:v>40532</c:v>
                </c:pt>
                <c:pt idx="5472">
                  <c:v>40533</c:v>
                </c:pt>
                <c:pt idx="5473">
                  <c:v>40534</c:v>
                </c:pt>
                <c:pt idx="5474">
                  <c:v>40535</c:v>
                </c:pt>
                <c:pt idx="5475">
                  <c:v>40536</c:v>
                </c:pt>
                <c:pt idx="5476">
                  <c:v>40539</c:v>
                </c:pt>
                <c:pt idx="5477">
                  <c:v>40540</c:v>
                </c:pt>
                <c:pt idx="5478">
                  <c:v>40541</c:v>
                </c:pt>
                <c:pt idx="5479">
                  <c:v>40542</c:v>
                </c:pt>
                <c:pt idx="5480">
                  <c:v>40543</c:v>
                </c:pt>
                <c:pt idx="5481">
                  <c:v>40546</c:v>
                </c:pt>
                <c:pt idx="5482">
                  <c:v>40547</c:v>
                </c:pt>
                <c:pt idx="5483">
                  <c:v>40548</c:v>
                </c:pt>
                <c:pt idx="5484">
                  <c:v>40549</c:v>
                </c:pt>
                <c:pt idx="5485">
                  <c:v>40550</c:v>
                </c:pt>
                <c:pt idx="5486">
                  <c:v>40553</c:v>
                </c:pt>
                <c:pt idx="5487">
                  <c:v>40554</c:v>
                </c:pt>
                <c:pt idx="5488">
                  <c:v>40555</c:v>
                </c:pt>
                <c:pt idx="5489">
                  <c:v>40556</c:v>
                </c:pt>
                <c:pt idx="5490">
                  <c:v>40557</c:v>
                </c:pt>
                <c:pt idx="5491">
                  <c:v>40560</c:v>
                </c:pt>
                <c:pt idx="5492">
                  <c:v>40561</c:v>
                </c:pt>
                <c:pt idx="5493">
                  <c:v>40562</c:v>
                </c:pt>
                <c:pt idx="5494">
                  <c:v>40563</c:v>
                </c:pt>
                <c:pt idx="5495">
                  <c:v>40564</c:v>
                </c:pt>
                <c:pt idx="5496">
                  <c:v>40567</c:v>
                </c:pt>
                <c:pt idx="5497">
                  <c:v>40568</c:v>
                </c:pt>
                <c:pt idx="5498">
                  <c:v>40569</c:v>
                </c:pt>
                <c:pt idx="5499">
                  <c:v>40570</c:v>
                </c:pt>
                <c:pt idx="5500">
                  <c:v>40571</c:v>
                </c:pt>
                <c:pt idx="5501">
                  <c:v>40574</c:v>
                </c:pt>
                <c:pt idx="5502">
                  <c:v>40575</c:v>
                </c:pt>
                <c:pt idx="5503">
                  <c:v>40576</c:v>
                </c:pt>
                <c:pt idx="5504">
                  <c:v>40577</c:v>
                </c:pt>
                <c:pt idx="5505">
                  <c:v>40578</c:v>
                </c:pt>
                <c:pt idx="5506">
                  <c:v>40581</c:v>
                </c:pt>
                <c:pt idx="5507">
                  <c:v>40582</c:v>
                </c:pt>
                <c:pt idx="5508">
                  <c:v>40583</c:v>
                </c:pt>
                <c:pt idx="5509">
                  <c:v>40584</c:v>
                </c:pt>
                <c:pt idx="5510">
                  <c:v>40585</c:v>
                </c:pt>
                <c:pt idx="5511">
                  <c:v>40588</c:v>
                </c:pt>
                <c:pt idx="5512">
                  <c:v>40589</c:v>
                </c:pt>
                <c:pt idx="5513">
                  <c:v>40590</c:v>
                </c:pt>
                <c:pt idx="5514">
                  <c:v>40591</c:v>
                </c:pt>
                <c:pt idx="5515">
                  <c:v>40592</c:v>
                </c:pt>
                <c:pt idx="5516">
                  <c:v>40595</c:v>
                </c:pt>
                <c:pt idx="5517">
                  <c:v>40596</c:v>
                </c:pt>
                <c:pt idx="5518">
                  <c:v>40597</c:v>
                </c:pt>
                <c:pt idx="5519">
                  <c:v>40598</c:v>
                </c:pt>
                <c:pt idx="5520">
                  <c:v>40599</c:v>
                </c:pt>
                <c:pt idx="5521">
                  <c:v>40602</c:v>
                </c:pt>
                <c:pt idx="5522">
                  <c:v>40603</c:v>
                </c:pt>
                <c:pt idx="5523">
                  <c:v>40604</c:v>
                </c:pt>
                <c:pt idx="5524">
                  <c:v>40605</c:v>
                </c:pt>
                <c:pt idx="5525">
                  <c:v>40606</c:v>
                </c:pt>
                <c:pt idx="5526">
                  <c:v>40609</c:v>
                </c:pt>
                <c:pt idx="5527">
                  <c:v>40610</c:v>
                </c:pt>
                <c:pt idx="5528">
                  <c:v>40611</c:v>
                </c:pt>
                <c:pt idx="5529">
                  <c:v>40612</c:v>
                </c:pt>
                <c:pt idx="5530">
                  <c:v>40613</c:v>
                </c:pt>
                <c:pt idx="5531">
                  <c:v>40616</c:v>
                </c:pt>
                <c:pt idx="5532">
                  <c:v>40617</c:v>
                </c:pt>
                <c:pt idx="5533">
                  <c:v>40618</c:v>
                </c:pt>
                <c:pt idx="5534">
                  <c:v>40619</c:v>
                </c:pt>
                <c:pt idx="5535">
                  <c:v>40620</c:v>
                </c:pt>
                <c:pt idx="5536">
                  <c:v>40623</c:v>
                </c:pt>
                <c:pt idx="5537">
                  <c:v>40624</c:v>
                </c:pt>
                <c:pt idx="5538">
                  <c:v>40625</c:v>
                </c:pt>
                <c:pt idx="5539">
                  <c:v>40626</c:v>
                </c:pt>
                <c:pt idx="5540">
                  <c:v>40627</c:v>
                </c:pt>
                <c:pt idx="5541">
                  <c:v>40630</c:v>
                </c:pt>
                <c:pt idx="5542">
                  <c:v>40631</c:v>
                </c:pt>
                <c:pt idx="5543">
                  <c:v>40632</c:v>
                </c:pt>
                <c:pt idx="5544">
                  <c:v>40633</c:v>
                </c:pt>
                <c:pt idx="5545">
                  <c:v>40634</c:v>
                </c:pt>
                <c:pt idx="5546">
                  <c:v>40637</c:v>
                </c:pt>
                <c:pt idx="5547">
                  <c:v>40638</c:v>
                </c:pt>
                <c:pt idx="5548">
                  <c:v>40639</c:v>
                </c:pt>
                <c:pt idx="5549">
                  <c:v>40640</c:v>
                </c:pt>
                <c:pt idx="5550">
                  <c:v>40641</c:v>
                </c:pt>
                <c:pt idx="5551">
                  <c:v>40644</c:v>
                </c:pt>
                <c:pt idx="5552">
                  <c:v>40645</c:v>
                </c:pt>
                <c:pt idx="5553">
                  <c:v>40646</c:v>
                </c:pt>
                <c:pt idx="5554">
                  <c:v>40647</c:v>
                </c:pt>
                <c:pt idx="5555">
                  <c:v>40648</c:v>
                </c:pt>
                <c:pt idx="5556">
                  <c:v>40651</c:v>
                </c:pt>
                <c:pt idx="5557">
                  <c:v>40652</c:v>
                </c:pt>
                <c:pt idx="5558">
                  <c:v>40653</c:v>
                </c:pt>
                <c:pt idx="5559">
                  <c:v>40654</c:v>
                </c:pt>
                <c:pt idx="5560">
                  <c:v>40655</c:v>
                </c:pt>
                <c:pt idx="5561">
                  <c:v>40658</c:v>
                </c:pt>
                <c:pt idx="5562">
                  <c:v>40659</c:v>
                </c:pt>
                <c:pt idx="5563">
                  <c:v>40660</c:v>
                </c:pt>
                <c:pt idx="5564">
                  <c:v>40661</c:v>
                </c:pt>
                <c:pt idx="5565">
                  <c:v>40662</c:v>
                </c:pt>
                <c:pt idx="5566">
                  <c:v>40665</c:v>
                </c:pt>
                <c:pt idx="5567">
                  <c:v>40666</c:v>
                </c:pt>
                <c:pt idx="5568">
                  <c:v>40667</c:v>
                </c:pt>
                <c:pt idx="5569">
                  <c:v>40668</c:v>
                </c:pt>
                <c:pt idx="5570">
                  <c:v>40669</c:v>
                </c:pt>
                <c:pt idx="5571">
                  <c:v>40672</c:v>
                </c:pt>
                <c:pt idx="5572">
                  <c:v>40673</c:v>
                </c:pt>
                <c:pt idx="5573">
                  <c:v>40674</c:v>
                </c:pt>
                <c:pt idx="5574">
                  <c:v>40675</c:v>
                </c:pt>
                <c:pt idx="5575">
                  <c:v>40676</c:v>
                </c:pt>
                <c:pt idx="5576">
                  <c:v>40679</c:v>
                </c:pt>
                <c:pt idx="5577">
                  <c:v>40680</c:v>
                </c:pt>
                <c:pt idx="5578">
                  <c:v>40681</c:v>
                </c:pt>
                <c:pt idx="5579">
                  <c:v>40682</c:v>
                </c:pt>
                <c:pt idx="5580">
                  <c:v>40683</c:v>
                </c:pt>
                <c:pt idx="5581">
                  <c:v>40686</c:v>
                </c:pt>
                <c:pt idx="5582">
                  <c:v>40687</c:v>
                </c:pt>
                <c:pt idx="5583">
                  <c:v>40688</c:v>
                </c:pt>
                <c:pt idx="5584">
                  <c:v>40689</c:v>
                </c:pt>
                <c:pt idx="5585">
                  <c:v>40690</c:v>
                </c:pt>
                <c:pt idx="5586">
                  <c:v>40693</c:v>
                </c:pt>
                <c:pt idx="5587">
                  <c:v>40694</c:v>
                </c:pt>
                <c:pt idx="5588">
                  <c:v>40695</c:v>
                </c:pt>
                <c:pt idx="5589">
                  <c:v>40696</c:v>
                </c:pt>
                <c:pt idx="5590">
                  <c:v>40697</c:v>
                </c:pt>
                <c:pt idx="5591">
                  <c:v>40700</c:v>
                </c:pt>
                <c:pt idx="5592">
                  <c:v>40701</c:v>
                </c:pt>
                <c:pt idx="5593">
                  <c:v>40702</c:v>
                </c:pt>
                <c:pt idx="5594">
                  <c:v>40703</c:v>
                </c:pt>
                <c:pt idx="5595">
                  <c:v>40704</c:v>
                </c:pt>
                <c:pt idx="5596">
                  <c:v>40707</c:v>
                </c:pt>
                <c:pt idx="5597">
                  <c:v>40708</c:v>
                </c:pt>
                <c:pt idx="5598">
                  <c:v>40709</c:v>
                </c:pt>
                <c:pt idx="5599">
                  <c:v>40710</c:v>
                </c:pt>
                <c:pt idx="5600">
                  <c:v>40711</c:v>
                </c:pt>
                <c:pt idx="5601">
                  <c:v>40714</c:v>
                </c:pt>
                <c:pt idx="5602">
                  <c:v>40715</c:v>
                </c:pt>
                <c:pt idx="5603">
                  <c:v>40716</c:v>
                </c:pt>
                <c:pt idx="5604">
                  <c:v>40717</c:v>
                </c:pt>
                <c:pt idx="5605">
                  <c:v>40718</c:v>
                </c:pt>
                <c:pt idx="5606">
                  <c:v>40721</c:v>
                </c:pt>
                <c:pt idx="5607">
                  <c:v>40722</c:v>
                </c:pt>
                <c:pt idx="5608">
                  <c:v>40723</c:v>
                </c:pt>
                <c:pt idx="5609">
                  <c:v>40724</c:v>
                </c:pt>
                <c:pt idx="5610">
                  <c:v>40725</c:v>
                </c:pt>
                <c:pt idx="5611">
                  <c:v>40728</c:v>
                </c:pt>
                <c:pt idx="5612">
                  <c:v>40729</c:v>
                </c:pt>
                <c:pt idx="5613">
                  <c:v>40730</c:v>
                </c:pt>
                <c:pt idx="5614">
                  <c:v>40731</c:v>
                </c:pt>
                <c:pt idx="5615">
                  <c:v>40732</c:v>
                </c:pt>
                <c:pt idx="5616">
                  <c:v>40735</c:v>
                </c:pt>
                <c:pt idx="5617">
                  <c:v>40736</c:v>
                </c:pt>
                <c:pt idx="5618">
                  <c:v>40737</c:v>
                </c:pt>
                <c:pt idx="5619">
                  <c:v>40738</c:v>
                </c:pt>
                <c:pt idx="5620">
                  <c:v>40739</c:v>
                </c:pt>
                <c:pt idx="5621">
                  <c:v>40742</c:v>
                </c:pt>
                <c:pt idx="5622">
                  <c:v>40743</c:v>
                </c:pt>
                <c:pt idx="5623">
                  <c:v>40744</c:v>
                </c:pt>
                <c:pt idx="5624">
                  <c:v>40745</c:v>
                </c:pt>
                <c:pt idx="5625">
                  <c:v>40746</c:v>
                </c:pt>
                <c:pt idx="5626">
                  <c:v>40749</c:v>
                </c:pt>
                <c:pt idx="5627">
                  <c:v>40750</c:v>
                </c:pt>
                <c:pt idx="5628">
                  <c:v>40751</c:v>
                </c:pt>
                <c:pt idx="5629">
                  <c:v>40752</c:v>
                </c:pt>
                <c:pt idx="5630">
                  <c:v>40753</c:v>
                </c:pt>
                <c:pt idx="5631">
                  <c:v>40756</c:v>
                </c:pt>
                <c:pt idx="5632">
                  <c:v>40757</c:v>
                </c:pt>
                <c:pt idx="5633">
                  <c:v>40758</c:v>
                </c:pt>
                <c:pt idx="5634">
                  <c:v>40759</c:v>
                </c:pt>
                <c:pt idx="5635">
                  <c:v>40760</c:v>
                </c:pt>
                <c:pt idx="5636">
                  <c:v>40763</c:v>
                </c:pt>
                <c:pt idx="5637">
                  <c:v>40764</c:v>
                </c:pt>
                <c:pt idx="5638">
                  <c:v>40765</c:v>
                </c:pt>
                <c:pt idx="5639">
                  <c:v>40766</c:v>
                </c:pt>
                <c:pt idx="5640">
                  <c:v>40767</c:v>
                </c:pt>
                <c:pt idx="5641">
                  <c:v>40770</c:v>
                </c:pt>
                <c:pt idx="5642">
                  <c:v>40771</c:v>
                </c:pt>
                <c:pt idx="5643">
                  <c:v>40772</c:v>
                </c:pt>
                <c:pt idx="5644">
                  <c:v>40773</c:v>
                </c:pt>
                <c:pt idx="5645">
                  <c:v>40774</c:v>
                </c:pt>
                <c:pt idx="5646">
                  <c:v>40777</c:v>
                </c:pt>
                <c:pt idx="5647">
                  <c:v>40778</c:v>
                </c:pt>
                <c:pt idx="5648">
                  <c:v>40779</c:v>
                </c:pt>
                <c:pt idx="5649">
                  <c:v>40780</c:v>
                </c:pt>
                <c:pt idx="5650">
                  <c:v>40781</c:v>
                </c:pt>
                <c:pt idx="5651">
                  <c:v>40784</c:v>
                </c:pt>
                <c:pt idx="5652">
                  <c:v>40785</c:v>
                </c:pt>
                <c:pt idx="5653">
                  <c:v>40786</c:v>
                </c:pt>
                <c:pt idx="5654">
                  <c:v>40787</c:v>
                </c:pt>
                <c:pt idx="5655">
                  <c:v>40788</c:v>
                </c:pt>
                <c:pt idx="5656">
                  <c:v>40791</c:v>
                </c:pt>
                <c:pt idx="5657">
                  <c:v>40792</c:v>
                </c:pt>
                <c:pt idx="5658">
                  <c:v>40793</c:v>
                </c:pt>
                <c:pt idx="5659">
                  <c:v>40794</c:v>
                </c:pt>
                <c:pt idx="5660">
                  <c:v>40795</c:v>
                </c:pt>
                <c:pt idx="5661">
                  <c:v>40798</c:v>
                </c:pt>
                <c:pt idx="5662">
                  <c:v>40799</c:v>
                </c:pt>
                <c:pt idx="5663">
                  <c:v>40800</c:v>
                </c:pt>
                <c:pt idx="5664">
                  <c:v>40801</c:v>
                </c:pt>
                <c:pt idx="5665">
                  <c:v>40802</c:v>
                </c:pt>
                <c:pt idx="5666">
                  <c:v>40805</c:v>
                </c:pt>
                <c:pt idx="5667">
                  <c:v>40806</c:v>
                </c:pt>
                <c:pt idx="5668">
                  <c:v>40807</c:v>
                </c:pt>
                <c:pt idx="5669">
                  <c:v>40808</c:v>
                </c:pt>
                <c:pt idx="5670">
                  <c:v>40809</c:v>
                </c:pt>
                <c:pt idx="5671">
                  <c:v>40812</c:v>
                </c:pt>
                <c:pt idx="5672">
                  <c:v>40813</c:v>
                </c:pt>
                <c:pt idx="5673">
                  <c:v>40814</c:v>
                </c:pt>
                <c:pt idx="5674">
                  <c:v>40815</c:v>
                </c:pt>
                <c:pt idx="5675">
                  <c:v>40816</c:v>
                </c:pt>
                <c:pt idx="5676">
                  <c:v>40819</c:v>
                </c:pt>
                <c:pt idx="5677">
                  <c:v>40820</c:v>
                </c:pt>
                <c:pt idx="5678">
                  <c:v>40821</c:v>
                </c:pt>
                <c:pt idx="5679">
                  <c:v>40822</c:v>
                </c:pt>
                <c:pt idx="5680">
                  <c:v>40823</c:v>
                </c:pt>
                <c:pt idx="5681">
                  <c:v>40826</c:v>
                </c:pt>
                <c:pt idx="5682">
                  <c:v>40827</c:v>
                </c:pt>
                <c:pt idx="5683">
                  <c:v>40828</c:v>
                </c:pt>
                <c:pt idx="5684">
                  <c:v>40829</c:v>
                </c:pt>
                <c:pt idx="5685">
                  <c:v>40830</c:v>
                </c:pt>
                <c:pt idx="5686">
                  <c:v>40833</c:v>
                </c:pt>
                <c:pt idx="5687">
                  <c:v>40834</c:v>
                </c:pt>
                <c:pt idx="5688">
                  <c:v>40835</c:v>
                </c:pt>
                <c:pt idx="5689">
                  <c:v>40836</c:v>
                </c:pt>
                <c:pt idx="5690">
                  <c:v>40837</c:v>
                </c:pt>
                <c:pt idx="5691">
                  <c:v>40840</c:v>
                </c:pt>
                <c:pt idx="5692">
                  <c:v>40841</c:v>
                </c:pt>
                <c:pt idx="5693">
                  <c:v>40842</c:v>
                </c:pt>
                <c:pt idx="5694">
                  <c:v>40843</c:v>
                </c:pt>
                <c:pt idx="5695">
                  <c:v>40844</c:v>
                </c:pt>
                <c:pt idx="5696">
                  <c:v>40847</c:v>
                </c:pt>
                <c:pt idx="5697">
                  <c:v>40848</c:v>
                </c:pt>
                <c:pt idx="5698">
                  <c:v>40849</c:v>
                </c:pt>
                <c:pt idx="5699">
                  <c:v>40850</c:v>
                </c:pt>
                <c:pt idx="5700">
                  <c:v>40851</c:v>
                </c:pt>
                <c:pt idx="5701">
                  <c:v>40854</c:v>
                </c:pt>
                <c:pt idx="5702">
                  <c:v>40855</c:v>
                </c:pt>
                <c:pt idx="5703">
                  <c:v>40856</c:v>
                </c:pt>
                <c:pt idx="5704">
                  <c:v>40857</c:v>
                </c:pt>
                <c:pt idx="5705">
                  <c:v>40858</c:v>
                </c:pt>
                <c:pt idx="5706">
                  <c:v>40861</c:v>
                </c:pt>
                <c:pt idx="5707">
                  <c:v>40862</c:v>
                </c:pt>
                <c:pt idx="5708">
                  <c:v>40863</c:v>
                </c:pt>
                <c:pt idx="5709">
                  <c:v>40864</c:v>
                </c:pt>
                <c:pt idx="5710">
                  <c:v>40865</c:v>
                </c:pt>
                <c:pt idx="5711">
                  <c:v>40868</c:v>
                </c:pt>
                <c:pt idx="5712">
                  <c:v>40869</c:v>
                </c:pt>
                <c:pt idx="5713">
                  <c:v>40870</c:v>
                </c:pt>
                <c:pt idx="5714">
                  <c:v>40871</c:v>
                </c:pt>
                <c:pt idx="5715">
                  <c:v>40872</c:v>
                </c:pt>
                <c:pt idx="5716">
                  <c:v>40875</c:v>
                </c:pt>
                <c:pt idx="5717">
                  <c:v>40876</c:v>
                </c:pt>
                <c:pt idx="5718">
                  <c:v>40877</c:v>
                </c:pt>
                <c:pt idx="5719">
                  <c:v>40878</c:v>
                </c:pt>
                <c:pt idx="5720">
                  <c:v>40879</c:v>
                </c:pt>
                <c:pt idx="5721">
                  <c:v>40882</c:v>
                </c:pt>
                <c:pt idx="5722">
                  <c:v>40883</c:v>
                </c:pt>
                <c:pt idx="5723">
                  <c:v>40884</c:v>
                </c:pt>
                <c:pt idx="5724">
                  <c:v>40885</c:v>
                </c:pt>
                <c:pt idx="5725">
                  <c:v>40886</c:v>
                </c:pt>
                <c:pt idx="5726">
                  <c:v>40889</c:v>
                </c:pt>
                <c:pt idx="5727">
                  <c:v>40890</c:v>
                </c:pt>
                <c:pt idx="5728">
                  <c:v>40891</c:v>
                </c:pt>
                <c:pt idx="5729">
                  <c:v>40892</c:v>
                </c:pt>
                <c:pt idx="5730">
                  <c:v>40893</c:v>
                </c:pt>
                <c:pt idx="5731">
                  <c:v>40896</c:v>
                </c:pt>
                <c:pt idx="5732">
                  <c:v>40897</c:v>
                </c:pt>
                <c:pt idx="5733">
                  <c:v>40898</c:v>
                </c:pt>
                <c:pt idx="5734">
                  <c:v>40899</c:v>
                </c:pt>
                <c:pt idx="5735">
                  <c:v>40900</c:v>
                </c:pt>
                <c:pt idx="5736">
                  <c:v>40903</c:v>
                </c:pt>
                <c:pt idx="5737">
                  <c:v>40904</c:v>
                </c:pt>
                <c:pt idx="5738">
                  <c:v>40905</c:v>
                </c:pt>
                <c:pt idx="5739">
                  <c:v>40906</c:v>
                </c:pt>
                <c:pt idx="5740">
                  <c:v>40907</c:v>
                </c:pt>
                <c:pt idx="5741">
                  <c:v>40910</c:v>
                </c:pt>
                <c:pt idx="5742">
                  <c:v>40911</c:v>
                </c:pt>
                <c:pt idx="5743">
                  <c:v>40912</c:v>
                </c:pt>
                <c:pt idx="5744">
                  <c:v>40913</c:v>
                </c:pt>
                <c:pt idx="5745">
                  <c:v>40914</c:v>
                </c:pt>
                <c:pt idx="5746">
                  <c:v>40917</c:v>
                </c:pt>
                <c:pt idx="5747">
                  <c:v>40918</c:v>
                </c:pt>
                <c:pt idx="5748">
                  <c:v>40919</c:v>
                </c:pt>
                <c:pt idx="5749">
                  <c:v>40920</c:v>
                </c:pt>
                <c:pt idx="5750">
                  <c:v>40921</c:v>
                </c:pt>
                <c:pt idx="5751">
                  <c:v>40924</c:v>
                </c:pt>
                <c:pt idx="5752">
                  <c:v>40925</c:v>
                </c:pt>
                <c:pt idx="5753">
                  <c:v>40926</c:v>
                </c:pt>
                <c:pt idx="5754">
                  <c:v>40927</c:v>
                </c:pt>
                <c:pt idx="5755">
                  <c:v>40928</c:v>
                </c:pt>
                <c:pt idx="5756">
                  <c:v>40931</c:v>
                </c:pt>
                <c:pt idx="5757">
                  <c:v>40932</c:v>
                </c:pt>
                <c:pt idx="5758">
                  <c:v>40933</c:v>
                </c:pt>
                <c:pt idx="5759">
                  <c:v>40934</c:v>
                </c:pt>
                <c:pt idx="5760">
                  <c:v>40935</c:v>
                </c:pt>
                <c:pt idx="5761">
                  <c:v>40938</c:v>
                </c:pt>
                <c:pt idx="5762">
                  <c:v>40939</c:v>
                </c:pt>
                <c:pt idx="5763">
                  <c:v>40940</c:v>
                </c:pt>
                <c:pt idx="5764">
                  <c:v>40941</c:v>
                </c:pt>
                <c:pt idx="5765">
                  <c:v>40942</c:v>
                </c:pt>
                <c:pt idx="5766">
                  <c:v>40945</c:v>
                </c:pt>
                <c:pt idx="5767">
                  <c:v>40946</c:v>
                </c:pt>
                <c:pt idx="5768">
                  <c:v>40947</c:v>
                </c:pt>
                <c:pt idx="5769">
                  <c:v>40948</c:v>
                </c:pt>
                <c:pt idx="5770">
                  <c:v>40949</c:v>
                </c:pt>
                <c:pt idx="5771">
                  <c:v>40952</c:v>
                </c:pt>
                <c:pt idx="5772">
                  <c:v>40953</c:v>
                </c:pt>
                <c:pt idx="5773">
                  <c:v>40954</c:v>
                </c:pt>
                <c:pt idx="5774">
                  <c:v>40955</c:v>
                </c:pt>
                <c:pt idx="5775">
                  <c:v>40956</c:v>
                </c:pt>
                <c:pt idx="5776">
                  <c:v>40959</c:v>
                </c:pt>
                <c:pt idx="5777">
                  <c:v>40960</c:v>
                </c:pt>
                <c:pt idx="5778">
                  <c:v>40961</c:v>
                </c:pt>
                <c:pt idx="5779">
                  <c:v>40962</c:v>
                </c:pt>
                <c:pt idx="5780">
                  <c:v>40963</c:v>
                </c:pt>
                <c:pt idx="5781">
                  <c:v>40966</c:v>
                </c:pt>
                <c:pt idx="5782">
                  <c:v>40967</c:v>
                </c:pt>
                <c:pt idx="5783">
                  <c:v>40968</c:v>
                </c:pt>
                <c:pt idx="5784">
                  <c:v>40969</c:v>
                </c:pt>
                <c:pt idx="5785">
                  <c:v>40970</c:v>
                </c:pt>
                <c:pt idx="5786">
                  <c:v>40973</c:v>
                </c:pt>
                <c:pt idx="5787">
                  <c:v>40974</c:v>
                </c:pt>
                <c:pt idx="5788">
                  <c:v>40975</c:v>
                </c:pt>
                <c:pt idx="5789">
                  <c:v>40976</c:v>
                </c:pt>
                <c:pt idx="5790">
                  <c:v>40977</c:v>
                </c:pt>
                <c:pt idx="5791">
                  <c:v>40980</c:v>
                </c:pt>
                <c:pt idx="5792">
                  <c:v>40981</c:v>
                </c:pt>
                <c:pt idx="5793">
                  <c:v>40982</c:v>
                </c:pt>
                <c:pt idx="5794">
                  <c:v>40983</c:v>
                </c:pt>
                <c:pt idx="5795">
                  <c:v>40984</c:v>
                </c:pt>
                <c:pt idx="5796">
                  <c:v>40987</c:v>
                </c:pt>
                <c:pt idx="5797">
                  <c:v>40988</c:v>
                </c:pt>
                <c:pt idx="5798">
                  <c:v>40989</c:v>
                </c:pt>
                <c:pt idx="5799">
                  <c:v>40990</c:v>
                </c:pt>
                <c:pt idx="5800">
                  <c:v>40991</c:v>
                </c:pt>
                <c:pt idx="5801">
                  <c:v>40994</c:v>
                </c:pt>
                <c:pt idx="5802">
                  <c:v>40995</c:v>
                </c:pt>
                <c:pt idx="5803">
                  <c:v>40996</c:v>
                </c:pt>
                <c:pt idx="5804">
                  <c:v>40997</c:v>
                </c:pt>
                <c:pt idx="5805">
                  <c:v>40998</c:v>
                </c:pt>
                <c:pt idx="5806">
                  <c:v>41001</c:v>
                </c:pt>
                <c:pt idx="5807">
                  <c:v>41002</c:v>
                </c:pt>
                <c:pt idx="5808">
                  <c:v>41003</c:v>
                </c:pt>
                <c:pt idx="5809">
                  <c:v>41004</c:v>
                </c:pt>
                <c:pt idx="5810">
                  <c:v>41005</c:v>
                </c:pt>
                <c:pt idx="5811">
                  <c:v>41008</c:v>
                </c:pt>
                <c:pt idx="5812">
                  <c:v>41009</c:v>
                </c:pt>
                <c:pt idx="5813">
                  <c:v>41010</c:v>
                </c:pt>
                <c:pt idx="5814">
                  <c:v>41011</c:v>
                </c:pt>
                <c:pt idx="5815">
                  <c:v>41012</c:v>
                </c:pt>
                <c:pt idx="5816">
                  <c:v>41015</c:v>
                </c:pt>
                <c:pt idx="5817">
                  <c:v>41016</c:v>
                </c:pt>
                <c:pt idx="5818">
                  <c:v>41017</c:v>
                </c:pt>
                <c:pt idx="5819">
                  <c:v>41018</c:v>
                </c:pt>
                <c:pt idx="5820">
                  <c:v>41019</c:v>
                </c:pt>
                <c:pt idx="5821">
                  <c:v>41022</c:v>
                </c:pt>
                <c:pt idx="5822">
                  <c:v>41023</c:v>
                </c:pt>
                <c:pt idx="5823">
                  <c:v>41024</c:v>
                </c:pt>
                <c:pt idx="5824">
                  <c:v>41025</c:v>
                </c:pt>
                <c:pt idx="5825">
                  <c:v>41026</c:v>
                </c:pt>
                <c:pt idx="5826">
                  <c:v>41029</c:v>
                </c:pt>
                <c:pt idx="5827">
                  <c:v>41030</c:v>
                </c:pt>
                <c:pt idx="5828">
                  <c:v>41031</c:v>
                </c:pt>
                <c:pt idx="5829">
                  <c:v>41032</c:v>
                </c:pt>
                <c:pt idx="5830">
                  <c:v>41033</c:v>
                </c:pt>
                <c:pt idx="5831">
                  <c:v>41036</c:v>
                </c:pt>
                <c:pt idx="5832">
                  <c:v>41037</c:v>
                </c:pt>
                <c:pt idx="5833">
                  <c:v>41038</c:v>
                </c:pt>
                <c:pt idx="5834">
                  <c:v>41039</c:v>
                </c:pt>
                <c:pt idx="5835">
                  <c:v>41040</c:v>
                </c:pt>
                <c:pt idx="5836">
                  <c:v>41043</c:v>
                </c:pt>
                <c:pt idx="5837">
                  <c:v>41044</c:v>
                </c:pt>
                <c:pt idx="5838">
                  <c:v>41045</c:v>
                </c:pt>
                <c:pt idx="5839">
                  <c:v>41046</c:v>
                </c:pt>
                <c:pt idx="5840">
                  <c:v>41047</c:v>
                </c:pt>
                <c:pt idx="5841">
                  <c:v>41050</c:v>
                </c:pt>
                <c:pt idx="5842">
                  <c:v>41051</c:v>
                </c:pt>
                <c:pt idx="5843">
                  <c:v>41052</c:v>
                </c:pt>
                <c:pt idx="5844">
                  <c:v>41053</c:v>
                </c:pt>
                <c:pt idx="5845">
                  <c:v>41054</c:v>
                </c:pt>
                <c:pt idx="5846">
                  <c:v>41057</c:v>
                </c:pt>
                <c:pt idx="5847">
                  <c:v>41058</c:v>
                </c:pt>
                <c:pt idx="5848">
                  <c:v>41059</c:v>
                </c:pt>
                <c:pt idx="5849">
                  <c:v>41060</c:v>
                </c:pt>
                <c:pt idx="5850">
                  <c:v>41061</c:v>
                </c:pt>
                <c:pt idx="5851">
                  <c:v>41064</c:v>
                </c:pt>
                <c:pt idx="5852">
                  <c:v>41065</c:v>
                </c:pt>
                <c:pt idx="5853">
                  <c:v>41066</c:v>
                </c:pt>
                <c:pt idx="5854">
                  <c:v>41067</c:v>
                </c:pt>
                <c:pt idx="5855">
                  <c:v>41068</c:v>
                </c:pt>
                <c:pt idx="5856">
                  <c:v>41071</c:v>
                </c:pt>
                <c:pt idx="5857">
                  <c:v>41072</c:v>
                </c:pt>
                <c:pt idx="5858">
                  <c:v>41073</c:v>
                </c:pt>
                <c:pt idx="5859">
                  <c:v>41074</c:v>
                </c:pt>
                <c:pt idx="5860">
                  <c:v>41075</c:v>
                </c:pt>
                <c:pt idx="5861">
                  <c:v>41078</c:v>
                </c:pt>
                <c:pt idx="5862">
                  <c:v>41079</c:v>
                </c:pt>
                <c:pt idx="5863">
                  <c:v>41080</c:v>
                </c:pt>
                <c:pt idx="5864">
                  <c:v>41081</c:v>
                </c:pt>
                <c:pt idx="5865">
                  <c:v>41082</c:v>
                </c:pt>
                <c:pt idx="5866">
                  <c:v>41085</c:v>
                </c:pt>
                <c:pt idx="5867">
                  <c:v>41086</c:v>
                </c:pt>
                <c:pt idx="5868">
                  <c:v>41087</c:v>
                </c:pt>
                <c:pt idx="5869">
                  <c:v>41088</c:v>
                </c:pt>
                <c:pt idx="5870">
                  <c:v>41089</c:v>
                </c:pt>
                <c:pt idx="5871">
                  <c:v>41092</c:v>
                </c:pt>
                <c:pt idx="5872">
                  <c:v>41093</c:v>
                </c:pt>
                <c:pt idx="5873">
                  <c:v>41094</c:v>
                </c:pt>
                <c:pt idx="5874">
                  <c:v>41095</c:v>
                </c:pt>
                <c:pt idx="5875">
                  <c:v>41096</c:v>
                </c:pt>
                <c:pt idx="5876">
                  <c:v>41099</c:v>
                </c:pt>
                <c:pt idx="5877">
                  <c:v>41100</c:v>
                </c:pt>
                <c:pt idx="5878">
                  <c:v>41101</c:v>
                </c:pt>
                <c:pt idx="5879">
                  <c:v>41102</c:v>
                </c:pt>
                <c:pt idx="5880">
                  <c:v>41103</c:v>
                </c:pt>
                <c:pt idx="5881">
                  <c:v>41106</c:v>
                </c:pt>
                <c:pt idx="5882">
                  <c:v>41107</c:v>
                </c:pt>
                <c:pt idx="5883">
                  <c:v>41108</c:v>
                </c:pt>
                <c:pt idx="5884">
                  <c:v>41109</c:v>
                </c:pt>
                <c:pt idx="5885">
                  <c:v>41110</c:v>
                </c:pt>
                <c:pt idx="5886">
                  <c:v>41113</c:v>
                </c:pt>
                <c:pt idx="5887">
                  <c:v>41114</c:v>
                </c:pt>
                <c:pt idx="5888">
                  <c:v>41115</c:v>
                </c:pt>
                <c:pt idx="5889">
                  <c:v>41116</c:v>
                </c:pt>
                <c:pt idx="5890">
                  <c:v>41117</c:v>
                </c:pt>
                <c:pt idx="5891">
                  <c:v>41120</c:v>
                </c:pt>
                <c:pt idx="5892">
                  <c:v>41121</c:v>
                </c:pt>
                <c:pt idx="5893">
                  <c:v>41122</c:v>
                </c:pt>
                <c:pt idx="5894">
                  <c:v>41123</c:v>
                </c:pt>
                <c:pt idx="5895">
                  <c:v>41124</c:v>
                </c:pt>
                <c:pt idx="5896">
                  <c:v>41127</c:v>
                </c:pt>
                <c:pt idx="5897">
                  <c:v>41128</c:v>
                </c:pt>
                <c:pt idx="5898">
                  <c:v>41129</c:v>
                </c:pt>
                <c:pt idx="5899">
                  <c:v>41130</c:v>
                </c:pt>
                <c:pt idx="5900">
                  <c:v>41131</c:v>
                </c:pt>
                <c:pt idx="5901">
                  <c:v>41134</c:v>
                </c:pt>
                <c:pt idx="5902">
                  <c:v>41135</c:v>
                </c:pt>
                <c:pt idx="5903">
                  <c:v>41136</c:v>
                </c:pt>
                <c:pt idx="5904">
                  <c:v>41137</c:v>
                </c:pt>
                <c:pt idx="5905">
                  <c:v>41138</c:v>
                </c:pt>
                <c:pt idx="5906">
                  <c:v>41141</c:v>
                </c:pt>
                <c:pt idx="5907">
                  <c:v>41142</c:v>
                </c:pt>
                <c:pt idx="5908">
                  <c:v>41143</c:v>
                </c:pt>
                <c:pt idx="5909">
                  <c:v>41144</c:v>
                </c:pt>
                <c:pt idx="5910">
                  <c:v>41145</c:v>
                </c:pt>
                <c:pt idx="5911">
                  <c:v>41148</c:v>
                </c:pt>
                <c:pt idx="5912">
                  <c:v>41149</c:v>
                </c:pt>
                <c:pt idx="5913">
                  <c:v>41150</c:v>
                </c:pt>
                <c:pt idx="5914">
                  <c:v>41151</c:v>
                </c:pt>
                <c:pt idx="5915">
                  <c:v>41152</c:v>
                </c:pt>
                <c:pt idx="5916">
                  <c:v>41155</c:v>
                </c:pt>
                <c:pt idx="5917">
                  <c:v>41156</c:v>
                </c:pt>
                <c:pt idx="5918">
                  <c:v>41157</c:v>
                </c:pt>
                <c:pt idx="5919">
                  <c:v>41158</c:v>
                </c:pt>
                <c:pt idx="5920">
                  <c:v>41159</c:v>
                </c:pt>
                <c:pt idx="5921">
                  <c:v>41162</c:v>
                </c:pt>
                <c:pt idx="5922">
                  <c:v>41163</c:v>
                </c:pt>
                <c:pt idx="5923">
                  <c:v>41164</c:v>
                </c:pt>
                <c:pt idx="5924">
                  <c:v>41165</c:v>
                </c:pt>
                <c:pt idx="5925">
                  <c:v>41166</c:v>
                </c:pt>
                <c:pt idx="5926">
                  <c:v>41169</c:v>
                </c:pt>
                <c:pt idx="5927">
                  <c:v>41170</c:v>
                </c:pt>
                <c:pt idx="5928">
                  <c:v>41171</c:v>
                </c:pt>
                <c:pt idx="5929">
                  <c:v>41172</c:v>
                </c:pt>
                <c:pt idx="5930">
                  <c:v>41173</c:v>
                </c:pt>
                <c:pt idx="5931">
                  <c:v>41176</c:v>
                </c:pt>
                <c:pt idx="5932">
                  <c:v>41177</c:v>
                </c:pt>
                <c:pt idx="5933">
                  <c:v>41178</c:v>
                </c:pt>
                <c:pt idx="5934">
                  <c:v>41179</c:v>
                </c:pt>
                <c:pt idx="5935">
                  <c:v>41180</c:v>
                </c:pt>
                <c:pt idx="5936">
                  <c:v>41183</c:v>
                </c:pt>
                <c:pt idx="5937">
                  <c:v>41184</c:v>
                </c:pt>
                <c:pt idx="5938">
                  <c:v>41185</c:v>
                </c:pt>
                <c:pt idx="5939">
                  <c:v>41186</c:v>
                </c:pt>
                <c:pt idx="5940">
                  <c:v>41187</c:v>
                </c:pt>
                <c:pt idx="5941">
                  <c:v>41190</c:v>
                </c:pt>
                <c:pt idx="5942">
                  <c:v>41191</c:v>
                </c:pt>
                <c:pt idx="5943">
                  <c:v>41192</c:v>
                </c:pt>
                <c:pt idx="5944">
                  <c:v>41193</c:v>
                </c:pt>
                <c:pt idx="5945">
                  <c:v>41194</c:v>
                </c:pt>
                <c:pt idx="5946">
                  <c:v>41197</c:v>
                </c:pt>
                <c:pt idx="5947">
                  <c:v>41198</c:v>
                </c:pt>
                <c:pt idx="5948">
                  <c:v>41199</c:v>
                </c:pt>
                <c:pt idx="5949">
                  <c:v>41200</c:v>
                </c:pt>
                <c:pt idx="5950">
                  <c:v>41201</c:v>
                </c:pt>
                <c:pt idx="5951">
                  <c:v>41204</c:v>
                </c:pt>
                <c:pt idx="5952">
                  <c:v>41205</c:v>
                </c:pt>
                <c:pt idx="5953">
                  <c:v>41206</c:v>
                </c:pt>
                <c:pt idx="5954">
                  <c:v>41207</c:v>
                </c:pt>
                <c:pt idx="5955">
                  <c:v>41208</c:v>
                </c:pt>
                <c:pt idx="5956">
                  <c:v>41211</c:v>
                </c:pt>
                <c:pt idx="5957">
                  <c:v>41212</c:v>
                </c:pt>
                <c:pt idx="5958">
                  <c:v>41213</c:v>
                </c:pt>
                <c:pt idx="5959">
                  <c:v>41214</c:v>
                </c:pt>
                <c:pt idx="5960">
                  <c:v>41215</c:v>
                </c:pt>
                <c:pt idx="5961">
                  <c:v>41218</c:v>
                </c:pt>
                <c:pt idx="5962">
                  <c:v>41219</c:v>
                </c:pt>
                <c:pt idx="5963">
                  <c:v>41220</c:v>
                </c:pt>
                <c:pt idx="5964">
                  <c:v>41221</c:v>
                </c:pt>
                <c:pt idx="5965">
                  <c:v>41222</c:v>
                </c:pt>
                <c:pt idx="5966">
                  <c:v>41225</c:v>
                </c:pt>
                <c:pt idx="5967">
                  <c:v>41226</c:v>
                </c:pt>
                <c:pt idx="5968">
                  <c:v>41227</c:v>
                </c:pt>
                <c:pt idx="5969">
                  <c:v>41228</c:v>
                </c:pt>
                <c:pt idx="5970">
                  <c:v>41229</c:v>
                </c:pt>
                <c:pt idx="5971">
                  <c:v>41232</c:v>
                </c:pt>
                <c:pt idx="5972">
                  <c:v>41233</c:v>
                </c:pt>
                <c:pt idx="5973">
                  <c:v>41234</c:v>
                </c:pt>
                <c:pt idx="5974">
                  <c:v>41235</c:v>
                </c:pt>
                <c:pt idx="5975">
                  <c:v>41236</c:v>
                </c:pt>
                <c:pt idx="5976">
                  <c:v>41239</c:v>
                </c:pt>
                <c:pt idx="5977">
                  <c:v>41240</c:v>
                </c:pt>
                <c:pt idx="5978">
                  <c:v>41241</c:v>
                </c:pt>
                <c:pt idx="5979">
                  <c:v>41242</c:v>
                </c:pt>
                <c:pt idx="5980">
                  <c:v>41243</c:v>
                </c:pt>
                <c:pt idx="5981">
                  <c:v>41246</c:v>
                </c:pt>
                <c:pt idx="5982">
                  <c:v>41247</c:v>
                </c:pt>
                <c:pt idx="5983">
                  <c:v>41248</c:v>
                </c:pt>
                <c:pt idx="5984">
                  <c:v>41249</c:v>
                </c:pt>
                <c:pt idx="5985">
                  <c:v>41250</c:v>
                </c:pt>
                <c:pt idx="5986">
                  <c:v>41253</c:v>
                </c:pt>
                <c:pt idx="5987">
                  <c:v>41254</c:v>
                </c:pt>
                <c:pt idx="5988">
                  <c:v>41255</c:v>
                </c:pt>
                <c:pt idx="5989">
                  <c:v>41256</c:v>
                </c:pt>
                <c:pt idx="5990">
                  <c:v>41257</c:v>
                </c:pt>
                <c:pt idx="5991">
                  <c:v>41260</c:v>
                </c:pt>
                <c:pt idx="5992">
                  <c:v>41261</c:v>
                </c:pt>
                <c:pt idx="5993">
                  <c:v>41262</c:v>
                </c:pt>
                <c:pt idx="5994">
                  <c:v>41263</c:v>
                </c:pt>
                <c:pt idx="5995">
                  <c:v>41264</c:v>
                </c:pt>
                <c:pt idx="5996">
                  <c:v>41267</c:v>
                </c:pt>
                <c:pt idx="5997">
                  <c:v>41268</c:v>
                </c:pt>
                <c:pt idx="5998">
                  <c:v>41269</c:v>
                </c:pt>
                <c:pt idx="5999">
                  <c:v>41270</c:v>
                </c:pt>
                <c:pt idx="6000">
                  <c:v>41271</c:v>
                </c:pt>
                <c:pt idx="6001">
                  <c:v>41274</c:v>
                </c:pt>
                <c:pt idx="6002">
                  <c:v>41275</c:v>
                </c:pt>
                <c:pt idx="6003">
                  <c:v>41276</c:v>
                </c:pt>
                <c:pt idx="6004">
                  <c:v>41277</c:v>
                </c:pt>
                <c:pt idx="6005">
                  <c:v>41278</c:v>
                </c:pt>
                <c:pt idx="6006">
                  <c:v>41281</c:v>
                </c:pt>
                <c:pt idx="6007">
                  <c:v>41282</c:v>
                </c:pt>
                <c:pt idx="6008">
                  <c:v>41283</c:v>
                </c:pt>
                <c:pt idx="6009">
                  <c:v>41284</c:v>
                </c:pt>
                <c:pt idx="6010">
                  <c:v>41285</c:v>
                </c:pt>
                <c:pt idx="6011">
                  <c:v>41288</c:v>
                </c:pt>
                <c:pt idx="6012">
                  <c:v>41289</c:v>
                </c:pt>
                <c:pt idx="6013">
                  <c:v>41290</c:v>
                </c:pt>
                <c:pt idx="6014">
                  <c:v>41291</c:v>
                </c:pt>
                <c:pt idx="6015">
                  <c:v>41292</c:v>
                </c:pt>
                <c:pt idx="6016">
                  <c:v>41295</c:v>
                </c:pt>
                <c:pt idx="6017">
                  <c:v>41296</c:v>
                </c:pt>
                <c:pt idx="6018">
                  <c:v>41297</c:v>
                </c:pt>
                <c:pt idx="6019">
                  <c:v>41298</c:v>
                </c:pt>
                <c:pt idx="6020">
                  <c:v>41299</c:v>
                </c:pt>
                <c:pt idx="6021">
                  <c:v>41302</c:v>
                </c:pt>
                <c:pt idx="6022">
                  <c:v>41303</c:v>
                </c:pt>
                <c:pt idx="6023">
                  <c:v>41304</c:v>
                </c:pt>
                <c:pt idx="6024">
                  <c:v>41305</c:v>
                </c:pt>
                <c:pt idx="6025">
                  <c:v>41306</c:v>
                </c:pt>
                <c:pt idx="6026">
                  <c:v>41309</c:v>
                </c:pt>
                <c:pt idx="6027">
                  <c:v>41310</c:v>
                </c:pt>
                <c:pt idx="6028">
                  <c:v>41311</c:v>
                </c:pt>
                <c:pt idx="6029">
                  <c:v>41312</c:v>
                </c:pt>
                <c:pt idx="6030">
                  <c:v>41313</c:v>
                </c:pt>
                <c:pt idx="6031">
                  <c:v>41316</c:v>
                </c:pt>
                <c:pt idx="6032">
                  <c:v>41317</c:v>
                </c:pt>
                <c:pt idx="6033">
                  <c:v>41318</c:v>
                </c:pt>
                <c:pt idx="6034">
                  <c:v>41319</c:v>
                </c:pt>
                <c:pt idx="6035">
                  <c:v>41320</c:v>
                </c:pt>
                <c:pt idx="6036">
                  <c:v>41323</c:v>
                </c:pt>
                <c:pt idx="6037">
                  <c:v>41324</c:v>
                </c:pt>
                <c:pt idx="6038">
                  <c:v>41325</c:v>
                </c:pt>
                <c:pt idx="6039">
                  <c:v>41326</c:v>
                </c:pt>
                <c:pt idx="6040">
                  <c:v>41327</c:v>
                </c:pt>
                <c:pt idx="6041">
                  <c:v>41330</c:v>
                </c:pt>
                <c:pt idx="6042">
                  <c:v>41331</c:v>
                </c:pt>
                <c:pt idx="6043">
                  <c:v>41332</c:v>
                </c:pt>
                <c:pt idx="6044">
                  <c:v>41333</c:v>
                </c:pt>
                <c:pt idx="6045">
                  <c:v>41334</c:v>
                </c:pt>
                <c:pt idx="6046">
                  <c:v>41337</c:v>
                </c:pt>
                <c:pt idx="6047">
                  <c:v>41338</c:v>
                </c:pt>
                <c:pt idx="6048">
                  <c:v>41339</c:v>
                </c:pt>
                <c:pt idx="6049">
                  <c:v>41340</c:v>
                </c:pt>
                <c:pt idx="6050">
                  <c:v>41341</c:v>
                </c:pt>
                <c:pt idx="6051">
                  <c:v>41344</c:v>
                </c:pt>
                <c:pt idx="6052">
                  <c:v>41345</c:v>
                </c:pt>
                <c:pt idx="6053">
                  <c:v>41346</c:v>
                </c:pt>
                <c:pt idx="6054">
                  <c:v>41347</c:v>
                </c:pt>
                <c:pt idx="6055">
                  <c:v>41348</c:v>
                </c:pt>
                <c:pt idx="6056">
                  <c:v>41351</c:v>
                </c:pt>
                <c:pt idx="6057">
                  <c:v>41352</c:v>
                </c:pt>
                <c:pt idx="6058">
                  <c:v>41353</c:v>
                </c:pt>
                <c:pt idx="6059">
                  <c:v>41354</c:v>
                </c:pt>
                <c:pt idx="6060">
                  <c:v>41355</c:v>
                </c:pt>
                <c:pt idx="6061">
                  <c:v>41358</c:v>
                </c:pt>
                <c:pt idx="6062">
                  <c:v>41359</c:v>
                </c:pt>
                <c:pt idx="6063">
                  <c:v>41360</c:v>
                </c:pt>
                <c:pt idx="6064">
                  <c:v>41361</c:v>
                </c:pt>
                <c:pt idx="6065">
                  <c:v>41362</c:v>
                </c:pt>
                <c:pt idx="6066">
                  <c:v>41365</c:v>
                </c:pt>
                <c:pt idx="6067">
                  <c:v>41366</c:v>
                </c:pt>
                <c:pt idx="6068">
                  <c:v>41367</c:v>
                </c:pt>
                <c:pt idx="6069">
                  <c:v>41368</c:v>
                </c:pt>
                <c:pt idx="6070">
                  <c:v>41369</c:v>
                </c:pt>
                <c:pt idx="6071">
                  <c:v>41372</c:v>
                </c:pt>
                <c:pt idx="6072">
                  <c:v>41373</c:v>
                </c:pt>
                <c:pt idx="6073">
                  <c:v>41374</c:v>
                </c:pt>
                <c:pt idx="6074">
                  <c:v>41375</c:v>
                </c:pt>
                <c:pt idx="6075">
                  <c:v>41376</c:v>
                </c:pt>
                <c:pt idx="6076">
                  <c:v>41379</c:v>
                </c:pt>
                <c:pt idx="6077">
                  <c:v>41380</c:v>
                </c:pt>
                <c:pt idx="6078">
                  <c:v>41381</c:v>
                </c:pt>
                <c:pt idx="6079">
                  <c:v>41382</c:v>
                </c:pt>
                <c:pt idx="6080">
                  <c:v>41383</c:v>
                </c:pt>
                <c:pt idx="6081">
                  <c:v>41386</c:v>
                </c:pt>
                <c:pt idx="6082">
                  <c:v>41387</c:v>
                </c:pt>
                <c:pt idx="6083">
                  <c:v>41388</c:v>
                </c:pt>
                <c:pt idx="6084">
                  <c:v>41389</c:v>
                </c:pt>
                <c:pt idx="6085">
                  <c:v>41390</c:v>
                </c:pt>
                <c:pt idx="6086">
                  <c:v>41393</c:v>
                </c:pt>
                <c:pt idx="6087">
                  <c:v>41394</c:v>
                </c:pt>
                <c:pt idx="6088">
                  <c:v>41395</c:v>
                </c:pt>
                <c:pt idx="6089">
                  <c:v>41396</c:v>
                </c:pt>
                <c:pt idx="6090">
                  <c:v>41397</c:v>
                </c:pt>
                <c:pt idx="6091">
                  <c:v>41400</c:v>
                </c:pt>
                <c:pt idx="6092">
                  <c:v>41401</c:v>
                </c:pt>
                <c:pt idx="6093">
                  <c:v>41402</c:v>
                </c:pt>
                <c:pt idx="6094">
                  <c:v>41403</c:v>
                </c:pt>
                <c:pt idx="6095">
                  <c:v>41404</c:v>
                </c:pt>
                <c:pt idx="6096">
                  <c:v>41407</c:v>
                </c:pt>
                <c:pt idx="6097">
                  <c:v>41408</c:v>
                </c:pt>
                <c:pt idx="6098">
                  <c:v>41409</c:v>
                </c:pt>
                <c:pt idx="6099">
                  <c:v>41410</c:v>
                </c:pt>
                <c:pt idx="6100">
                  <c:v>41411</c:v>
                </c:pt>
                <c:pt idx="6101">
                  <c:v>41414</c:v>
                </c:pt>
                <c:pt idx="6102">
                  <c:v>41415</c:v>
                </c:pt>
                <c:pt idx="6103">
                  <c:v>41416</c:v>
                </c:pt>
                <c:pt idx="6104">
                  <c:v>41417</c:v>
                </c:pt>
                <c:pt idx="6105">
                  <c:v>41418</c:v>
                </c:pt>
                <c:pt idx="6106">
                  <c:v>41421</c:v>
                </c:pt>
                <c:pt idx="6107">
                  <c:v>41422</c:v>
                </c:pt>
                <c:pt idx="6108">
                  <c:v>41423</c:v>
                </c:pt>
                <c:pt idx="6109">
                  <c:v>41424</c:v>
                </c:pt>
                <c:pt idx="6110">
                  <c:v>41425</c:v>
                </c:pt>
                <c:pt idx="6111">
                  <c:v>41428</c:v>
                </c:pt>
                <c:pt idx="6112">
                  <c:v>41429</c:v>
                </c:pt>
                <c:pt idx="6113">
                  <c:v>41430</c:v>
                </c:pt>
                <c:pt idx="6114">
                  <c:v>41431</c:v>
                </c:pt>
                <c:pt idx="6115">
                  <c:v>41432</c:v>
                </c:pt>
                <c:pt idx="6116">
                  <c:v>41435</c:v>
                </c:pt>
                <c:pt idx="6117">
                  <c:v>41436</c:v>
                </c:pt>
                <c:pt idx="6118">
                  <c:v>41437</c:v>
                </c:pt>
                <c:pt idx="6119">
                  <c:v>41438</c:v>
                </c:pt>
                <c:pt idx="6120">
                  <c:v>41439</c:v>
                </c:pt>
                <c:pt idx="6121">
                  <c:v>41442</c:v>
                </c:pt>
                <c:pt idx="6122">
                  <c:v>41443</c:v>
                </c:pt>
                <c:pt idx="6123">
                  <c:v>41444</c:v>
                </c:pt>
                <c:pt idx="6124">
                  <c:v>41445</c:v>
                </c:pt>
                <c:pt idx="6125">
                  <c:v>41446</c:v>
                </c:pt>
                <c:pt idx="6126">
                  <c:v>41449</c:v>
                </c:pt>
                <c:pt idx="6127">
                  <c:v>41450</c:v>
                </c:pt>
                <c:pt idx="6128">
                  <c:v>41451</c:v>
                </c:pt>
                <c:pt idx="6129">
                  <c:v>41452</c:v>
                </c:pt>
                <c:pt idx="6130">
                  <c:v>41453</c:v>
                </c:pt>
                <c:pt idx="6131">
                  <c:v>41456</c:v>
                </c:pt>
                <c:pt idx="6132">
                  <c:v>41457</c:v>
                </c:pt>
                <c:pt idx="6133">
                  <c:v>41458</c:v>
                </c:pt>
                <c:pt idx="6134">
                  <c:v>41459</c:v>
                </c:pt>
                <c:pt idx="6135">
                  <c:v>41460</c:v>
                </c:pt>
                <c:pt idx="6136">
                  <c:v>41463</c:v>
                </c:pt>
                <c:pt idx="6137">
                  <c:v>41464</c:v>
                </c:pt>
                <c:pt idx="6138">
                  <c:v>41465</c:v>
                </c:pt>
                <c:pt idx="6139">
                  <c:v>41466</c:v>
                </c:pt>
                <c:pt idx="6140">
                  <c:v>41467</c:v>
                </c:pt>
                <c:pt idx="6141">
                  <c:v>41470</c:v>
                </c:pt>
                <c:pt idx="6142">
                  <c:v>41471</c:v>
                </c:pt>
                <c:pt idx="6143">
                  <c:v>41472</c:v>
                </c:pt>
                <c:pt idx="6144">
                  <c:v>41473</c:v>
                </c:pt>
                <c:pt idx="6145">
                  <c:v>41474</c:v>
                </c:pt>
                <c:pt idx="6146">
                  <c:v>41477</c:v>
                </c:pt>
                <c:pt idx="6147">
                  <c:v>41478</c:v>
                </c:pt>
                <c:pt idx="6148">
                  <c:v>41479</c:v>
                </c:pt>
                <c:pt idx="6149">
                  <c:v>41480</c:v>
                </c:pt>
                <c:pt idx="6150">
                  <c:v>41481</c:v>
                </c:pt>
                <c:pt idx="6151">
                  <c:v>41484</c:v>
                </c:pt>
                <c:pt idx="6152">
                  <c:v>41485</c:v>
                </c:pt>
                <c:pt idx="6153">
                  <c:v>41486</c:v>
                </c:pt>
                <c:pt idx="6154">
                  <c:v>41487</c:v>
                </c:pt>
                <c:pt idx="6155">
                  <c:v>41488</c:v>
                </c:pt>
                <c:pt idx="6156">
                  <c:v>41491</c:v>
                </c:pt>
                <c:pt idx="6157">
                  <c:v>41492</c:v>
                </c:pt>
                <c:pt idx="6158">
                  <c:v>41493</c:v>
                </c:pt>
                <c:pt idx="6159">
                  <c:v>41494</c:v>
                </c:pt>
                <c:pt idx="6160">
                  <c:v>41495</c:v>
                </c:pt>
                <c:pt idx="6161">
                  <c:v>41498</c:v>
                </c:pt>
                <c:pt idx="6162">
                  <c:v>41499</c:v>
                </c:pt>
                <c:pt idx="6163">
                  <c:v>41500</c:v>
                </c:pt>
                <c:pt idx="6164">
                  <c:v>41501</c:v>
                </c:pt>
                <c:pt idx="6165">
                  <c:v>41502</c:v>
                </c:pt>
                <c:pt idx="6166">
                  <c:v>41505</c:v>
                </c:pt>
                <c:pt idx="6167">
                  <c:v>41506</c:v>
                </c:pt>
                <c:pt idx="6168">
                  <c:v>41507</c:v>
                </c:pt>
                <c:pt idx="6169">
                  <c:v>41508</c:v>
                </c:pt>
                <c:pt idx="6170">
                  <c:v>41509</c:v>
                </c:pt>
                <c:pt idx="6171">
                  <c:v>41512</c:v>
                </c:pt>
                <c:pt idx="6172">
                  <c:v>41513</c:v>
                </c:pt>
                <c:pt idx="6173">
                  <c:v>41514</c:v>
                </c:pt>
                <c:pt idx="6174">
                  <c:v>41515</c:v>
                </c:pt>
                <c:pt idx="6175">
                  <c:v>41516</c:v>
                </c:pt>
                <c:pt idx="6176">
                  <c:v>41519</c:v>
                </c:pt>
                <c:pt idx="6177">
                  <c:v>41520</c:v>
                </c:pt>
                <c:pt idx="6178">
                  <c:v>41521</c:v>
                </c:pt>
                <c:pt idx="6179">
                  <c:v>41522</c:v>
                </c:pt>
                <c:pt idx="6180">
                  <c:v>41523</c:v>
                </c:pt>
                <c:pt idx="6181">
                  <c:v>41526</c:v>
                </c:pt>
                <c:pt idx="6182">
                  <c:v>41527</c:v>
                </c:pt>
                <c:pt idx="6183">
                  <c:v>41528</c:v>
                </c:pt>
                <c:pt idx="6184">
                  <c:v>41529</c:v>
                </c:pt>
                <c:pt idx="6185">
                  <c:v>41530</c:v>
                </c:pt>
                <c:pt idx="6186">
                  <c:v>41533</c:v>
                </c:pt>
                <c:pt idx="6187">
                  <c:v>41534</c:v>
                </c:pt>
                <c:pt idx="6188">
                  <c:v>41535</c:v>
                </c:pt>
                <c:pt idx="6189">
                  <c:v>41536</c:v>
                </c:pt>
                <c:pt idx="6190">
                  <c:v>41537</c:v>
                </c:pt>
                <c:pt idx="6191">
                  <c:v>41540</c:v>
                </c:pt>
                <c:pt idx="6192">
                  <c:v>41541</c:v>
                </c:pt>
                <c:pt idx="6193">
                  <c:v>41542</c:v>
                </c:pt>
                <c:pt idx="6194">
                  <c:v>41543</c:v>
                </c:pt>
                <c:pt idx="6195">
                  <c:v>41544</c:v>
                </c:pt>
                <c:pt idx="6196">
                  <c:v>41547</c:v>
                </c:pt>
                <c:pt idx="6197">
                  <c:v>41548</c:v>
                </c:pt>
                <c:pt idx="6198">
                  <c:v>41549</c:v>
                </c:pt>
                <c:pt idx="6199">
                  <c:v>41550</c:v>
                </c:pt>
                <c:pt idx="6200">
                  <c:v>41551</c:v>
                </c:pt>
                <c:pt idx="6201">
                  <c:v>41554</c:v>
                </c:pt>
                <c:pt idx="6202">
                  <c:v>41555</c:v>
                </c:pt>
                <c:pt idx="6203">
                  <c:v>41556</c:v>
                </c:pt>
                <c:pt idx="6204">
                  <c:v>41557</c:v>
                </c:pt>
                <c:pt idx="6205">
                  <c:v>41558</c:v>
                </c:pt>
                <c:pt idx="6206">
                  <c:v>41561</c:v>
                </c:pt>
                <c:pt idx="6207">
                  <c:v>41562</c:v>
                </c:pt>
                <c:pt idx="6208">
                  <c:v>41563</c:v>
                </c:pt>
                <c:pt idx="6209">
                  <c:v>41564</c:v>
                </c:pt>
                <c:pt idx="6210">
                  <c:v>41565</c:v>
                </c:pt>
                <c:pt idx="6211">
                  <c:v>41568</c:v>
                </c:pt>
                <c:pt idx="6212">
                  <c:v>41569</c:v>
                </c:pt>
                <c:pt idx="6213">
                  <c:v>41570</c:v>
                </c:pt>
                <c:pt idx="6214">
                  <c:v>41571</c:v>
                </c:pt>
                <c:pt idx="6215">
                  <c:v>41572</c:v>
                </c:pt>
                <c:pt idx="6216">
                  <c:v>41575</c:v>
                </c:pt>
                <c:pt idx="6217">
                  <c:v>41576</c:v>
                </c:pt>
                <c:pt idx="6218">
                  <c:v>41577</c:v>
                </c:pt>
                <c:pt idx="6219">
                  <c:v>41578</c:v>
                </c:pt>
                <c:pt idx="6220">
                  <c:v>41579</c:v>
                </c:pt>
                <c:pt idx="6221">
                  <c:v>41582</c:v>
                </c:pt>
                <c:pt idx="6222">
                  <c:v>41583</c:v>
                </c:pt>
                <c:pt idx="6223">
                  <c:v>41584</c:v>
                </c:pt>
                <c:pt idx="6224">
                  <c:v>41585</c:v>
                </c:pt>
                <c:pt idx="6225">
                  <c:v>41586</c:v>
                </c:pt>
                <c:pt idx="6226">
                  <c:v>41589</c:v>
                </c:pt>
                <c:pt idx="6227">
                  <c:v>41590</c:v>
                </c:pt>
                <c:pt idx="6228">
                  <c:v>41591</c:v>
                </c:pt>
                <c:pt idx="6229">
                  <c:v>41592</c:v>
                </c:pt>
                <c:pt idx="6230">
                  <c:v>41593</c:v>
                </c:pt>
                <c:pt idx="6231">
                  <c:v>41596</c:v>
                </c:pt>
                <c:pt idx="6232">
                  <c:v>41597</c:v>
                </c:pt>
                <c:pt idx="6233">
                  <c:v>41598</c:v>
                </c:pt>
                <c:pt idx="6234">
                  <c:v>41599</c:v>
                </c:pt>
                <c:pt idx="6235">
                  <c:v>41600</c:v>
                </c:pt>
                <c:pt idx="6236">
                  <c:v>41603</c:v>
                </c:pt>
                <c:pt idx="6237">
                  <c:v>41604</c:v>
                </c:pt>
                <c:pt idx="6238">
                  <c:v>41605</c:v>
                </c:pt>
                <c:pt idx="6239">
                  <c:v>41606</c:v>
                </c:pt>
                <c:pt idx="6240">
                  <c:v>41607</c:v>
                </c:pt>
                <c:pt idx="6241">
                  <c:v>41610</c:v>
                </c:pt>
                <c:pt idx="6242">
                  <c:v>41611</c:v>
                </c:pt>
                <c:pt idx="6243">
                  <c:v>41612</c:v>
                </c:pt>
                <c:pt idx="6244">
                  <c:v>41613</c:v>
                </c:pt>
                <c:pt idx="6245">
                  <c:v>41614</c:v>
                </c:pt>
                <c:pt idx="6246">
                  <c:v>41617</c:v>
                </c:pt>
                <c:pt idx="6247">
                  <c:v>41618</c:v>
                </c:pt>
                <c:pt idx="6248">
                  <c:v>41619</c:v>
                </c:pt>
                <c:pt idx="6249">
                  <c:v>41620</c:v>
                </c:pt>
                <c:pt idx="6250">
                  <c:v>41621</c:v>
                </c:pt>
                <c:pt idx="6251">
                  <c:v>41624</c:v>
                </c:pt>
                <c:pt idx="6252">
                  <c:v>41625</c:v>
                </c:pt>
                <c:pt idx="6253">
                  <c:v>41626</c:v>
                </c:pt>
                <c:pt idx="6254">
                  <c:v>41627</c:v>
                </c:pt>
                <c:pt idx="6255">
                  <c:v>41628</c:v>
                </c:pt>
                <c:pt idx="6256">
                  <c:v>41631</c:v>
                </c:pt>
                <c:pt idx="6257">
                  <c:v>41632</c:v>
                </c:pt>
                <c:pt idx="6258">
                  <c:v>41633</c:v>
                </c:pt>
                <c:pt idx="6259">
                  <c:v>41634</c:v>
                </c:pt>
                <c:pt idx="6260">
                  <c:v>41635</c:v>
                </c:pt>
                <c:pt idx="6261">
                  <c:v>41638</c:v>
                </c:pt>
                <c:pt idx="6262">
                  <c:v>41639</c:v>
                </c:pt>
                <c:pt idx="6263">
                  <c:v>41640</c:v>
                </c:pt>
                <c:pt idx="6264">
                  <c:v>41641</c:v>
                </c:pt>
                <c:pt idx="6265">
                  <c:v>41642</c:v>
                </c:pt>
                <c:pt idx="6266">
                  <c:v>41645</c:v>
                </c:pt>
                <c:pt idx="6267">
                  <c:v>41646</c:v>
                </c:pt>
                <c:pt idx="6268">
                  <c:v>41647</c:v>
                </c:pt>
                <c:pt idx="6269">
                  <c:v>41648</c:v>
                </c:pt>
                <c:pt idx="6270">
                  <c:v>41649</c:v>
                </c:pt>
                <c:pt idx="6271">
                  <c:v>41652</c:v>
                </c:pt>
                <c:pt idx="6272">
                  <c:v>41653</c:v>
                </c:pt>
                <c:pt idx="6273">
                  <c:v>41654</c:v>
                </c:pt>
                <c:pt idx="6274">
                  <c:v>41655</c:v>
                </c:pt>
                <c:pt idx="6275">
                  <c:v>41656</c:v>
                </c:pt>
                <c:pt idx="6276">
                  <c:v>41659</c:v>
                </c:pt>
                <c:pt idx="6277">
                  <c:v>41660</c:v>
                </c:pt>
                <c:pt idx="6278">
                  <c:v>41661</c:v>
                </c:pt>
                <c:pt idx="6279">
                  <c:v>41662</c:v>
                </c:pt>
                <c:pt idx="6280">
                  <c:v>41663</c:v>
                </c:pt>
                <c:pt idx="6281">
                  <c:v>41666</c:v>
                </c:pt>
                <c:pt idx="6282">
                  <c:v>41667</c:v>
                </c:pt>
                <c:pt idx="6283">
                  <c:v>41668</c:v>
                </c:pt>
                <c:pt idx="6284">
                  <c:v>41669</c:v>
                </c:pt>
                <c:pt idx="6285">
                  <c:v>41670</c:v>
                </c:pt>
                <c:pt idx="6286">
                  <c:v>41673</c:v>
                </c:pt>
                <c:pt idx="6287">
                  <c:v>41674</c:v>
                </c:pt>
                <c:pt idx="6288">
                  <c:v>41675</c:v>
                </c:pt>
                <c:pt idx="6289">
                  <c:v>41676</c:v>
                </c:pt>
                <c:pt idx="6290">
                  <c:v>41677</c:v>
                </c:pt>
                <c:pt idx="6291">
                  <c:v>41680</c:v>
                </c:pt>
                <c:pt idx="6292">
                  <c:v>41681</c:v>
                </c:pt>
                <c:pt idx="6293">
                  <c:v>41682</c:v>
                </c:pt>
                <c:pt idx="6294">
                  <c:v>41683</c:v>
                </c:pt>
                <c:pt idx="6295">
                  <c:v>41684</c:v>
                </c:pt>
                <c:pt idx="6296">
                  <c:v>41687</c:v>
                </c:pt>
                <c:pt idx="6297">
                  <c:v>41688</c:v>
                </c:pt>
                <c:pt idx="6298">
                  <c:v>41689</c:v>
                </c:pt>
                <c:pt idx="6299">
                  <c:v>41690</c:v>
                </c:pt>
                <c:pt idx="6300">
                  <c:v>41691</c:v>
                </c:pt>
                <c:pt idx="6301">
                  <c:v>41694</c:v>
                </c:pt>
                <c:pt idx="6302">
                  <c:v>41695</c:v>
                </c:pt>
                <c:pt idx="6303">
                  <c:v>41696</c:v>
                </c:pt>
                <c:pt idx="6304">
                  <c:v>41697</c:v>
                </c:pt>
                <c:pt idx="6305">
                  <c:v>41698</c:v>
                </c:pt>
                <c:pt idx="6306">
                  <c:v>41701</c:v>
                </c:pt>
                <c:pt idx="6307">
                  <c:v>41702</c:v>
                </c:pt>
                <c:pt idx="6308">
                  <c:v>41703</c:v>
                </c:pt>
                <c:pt idx="6309">
                  <c:v>41704</c:v>
                </c:pt>
                <c:pt idx="6310">
                  <c:v>41705</c:v>
                </c:pt>
                <c:pt idx="6311">
                  <c:v>41708</c:v>
                </c:pt>
                <c:pt idx="6312">
                  <c:v>41709</c:v>
                </c:pt>
                <c:pt idx="6313">
                  <c:v>41710</c:v>
                </c:pt>
                <c:pt idx="6314">
                  <c:v>41711</c:v>
                </c:pt>
                <c:pt idx="6315">
                  <c:v>41712</c:v>
                </c:pt>
                <c:pt idx="6316">
                  <c:v>41715</c:v>
                </c:pt>
                <c:pt idx="6317">
                  <c:v>41716</c:v>
                </c:pt>
                <c:pt idx="6318">
                  <c:v>41717</c:v>
                </c:pt>
                <c:pt idx="6319">
                  <c:v>41718</c:v>
                </c:pt>
                <c:pt idx="6320">
                  <c:v>41719</c:v>
                </c:pt>
                <c:pt idx="6321">
                  <c:v>41722</c:v>
                </c:pt>
                <c:pt idx="6322">
                  <c:v>41723</c:v>
                </c:pt>
                <c:pt idx="6323">
                  <c:v>41724</c:v>
                </c:pt>
                <c:pt idx="6324">
                  <c:v>41725</c:v>
                </c:pt>
                <c:pt idx="6325">
                  <c:v>41726</c:v>
                </c:pt>
                <c:pt idx="6326">
                  <c:v>41729</c:v>
                </c:pt>
                <c:pt idx="6327">
                  <c:v>41730</c:v>
                </c:pt>
                <c:pt idx="6328">
                  <c:v>41731</c:v>
                </c:pt>
                <c:pt idx="6329">
                  <c:v>41732</c:v>
                </c:pt>
                <c:pt idx="6330">
                  <c:v>41733</c:v>
                </c:pt>
                <c:pt idx="6331">
                  <c:v>41736</c:v>
                </c:pt>
                <c:pt idx="6332">
                  <c:v>41737</c:v>
                </c:pt>
                <c:pt idx="6333">
                  <c:v>41738</c:v>
                </c:pt>
                <c:pt idx="6334">
                  <c:v>41739</c:v>
                </c:pt>
                <c:pt idx="6335">
                  <c:v>41740</c:v>
                </c:pt>
                <c:pt idx="6336">
                  <c:v>41743</c:v>
                </c:pt>
                <c:pt idx="6337">
                  <c:v>41744</c:v>
                </c:pt>
                <c:pt idx="6338">
                  <c:v>41745</c:v>
                </c:pt>
                <c:pt idx="6339">
                  <c:v>41746</c:v>
                </c:pt>
                <c:pt idx="6340">
                  <c:v>41747</c:v>
                </c:pt>
                <c:pt idx="6341">
                  <c:v>41750</c:v>
                </c:pt>
                <c:pt idx="6342">
                  <c:v>41751</c:v>
                </c:pt>
                <c:pt idx="6343">
                  <c:v>41752</c:v>
                </c:pt>
                <c:pt idx="6344">
                  <c:v>41753</c:v>
                </c:pt>
                <c:pt idx="6345">
                  <c:v>41754</c:v>
                </c:pt>
                <c:pt idx="6346">
                  <c:v>41757</c:v>
                </c:pt>
                <c:pt idx="6347">
                  <c:v>41758</c:v>
                </c:pt>
                <c:pt idx="6348">
                  <c:v>41759</c:v>
                </c:pt>
                <c:pt idx="6349">
                  <c:v>41760</c:v>
                </c:pt>
                <c:pt idx="6350">
                  <c:v>41761</c:v>
                </c:pt>
                <c:pt idx="6351">
                  <c:v>41764</c:v>
                </c:pt>
                <c:pt idx="6352">
                  <c:v>41765</c:v>
                </c:pt>
                <c:pt idx="6353">
                  <c:v>41766</c:v>
                </c:pt>
                <c:pt idx="6354">
                  <c:v>41767</c:v>
                </c:pt>
                <c:pt idx="6355">
                  <c:v>41768</c:v>
                </c:pt>
                <c:pt idx="6356">
                  <c:v>41771</c:v>
                </c:pt>
                <c:pt idx="6357">
                  <c:v>41772</c:v>
                </c:pt>
                <c:pt idx="6358">
                  <c:v>41773</c:v>
                </c:pt>
                <c:pt idx="6359">
                  <c:v>41774</c:v>
                </c:pt>
                <c:pt idx="6360">
                  <c:v>41775</c:v>
                </c:pt>
                <c:pt idx="6361">
                  <c:v>41778</c:v>
                </c:pt>
                <c:pt idx="6362">
                  <c:v>41779</c:v>
                </c:pt>
                <c:pt idx="6363">
                  <c:v>41780</c:v>
                </c:pt>
                <c:pt idx="6364">
                  <c:v>41781</c:v>
                </c:pt>
                <c:pt idx="6365">
                  <c:v>41782</c:v>
                </c:pt>
                <c:pt idx="6366">
                  <c:v>41785</c:v>
                </c:pt>
                <c:pt idx="6367">
                  <c:v>41786</c:v>
                </c:pt>
                <c:pt idx="6368">
                  <c:v>41787</c:v>
                </c:pt>
                <c:pt idx="6369">
                  <c:v>41788</c:v>
                </c:pt>
                <c:pt idx="6370">
                  <c:v>41789</c:v>
                </c:pt>
                <c:pt idx="6371">
                  <c:v>41792</c:v>
                </c:pt>
                <c:pt idx="6372">
                  <c:v>41793</c:v>
                </c:pt>
                <c:pt idx="6373">
                  <c:v>41794</c:v>
                </c:pt>
                <c:pt idx="6374">
                  <c:v>41795</c:v>
                </c:pt>
                <c:pt idx="6375">
                  <c:v>41796</c:v>
                </c:pt>
                <c:pt idx="6376">
                  <c:v>41799</c:v>
                </c:pt>
                <c:pt idx="6377">
                  <c:v>41800</c:v>
                </c:pt>
                <c:pt idx="6378">
                  <c:v>41801</c:v>
                </c:pt>
                <c:pt idx="6379">
                  <c:v>41802</c:v>
                </c:pt>
                <c:pt idx="6380">
                  <c:v>41803</c:v>
                </c:pt>
                <c:pt idx="6381">
                  <c:v>41806</c:v>
                </c:pt>
                <c:pt idx="6382">
                  <c:v>41807</c:v>
                </c:pt>
                <c:pt idx="6383">
                  <c:v>41808</c:v>
                </c:pt>
                <c:pt idx="6384">
                  <c:v>41809</c:v>
                </c:pt>
                <c:pt idx="6385">
                  <c:v>41810</c:v>
                </c:pt>
                <c:pt idx="6386">
                  <c:v>41813</c:v>
                </c:pt>
                <c:pt idx="6387">
                  <c:v>41814</c:v>
                </c:pt>
                <c:pt idx="6388">
                  <c:v>41815</c:v>
                </c:pt>
                <c:pt idx="6389">
                  <c:v>41816</c:v>
                </c:pt>
                <c:pt idx="6390">
                  <c:v>41817</c:v>
                </c:pt>
                <c:pt idx="6391">
                  <c:v>41820</c:v>
                </c:pt>
                <c:pt idx="6392">
                  <c:v>41821</c:v>
                </c:pt>
                <c:pt idx="6393">
                  <c:v>41822</c:v>
                </c:pt>
                <c:pt idx="6394">
                  <c:v>41823</c:v>
                </c:pt>
                <c:pt idx="6395">
                  <c:v>41824</c:v>
                </c:pt>
                <c:pt idx="6396">
                  <c:v>41827</c:v>
                </c:pt>
                <c:pt idx="6397">
                  <c:v>41828</c:v>
                </c:pt>
                <c:pt idx="6398">
                  <c:v>41829</c:v>
                </c:pt>
                <c:pt idx="6399">
                  <c:v>41830</c:v>
                </c:pt>
                <c:pt idx="6400">
                  <c:v>41831</c:v>
                </c:pt>
                <c:pt idx="6401">
                  <c:v>41834</c:v>
                </c:pt>
                <c:pt idx="6402">
                  <c:v>41835</c:v>
                </c:pt>
                <c:pt idx="6403">
                  <c:v>41836</c:v>
                </c:pt>
                <c:pt idx="6404">
                  <c:v>41837</c:v>
                </c:pt>
                <c:pt idx="6405">
                  <c:v>41838</c:v>
                </c:pt>
                <c:pt idx="6406">
                  <c:v>41841</c:v>
                </c:pt>
                <c:pt idx="6407">
                  <c:v>41842</c:v>
                </c:pt>
                <c:pt idx="6408">
                  <c:v>41843</c:v>
                </c:pt>
                <c:pt idx="6409">
                  <c:v>41844</c:v>
                </c:pt>
                <c:pt idx="6410">
                  <c:v>41845</c:v>
                </c:pt>
                <c:pt idx="6411">
                  <c:v>41848</c:v>
                </c:pt>
                <c:pt idx="6412">
                  <c:v>41849</c:v>
                </c:pt>
                <c:pt idx="6413">
                  <c:v>41850</c:v>
                </c:pt>
                <c:pt idx="6414">
                  <c:v>41851</c:v>
                </c:pt>
                <c:pt idx="6415">
                  <c:v>41852</c:v>
                </c:pt>
                <c:pt idx="6416">
                  <c:v>41855</c:v>
                </c:pt>
                <c:pt idx="6417">
                  <c:v>41856</c:v>
                </c:pt>
                <c:pt idx="6418">
                  <c:v>41857</c:v>
                </c:pt>
                <c:pt idx="6419">
                  <c:v>41858</c:v>
                </c:pt>
                <c:pt idx="6420">
                  <c:v>41859</c:v>
                </c:pt>
                <c:pt idx="6421">
                  <c:v>41862</c:v>
                </c:pt>
                <c:pt idx="6422">
                  <c:v>41863</c:v>
                </c:pt>
                <c:pt idx="6423">
                  <c:v>41864</c:v>
                </c:pt>
                <c:pt idx="6424">
                  <c:v>41865</c:v>
                </c:pt>
                <c:pt idx="6425">
                  <c:v>41866</c:v>
                </c:pt>
                <c:pt idx="6426">
                  <c:v>41869</c:v>
                </c:pt>
                <c:pt idx="6427">
                  <c:v>41870</c:v>
                </c:pt>
                <c:pt idx="6428">
                  <c:v>41871</c:v>
                </c:pt>
                <c:pt idx="6429">
                  <c:v>41872</c:v>
                </c:pt>
                <c:pt idx="6430">
                  <c:v>41873</c:v>
                </c:pt>
                <c:pt idx="6431">
                  <c:v>41876</c:v>
                </c:pt>
                <c:pt idx="6432">
                  <c:v>41877</c:v>
                </c:pt>
                <c:pt idx="6433">
                  <c:v>41878</c:v>
                </c:pt>
                <c:pt idx="6434">
                  <c:v>41879</c:v>
                </c:pt>
                <c:pt idx="6435">
                  <c:v>41880</c:v>
                </c:pt>
                <c:pt idx="6436">
                  <c:v>41883</c:v>
                </c:pt>
                <c:pt idx="6437">
                  <c:v>41884</c:v>
                </c:pt>
                <c:pt idx="6438">
                  <c:v>41885</c:v>
                </c:pt>
                <c:pt idx="6439">
                  <c:v>41886</c:v>
                </c:pt>
                <c:pt idx="6440">
                  <c:v>41887</c:v>
                </c:pt>
                <c:pt idx="6441">
                  <c:v>41890</c:v>
                </c:pt>
                <c:pt idx="6442">
                  <c:v>41891</c:v>
                </c:pt>
                <c:pt idx="6443">
                  <c:v>41892</c:v>
                </c:pt>
                <c:pt idx="6444">
                  <c:v>41893</c:v>
                </c:pt>
                <c:pt idx="6445">
                  <c:v>41894</c:v>
                </c:pt>
                <c:pt idx="6446">
                  <c:v>41897</c:v>
                </c:pt>
                <c:pt idx="6447">
                  <c:v>41898</c:v>
                </c:pt>
                <c:pt idx="6448">
                  <c:v>41899</c:v>
                </c:pt>
                <c:pt idx="6449">
                  <c:v>41900</c:v>
                </c:pt>
                <c:pt idx="6450">
                  <c:v>41901</c:v>
                </c:pt>
                <c:pt idx="6451">
                  <c:v>41904</c:v>
                </c:pt>
                <c:pt idx="6452">
                  <c:v>41905</c:v>
                </c:pt>
                <c:pt idx="6453">
                  <c:v>41906</c:v>
                </c:pt>
                <c:pt idx="6454">
                  <c:v>41907</c:v>
                </c:pt>
                <c:pt idx="6455">
                  <c:v>41908</c:v>
                </c:pt>
                <c:pt idx="6456">
                  <c:v>41911</c:v>
                </c:pt>
                <c:pt idx="6457">
                  <c:v>41912</c:v>
                </c:pt>
                <c:pt idx="6458">
                  <c:v>41913</c:v>
                </c:pt>
                <c:pt idx="6459">
                  <c:v>41914</c:v>
                </c:pt>
                <c:pt idx="6460">
                  <c:v>41915</c:v>
                </c:pt>
                <c:pt idx="6461">
                  <c:v>41918</c:v>
                </c:pt>
                <c:pt idx="6462">
                  <c:v>41919</c:v>
                </c:pt>
                <c:pt idx="6463">
                  <c:v>41920</c:v>
                </c:pt>
                <c:pt idx="6464">
                  <c:v>41921</c:v>
                </c:pt>
                <c:pt idx="6465">
                  <c:v>41922</c:v>
                </c:pt>
                <c:pt idx="6466">
                  <c:v>41925</c:v>
                </c:pt>
                <c:pt idx="6467">
                  <c:v>41926</c:v>
                </c:pt>
                <c:pt idx="6468">
                  <c:v>41927</c:v>
                </c:pt>
                <c:pt idx="6469">
                  <c:v>41928</c:v>
                </c:pt>
                <c:pt idx="6470">
                  <c:v>41929</c:v>
                </c:pt>
                <c:pt idx="6471">
                  <c:v>41932</c:v>
                </c:pt>
                <c:pt idx="6472">
                  <c:v>41933</c:v>
                </c:pt>
                <c:pt idx="6473">
                  <c:v>41934</c:v>
                </c:pt>
                <c:pt idx="6474">
                  <c:v>41935</c:v>
                </c:pt>
                <c:pt idx="6475">
                  <c:v>41936</c:v>
                </c:pt>
                <c:pt idx="6476">
                  <c:v>41939</c:v>
                </c:pt>
                <c:pt idx="6477">
                  <c:v>41940</c:v>
                </c:pt>
                <c:pt idx="6478">
                  <c:v>41941</c:v>
                </c:pt>
                <c:pt idx="6479">
                  <c:v>41942</c:v>
                </c:pt>
                <c:pt idx="6480">
                  <c:v>41943</c:v>
                </c:pt>
                <c:pt idx="6481">
                  <c:v>41946</c:v>
                </c:pt>
                <c:pt idx="6482">
                  <c:v>41947</c:v>
                </c:pt>
                <c:pt idx="6483">
                  <c:v>41948</c:v>
                </c:pt>
                <c:pt idx="6484">
                  <c:v>41949</c:v>
                </c:pt>
                <c:pt idx="6485">
                  <c:v>41950</c:v>
                </c:pt>
                <c:pt idx="6486">
                  <c:v>41953</c:v>
                </c:pt>
                <c:pt idx="6487">
                  <c:v>41954</c:v>
                </c:pt>
                <c:pt idx="6488">
                  <c:v>41955</c:v>
                </c:pt>
                <c:pt idx="6489">
                  <c:v>41956</c:v>
                </c:pt>
                <c:pt idx="6490">
                  <c:v>41957</c:v>
                </c:pt>
                <c:pt idx="6491">
                  <c:v>41960</c:v>
                </c:pt>
                <c:pt idx="6492">
                  <c:v>41961</c:v>
                </c:pt>
                <c:pt idx="6493">
                  <c:v>41962</c:v>
                </c:pt>
                <c:pt idx="6494">
                  <c:v>41963</c:v>
                </c:pt>
                <c:pt idx="6495">
                  <c:v>41964</c:v>
                </c:pt>
                <c:pt idx="6496">
                  <c:v>41967</c:v>
                </c:pt>
                <c:pt idx="6497">
                  <c:v>41968</c:v>
                </c:pt>
                <c:pt idx="6498">
                  <c:v>41969</c:v>
                </c:pt>
                <c:pt idx="6499">
                  <c:v>41970</c:v>
                </c:pt>
                <c:pt idx="6500">
                  <c:v>41971</c:v>
                </c:pt>
                <c:pt idx="6501">
                  <c:v>41974</c:v>
                </c:pt>
                <c:pt idx="6502">
                  <c:v>41975</c:v>
                </c:pt>
                <c:pt idx="6503">
                  <c:v>41976</c:v>
                </c:pt>
                <c:pt idx="6504">
                  <c:v>41977</c:v>
                </c:pt>
                <c:pt idx="6505">
                  <c:v>41978</c:v>
                </c:pt>
                <c:pt idx="6506">
                  <c:v>41981</c:v>
                </c:pt>
                <c:pt idx="6507">
                  <c:v>41982</c:v>
                </c:pt>
                <c:pt idx="6508">
                  <c:v>41983</c:v>
                </c:pt>
                <c:pt idx="6509">
                  <c:v>41984</c:v>
                </c:pt>
                <c:pt idx="6510">
                  <c:v>41985</c:v>
                </c:pt>
                <c:pt idx="6511">
                  <c:v>41988</c:v>
                </c:pt>
                <c:pt idx="6512">
                  <c:v>41989</c:v>
                </c:pt>
                <c:pt idx="6513">
                  <c:v>41990</c:v>
                </c:pt>
                <c:pt idx="6514">
                  <c:v>41991</c:v>
                </c:pt>
                <c:pt idx="6515">
                  <c:v>41992</c:v>
                </c:pt>
                <c:pt idx="6516">
                  <c:v>41995</c:v>
                </c:pt>
                <c:pt idx="6517">
                  <c:v>41996</c:v>
                </c:pt>
                <c:pt idx="6518">
                  <c:v>41997</c:v>
                </c:pt>
                <c:pt idx="6519">
                  <c:v>41998</c:v>
                </c:pt>
                <c:pt idx="6520">
                  <c:v>41999</c:v>
                </c:pt>
                <c:pt idx="6521">
                  <c:v>42002</c:v>
                </c:pt>
                <c:pt idx="6522">
                  <c:v>42003</c:v>
                </c:pt>
                <c:pt idx="6523">
                  <c:v>42004</c:v>
                </c:pt>
                <c:pt idx="6524">
                  <c:v>42005</c:v>
                </c:pt>
                <c:pt idx="6525">
                  <c:v>42006</c:v>
                </c:pt>
                <c:pt idx="6526">
                  <c:v>42009</c:v>
                </c:pt>
                <c:pt idx="6527">
                  <c:v>42010</c:v>
                </c:pt>
                <c:pt idx="6528">
                  <c:v>42011</c:v>
                </c:pt>
                <c:pt idx="6529">
                  <c:v>42012</c:v>
                </c:pt>
                <c:pt idx="6530">
                  <c:v>42013</c:v>
                </c:pt>
                <c:pt idx="6531">
                  <c:v>42016</c:v>
                </c:pt>
                <c:pt idx="6532">
                  <c:v>42017</c:v>
                </c:pt>
                <c:pt idx="6533">
                  <c:v>42018</c:v>
                </c:pt>
                <c:pt idx="6534">
                  <c:v>42019</c:v>
                </c:pt>
                <c:pt idx="6535">
                  <c:v>42020</c:v>
                </c:pt>
                <c:pt idx="6536">
                  <c:v>42023</c:v>
                </c:pt>
                <c:pt idx="6537">
                  <c:v>42024</c:v>
                </c:pt>
                <c:pt idx="6538">
                  <c:v>42025</c:v>
                </c:pt>
                <c:pt idx="6539">
                  <c:v>42026</c:v>
                </c:pt>
                <c:pt idx="6540">
                  <c:v>42027</c:v>
                </c:pt>
                <c:pt idx="6541">
                  <c:v>42030</c:v>
                </c:pt>
                <c:pt idx="6542">
                  <c:v>42031</c:v>
                </c:pt>
                <c:pt idx="6543">
                  <c:v>42032</c:v>
                </c:pt>
                <c:pt idx="6544">
                  <c:v>42033</c:v>
                </c:pt>
                <c:pt idx="6545">
                  <c:v>42034</c:v>
                </c:pt>
                <c:pt idx="6546">
                  <c:v>42037</c:v>
                </c:pt>
                <c:pt idx="6547">
                  <c:v>42038</c:v>
                </c:pt>
                <c:pt idx="6548">
                  <c:v>42039</c:v>
                </c:pt>
                <c:pt idx="6549">
                  <c:v>42040</c:v>
                </c:pt>
                <c:pt idx="6550">
                  <c:v>42041</c:v>
                </c:pt>
                <c:pt idx="6551">
                  <c:v>42044</c:v>
                </c:pt>
                <c:pt idx="6552">
                  <c:v>42045</c:v>
                </c:pt>
                <c:pt idx="6553">
                  <c:v>42046</c:v>
                </c:pt>
                <c:pt idx="6554">
                  <c:v>42047</c:v>
                </c:pt>
                <c:pt idx="6555">
                  <c:v>42048</c:v>
                </c:pt>
                <c:pt idx="6556">
                  <c:v>42051</c:v>
                </c:pt>
                <c:pt idx="6557">
                  <c:v>42052</c:v>
                </c:pt>
                <c:pt idx="6558">
                  <c:v>42053</c:v>
                </c:pt>
                <c:pt idx="6559">
                  <c:v>42054</c:v>
                </c:pt>
                <c:pt idx="6560">
                  <c:v>42055</c:v>
                </c:pt>
                <c:pt idx="6561">
                  <c:v>42058</c:v>
                </c:pt>
                <c:pt idx="6562">
                  <c:v>42059</c:v>
                </c:pt>
                <c:pt idx="6563">
                  <c:v>42060</c:v>
                </c:pt>
                <c:pt idx="6564">
                  <c:v>42061</c:v>
                </c:pt>
                <c:pt idx="6565">
                  <c:v>42062</c:v>
                </c:pt>
                <c:pt idx="6566">
                  <c:v>42065</c:v>
                </c:pt>
                <c:pt idx="6567">
                  <c:v>42066</c:v>
                </c:pt>
                <c:pt idx="6568">
                  <c:v>42067</c:v>
                </c:pt>
                <c:pt idx="6569">
                  <c:v>42068</c:v>
                </c:pt>
                <c:pt idx="6570">
                  <c:v>42069</c:v>
                </c:pt>
                <c:pt idx="6571">
                  <c:v>42072</c:v>
                </c:pt>
                <c:pt idx="6572">
                  <c:v>42073</c:v>
                </c:pt>
                <c:pt idx="6573">
                  <c:v>42074</c:v>
                </c:pt>
                <c:pt idx="6574">
                  <c:v>42075</c:v>
                </c:pt>
                <c:pt idx="6575">
                  <c:v>42076</c:v>
                </c:pt>
                <c:pt idx="6576">
                  <c:v>42079</c:v>
                </c:pt>
                <c:pt idx="6577">
                  <c:v>42080</c:v>
                </c:pt>
                <c:pt idx="6578">
                  <c:v>42081</c:v>
                </c:pt>
                <c:pt idx="6579">
                  <c:v>42082</c:v>
                </c:pt>
                <c:pt idx="6580">
                  <c:v>42083</c:v>
                </c:pt>
                <c:pt idx="6581">
                  <c:v>42086</c:v>
                </c:pt>
                <c:pt idx="6582">
                  <c:v>42087</c:v>
                </c:pt>
                <c:pt idx="6583">
                  <c:v>42088</c:v>
                </c:pt>
                <c:pt idx="6584">
                  <c:v>42089</c:v>
                </c:pt>
                <c:pt idx="6585">
                  <c:v>42090</c:v>
                </c:pt>
                <c:pt idx="6586">
                  <c:v>42093</c:v>
                </c:pt>
                <c:pt idx="6587">
                  <c:v>42094</c:v>
                </c:pt>
                <c:pt idx="6588">
                  <c:v>42095</c:v>
                </c:pt>
                <c:pt idx="6589">
                  <c:v>42096</c:v>
                </c:pt>
                <c:pt idx="6590">
                  <c:v>42097</c:v>
                </c:pt>
                <c:pt idx="6591">
                  <c:v>42100</c:v>
                </c:pt>
                <c:pt idx="6592">
                  <c:v>42101</c:v>
                </c:pt>
                <c:pt idx="6593">
                  <c:v>42102</c:v>
                </c:pt>
                <c:pt idx="6594">
                  <c:v>42103</c:v>
                </c:pt>
                <c:pt idx="6595">
                  <c:v>42104</c:v>
                </c:pt>
                <c:pt idx="6596">
                  <c:v>42107</c:v>
                </c:pt>
                <c:pt idx="6597">
                  <c:v>42108</c:v>
                </c:pt>
                <c:pt idx="6598">
                  <c:v>42109</c:v>
                </c:pt>
                <c:pt idx="6599">
                  <c:v>42110</c:v>
                </c:pt>
                <c:pt idx="6600">
                  <c:v>42111</c:v>
                </c:pt>
                <c:pt idx="6601">
                  <c:v>42114</c:v>
                </c:pt>
                <c:pt idx="6602">
                  <c:v>42115</c:v>
                </c:pt>
                <c:pt idx="6603">
                  <c:v>42116</c:v>
                </c:pt>
                <c:pt idx="6604">
                  <c:v>42117</c:v>
                </c:pt>
                <c:pt idx="6605">
                  <c:v>42118</c:v>
                </c:pt>
                <c:pt idx="6606">
                  <c:v>42121</c:v>
                </c:pt>
                <c:pt idx="6607">
                  <c:v>42122</c:v>
                </c:pt>
                <c:pt idx="6608">
                  <c:v>42123</c:v>
                </c:pt>
                <c:pt idx="6609">
                  <c:v>42124</c:v>
                </c:pt>
                <c:pt idx="6610">
                  <c:v>42125</c:v>
                </c:pt>
                <c:pt idx="6611">
                  <c:v>42128</c:v>
                </c:pt>
                <c:pt idx="6612">
                  <c:v>42129</c:v>
                </c:pt>
                <c:pt idx="6613">
                  <c:v>42130</c:v>
                </c:pt>
                <c:pt idx="6614">
                  <c:v>42131</c:v>
                </c:pt>
                <c:pt idx="6615">
                  <c:v>42132</c:v>
                </c:pt>
                <c:pt idx="6616">
                  <c:v>42135</c:v>
                </c:pt>
                <c:pt idx="6617">
                  <c:v>42136</c:v>
                </c:pt>
                <c:pt idx="6618">
                  <c:v>42137</c:v>
                </c:pt>
                <c:pt idx="6619">
                  <c:v>42138</c:v>
                </c:pt>
                <c:pt idx="6620">
                  <c:v>42139</c:v>
                </c:pt>
                <c:pt idx="6621">
                  <c:v>42142</c:v>
                </c:pt>
                <c:pt idx="6622">
                  <c:v>42143</c:v>
                </c:pt>
                <c:pt idx="6623">
                  <c:v>42144</c:v>
                </c:pt>
                <c:pt idx="6624">
                  <c:v>42145</c:v>
                </c:pt>
                <c:pt idx="6625">
                  <c:v>42146</c:v>
                </c:pt>
                <c:pt idx="6626">
                  <c:v>42149</c:v>
                </c:pt>
                <c:pt idx="6627">
                  <c:v>42150</c:v>
                </c:pt>
                <c:pt idx="6628">
                  <c:v>42151</c:v>
                </c:pt>
                <c:pt idx="6629">
                  <c:v>42152</c:v>
                </c:pt>
                <c:pt idx="6630">
                  <c:v>42153</c:v>
                </c:pt>
                <c:pt idx="6631">
                  <c:v>42156</c:v>
                </c:pt>
                <c:pt idx="6632">
                  <c:v>42157</c:v>
                </c:pt>
                <c:pt idx="6633">
                  <c:v>42158</c:v>
                </c:pt>
                <c:pt idx="6634">
                  <c:v>42159</c:v>
                </c:pt>
                <c:pt idx="6635">
                  <c:v>42160</c:v>
                </c:pt>
                <c:pt idx="6636">
                  <c:v>42163</c:v>
                </c:pt>
                <c:pt idx="6637">
                  <c:v>42164</c:v>
                </c:pt>
                <c:pt idx="6638">
                  <c:v>42165</c:v>
                </c:pt>
                <c:pt idx="6639">
                  <c:v>42166</c:v>
                </c:pt>
                <c:pt idx="6640">
                  <c:v>42167</c:v>
                </c:pt>
                <c:pt idx="6641">
                  <c:v>42170</c:v>
                </c:pt>
                <c:pt idx="6642">
                  <c:v>42171</c:v>
                </c:pt>
                <c:pt idx="6643">
                  <c:v>42172</c:v>
                </c:pt>
                <c:pt idx="6644">
                  <c:v>42173</c:v>
                </c:pt>
                <c:pt idx="6645">
                  <c:v>42174</c:v>
                </c:pt>
                <c:pt idx="6646">
                  <c:v>42177</c:v>
                </c:pt>
                <c:pt idx="6647">
                  <c:v>42178</c:v>
                </c:pt>
                <c:pt idx="6648">
                  <c:v>42179</c:v>
                </c:pt>
                <c:pt idx="6649">
                  <c:v>42180</c:v>
                </c:pt>
                <c:pt idx="6650">
                  <c:v>42181</c:v>
                </c:pt>
                <c:pt idx="6651">
                  <c:v>42184</c:v>
                </c:pt>
                <c:pt idx="6652">
                  <c:v>42185</c:v>
                </c:pt>
                <c:pt idx="6653">
                  <c:v>42186</c:v>
                </c:pt>
                <c:pt idx="6654">
                  <c:v>42187</c:v>
                </c:pt>
                <c:pt idx="6655">
                  <c:v>42188</c:v>
                </c:pt>
                <c:pt idx="6656">
                  <c:v>42191</c:v>
                </c:pt>
                <c:pt idx="6657">
                  <c:v>42192</c:v>
                </c:pt>
                <c:pt idx="6658">
                  <c:v>42193</c:v>
                </c:pt>
                <c:pt idx="6659">
                  <c:v>42194</c:v>
                </c:pt>
                <c:pt idx="6660">
                  <c:v>42195</c:v>
                </c:pt>
                <c:pt idx="6661">
                  <c:v>42198</c:v>
                </c:pt>
                <c:pt idx="6662">
                  <c:v>42199</c:v>
                </c:pt>
                <c:pt idx="6663">
                  <c:v>42200</c:v>
                </c:pt>
                <c:pt idx="6664">
                  <c:v>42201</c:v>
                </c:pt>
                <c:pt idx="6665">
                  <c:v>42202</c:v>
                </c:pt>
                <c:pt idx="6666">
                  <c:v>42205</c:v>
                </c:pt>
                <c:pt idx="6667">
                  <c:v>42206</c:v>
                </c:pt>
                <c:pt idx="6668">
                  <c:v>42207</c:v>
                </c:pt>
                <c:pt idx="6669">
                  <c:v>42208</c:v>
                </c:pt>
                <c:pt idx="6670">
                  <c:v>42209</c:v>
                </c:pt>
                <c:pt idx="6671">
                  <c:v>42212</c:v>
                </c:pt>
                <c:pt idx="6672">
                  <c:v>42213</c:v>
                </c:pt>
                <c:pt idx="6673">
                  <c:v>42214</c:v>
                </c:pt>
                <c:pt idx="6674">
                  <c:v>42215</c:v>
                </c:pt>
                <c:pt idx="6675">
                  <c:v>42216</c:v>
                </c:pt>
                <c:pt idx="6676">
                  <c:v>42219</c:v>
                </c:pt>
                <c:pt idx="6677">
                  <c:v>42220</c:v>
                </c:pt>
                <c:pt idx="6678">
                  <c:v>42221</c:v>
                </c:pt>
                <c:pt idx="6679">
                  <c:v>42222</c:v>
                </c:pt>
                <c:pt idx="6680">
                  <c:v>42223</c:v>
                </c:pt>
                <c:pt idx="6681">
                  <c:v>42226</c:v>
                </c:pt>
                <c:pt idx="6682">
                  <c:v>42227</c:v>
                </c:pt>
                <c:pt idx="6683">
                  <c:v>42228</c:v>
                </c:pt>
                <c:pt idx="6684">
                  <c:v>42229</c:v>
                </c:pt>
                <c:pt idx="6685">
                  <c:v>42230</c:v>
                </c:pt>
                <c:pt idx="6686">
                  <c:v>42233</c:v>
                </c:pt>
                <c:pt idx="6687">
                  <c:v>42234</c:v>
                </c:pt>
                <c:pt idx="6688">
                  <c:v>42235</c:v>
                </c:pt>
                <c:pt idx="6689">
                  <c:v>42236</c:v>
                </c:pt>
                <c:pt idx="6690">
                  <c:v>42237</c:v>
                </c:pt>
                <c:pt idx="6691">
                  <c:v>42240</c:v>
                </c:pt>
                <c:pt idx="6692">
                  <c:v>42241</c:v>
                </c:pt>
                <c:pt idx="6693">
                  <c:v>42242</c:v>
                </c:pt>
                <c:pt idx="6694">
                  <c:v>42243</c:v>
                </c:pt>
                <c:pt idx="6695">
                  <c:v>42244</c:v>
                </c:pt>
                <c:pt idx="6696">
                  <c:v>42247</c:v>
                </c:pt>
                <c:pt idx="6697">
                  <c:v>42248</c:v>
                </c:pt>
                <c:pt idx="6698">
                  <c:v>42249</c:v>
                </c:pt>
                <c:pt idx="6699">
                  <c:v>42250</c:v>
                </c:pt>
                <c:pt idx="6700">
                  <c:v>42251</c:v>
                </c:pt>
                <c:pt idx="6701">
                  <c:v>42254</c:v>
                </c:pt>
                <c:pt idx="6702">
                  <c:v>42255</c:v>
                </c:pt>
                <c:pt idx="6703">
                  <c:v>42256</c:v>
                </c:pt>
                <c:pt idx="6704">
                  <c:v>42257</c:v>
                </c:pt>
                <c:pt idx="6705">
                  <c:v>42258</c:v>
                </c:pt>
                <c:pt idx="6706">
                  <c:v>42261</c:v>
                </c:pt>
                <c:pt idx="6707">
                  <c:v>42262</c:v>
                </c:pt>
                <c:pt idx="6708">
                  <c:v>42263</c:v>
                </c:pt>
                <c:pt idx="6709">
                  <c:v>42264</c:v>
                </c:pt>
                <c:pt idx="6710">
                  <c:v>42265</c:v>
                </c:pt>
                <c:pt idx="6711">
                  <c:v>42268</c:v>
                </c:pt>
                <c:pt idx="6712">
                  <c:v>42269</c:v>
                </c:pt>
                <c:pt idx="6713">
                  <c:v>42270</c:v>
                </c:pt>
                <c:pt idx="6714">
                  <c:v>42271</c:v>
                </c:pt>
                <c:pt idx="6715">
                  <c:v>42272</c:v>
                </c:pt>
                <c:pt idx="6716">
                  <c:v>42275</c:v>
                </c:pt>
                <c:pt idx="6717">
                  <c:v>42276</c:v>
                </c:pt>
                <c:pt idx="6718">
                  <c:v>42277</c:v>
                </c:pt>
                <c:pt idx="6719">
                  <c:v>42278</c:v>
                </c:pt>
                <c:pt idx="6720">
                  <c:v>42279</c:v>
                </c:pt>
                <c:pt idx="6721">
                  <c:v>42282</c:v>
                </c:pt>
                <c:pt idx="6722">
                  <c:v>42283</c:v>
                </c:pt>
                <c:pt idx="6723">
                  <c:v>42284</c:v>
                </c:pt>
                <c:pt idx="6724">
                  <c:v>42285</c:v>
                </c:pt>
                <c:pt idx="6725">
                  <c:v>42286</c:v>
                </c:pt>
                <c:pt idx="6726">
                  <c:v>42289</c:v>
                </c:pt>
                <c:pt idx="6727">
                  <c:v>42290</c:v>
                </c:pt>
                <c:pt idx="6728">
                  <c:v>42291</c:v>
                </c:pt>
                <c:pt idx="6729">
                  <c:v>42292</c:v>
                </c:pt>
                <c:pt idx="6730">
                  <c:v>42293</c:v>
                </c:pt>
                <c:pt idx="6731">
                  <c:v>42296</c:v>
                </c:pt>
                <c:pt idx="6732">
                  <c:v>42297</c:v>
                </c:pt>
                <c:pt idx="6733">
                  <c:v>42298</c:v>
                </c:pt>
                <c:pt idx="6734">
                  <c:v>42299</c:v>
                </c:pt>
                <c:pt idx="6735">
                  <c:v>42300</c:v>
                </c:pt>
                <c:pt idx="6736">
                  <c:v>42303</c:v>
                </c:pt>
                <c:pt idx="6737">
                  <c:v>42304</c:v>
                </c:pt>
                <c:pt idx="6738">
                  <c:v>42305</c:v>
                </c:pt>
                <c:pt idx="6739">
                  <c:v>42306</c:v>
                </c:pt>
                <c:pt idx="6740">
                  <c:v>42307</c:v>
                </c:pt>
                <c:pt idx="6741">
                  <c:v>42310</c:v>
                </c:pt>
                <c:pt idx="6742">
                  <c:v>42311</c:v>
                </c:pt>
                <c:pt idx="6743">
                  <c:v>42312</c:v>
                </c:pt>
                <c:pt idx="6744">
                  <c:v>42313</c:v>
                </c:pt>
                <c:pt idx="6745">
                  <c:v>42314</c:v>
                </c:pt>
                <c:pt idx="6746">
                  <c:v>42317</c:v>
                </c:pt>
                <c:pt idx="6747">
                  <c:v>42318</c:v>
                </c:pt>
                <c:pt idx="6748">
                  <c:v>42319</c:v>
                </c:pt>
                <c:pt idx="6749">
                  <c:v>42320</c:v>
                </c:pt>
                <c:pt idx="6750">
                  <c:v>42321</c:v>
                </c:pt>
                <c:pt idx="6751">
                  <c:v>42324</c:v>
                </c:pt>
                <c:pt idx="6752">
                  <c:v>42325</c:v>
                </c:pt>
                <c:pt idx="6753">
                  <c:v>42326</c:v>
                </c:pt>
                <c:pt idx="6754">
                  <c:v>42327</c:v>
                </c:pt>
                <c:pt idx="6755">
                  <c:v>42328</c:v>
                </c:pt>
                <c:pt idx="6756">
                  <c:v>42331</c:v>
                </c:pt>
                <c:pt idx="6757">
                  <c:v>42332</c:v>
                </c:pt>
                <c:pt idx="6758">
                  <c:v>42333</c:v>
                </c:pt>
                <c:pt idx="6759">
                  <c:v>42334</c:v>
                </c:pt>
                <c:pt idx="6760">
                  <c:v>42335</c:v>
                </c:pt>
                <c:pt idx="6761">
                  <c:v>42338</c:v>
                </c:pt>
                <c:pt idx="6762">
                  <c:v>42339</c:v>
                </c:pt>
                <c:pt idx="6763">
                  <c:v>42340</c:v>
                </c:pt>
                <c:pt idx="6764">
                  <c:v>42341</c:v>
                </c:pt>
                <c:pt idx="6765">
                  <c:v>42342</c:v>
                </c:pt>
                <c:pt idx="6766">
                  <c:v>42345</c:v>
                </c:pt>
                <c:pt idx="6767">
                  <c:v>42346</c:v>
                </c:pt>
                <c:pt idx="6768">
                  <c:v>42347</c:v>
                </c:pt>
                <c:pt idx="6769">
                  <c:v>42348</c:v>
                </c:pt>
                <c:pt idx="6770">
                  <c:v>42349</c:v>
                </c:pt>
                <c:pt idx="6771">
                  <c:v>42352</c:v>
                </c:pt>
                <c:pt idx="6772">
                  <c:v>42353</c:v>
                </c:pt>
                <c:pt idx="6773">
                  <c:v>42354</c:v>
                </c:pt>
                <c:pt idx="6774">
                  <c:v>42355</c:v>
                </c:pt>
                <c:pt idx="6775">
                  <c:v>42356</c:v>
                </c:pt>
                <c:pt idx="6776">
                  <c:v>42359</c:v>
                </c:pt>
                <c:pt idx="6777">
                  <c:v>42360</c:v>
                </c:pt>
                <c:pt idx="6778">
                  <c:v>42361</c:v>
                </c:pt>
                <c:pt idx="6779">
                  <c:v>42362</c:v>
                </c:pt>
                <c:pt idx="6780">
                  <c:v>42363</c:v>
                </c:pt>
                <c:pt idx="6781">
                  <c:v>42366</c:v>
                </c:pt>
                <c:pt idx="6782">
                  <c:v>42367</c:v>
                </c:pt>
                <c:pt idx="6783">
                  <c:v>42368</c:v>
                </c:pt>
                <c:pt idx="6784">
                  <c:v>42369</c:v>
                </c:pt>
                <c:pt idx="6785">
                  <c:v>42370</c:v>
                </c:pt>
                <c:pt idx="6786">
                  <c:v>42373</c:v>
                </c:pt>
                <c:pt idx="6787">
                  <c:v>42374</c:v>
                </c:pt>
                <c:pt idx="6788">
                  <c:v>42375</c:v>
                </c:pt>
                <c:pt idx="6789">
                  <c:v>42376</c:v>
                </c:pt>
                <c:pt idx="6790">
                  <c:v>42377</c:v>
                </c:pt>
                <c:pt idx="6791">
                  <c:v>42380</c:v>
                </c:pt>
                <c:pt idx="6792">
                  <c:v>42381</c:v>
                </c:pt>
                <c:pt idx="6793">
                  <c:v>42382</c:v>
                </c:pt>
                <c:pt idx="6794">
                  <c:v>42383</c:v>
                </c:pt>
                <c:pt idx="6795">
                  <c:v>42384</c:v>
                </c:pt>
                <c:pt idx="6796">
                  <c:v>42387</c:v>
                </c:pt>
                <c:pt idx="6797">
                  <c:v>42388</c:v>
                </c:pt>
                <c:pt idx="6798">
                  <c:v>42389</c:v>
                </c:pt>
                <c:pt idx="6799">
                  <c:v>42390</c:v>
                </c:pt>
                <c:pt idx="6800">
                  <c:v>42391</c:v>
                </c:pt>
                <c:pt idx="6801">
                  <c:v>42394</c:v>
                </c:pt>
                <c:pt idx="6802">
                  <c:v>42395</c:v>
                </c:pt>
                <c:pt idx="6803">
                  <c:v>42396</c:v>
                </c:pt>
                <c:pt idx="6804">
                  <c:v>42397</c:v>
                </c:pt>
                <c:pt idx="6805">
                  <c:v>42398</c:v>
                </c:pt>
                <c:pt idx="6806">
                  <c:v>42401</c:v>
                </c:pt>
                <c:pt idx="6807">
                  <c:v>42402</c:v>
                </c:pt>
                <c:pt idx="6808">
                  <c:v>42403</c:v>
                </c:pt>
                <c:pt idx="6809">
                  <c:v>42404</c:v>
                </c:pt>
                <c:pt idx="6810">
                  <c:v>42405</c:v>
                </c:pt>
                <c:pt idx="6811">
                  <c:v>42408</c:v>
                </c:pt>
                <c:pt idx="6812">
                  <c:v>42409</c:v>
                </c:pt>
                <c:pt idx="6813">
                  <c:v>42410</c:v>
                </c:pt>
                <c:pt idx="6814">
                  <c:v>42411</c:v>
                </c:pt>
                <c:pt idx="6815">
                  <c:v>42412</c:v>
                </c:pt>
                <c:pt idx="6816">
                  <c:v>42415</c:v>
                </c:pt>
                <c:pt idx="6817">
                  <c:v>42416</c:v>
                </c:pt>
                <c:pt idx="6818">
                  <c:v>42417</c:v>
                </c:pt>
                <c:pt idx="6819">
                  <c:v>42418</c:v>
                </c:pt>
                <c:pt idx="6820">
                  <c:v>42419</c:v>
                </c:pt>
                <c:pt idx="6821">
                  <c:v>42422</c:v>
                </c:pt>
                <c:pt idx="6822">
                  <c:v>42423</c:v>
                </c:pt>
                <c:pt idx="6823">
                  <c:v>42424</c:v>
                </c:pt>
                <c:pt idx="6824">
                  <c:v>42425</c:v>
                </c:pt>
                <c:pt idx="6825">
                  <c:v>42426</c:v>
                </c:pt>
                <c:pt idx="6826">
                  <c:v>42429</c:v>
                </c:pt>
                <c:pt idx="6827">
                  <c:v>42430</c:v>
                </c:pt>
                <c:pt idx="6828">
                  <c:v>42431</c:v>
                </c:pt>
                <c:pt idx="6829">
                  <c:v>42432</c:v>
                </c:pt>
                <c:pt idx="6830">
                  <c:v>42433</c:v>
                </c:pt>
                <c:pt idx="6831">
                  <c:v>42436</c:v>
                </c:pt>
                <c:pt idx="6832">
                  <c:v>42437</c:v>
                </c:pt>
                <c:pt idx="6833">
                  <c:v>42438</c:v>
                </c:pt>
                <c:pt idx="6834">
                  <c:v>42439</c:v>
                </c:pt>
                <c:pt idx="6835">
                  <c:v>42440</c:v>
                </c:pt>
                <c:pt idx="6836">
                  <c:v>42443</c:v>
                </c:pt>
                <c:pt idx="6837">
                  <c:v>42444</c:v>
                </c:pt>
                <c:pt idx="6838">
                  <c:v>42445</c:v>
                </c:pt>
                <c:pt idx="6839">
                  <c:v>42446</c:v>
                </c:pt>
                <c:pt idx="6840">
                  <c:v>42447</c:v>
                </c:pt>
                <c:pt idx="6841">
                  <c:v>42450</c:v>
                </c:pt>
                <c:pt idx="6842">
                  <c:v>42451</c:v>
                </c:pt>
                <c:pt idx="6843">
                  <c:v>42452</c:v>
                </c:pt>
                <c:pt idx="6844">
                  <c:v>42453</c:v>
                </c:pt>
                <c:pt idx="6845">
                  <c:v>42454</c:v>
                </c:pt>
                <c:pt idx="6846">
                  <c:v>42457</c:v>
                </c:pt>
                <c:pt idx="6847">
                  <c:v>42458</c:v>
                </c:pt>
                <c:pt idx="6848">
                  <c:v>42459</c:v>
                </c:pt>
                <c:pt idx="6849">
                  <c:v>42460</c:v>
                </c:pt>
                <c:pt idx="6850">
                  <c:v>42461</c:v>
                </c:pt>
                <c:pt idx="6851">
                  <c:v>42464</c:v>
                </c:pt>
                <c:pt idx="6852">
                  <c:v>42465</c:v>
                </c:pt>
                <c:pt idx="6853">
                  <c:v>42466</c:v>
                </c:pt>
                <c:pt idx="6854">
                  <c:v>42467</c:v>
                </c:pt>
                <c:pt idx="6855">
                  <c:v>42468</c:v>
                </c:pt>
                <c:pt idx="6856">
                  <c:v>42471</c:v>
                </c:pt>
                <c:pt idx="6857">
                  <c:v>42472</c:v>
                </c:pt>
                <c:pt idx="6858">
                  <c:v>42473</c:v>
                </c:pt>
                <c:pt idx="6859">
                  <c:v>42474</c:v>
                </c:pt>
                <c:pt idx="6860">
                  <c:v>42475</c:v>
                </c:pt>
                <c:pt idx="6861">
                  <c:v>42478</c:v>
                </c:pt>
                <c:pt idx="6862">
                  <c:v>42479</c:v>
                </c:pt>
                <c:pt idx="6863">
                  <c:v>42480</c:v>
                </c:pt>
                <c:pt idx="6864">
                  <c:v>42481</c:v>
                </c:pt>
                <c:pt idx="6865">
                  <c:v>42482</c:v>
                </c:pt>
                <c:pt idx="6866">
                  <c:v>42485</c:v>
                </c:pt>
                <c:pt idx="6867">
                  <c:v>42486</c:v>
                </c:pt>
                <c:pt idx="6868">
                  <c:v>42487</c:v>
                </c:pt>
                <c:pt idx="6869">
                  <c:v>42488</c:v>
                </c:pt>
                <c:pt idx="6870">
                  <c:v>42489</c:v>
                </c:pt>
                <c:pt idx="6871">
                  <c:v>42492</c:v>
                </c:pt>
                <c:pt idx="6872">
                  <c:v>42493</c:v>
                </c:pt>
                <c:pt idx="6873">
                  <c:v>42494</c:v>
                </c:pt>
                <c:pt idx="6874">
                  <c:v>42495</c:v>
                </c:pt>
                <c:pt idx="6875">
                  <c:v>42496</c:v>
                </c:pt>
                <c:pt idx="6876">
                  <c:v>42499</c:v>
                </c:pt>
                <c:pt idx="6877">
                  <c:v>42500</c:v>
                </c:pt>
                <c:pt idx="6878">
                  <c:v>42501</c:v>
                </c:pt>
                <c:pt idx="6879">
                  <c:v>42502</c:v>
                </c:pt>
                <c:pt idx="6880">
                  <c:v>42503</c:v>
                </c:pt>
                <c:pt idx="6881">
                  <c:v>42506</c:v>
                </c:pt>
                <c:pt idx="6882">
                  <c:v>42507</c:v>
                </c:pt>
                <c:pt idx="6883">
                  <c:v>42508</c:v>
                </c:pt>
                <c:pt idx="6884">
                  <c:v>42509</c:v>
                </c:pt>
                <c:pt idx="6885">
                  <c:v>42510</c:v>
                </c:pt>
                <c:pt idx="6886">
                  <c:v>42513</c:v>
                </c:pt>
                <c:pt idx="6887">
                  <c:v>42514</c:v>
                </c:pt>
                <c:pt idx="6888">
                  <c:v>42515</c:v>
                </c:pt>
                <c:pt idx="6889">
                  <c:v>42516</c:v>
                </c:pt>
                <c:pt idx="6890">
                  <c:v>42517</c:v>
                </c:pt>
                <c:pt idx="6891">
                  <c:v>42520</c:v>
                </c:pt>
                <c:pt idx="6892">
                  <c:v>42521</c:v>
                </c:pt>
                <c:pt idx="6893">
                  <c:v>42522</c:v>
                </c:pt>
                <c:pt idx="6894">
                  <c:v>42523</c:v>
                </c:pt>
                <c:pt idx="6895">
                  <c:v>42524</c:v>
                </c:pt>
                <c:pt idx="6896">
                  <c:v>42527</c:v>
                </c:pt>
                <c:pt idx="6897">
                  <c:v>42528</c:v>
                </c:pt>
                <c:pt idx="6898">
                  <c:v>42529</c:v>
                </c:pt>
                <c:pt idx="6899">
                  <c:v>42530</c:v>
                </c:pt>
                <c:pt idx="6900">
                  <c:v>42531</c:v>
                </c:pt>
                <c:pt idx="6901">
                  <c:v>42534</c:v>
                </c:pt>
                <c:pt idx="6902">
                  <c:v>42535</c:v>
                </c:pt>
                <c:pt idx="6903">
                  <c:v>42536</c:v>
                </c:pt>
                <c:pt idx="6904">
                  <c:v>42537</c:v>
                </c:pt>
                <c:pt idx="6905">
                  <c:v>42538</c:v>
                </c:pt>
                <c:pt idx="6906">
                  <c:v>42541</c:v>
                </c:pt>
                <c:pt idx="6907">
                  <c:v>42542</c:v>
                </c:pt>
                <c:pt idx="6908">
                  <c:v>42543</c:v>
                </c:pt>
                <c:pt idx="6909">
                  <c:v>42544</c:v>
                </c:pt>
                <c:pt idx="6910">
                  <c:v>42545</c:v>
                </c:pt>
                <c:pt idx="6911">
                  <c:v>42548</c:v>
                </c:pt>
                <c:pt idx="6912">
                  <c:v>42549</c:v>
                </c:pt>
                <c:pt idx="6913">
                  <c:v>42550</c:v>
                </c:pt>
                <c:pt idx="6914">
                  <c:v>42551</c:v>
                </c:pt>
                <c:pt idx="6915">
                  <c:v>42552</c:v>
                </c:pt>
                <c:pt idx="6916">
                  <c:v>42555</c:v>
                </c:pt>
                <c:pt idx="6917">
                  <c:v>42556</c:v>
                </c:pt>
                <c:pt idx="6918">
                  <c:v>42557</c:v>
                </c:pt>
                <c:pt idx="6919">
                  <c:v>42558</c:v>
                </c:pt>
                <c:pt idx="6920">
                  <c:v>42559</c:v>
                </c:pt>
                <c:pt idx="6921">
                  <c:v>42562</c:v>
                </c:pt>
                <c:pt idx="6922">
                  <c:v>42563</c:v>
                </c:pt>
                <c:pt idx="6923">
                  <c:v>42564</c:v>
                </c:pt>
                <c:pt idx="6924">
                  <c:v>42565</c:v>
                </c:pt>
                <c:pt idx="6925">
                  <c:v>42566</c:v>
                </c:pt>
                <c:pt idx="6926">
                  <c:v>42569</c:v>
                </c:pt>
                <c:pt idx="6927">
                  <c:v>42570</c:v>
                </c:pt>
                <c:pt idx="6928">
                  <c:v>42571</c:v>
                </c:pt>
                <c:pt idx="6929">
                  <c:v>42572</c:v>
                </c:pt>
                <c:pt idx="6930">
                  <c:v>42573</c:v>
                </c:pt>
                <c:pt idx="6931">
                  <c:v>42576</c:v>
                </c:pt>
                <c:pt idx="6932">
                  <c:v>42577</c:v>
                </c:pt>
                <c:pt idx="6933">
                  <c:v>42578</c:v>
                </c:pt>
                <c:pt idx="6934">
                  <c:v>42579</c:v>
                </c:pt>
                <c:pt idx="6935">
                  <c:v>42580</c:v>
                </c:pt>
                <c:pt idx="6936">
                  <c:v>42583</c:v>
                </c:pt>
                <c:pt idx="6937">
                  <c:v>42584</c:v>
                </c:pt>
                <c:pt idx="6938">
                  <c:v>42585</c:v>
                </c:pt>
                <c:pt idx="6939">
                  <c:v>42586</c:v>
                </c:pt>
                <c:pt idx="6940">
                  <c:v>42587</c:v>
                </c:pt>
                <c:pt idx="6941">
                  <c:v>42590</c:v>
                </c:pt>
                <c:pt idx="6942">
                  <c:v>42591</c:v>
                </c:pt>
                <c:pt idx="6943">
                  <c:v>42592</c:v>
                </c:pt>
                <c:pt idx="6944">
                  <c:v>42593</c:v>
                </c:pt>
                <c:pt idx="6945">
                  <c:v>42594</c:v>
                </c:pt>
                <c:pt idx="6946">
                  <c:v>42597</c:v>
                </c:pt>
                <c:pt idx="6947">
                  <c:v>42598</c:v>
                </c:pt>
                <c:pt idx="6948">
                  <c:v>42599</c:v>
                </c:pt>
                <c:pt idx="6949">
                  <c:v>42600</c:v>
                </c:pt>
                <c:pt idx="6950">
                  <c:v>42601</c:v>
                </c:pt>
                <c:pt idx="6951">
                  <c:v>42604</c:v>
                </c:pt>
                <c:pt idx="6952">
                  <c:v>42605</c:v>
                </c:pt>
                <c:pt idx="6953">
                  <c:v>42606</c:v>
                </c:pt>
                <c:pt idx="6954">
                  <c:v>42607</c:v>
                </c:pt>
                <c:pt idx="6955">
                  <c:v>42608</c:v>
                </c:pt>
                <c:pt idx="6956">
                  <c:v>42611</c:v>
                </c:pt>
                <c:pt idx="6957">
                  <c:v>42612</c:v>
                </c:pt>
                <c:pt idx="6958">
                  <c:v>42613</c:v>
                </c:pt>
                <c:pt idx="6959">
                  <c:v>42614</c:v>
                </c:pt>
                <c:pt idx="6960">
                  <c:v>42615</c:v>
                </c:pt>
                <c:pt idx="6961">
                  <c:v>42618</c:v>
                </c:pt>
                <c:pt idx="6962">
                  <c:v>42619</c:v>
                </c:pt>
                <c:pt idx="6963">
                  <c:v>42620</c:v>
                </c:pt>
                <c:pt idx="6964">
                  <c:v>42621</c:v>
                </c:pt>
                <c:pt idx="6965">
                  <c:v>42622</c:v>
                </c:pt>
                <c:pt idx="6966">
                  <c:v>42625</c:v>
                </c:pt>
                <c:pt idx="6967">
                  <c:v>42626</c:v>
                </c:pt>
                <c:pt idx="6968">
                  <c:v>42627</c:v>
                </c:pt>
                <c:pt idx="6969">
                  <c:v>42628</c:v>
                </c:pt>
                <c:pt idx="6970">
                  <c:v>42629</c:v>
                </c:pt>
                <c:pt idx="6971">
                  <c:v>42632</c:v>
                </c:pt>
                <c:pt idx="6972">
                  <c:v>42633</c:v>
                </c:pt>
                <c:pt idx="6973">
                  <c:v>42634</c:v>
                </c:pt>
                <c:pt idx="6974">
                  <c:v>42635</c:v>
                </c:pt>
                <c:pt idx="6975">
                  <c:v>42636</c:v>
                </c:pt>
                <c:pt idx="6976">
                  <c:v>42639</c:v>
                </c:pt>
                <c:pt idx="6977">
                  <c:v>42640</c:v>
                </c:pt>
                <c:pt idx="6978">
                  <c:v>42641</c:v>
                </c:pt>
                <c:pt idx="6979">
                  <c:v>42642</c:v>
                </c:pt>
                <c:pt idx="6980">
                  <c:v>42643</c:v>
                </c:pt>
                <c:pt idx="6981">
                  <c:v>42646</c:v>
                </c:pt>
                <c:pt idx="6982">
                  <c:v>42647</c:v>
                </c:pt>
                <c:pt idx="6983">
                  <c:v>42648</c:v>
                </c:pt>
                <c:pt idx="6984">
                  <c:v>42649</c:v>
                </c:pt>
                <c:pt idx="6985">
                  <c:v>42650</c:v>
                </c:pt>
                <c:pt idx="6986">
                  <c:v>42653</c:v>
                </c:pt>
                <c:pt idx="6987">
                  <c:v>42654</c:v>
                </c:pt>
                <c:pt idx="6988">
                  <c:v>42655</c:v>
                </c:pt>
                <c:pt idx="6989">
                  <c:v>42656</c:v>
                </c:pt>
                <c:pt idx="6990">
                  <c:v>42657</c:v>
                </c:pt>
                <c:pt idx="6991">
                  <c:v>42660</c:v>
                </c:pt>
                <c:pt idx="6992">
                  <c:v>42661</c:v>
                </c:pt>
                <c:pt idx="6993">
                  <c:v>42662</c:v>
                </c:pt>
                <c:pt idx="6994">
                  <c:v>42663</c:v>
                </c:pt>
                <c:pt idx="6995">
                  <c:v>42664</c:v>
                </c:pt>
                <c:pt idx="6996">
                  <c:v>42667</c:v>
                </c:pt>
                <c:pt idx="6997">
                  <c:v>42668</c:v>
                </c:pt>
                <c:pt idx="6998">
                  <c:v>42669</c:v>
                </c:pt>
                <c:pt idx="6999">
                  <c:v>42670</c:v>
                </c:pt>
                <c:pt idx="7000">
                  <c:v>42671</c:v>
                </c:pt>
                <c:pt idx="7001">
                  <c:v>42674</c:v>
                </c:pt>
                <c:pt idx="7002">
                  <c:v>42675</c:v>
                </c:pt>
                <c:pt idx="7003">
                  <c:v>42676</c:v>
                </c:pt>
                <c:pt idx="7004">
                  <c:v>42677</c:v>
                </c:pt>
                <c:pt idx="7005">
                  <c:v>42678</c:v>
                </c:pt>
                <c:pt idx="7006">
                  <c:v>42681</c:v>
                </c:pt>
                <c:pt idx="7007">
                  <c:v>42682</c:v>
                </c:pt>
                <c:pt idx="7008">
                  <c:v>42683</c:v>
                </c:pt>
                <c:pt idx="7009">
                  <c:v>42684</c:v>
                </c:pt>
                <c:pt idx="7010">
                  <c:v>42685</c:v>
                </c:pt>
                <c:pt idx="7011">
                  <c:v>42688</c:v>
                </c:pt>
                <c:pt idx="7012">
                  <c:v>42689</c:v>
                </c:pt>
                <c:pt idx="7013">
                  <c:v>42690</c:v>
                </c:pt>
                <c:pt idx="7014">
                  <c:v>42691</c:v>
                </c:pt>
                <c:pt idx="7015">
                  <c:v>42692</c:v>
                </c:pt>
                <c:pt idx="7016">
                  <c:v>42695</c:v>
                </c:pt>
                <c:pt idx="7017">
                  <c:v>42696</c:v>
                </c:pt>
                <c:pt idx="7018">
                  <c:v>42697</c:v>
                </c:pt>
                <c:pt idx="7019">
                  <c:v>42698</c:v>
                </c:pt>
                <c:pt idx="7020">
                  <c:v>42699</c:v>
                </c:pt>
                <c:pt idx="7021">
                  <c:v>42702</c:v>
                </c:pt>
                <c:pt idx="7022">
                  <c:v>42703</c:v>
                </c:pt>
                <c:pt idx="7023">
                  <c:v>42704</c:v>
                </c:pt>
                <c:pt idx="7024">
                  <c:v>42705</c:v>
                </c:pt>
                <c:pt idx="7025">
                  <c:v>42706</c:v>
                </c:pt>
                <c:pt idx="7026">
                  <c:v>42709</c:v>
                </c:pt>
                <c:pt idx="7027">
                  <c:v>42710</c:v>
                </c:pt>
                <c:pt idx="7028">
                  <c:v>42711</c:v>
                </c:pt>
                <c:pt idx="7029">
                  <c:v>42712</c:v>
                </c:pt>
                <c:pt idx="7030">
                  <c:v>42713</c:v>
                </c:pt>
                <c:pt idx="7031">
                  <c:v>42716</c:v>
                </c:pt>
                <c:pt idx="7032">
                  <c:v>42717</c:v>
                </c:pt>
                <c:pt idx="7033">
                  <c:v>42718</c:v>
                </c:pt>
                <c:pt idx="7034">
                  <c:v>42719</c:v>
                </c:pt>
                <c:pt idx="7035">
                  <c:v>42720</c:v>
                </c:pt>
                <c:pt idx="7036">
                  <c:v>42723</c:v>
                </c:pt>
                <c:pt idx="7037">
                  <c:v>42724</c:v>
                </c:pt>
                <c:pt idx="7038">
                  <c:v>42725</c:v>
                </c:pt>
                <c:pt idx="7039">
                  <c:v>42726</c:v>
                </c:pt>
                <c:pt idx="7040">
                  <c:v>42727</c:v>
                </c:pt>
                <c:pt idx="7041">
                  <c:v>42730</c:v>
                </c:pt>
                <c:pt idx="7042">
                  <c:v>42731</c:v>
                </c:pt>
                <c:pt idx="7043">
                  <c:v>42732</c:v>
                </c:pt>
                <c:pt idx="7044">
                  <c:v>42733</c:v>
                </c:pt>
                <c:pt idx="7045">
                  <c:v>42734</c:v>
                </c:pt>
                <c:pt idx="7046">
                  <c:v>42737</c:v>
                </c:pt>
                <c:pt idx="7047">
                  <c:v>42738</c:v>
                </c:pt>
                <c:pt idx="7048">
                  <c:v>42739</c:v>
                </c:pt>
                <c:pt idx="7049">
                  <c:v>42740</c:v>
                </c:pt>
                <c:pt idx="7050">
                  <c:v>42741</c:v>
                </c:pt>
                <c:pt idx="7051">
                  <c:v>42744</c:v>
                </c:pt>
                <c:pt idx="7052">
                  <c:v>42745</c:v>
                </c:pt>
                <c:pt idx="7053">
                  <c:v>42746</c:v>
                </c:pt>
                <c:pt idx="7054">
                  <c:v>42747</c:v>
                </c:pt>
                <c:pt idx="7055">
                  <c:v>42748</c:v>
                </c:pt>
                <c:pt idx="7056">
                  <c:v>42751</c:v>
                </c:pt>
                <c:pt idx="7057">
                  <c:v>42752</c:v>
                </c:pt>
                <c:pt idx="7058">
                  <c:v>42753</c:v>
                </c:pt>
                <c:pt idx="7059">
                  <c:v>42754</c:v>
                </c:pt>
                <c:pt idx="7060">
                  <c:v>42755</c:v>
                </c:pt>
                <c:pt idx="7061">
                  <c:v>42758</c:v>
                </c:pt>
                <c:pt idx="7062">
                  <c:v>42759</c:v>
                </c:pt>
                <c:pt idx="7063">
                  <c:v>42760</c:v>
                </c:pt>
                <c:pt idx="7064">
                  <c:v>42761</c:v>
                </c:pt>
                <c:pt idx="7065">
                  <c:v>42762</c:v>
                </c:pt>
                <c:pt idx="7066">
                  <c:v>42765</c:v>
                </c:pt>
                <c:pt idx="7067">
                  <c:v>42766</c:v>
                </c:pt>
                <c:pt idx="7068">
                  <c:v>42767</c:v>
                </c:pt>
                <c:pt idx="7069">
                  <c:v>42768</c:v>
                </c:pt>
                <c:pt idx="7070">
                  <c:v>42769</c:v>
                </c:pt>
                <c:pt idx="7071">
                  <c:v>42772</c:v>
                </c:pt>
                <c:pt idx="7072">
                  <c:v>42773</c:v>
                </c:pt>
                <c:pt idx="7073">
                  <c:v>42774</c:v>
                </c:pt>
                <c:pt idx="7074">
                  <c:v>42775</c:v>
                </c:pt>
                <c:pt idx="7075">
                  <c:v>42776</c:v>
                </c:pt>
                <c:pt idx="7076">
                  <c:v>42779</c:v>
                </c:pt>
                <c:pt idx="7077">
                  <c:v>42780</c:v>
                </c:pt>
                <c:pt idx="7078">
                  <c:v>42781</c:v>
                </c:pt>
                <c:pt idx="7079">
                  <c:v>42782</c:v>
                </c:pt>
                <c:pt idx="7080">
                  <c:v>42783</c:v>
                </c:pt>
                <c:pt idx="7081">
                  <c:v>42786</c:v>
                </c:pt>
                <c:pt idx="7082">
                  <c:v>42787</c:v>
                </c:pt>
                <c:pt idx="7083">
                  <c:v>42788</c:v>
                </c:pt>
                <c:pt idx="7084">
                  <c:v>42789</c:v>
                </c:pt>
                <c:pt idx="7085">
                  <c:v>42790</c:v>
                </c:pt>
                <c:pt idx="7086">
                  <c:v>42793</c:v>
                </c:pt>
                <c:pt idx="7087">
                  <c:v>42794</c:v>
                </c:pt>
                <c:pt idx="7088">
                  <c:v>42795</c:v>
                </c:pt>
                <c:pt idx="7089">
                  <c:v>42796</c:v>
                </c:pt>
                <c:pt idx="7090">
                  <c:v>42797</c:v>
                </c:pt>
                <c:pt idx="7091">
                  <c:v>42800</c:v>
                </c:pt>
                <c:pt idx="7092">
                  <c:v>42801</c:v>
                </c:pt>
                <c:pt idx="7093">
                  <c:v>42802</c:v>
                </c:pt>
                <c:pt idx="7094">
                  <c:v>42803</c:v>
                </c:pt>
                <c:pt idx="7095">
                  <c:v>42804</c:v>
                </c:pt>
                <c:pt idx="7096">
                  <c:v>42807</c:v>
                </c:pt>
                <c:pt idx="7097">
                  <c:v>42808</c:v>
                </c:pt>
                <c:pt idx="7098">
                  <c:v>42809</c:v>
                </c:pt>
                <c:pt idx="7099">
                  <c:v>42810</c:v>
                </c:pt>
                <c:pt idx="7100">
                  <c:v>42811</c:v>
                </c:pt>
                <c:pt idx="7101">
                  <c:v>42814</c:v>
                </c:pt>
                <c:pt idx="7102">
                  <c:v>42815</c:v>
                </c:pt>
                <c:pt idx="7103">
                  <c:v>42816</c:v>
                </c:pt>
                <c:pt idx="7104">
                  <c:v>42817</c:v>
                </c:pt>
                <c:pt idx="7105">
                  <c:v>42818</c:v>
                </c:pt>
                <c:pt idx="7106">
                  <c:v>42821</c:v>
                </c:pt>
                <c:pt idx="7107">
                  <c:v>42822</c:v>
                </c:pt>
                <c:pt idx="7108">
                  <c:v>42823</c:v>
                </c:pt>
                <c:pt idx="7109">
                  <c:v>42824</c:v>
                </c:pt>
                <c:pt idx="7110">
                  <c:v>42825</c:v>
                </c:pt>
                <c:pt idx="7111">
                  <c:v>42828</c:v>
                </c:pt>
                <c:pt idx="7112">
                  <c:v>42829</c:v>
                </c:pt>
                <c:pt idx="7113">
                  <c:v>42830</c:v>
                </c:pt>
                <c:pt idx="7114">
                  <c:v>42831</c:v>
                </c:pt>
                <c:pt idx="7115">
                  <c:v>42832</c:v>
                </c:pt>
                <c:pt idx="7116">
                  <c:v>42835</c:v>
                </c:pt>
                <c:pt idx="7117">
                  <c:v>42836</c:v>
                </c:pt>
                <c:pt idx="7118">
                  <c:v>42837</c:v>
                </c:pt>
                <c:pt idx="7119">
                  <c:v>42838</c:v>
                </c:pt>
                <c:pt idx="7120">
                  <c:v>42839</c:v>
                </c:pt>
                <c:pt idx="7121">
                  <c:v>42842</c:v>
                </c:pt>
                <c:pt idx="7122">
                  <c:v>42843</c:v>
                </c:pt>
                <c:pt idx="7123">
                  <c:v>42844</c:v>
                </c:pt>
                <c:pt idx="7124">
                  <c:v>42845</c:v>
                </c:pt>
                <c:pt idx="7125">
                  <c:v>42846</c:v>
                </c:pt>
                <c:pt idx="7126">
                  <c:v>42849</c:v>
                </c:pt>
                <c:pt idx="7127">
                  <c:v>42850</c:v>
                </c:pt>
                <c:pt idx="7128">
                  <c:v>42851</c:v>
                </c:pt>
                <c:pt idx="7129">
                  <c:v>42852</c:v>
                </c:pt>
                <c:pt idx="7130">
                  <c:v>42853</c:v>
                </c:pt>
                <c:pt idx="7131">
                  <c:v>42856</c:v>
                </c:pt>
                <c:pt idx="7132">
                  <c:v>42857</c:v>
                </c:pt>
                <c:pt idx="7133">
                  <c:v>42858</c:v>
                </c:pt>
                <c:pt idx="7134">
                  <c:v>42859</c:v>
                </c:pt>
                <c:pt idx="7135">
                  <c:v>42860</c:v>
                </c:pt>
                <c:pt idx="7136">
                  <c:v>42863</c:v>
                </c:pt>
                <c:pt idx="7137">
                  <c:v>42864</c:v>
                </c:pt>
                <c:pt idx="7138">
                  <c:v>42865</c:v>
                </c:pt>
                <c:pt idx="7139">
                  <c:v>42866</c:v>
                </c:pt>
                <c:pt idx="7140">
                  <c:v>42867</c:v>
                </c:pt>
                <c:pt idx="7141">
                  <c:v>42870</c:v>
                </c:pt>
                <c:pt idx="7142">
                  <c:v>42871</c:v>
                </c:pt>
                <c:pt idx="7143">
                  <c:v>42872</c:v>
                </c:pt>
                <c:pt idx="7144">
                  <c:v>42873</c:v>
                </c:pt>
                <c:pt idx="7145">
                  <c:v>42874</c:v>
                </c:pt>
                <c:pt idx="7146">
                  <c:v>42877</c:v>
                </c:pt>
                <c:pt idx="7147">
                  <c:v>42878</c:v>
                </c:pt>
                <c:pt idx="7148">
                  <c:v>42879</c:v>
                </c:pt>
                <c:pt idx="7149">
                  <c:v>42880</c:v>
                </c:pt>
                <c:pt idx="7150">
                  <c:v>42881</c:v>
                </c:pt>
                <c:pt idx="7151">
                  <c:v>42884</c:v>
                </c:pt>
                <c:pt idx="7152">
                  <c:v>42885</c:v>
                </c:pt>
                <c:pt idx="7153">
                  <c:v>42886</c:v>
                </c:pt>
                <c:pt idx="7154">
                  <c:v>42887</c:v>
                </c:pt>
                <c:pt idx="7155">
                  <c:v>42888</c:v>
                </c:pt>
                <c:pt idx="7156">
                  <c:v>42891</c:v>
                </c:pt>
                <c:pt idx="7157">
                  <c:v>42892</c:v>
                </c:pt>
                <c:pt idx="7158">
                  <c:v>42893</c:v>
                </c:pt>
                <c:pt idx="7159">
                  <c:v>42894</c:v>
                </c:pt>
                <c:pt idx="7160">
                  <c:v>42895</c:v>
                </c:pt>
                <c:pt idx="7161">
                  <c:v>42898</c:v>
                </c:pt>
                <c:pt idx="7162">
                  <c:v>42899</c:v>
                </c:pt>
                <c:pt idx="7163">
                  <c:v>42900</c:v>
                </c:pt>
                <c:pt idx="7164">
                  <c:v>42901</c:v>
                </c:pt>
                <c:pt idx="7165">
                  <c:v>42902</c:v>
                </c:pt>
                <c:pt idx="7166">
                  <c:v>42905</c:v>
                </c:pt>
                <c:pt idx="7167">
                  <c:v>42906</c:v>
                </c:pt>
                <c:pt idx="7168">
                  <c:v>42907</c:v>
                </c:pt>
                <c:pt idx="7169">
                  <c:v>42908</c:v>
                </c:pt>
                <c:pt idx="7170">
                  <c:v>42909</c:v>
                </c:pt>
                <c:pt idx="7171">
                  <c:v>42912</c:v>
                </c:pt>
                <c:pt idx="7172">
                  <c:v>42913</c:v>
                </c:pt>
                <c:pt idx="7173">
                  <c:v>42914</c:v>
                </c:pt>
                <c:pt idx="7174">
                  <c:v>42915</c:v>
                </c:pt>
                <c:pt idx="7175">
                  <c:v>42916</c:v>
                </c:pt>
                <c:pt idx="7176">
                  <c:v>42919</c:v>
                </c:pt>
                <c:pt idx="7177">
                  <c:v>42920</c:v>
                </c:pt>
                <c:pt idx="7178">
                  <c:v>42921</c:v>
                </c:pt>
                <c:pt idx="7179">
                  <c:v>42922</c:v>
                </c:pt>
                <c:pt idx="7180">
                  <c:v>42923</c:v>
                </c:pt>
                <c:pt idx="7181">
                  <c:v>42926</c:v>
                </c:pt>
                <c:pt idx="7182">
                  <c:v>42927</c:v>
                </c:pt>
                <c:pt idx="7183">
                  <c:v>42928</c:v>
                </c:pt>
                <c:pt idx="7184">
                  <c:v>42929</c:v>
                </c:pt>
                <c:pt idx="7185">
                  <c:v>42930</c:v>
                </c:pt>
                <c:pt idx="7186">
                  <c:v>42933</c:v>
                </c:pt>
                <c:pt idx="7187">
                  <c:v>42934</c:v>
                </c:pt>
                <c:pt idx="7188">
                  <c:v>42935</c:v>
                </c:pt>
                <c:pt idx="7189">
                  <c:v>42936</c:v>
                </c:pt>
                <c:pt idx="7190">
                  <c:v>42937</c:v>
                </c:pt>
                <c:pt idx="7191">
                  <c:v>42940</c:v>
                </c:pt>
                <c:pt idx="7192">
                  <c:v>42941</c:v>
                </c:pt>
                <c:pt idx="7193">
                  <c:v>42942</c:v>
                </c:pt>
                <c:pt idx="7194">
                  <c:v>42943</c:v>
                </c:pt>
                <c:pt idx="7195">
                  <c:v>42944</c:v>
                </c:pt>
                <c:pt idx="7196">
                  <c:v>42947</c:v>
                </c:pt>
                <c:pt idx="7197">
                  <c:v>42948</c:v>
                </c:pt>
                <c:pt idx="7198">
                  <c:v>42949</c:v>
                </c:pt>
                <c:pt idx="7199">
                  <c:v>42950</c:v>
                </c:pt>
                <c:pt idx="7200">
                  <c:v>42951</c:v>
                </c:pt>
                <c:pt idx="7201">
                  <c:v>42954</c:v>
                </c:pt>
                <c:pt idx="7202">
                  <c:v>42955</c:v>
                </c:pt>
                <c:pt idx="7203">
                  <c:v>42956</c:v>
                </c:pt>
                <c:pt idx="7204">
                  <c:v>42957</c:v>
                </c:pt>
                <c:pt idx="7205">
                  <c:v>42958</c:v>
                </c:pt>
                <c:pt idx="7206">
                  <c:v>42961</c:v>
                </c:pt>
                <c:pt idx="7207">
                  <c:v>42962</c:v>
                </c:pt>
                <c:pt idx="7208">
                  <c:v>42963</c:v>
                </c:pt>
                <c:pt idx="7209">
                  <c:v>42964</c:v>
                </c:pt>
                <c:pt idx="7210">
                  <c:v>42965</c:v>
                </c:pt>
                <c:pt idx="7211">
                  <c:v>42968</c:v>
                </c:pt>
                <c:pt idx="7212">
                  <c:v>42969</c:v>
                </c:pt>
                <c:pt idx="7213">
                  <c:v>42970</c:v>
                </c:pt>
                <c:pt idx="7214">
                  <c:v>42971</c:v>
                </c:pt>
                <c:pt idx="7215">
                  <c:v>42972</c:v>
                </c:pt>
                <c:pt idx="7216">
                  <c:v>42975</c:v>
                </c:pt>
                <c:pt idx="7217">
                  <c:v>42976</c:v>
                </c:pt>
                <c:pt idx="7218">
                  <c:v>42977</c:v>
                </c:pt>
                <c:pt idx="7219">
                  <c:v>42978</c:v>
                </c:pt>
                <c:pt idx="7220">
                  <c:v>42979</c:v>
                </c:pt>
                <c:pt idx="7221">
                  <c:v>42982</c:v>
                </c:pt>
                <c:pt idx="7222">
                  <c:v>42983</c:v>
                </c:pt>
                <c:pt idx="7223">
                  <c:v>42984</c:v>
                </c:pt>
                <c:pt idx="7224">
                  <c:v>42985</c:v>
                </c:pt>
                <c:pt idx="7225">
                  <c:v>42986</c:v>
                </c:pt>
                <c:pt idx="7226">
                  <c:v>42989</c:v>
                </c:pt>
                <c:pt idx="7227">
                  <c:v>42990</c:v>
                </c:pt>
                <c:pt idx="7228">
                  <c:v>42991</c:v>
                </c:pt>
                <c:pt idx="7229">
                  <c:v>42992</c:v>
                </c:pt>
                <c:pt idx="7230">
                  <c:v>42993</c:v>
                </c:pt>
                <c:pt idx="7231">
                  <c:v>42996</c:v>
                </c:pt>
                <c:pt idx="7232">
                  <c:v>42997</c:v>
                </c:pt>
                <c:pt idx="7233">
                  <c:v>42998</c:v>
                </c:pt>
                <c:pt idx="7234">
                  <c:v>42999</c:v>
                </c:pt>
                <c:pt idx="7235">
                  <c:v>43000</c:v>
                </c:pt>
                <c:pt idx="7236">
                  <c:v>43003</c:v>
                </c:pt>
                <c:pt idx="7237">
                  <c:v>43004</c:v>
                </c:pt>
                <c:pt idx="7238">
                  <c:v>43005</c:v>
                </c:pt>
                <c:pt idx="7239">
                  <c:v>43006</c:v>
                </c:pt>
                <c:pt idx="7240">
                  <c:v>43007</c:v>
                </c:pt>
                <c:pt idx="7241">
                  <c:v>43010</c:v>
                </c:pt>
                <c:pt idx="7242">
                  <c:v>43011</c:v>
                </c:pt>
                <c:pt idx="7243">
                  <c:v>43012</c:v>
                </c:pt>
                <c:pt idx="7244">
                  <c:v>43013</c:v>
                </c:pt>
                <c:pt idx="7245">
                  <c:v>43014</c:v>
                </c:pt>
                <c:pt idx="7246">
                  <c:v>43017</c:v>
                </c:pt>
                <c:pt idx="7247">
                  <c:v>43018</c:v>
                </c:pt>
                <c:pt idx="7248">
                  <c:v>43019</c:v>
                </c:pt>
                <c:pt idx="7249">
                  <c:v>43020</c:v>
                </c:pt>
                <c:pt idx="7250">
                  <c:v>43021</c:v>
                </c:pt>
                <c:pt idx="7251">
                  <c:v>43024</c:v>
                </c:pt>
                <c:pt idx="7252">
                  <c:v>43025</c:v>
                </c:pt>
                <c:pt idx="7253">
                  <c:v>43026</c:v>
                </c:pt>
                <c:pt idx="7254">
                  <c:v>43027</c:v>
                </c:pt>
                <c:pt idx="7255">
                  <c:v>43028</c:v>
                </c:pt>
                <c:pt idx="7256">
                  <c:v>43031</c:v>
                </c:pt>
                <c:pt idx="7257">
                  <c:v>43032</c:v>
                </c:pt>
                <c:pt idx="7258">
                  <c:v>43033</c:v>
                </c:pt>
                <c:pt idx="7259">
                  <c:v>43034</c:v>
                </c:pt>
                <c:pt idx="7260">
                  <c:v>43035</c:v>
                </c:pt>
                <c:pt idx="7261">
                  <c:v>43038</c:v>
                </c:pt>
                <c:pt idx="7262">
                  <c:v>43039</c:v>
                </c:pt>
                <c:pt idx="7263">
                  <c:v>43040</c:v>
                </c:pt>
                <c:pt idx="7264">
                  <c:v>43041</c:v>
                </c:pt>
                <c:pt idx="7265">
                  <c:v>43042</c:v>
                </c:pt>
                <c:pt idx="7266">
                  <c:v>43045</c:v>
                </c:pt>
                <c:pt idx="7267">
                  <c:v>43046</c:v>
                </c:pt>
                <c:pt idx="7268">
                  <c:v>43047</c:v>
                </c:pt>
                <c:pt idx="7269">
                  <c:v>43048</c:v>
                </c:pt>
                <c:pt idx="7270">
                  <c:v>43049</c:v>
                </c:pt>
                <c:pt idx="7271">
                  <c:v>43052</c:v>
                </c:pt>
                <c:pt idx="7272">
                  <c:v>43053</c:v>
                </c:pt>
                <c:pt idx="7273">
                  <c:v>43054</c:v>
                </c:pt>
                <c:pt idx="7274">
                  <c:v>43055</c:v>
                </c:pt>
                <c:pt idx="7275">
                  <c:v>43056</c:v>
                </c:pt>
                <c:pt idx="7276">
                  <c:v>43059</c:v>
                </c:pt>
                <c:pt idx="7277">
                  <c:v>43060</c:v>
                </c:pt>
                <c:pt idx="7278">
                  <c:v>43061</c:v>
                </c:pt>
                <c:pt idx="7279">
                  <c:v>43062</c:v>
                </c:pt>
                <c:pt idx="7280">
                  <c:v>43063</c:v>
                </c:pt>
                <c:pt idx="7281">
                  <c:v>43066</c:v>
                </c:pt>
                <c:pt idx="7282">
                  <c:v>43067</c:v>
                </c:pt>
                <c:pt idx="7283">
                  <c:v>43068</c:v>
                </c:pt>
                <c:pt idx="7284">
                  <c:v>43069</c:v>
                </c:pt>
                <c:pt idx="7285">
                  <c:v>43070</c:v>
                </c:pt>
                <c:pt idx="7286">
                  <c:v>43073</c:v>
                </c:pt>
                <c:pt idx="7287">
                  <c:v>43074</c:v>
                </c:pt>
                <c:pt idx="7288">
                  <c:v>43075</c:v>
                </c:pt>
                <c:pt idx="7289">
                  <c:v>43076</c:v>
                </c:pt>
                <c:pt idx="7290">
                  <c:v>43077</c:v>
                </c:pt>
                <c:pt idx="7291">
                  <c:v>43080</c:v>
                </c:pt>
                <c:pt idx="7292">
                  <c:v>43081</c:v>
                </c:pt>
                <c:pt idx="7293">
                  <c:v>43082</c:v>
                </c:pt>
                <c:pt idx="7294">
                  <c:v>43083</c:v>
                </c:pt>
                <c:pt idx="7295">
                  <c:v>43084</c:v>
                </c:pt>
                <c:pt idx="7296">
                  <c:v>43087</c:v>
                </c:pt>
                <c:pt idx="7297">
                  <c:v>43088</c:v>
                </c:pt>
                <c:pt idx="7298">
                  <c:v>43089</c:v>
                </c:pt>
                <c:pt idx="7299">
                  <c:v>43090</c:v>
                </c:pt>
                <c:pt idx="7300">
                  <c:v>43091</c:v>
                </c:pt>
                <c:pt idx="7301">
                  <c:v>43094</c:v>
                </c:pt>
                <c:pt idx="7302">
                  <c:v>43095</c:v>
                </c:pt>
                <c:pt idx="7303">
                  <c:v>43096</c:v>
                </c:pt>
                <c:pt idx="7304">
                  <c:v>43097</c:v>
                </c:pt>
                <c:pt idx="7305">
                  <c:v>43098</c:v>
                </c:pt>
                <c:pt idx="7306">
                  <c:v>43101</c:v>
                </c:pt>
                <c:pt idx="7307">
                  <c:v>43102</c:v>
                </c:pt>
                <c:pt idx="7308">
                  <c:v>43103</c:v>
                </c:pt>
                <c:pt idx="7309">
                  <c:v>43104</c:v>
                </c:pt>
                <c:pt idx="7310">
                  <c:v>43105</c:v>
                </c:pt>
                <c:pt idx="7311">
                  <c:v>43108</c:v>
                </c:pt>
                <c:pt idx="7312">
                  <c:v>43109</c:v>
                </c:pt>
                <c:pt idx="7313">
                  <c:v>43110</c:v>
                </c:pt>
                <c:pt idx="7314">
                  <c:v>43111</c:v>
                </c:pt>
                <c:pt idx="7315">
                  <c:v>43112</c:v>
                </c:pt>
                <c:pt idx="7316">
                  <c:v>43115</c:v>
                </c:pt>
                <c:pt idx="7317">
                  <c:v>43116</c:v>
                </c:pt>
                <c:pt idx="7318">
                  <c:v>43117</c:v>
                </c:pt>
                <c:pt idx="7319">
                  <c:v>43118</c:v>
                </c:pt>
                <c:pt idx="7320">
                  <c:v>43119</c:v>
                </c:pt>
                <c:pt idx="7321">
                  <c:v>43122</c:v>
                </c:pt>
                <c:pt idx="7322">
                  <c:v>43123</c:v>
                </c:pt>
                <c:pt idx="7323">
                  <c:v>43124</c:v>
                </c:pt>
                <c:pt idx="7324">
                  <c:v>43125</c:v>
                </c:pt>
                <c:pt idx="7325">
                  <c:v>43126</c:v>
                </c:pt>
                <c:pt idx="7326">
                  <c:v>43129</c:v>
                </c:pt>
                <c:pt idx="7327">
                  <c:v>43130</c:v>
                </c:pt>
                <c:pt idx="7328">
                  <c:v>43131</c:v>
                </c:pt>
                <c:pt idx="7329">
                  <c:v>43132</c:v>
                </c:pt>
                <c:pt idx="7330">
                  <c:v>43133</c:v>
                </c:pt>
                <c:pt idx="7331">
                  <c:v>43136</c:v>
                </c:pt>
                <c:pt idx="7332">
                  <c:v>43137</c:v>
                </c:pt>
                <c:pt idx="7333">
                  <c:v>43138</c:v>
                </c:pt>
                <c:pt idx="7334">
                  <c:v>43139</c:v>
                </c:pt>
                <c:pt idx="7335">
                  <c:v>43140</c:v>
                </c:pt>
                <c:pt idx="7336">
                  <c:v>43143</c:v>
                </c:pt>
                <c:pt idx="7337">
                  <c:v>43144</c:v>
                </c:pt>
                <c:pt idx="7338">
                  <c:v>43145</c:v>
                </c:pt>
                <c:pt idx="7339">
                  <c:v>43146</c:v>
                </c:pt>
                <c:pt idx="7340">
                  <c:v>43147</c:v>
                </c:pt>
                <c:pt idx="7341">
                  <c:v>43150</c:v>
                </c:pt>
                <c:pt idx="7342">
                  <c:v>43151</c:v>
                </c:pt>
                <c:pt idx="7343">
                  <c:v>43152</c:v>
                </c:pt>
                <c:pt idx="7344">
                  <c:v>43153</c:v>
                </c:pt>
                <c:pt idx="7345">
                  <c:v>43154</c:v>
                </c:pt>
                <c:pt idx="7346">
                  <c:v>43157</c:v>
                </c:pt>
                <c:pt idx="7347">
                  <c:v>43158</c:v>
                </c:pt>
                <c:pt idx="7348">
                  <c:v>43159</c:v>
                </c:pt>
                <c:pt idx="7349">
                  <c:v>43160</c:v>
                </c:pt>
                <c:pt idx="7350">
                  <c:v>43161</c:v>
                </c:pt>
                <c:pt idx="7351">
                  <c:v>43164</c:v>
                </c:pt>
                <c:pt idx="7352">
                  <c:v>43165</c:v>
                </c:pt>
                <c:pt idx="7353">
                  <c:v>43166</c:v>
                </c:pt>
                <c:pt idx="7354">
                  <c:v>43167</c:v>
                </c:pt>
                <c:pt idx="7355">
                  <c:v>43168</c:v>
                </c:pt>
                <c:pt idx="7356">
                  <c:v>43171</c:v>
                </c:pt>
                <c:pt idx="7357">
                  <c:v>43172</c:v>
                </c:pt>
                <c:pt idx="7358">
                  <c:v>43173</c:v>
                </c:pt>
                <c:pt idx="7359">
                  <c:v>43174</c:v>
                </c:pt>
                <c:pt idx="7360">
                  <c:v>43175</c:v>
                </c:pt>
                <c:pt idx="7361">
                  <c:v>43178</c:v>
                </c:pt>
                <c:pt idx="7362">
                  <c:v>43179</c:v>
                </c:pt>
                <c:pt idx="7363">
                  <c:v>43180</c:v>
                </c:pt>
                <c:pt idx="7364">
                  <c:v>43181</c:v>
                </c:pt>
                <c:pt idx="7365">
                  <c:v>43182</c:v>
                </c:pt>
                <c:pt idx="7366">
                  <c:v>43185</c:v>
                </c:pt>
                <c:pt idx="7367">
                  <c:v>43186</c:v>
                </c:pt>
                <c:pt idx="7368">
                  <c:v>43187</c:v>
                </c:pt>
                <c:pt idx="7369">
                  <c:v>43188</c:v>
                </c:pt>
                <c:pt idx="7370">
                  <c:v>43189</c:v>
                </c:pt>
                <c:pt idx="7371">
                  <c:v>43192</c:v>
                </c:pt>
                <c:pt idx="7372">
                  <c:v>43193</c:v>
                </c:pt>
                <c:pt idx="7373">
                  <c:v>43194</c:v>
                </c:pt>
                <c:pt idx="7374">
                  <c:v>43195</c:v>
                </c:pt>
                <c:pt idx="7375">
                  <c:v>43196</c:v>
                </c:pt>
                <c:pt idx="7376">
                  <c:v>43199</c:v>
                </c:pt>
                <c:pt idx="7377">
                  <c:v>43200</c:v>
                </c:pt>
                <c:pt idx="7378">
                  <c:v>43201</c:v>
                </c:pt>
                <c:pt idx="7379">
                  <c:v>43202</c:v>
                </c:pt>
                <c:pt idx="7380">
                  <c:v>43203</c:v>
                </c:pt>
                <c:pt idx="7381">
                  <c:v>43206</c:v>
                </c:pt>
                <c:pt idx="7382">
                  <c:v>43207</c:v>
                </c:pt>
                <c:pt idx="7383">
                  <c:v>43208</c:v>
                </c:pt>
                <c:pt idx="7384">
                  <c:v>43209</c:v>
                </c:pt>
                <c:pt idx="7385">
                  <c:v>43210</c:v>
                </c:pt>
                <c:pt idx="7386">
                  <c:v>43213</c:v>
                </c:pt>
                <c:pt idx="7387">
                  <c:v>43214</c:v>
                </c:pt>
                <c:pt idx="7388">
                  <c:v>43215</c:v>
                </c:pt>
                <c:pt idx="7389">
                  <c:v>43216</c:v>
                </c:pt>
                <c:pt idx="7390">
                  <c:v>43217</c:v>
                </c:pt>
                <c:pt idx="7391">
                  <c:v>43220</c:v>
                </c:pt>
                <c:pt idx="7392">
                  <c:v>43221</c:v>
                </c:pt>
                <c:pt idx="7393">
                  <c:v>43222</c:v>
                </c:pt>
                <c:pt idx="7394">
                  <c:v>43223</c:v>
                </c:pt>
                <c:pt idx="7395">
                  <c:v>43224</c:v>
                </c:pt>
                <c:pt idx="7396">
                  <c:v>43227</c:v>
                </c:pt>
                <c:pt idx="7397">
                  <c:v>43228</c:v>
                </c:pt>
                <c:pt idx="7398">
                  <c:v>43229</c:v>
                </c:pt>
                <c:pt idx="7399">
                  <c:v>43230</c:v>
                </c:pt>
                <c:pt idx="7400">
                  <c:v>43231</c:v>
                </c:pt>
                <c:pt idx="7401">
                  <c:v>43234</c:v>
                </c:pt>
                <c:pt idx="7402">
                  <c:v>43235</c:v>
                </c:pt>
                <c:pt idx="7403">
                  <c:v>43236</c:v>
                </c:pt>
                <c:pt idx="7404">
                  <c:v>43237</c:v>
                </c:pt>
                <c:pt idx="7405">
                  <c:v>43238</c:v>
                </c:pt>
                <c:pt idx="7406">
                  <c:v>43241</c:v>
                </c:pt>
                <c:pt idx="7407">
                  <c:v>43242</c:v>
                </c:pt>
                <c:pt idx="7408">
                  <c:v>43243</c:v>
                </c:pt>
                <c:pt idx="7409">
                  <c:v>43244</c:v>
                </c:pt>
                <c:pt idx="7410">
                  <c:v>43245</c:v>
                </c:pt>
                <c:pt idx="7411">
                  <c:v>43248</c:v>
                </c:pt>
                <c:pt idx="7412">
                  <c:v>43249</c:v>
                </c:pt>
                <c:pt idx="7413">
                  <c:v>43250</c:v>
                </c:pt>
                <c:pt idx="7414">
                  <c:v>43251</c:v>
                </c:pt>
                <c:pt idx="7415">
                  <c:v>43252</c:v>
                </c:pt>
                <c:pt idx="7416">
                  <c:v>43255</c:v>
                </c:pt>
                <c:pt idx="7417">
                  <c:v>43256</c:v>
                </c:pt>
                <c:pt idx="7418">
                  <c:v>43257</c:v>
                </c:pt>
                <c:pt idx="7419">
                  <c:v>43258</c:v>
                </c:pt>
                <c:pt idx="7420">
                  <c:v>43259</c:v>
                </c:pt>
                <c:pt idx="7421">
                  <c:v>43262</c:v>
                </c:pt>
                <c:pt idx="7422">
                  <c:v>43263</c:v>
                </c:pt>
                <c:pt idx="7423">
                  <c:v>43264</c:v>
                </c:pt>
                <c:pt idx="7424">
                  <c:v>43265</c:v>
                </c:pt>
                <c:pt idx="7425">
                  <c:v>43266</c:v>
                </c:pt>
                <c:pt idx="7426">
                  <c:v>43269</c:v>
                </c:pt>
                <c:pt idx="7427">
                  <c:v>43270</c:v>
                </c:pt>
                <c:pt idx="7428">
                  <c:v>43271</c:v>
                </c:pt>
                <c:pt idx="7429">
                  <c:v>43272</c:v>
                </c:pt>
                <c:pt idx="7430">
                  <c:v>43273</c:v>
                </c:pt>
                <c:pt idx="7431">
                  <c:v>43276</c:v>
                </c:pt>
                <c:pt idx="7432">
                  <c:v>43277</c:v>
                </c:pt>
                <c:pt idx="7433">
                  <c:v>43278</c:v>
                </c:pt>
                <c:pt idx="7434">
                  <c:v>43279</c:v>
                </c:pt>
                <c:pt idx="7435">
                  <c:v>43280</c:v>
                </c:pt>
                <c:pt idx="7436">
                  <c:v>43283</c:v>
                </c:pt>
                <c:pt idx="7437">
                  <c:v>43284</c:v>
                </c:pt>
                <c:pt idx="7438">
                  <c:v>43285</c:v>
                </c:pt>
                <c:pt idx="7439">
                  <c:v>43286</c:v>
                </c:pt>
                <c:pt idx="7440">
                  <c:v>43287</c:v>
                </c:pt>
                <c:pt idx="7441">
                  <c:v>43290</c:v>
                </c:pt>
                <c:pt idx="7442">
                  <c:v>43291</c:v>
                </c:pt>
                <c:pt idx="7443">
                  <c:v>43292</c:v>
                </c:pt>
                <c:pt idx="7444">
                  <c:v>43293</c:v>
                </c:pt>
                <c:pt idx="7445">
                  <c:v>43294</c:v>
                </c:pt>
                <c:pt idx="7446">
                  <c:v>43297</c:v>
                </c:pt>
                <c:pt idx="7447">
                  <c:v>43298</c:v>
                </c:pt>
                <c:pt idx="7448">
                  <c:v>43299</c:v>
                </c:pt>
                <c:pt idx="7449">
                  <c:v>43300</c:v>
                </c:pt>
                <c:pt idx="7450">
                  <c:v>43301</c:v>
                </c:pt>
                <c:pt idx="7451">
                  <c:v>43304</c:v>
                </c:pt>
                <c:pt idx="7452">
                  <c:v>43305</c:v>
                </c:pt>
                <c:pt idx="7453">
                  <c:v>43306</c:v>
                </c:pt>
                <c:pt idx="7454">
                  <c:v>43307</c:v>
                </c:pt>
                <c:pt idx="7455">
                  <c:v>43308</c:v>
                </c:pt>
                <c:pt idx="7456">
                  <c:v>43311</c:v>
                </c:pt>
                <c:pt idx="7457">
                  <c:v>43312</c:v>
                </c:pt>
                <c:pt idx="7458">
                  <c:v>43313</c:v>
                </c:pt>
                <c:pt idx="7459">
                  <c:v>43314</c:v>
                </c:pt>
                <c:pt idx="7460">
                  <c:v>43315</c:v>
                </c:pt>
                <c:pt idx="7461">
                  <c:v>43318</c:v>
                </c:pt>
                <c:pt idx="7462">
                  <c:v>43319</c:v>
                </c:pt>
                <c:pt idx="7463">
                  <c:v>43320</c:v>
                </c:pt>
                <c:pt idx="7464">
                  <c:v>43321</c:v>
                </c:pt>
                <c:pt idx="7465">
                  <c:v>43322</c:v>
                </c:pt>
                <c:pt idx="7466">
                  <c:v>43325</c:v>
                </c:pt>
                <c:pt idx="7467">
                  <c:v>43326</c:v>
                </c:pt>
                <c:pt idx="7468">
                  <c:v>43327</c:v>
                </c:pt>
                <c:pt idx="7469">
                  <c:v>43328</c:v>
                </c:pt>
                <c:pt idx="7470">
                  <c:v>43329</c:v>
                </c:pt>
                <c:pt idx="7471">
                  <c:v>43332</c:v>
                </c:pt>
                <c:pt idx="7472">
                  <c:v>43333</c:v>
                </c:pt>
                <c:pt idx="7473">
                  <c:v>43334</c:v>
                </c:pt>
                <c:pt idx="7474">
                  <c:v>43335</c:v>
                </c:pt>
                <c:pt idx="7475">
                  <c:v>43336</c:v>
                </c:pt>
                <c:pt idx="7476">
                  <c:v>43339</c:v>
                </c:pt>
                <c:pt idx="7477">
                  <c:v>43340</c:v>
                </c:pt>
                <c:pt idx="7478">
                  <c:v>43341</c:v>
                </c:pt>
                <c:pt idx="7479">
                  <c:v>43342</c:v>
                </c:pt>
                <c:pt idx="7480">
                  <c:v>43343</c:v>
                </c:pt>
                <c:pt idx="7481">
                  <c:v>43346</c:v>
                </c:pt>
                <c:pt idx="7482">
                  <c:v>43347</c:v>
                </c:pt>
                <c:pt idx="7483">
                  <c:v>43348</c:v>
                </c:pt>
                <c:pt idx="7484">
                  <c:v>43349</c:v>
                </c:pt>
                <c:pt idx="7485">
                  <c:v>43350</c:v>
                </c:pt>
                <c:pt idx="7486">
                  <c:v>43353</c:v>
                </c:pt>
                <c:pt idx="7487">
                  <c:v>43354</c:v>
                </c:pt>
                <c:pt idx="7488">
                  <c:v>43355</c:v>
                </c:pt>
                <c:pt idx="7489">
                  <c:v>43356</c:v>
                </c:pt>
                <c:pt idx="7490">
                  <c:v>43357</c:v>
                </c:pt>
                <c:pt idx="7491">
                  <c:v>43360</c:v>
                </c:pt>
                <c:pt idx="7492">
                  <c:v>43361</c:v>
                </c:pt>
                <c:pt idx="7493">
                  <c:v>43362</c:v>
                </c:pt>
                <c:pt idx="7494">
                  <c:v>43363</c:v>
                </c:pt>
                <c:pt idx="7495">
                  <c:v>43364</c:v>
                </c:pt>
                <c:pt idx="7496">
                  <c:v>43367</c:v>
                </c:pt>
                <c:pt idx="7497">
                  <c:v>43368</c:v>
                </c:pt>
                <c:pt idx="7498">
                  <c:v>43369</c:v>
                </c:pt>
                <c:pt idx="7499">
                  <c:v>43370</c:v>
                </c:pt>
                <c:pt idx="7500">
                  <c:v>43371</c:v>
                </c:pt>
                <c:pt idx="7501">
                  <c:v>43374</c:v>
                </c:pt>
                <c:pt idx="7502">
                  <c:v>43375</c:v>
                </c:pt>
                <c:pt idx="7503">
                  <c:v>43376</c:v>
                </c:pt>
                <c:pt idx="7504">
                  <c:v>43377</c:v>
                </c:pt>
                <c:pt idx="7505">
                  <c:v>43378</c:v>
                </c:pt>
                <c:pt idx="7506">
                  <c:v>43381</c:v>
                </c:pt>
                <c:pt idx="7507">
                  <c:v>43382</c:v>
                </c:pt>
                <c:pt idx="7508">
                  <c:v>43383</c:v>
                </c:pt>
                <c:pt idx="7509">
                  <c:v>43384</c:v>
                </c:pt>
                <c:pt idx="7510">
                  <c:v>43385</c:v>
                </c:pt>
                <c:pt idx="7511">
                  <c:v>43388</c:v>
                </c:pt>
                <c:pt idx="7512">
                  <c:v>43389</c:v>
                </c:pt>
                <c:pt idx="7513">
                  <c:v>43390</c:v>
                </c:pt>
                <c:pt idx="7514">
                  <c:v>43391</c:v>
                </c:pt>
                <c:pt idx="7515">
                  <c:v>43392</c:v>
                </c:pt>
                <c:pt idx="7516">
                  <c:v>43395</c:v>
                </c:pt>
                <c:pt idx="7517">
                  <c:v>43396</c:v>
                </c:pt>
                <c:pt idx="7518">
                  <c:v>43397</c:v>
                </c:pt>
                <c:pt idx="7519">
                  <c:v>43398</c:v>
                </c:pt>
                <c:pt idx="7520">
                  <c:v>43399</c:v>
                </c:pt>
                <c:pt idx="7521">
                  <c:v>43402</c:v>
                </c:pt>
                <c:pt idx="7522">
                  <c:v>43403</c:v>
                </c:pt>
                <c:pt idx="7523">
                  <c:v>43404</c:v>
                </c:pt>
                <c:pt idx="7524">
                  <c:v>43405</c:v>
                </c:pt>
                <c:pt idx="7525">
                  <c:v>43406</c:v>
                </c:pt>
                <c:pt idx="7526">
                  <c:v>43409</c:v>
                </c:pt>
                <c:pt idx="7527">
                  <c:v>43410</c:v>
                </c:pt>
                <c:pt idx="7528">
                  <c:v>43411</c:v>
                </c:pt>
                <c:pt idx="7529">
                  <c:v>43412</c:v>
                </c:pt>
                <c:pt idx="7530">
                  <c:v>43413</c:v>
                </c:pt>
                <c:pt idx="7531">
                  <c:v>43416</c:v>
                </c:pt>
                <c:pt idx="7532">
                  <c:v>43417</c:v>
                </c:pt>
                <c:pt idx="7533">
                  <c:v>43418</c:v>
                </c:pt>
                <c:pt idx="7534">
                  <c:v>43419</c:v>
                </c:pt>
                <c:pt idx="7535">
                  <c:v>43420</c:v>
                </c:pt>
                <c:pt idx="7536">
                  <c:v>43423</c:v>
                </c:pt>
                <c:pt idx="7537">
                  <c:v>43424</c:v>
                </c:pt>
                <c:pt idx="7538">
                  <c:v>43425</c:v>
                </c:pt>
                <c:pt idx="7539">
                  <c:v>43426</c:v>
                </c:pt>
                <c:pt idx="7540">
                  <c:v>43427</c:v>
                </c:pt>
                <c:pt idx="7541">
                  <c:v>43430</c:v>
                </c:pt>
                <c:pt idx="7542">
                  <c:v>43431</c:v>
                </c:pt>
                <c:pt idx="7543">
                  <c:v>43432</c:v>
                </c:pt>
                <c:pt idx="7544">
                  <c:v>43433</c:v>
                </c:pt>
                <c:pt idx="7545">
                  <c:v>43434</c:v>
                </c:pt>
                <c:pt idx="7546">
                  <c:v>43437</c:v>
                </c:pt>
                <c:pt idx="7547">
                  <c:v>43438</c:v>
                </c:pt>
                <c:pt idx="7548">
                  <c:v>43439</c:v>
                </c:pt>
                <c:pt idx="7549">
                  <c:v>43440</c:v>
                </c:pt>
                <c:pt idx="7550">
                  <c:v>43441</c:v>
                </c:pt>
                <c:pt idx="7551">
                  <c:v>43444</c:v>
                </c:pt>
                <c:pt idx="7552">
                  <c:v>43445</c:v>
                </c:pt>
                <c:pt idx="7553">
                  <c:v>43446</c:v>
                </c:pt>
                <c:pt idx="7554">
                  <c:v>43447</c:v>
                </c:pt>
                <c:pt idx="7555">
                  <c:v>43448</c:v>
                </c:pt>
                <c:pt idx="7556">
                  <c:v>43451</c:v>
                </c:pt>
                <c:pt idx="7557">
                  <c:v>43452</c:v>
                </c:pt>
                <c:pt idx="7558">
                  <c:v>43453</c:v>
                </c:pt>
                <c:pt idx="7559">
                  <c:v>43454</c:v>
                </c:pt>
                <c:pt idx="7560">
                  <c:v>43455</c:v>
                </c:pt>
                <c:pt idx="7561">
                  <c:v>43458</c:v>
                </c:pt>
                <c:pt idx="7562">
                  <c:v>43459</c:v>
                </c:pt>
                <c:pt idx="7563">
                  <c:v>43460</c:v>
                </c:pt>
                <c:pt idx="7564">
                  <c:v>43461</c:v>
                </c:pt>
                <c:pt idx="7565">
                  <c:v>43462</c:v>
                </c:pt>
                <c:pt idx="7566">
                  <c:v>43465</c:v>
                </c:pt>
                <c:pt idx="7567">
                  <c:v>43466</c:v>
                </c:pt>
                <c:pt idx="7568">
                  <c:v>43467</c:v>
                </c:pt>
                <c:pt idx="7569">
                  <c:v>43468</c:v>
                </c:pt>
                <c:pt idx="7570">
                  <c:v>43469</c:v>
                </c:pt>
                <c:pt idx="7571">
                  <c:v>43472</c:v>
                </c:pt>
                <c:pt idx="7572">
                  <c:v>43473</c:v>
                </c:pt>
                <c:pt idx="7573">
                  <c:v>43474</c:v>
                </c:pt>
                <c:pt idx="7574">
                  <c:v>43475</c:v>
                </c:pt>
                <c:pt idx="7575">
                  <c:v>43476</c:v>
                </c:pt>
                <c:pt idx="7576">
                  <c:v>43479</c:v>
                </c:pt>
                <c:pt idx="7577">
                  <c:v>43480</c:v>
                </c:pt>
                <c:pt idx="7578">
                  <c:v>43481</c:v>
                </c:pt>
                <c:pt idx="7579">
                  <c:v>43482</c:v>
                </c:pt>
                <c:pt idx="7580">
                  <c:v>43483</c:v>
                </c:pt>
                <c:pt idx="7581">
                  <c:v>43486</c:v>
                </c:pt>
                <c:pt idx="7582">
                  <c:v>43487</c:v>
                </c:pt>
                <c:pt idx="7583">
                  <c:v>43488</c:v>
                </c:pt>
                <c:pt idx="7584">
                  <c:v>43489</c:v>
                </c:pt>
                <c:pt idx="7585">
                  <c:v>43490</c:v>
                </c:pt>
                <c:pt idx="7586">
                  <c:v>43493</c:v>
                </c:pt>
                <c:pt idx="7587">
                  <c:v>43494</c:v>
                </c:pt>
                <c:pt idx="7588">
                  <c:v>43495</c:v>
                </c:pt>
                <c:pt idx="7589">
                  <c:v>43496</c:v>
                </c:pt>
                <c:pt idx="7590">
                  <c:v>43497</c:v>
                </c:pt>
                <c:pt idx="7591">
                  <c:v>43500</c:v>
                </c:pt>
                <c:pt idx="7592">
                  <c:v>43501</c:v>
                </c:pt>
                <c:pt idx="7593">
                  <c:v>43502</c:v>
                </c:pt>
                <c:pt idx="7594">
                  <c:v>43503</c:v>
                </c:pt>
                <c:pt idx="7595">
                  <c:v>43504</c:v>
                </c:pt>
                <c:pt idx="7596">
                  <c:v>43507</c:v>
                </c:pt>
                <c:pt idx="7597">
                  <c:v>43508</c:v>
                </c:pt>
                <c:pt idx="7598">
                  <c:v>43509</c:v>
                </c:pt>
                <c:pt idx="7599">
                  <c:v>43510</c:v>
                </c:pt>
                <c:pt idx="7600">
                  <c:v>43511</c:v>
                </c:pt>
                <c:pt idx="7601">
                  <c:v>43514</c:v>
                </c:pt>
                <c:pt idx="7602">
                  <c:v>43515</c:v>
                </c:pt>
                <c:pt idx="7603">
                  <c:v>43516</c:v>
                </c:pt>
                <c:pt idx="7604">
                  <c:v>43517</c:v>
                </c:pt>
                <c:pt idx="7605">
                  <c:v>43518</c:v>
                </c:pt>
                <c:pt idx="7606">
                  <c:v>43521</c:v>
                </c:pt>
                <c:pt idx="7607">
                  <c:v>43522</c:v>
                </c:pt>
                <c:pt idx="7608">
                  <c:v>43523</c:v>
                </c:pt>
                <c:pt idx="7609">
                  <c:v>43524</c:v>
                </c:pt>
                <c:pt idx="7610">
                  <c:v>43525</c:v>
                </c:pt>
                <c:pt idx="7611">
                  <c:v>43528</c:v>
                </c:pt>
                <c:pt idx="7612">
                  <c:v>43529</c:v>
                </c:pt>
                <c:pt idx="7613">
                  <c:v>43530</c:v>
                </c:pt>
                <c:pt idx="7614">
                  <c:v>43531</c:v>
                </c:pt>
                <c:pt idx="7615">
                  <c:v>43532</c:v>
                </c:pt>
                <c:pt idx="7616">
                  <c:v>43535</c:v>
                </c:pt>
                <c:pt idx="7617">
                  <c:v>43536</c:v>
                </c:pt>
                <c:pt idx="7618">
                  <c:v>43537</c:v>
                </c:pt>
                <c:pt idx="7619">
                  <c:v>43538</c:v>
                </c:pt>
                <c:pt idx="7620">
                  <c:v>43539</c:v>
                </c:pt>
                <c:pt idx="7621">
                  <c:v>43542</c:v>
                </c:pt>
                <c:pt idx="7622">
                  <c:v>43543</c:v>
                </c:pt>
                <c:pt idx="7623">
                  <c:v>43544</c:v>
                </c:pt>
                <c:pt idx="7624">
                  <c:v>43545</c:v>
                </c:pt>
                <c:pt idx="7625">
                  <c:v>43546</c:v>
                </c:pt>
                <c:pt idx="7626">
                  <c:v>43549</c:v>
                </c:pt>
                <c:pt idx="7627">
                  <c:v>43550</c:v>
                </c:pt>
                <c:pt idx="7628">
                  <c:v>43551</c:v>
                </c:pt>
                <c:pt idx="7629">
                  <c:v>43552</c:v>
                </c:pt>
                <c:pt idx="7630">
                  <c:v>43553</c:v>
                </c:pt>
                <c:pt idx="7631">
                  <c:v>43556</c:v>
                </c:pt>
                <c:pt idx="7632">
                  <c:v>43557</c:v>
                </c:pt>
                <c:pt idx="7633">
                  <c:v>43558</c:v>
                </c:pt>
                <c:pt idx="7634">
                  <c:v>43559</c:v>
                </c:pt>
                <c:pt idx="7635">
                  <c:v>43560</c:v>
                </c:pt>
                <c:pt idx="7636">
                  <c:v>43563</c:v>
                </c:pt>
                <c:pt idx="7637">
                  <c:v>43564</c:v>
                </c:pt>
                <c:pt idx="7638">
                  <c:v>43565</c:v>
                </c:pt>
                <c:pt idx="7639">
                  <c:v>43566</c:v>
                </c:pt>
                <c:pt idx="7640">
                  <c:v>43567</c:v>
                </c:pt>
                <c:pt idx="7641">
                  <c:v>43570</c:v>
                </c:pt>
                <c:pt idx="7642">
                  <c:v>43571</c:v>
                </c:pt>
                <c:pt idx="7643">
                  <c:v>43572</c:v>
                </c:pt>
                <c:pt idx="7644">
                  <c:v>43573</c:v>
                </c:pt>
                <c:pt idx="7645">
                  <c:v>43574</c:v>
                </c:pt>
                <c:pt idx="7646">
                  <c:v>43577</c:v>
                </c:pt>
                <c:pt idx="7647">
                  <c:v>43578</c:v>
                </c:pt>
                <c:pt idx="7648">
                  <c:v>43579</c:v>
                </c:pt>
                <c:pt idx="7649">
                  <c:v>43580</c:v>
                </c:pt>
                <c:pt idx="7650">
                  <c:v>43581</c:v>
                </c:pt>
                <c:pt idx="7651">
                  <c:v>43584</c:v>
                </c:pt>
                <c:pt idx="7652">
                  <c:v>43585</c:v>
                </c:pt>
                <c:pt idx="7653">
                  <c:v>43586</c:v>
                </c:pt>
                <c:pt idx="7654">
                  <c:v>43587</c:v>
                </c:pt>
                <c:pt idx="7655">
                  <c:v>43588</c:v>
                </c:pt>
                <c:pt idx="7656">
                  <c:v>43591</c:v>
                </c:pt>
                <c:pt idx="7657">
                  <c:v>43592</c:v>
                </c:pt>
                <c:pt idx="7658">
                  <c:v>43593</c:v>
                </c:pt>
                <c:pt idx="7659">
                  <c:v>43594</c:v>
                </c:pt>
                <c:pt idx="7660">
                  <c:v>43595</c:v>
                </c:pt>
                <c:pt idx="7661">
                  <c:v>43598</c:v>
                </c:pt>
                <c:pt idx="7662">
                  <c:v>43599</c:v>
                </c:pt>
                <c:pt idx="7663">
                  <c:v>43600</c:v>
                </c:pt>
                <c:pt idx="7664">
                  <c:v>43601</c:v>
                </c:pt>
                <c:pt idx="7665">
                  <c:v>43602</c:v>
                </c:pt>
                <c:pt idx="7666">
                  <c:v>43605</c:v>
                </c:pt>
                <c:pt idx="7667">
                  <c:v>43606</c:v>
                </c:pt>
                <c:pt idx="7668">
                  <c:v>43607</c:v>
                </c:pt>
                <c:pt idx="7669">
                  <c:v>43608</c:v>
                </c:pt>
                <c:pt idx="7670">
                  <c:v>43609</c:v>
                </c:pt>
                <c:pt idx="7671">
                  <c:v>43612</c:v>
                </c:pt>
                <c:pt idx="7672">
                  <c:v>43613</c:v>
                </c:pt>
                <c:pt idx="7673">
                  <c:v>43614</c:v>
                </c:pt>
                <c:pt idx="7674">
                  <c:v>43615</c:v>
                </c:pt>
                <c:pt idx="7675">
                  <c:v>43616</c:v>
                </c:pt>
                <c:pt idx="7676">
                  <c:v>43619</c:v>
                </c:pt>
                <c:pt idx="7677">
                  <c:v>43620</c:v>
                </c:pt>
                <c:pt idx="7678">
                  <c:v>43621</c:v>
                </c:pt>
                <c:pt idx="7679">
                  <c:v>43622</c:v>
                </c:pt>
                <c:pt idx="7680">
                  <c:v>43623</c:v>
                </c:pt>
                <c:pt idx="7681">
                  <c:v>43626</c:v>
                </c:pt>
                <c:pt idx="7682">
                  <c:v>43627</c:v>
                </c:pt>
                <c:pt idx="7683">
                  <c:v>43628</c:v>
                </c:pt>
                <c:pt idx="7684">
                  <c:v>43629</c:v>
                </c:pt>
                <c:pt idx="7685">
                  <c:v>43630</c:v>
                </c:pt>
                <c:pt idx="7686">
                  <c:v>43633</c:v>
                </c:pt>
                <c:pt idx="7687">
                  <c:v>43634</c:v>
                </c:pt>
                <c:pt idx="7688">
                  <c:v>43635</c:v>
                </c:pt>
                <c:pt idx="7689">
                  <c:v>43636</c:v>
                </c:pt>
                <c:pt idx="7690">
                  <c:v>43637</c:v>
                </c:pt>
                <c:pt idx="7691">
                  <c:v>43640</c:v>
                </c:pt>
                <c:pt idx="7692">
                  <c:v>43641</c:v>
                </c:pt>
                <c:pt idx="7693">
                  <c:v>43642</c:v>
                </c:pt>
                <c:pt idx="7694">
                  <c:v>43643</c:v>
                </c:pt>
                <c:pt idx="7695">
                  <c:v>43644</c:v>
                </c:pt>
                <c:pt idx="7696">
                  <c:v>43647</c:v>
                </c:pt>
                <c:pt idx="7697">
                  <c:v>43648</c:v>
                </c:pt>
                <c:pt idx="7698">
                  <c:v>43649</c:v>
                </c:pt>
                <c:pt idx="7699">
                  <c:v>43650</c:v>
                </c:pt>
                <c:pt idx="7700">
                  <c:v>43651</c:v>
                </c:pt>
                <c:pt idx="7701">
                  <c:v>43654</c:v>
                </c:pt>
                <c:pt idx="7702">
                  <c:v>43655</c:v>
                </c:pt>
                <c:pt idx="7703">
                  <c:v>43656</c:v>
                </c:pt>
                <c:pt idx="7704">
                  <c:v>43657</c:v>
                </c:pt>
                <c:pt idx="7705">
                  <c:v>43658</c:v>
                </c:pt>
                <c:pt idx="7706">
                  <c:v>43661</c:v>
                </c:pt>
                <c:pt idx="7707">
                  <c:v>43662</c:v>
                </c:pt>
                <c:pt idx="7708">
                  <c:v>43663</c:v>
                </c:pt>
                <c:pt idx="7709">
                  <c:v>43664</c:v>
                </c:pt>
                <c:pt idx="7710">
                  <c:v>43665</c:v>
                </c:pt>
                <c:pt idx="7711">
                  <c:v>43668</c:v>
                </c:pt>
                <c:pt idx="7712">
                  <c:v>43669</c:v>
                </c:pt>
                <c:pt idx="7713">
                  <c:v>43670</c:v>
                </c:pt>
                <c:pt idx="7714">
                  <c:v>43671</c:v>
                </c:pt>
                <c:pt idx="7715">
                  <c:v>43672</c:v>
                </c:pt>
                <c:pt idx="7716">
                  <c:v>43675</c:v>
                </c:pt>
                <c:pt idx="7717">
                  <c:v>43676</c:v>
                </c:pt>
                <c:pt idx="7718">
                  <c:v>43677</c:v>
                </c:pt>
                <c:pt idx="7719">
                  <c:v>43678</c:v>
                </c:pt>
                <c:pt idx="7720">
                  <c:v>43679</c:v>
                </c:pt>
                <c:pt idx="7721">
                  <c:v>43682</c:v>
                </c:pt>
                <c:pt idx="7722">
                  <c:v>43683</c:v>
                </c:pt>
                <c:pt idx="7723">
                  <c:v>43684</c:v>
                </c:pt>
                <c:pt idx="7724">
                  <c:v>43685</c:v>
                </c:pt>
                <c:pt idx="7725">
                  <c:v>43686</c:v>
                </c:pt>
                <c:pt idx="7726">
                  <c:v>43689</c:v>
                </c:pt>
                <c:pt idx="7727">
                  <c:v>43690</c:v>
                </c:pt>
                <c:pt idx="7728">
                  <c:v>43691</c:v>
                </c:pt>
                <c:pt idx="7729">
                  <c:v>43692</c:v>
                </c:pt>
                <c:pt idx="7730">
                  <c:v>43693</c:v>
                </c:pt>
                <c:pt idx="7731">
                  <c:v>43696</c:v>
                </c:pt>
                <c:pt idx="7732">
                  <c:v>43697</c:v>
                </c:pt>
                <c:pt idx="7733">
                  <c:v>43698</c:v>
                </c:pt>
                <c:pt idx="7734">
                  <c:v>43699</c:v>
                </c:pt>
                <c:pt idx="7735">
                  <c:v>43700</c:v>
                </c:pt>
                <c:pt idx="7736">
                  <c:v>43703</c:v>
                </c:pt>
                <c:pt idx="7737">
                  <c:v>43704</c:v>
                </c:pt>
                <c:pt idx="7738">
                  <c:v>43705</c:v>
                </c:pt>
                <c:pt idx="7739">
                  <c:v>43706</c:v>
                </c:pt>
                <c:pt idx="7740">
                  <c:v>43707</c:v>
                </c:pt>
                <c:pt idx="7741">
                  <c:v>43710</c:v>
                </c:pt>
                <c:pt idx="7742">
                  <c:v>43711</c:v>
                </c:pt>
                <c:pt idx="7743">
                  <c:v>43712</c:v>
                </c:pt>
                <c:pt idx="7744">
                  <c:v>43713</c:v>
                </c:pt>
                <c:pt idx="7745">
                  <c:v>43714</c:v>
                </c:pt>
                <c:pt idx="7746">
                  <c:v>43717</c:v>
                </c:pt>
                <c:pt idx="7747">
                  <c:v>43718</c:v>
                </c:pt>
                <c:pt idx="7748">
                  <c:v>43719</c:v>
                </c:pt>
                <c:pt idx="7749">
                  <c:v>43720</c:v>
                </c:pt>
                <c:pt idx="7750">
                  <c:v>43721</c:v>
                </c:pt>
                <c:pt idx="7751">
                  <c:v>43724</c:v>
                </c:pt>
                <c:pt idx="7752">
                  <c:v>43725</c:v>
                </c:pt>
                <c:pt idx="7753">
                  <c:v>43726</c:v>
                </c:pt>
                <c:pt idx="7754">
                  <c:v>43727</c:v>
                </c:pt>
                <c:pt idx="7755">
                  <c:v>43728</c:v>
                </c:pt>
                <c:pt idx="7756">
                  <c:v>43731</c:v>
                </c:pt>
                <c:pt idx="7757">
                  <c:v>43732</c:v>
                </c:pt>
                <c:pt idx="7758">
                  <c:v>43733</c:v>
                </c:pt>
                <c:pt idx="7759">
                  <c:v>43734</c:v>
                </c:pt>
                <c:pt idx="7760">
                  <c:v>43735</c:v>
                </c:pt>
                <c:pt idx="7761">
                  <c:v>43738</c:v>
                </c:pt>
                <c:pt idx="7762">
                  <c:v>43739</c:v>
                </c:pt>
                <c:pt idx="7763">
                  <c:v>43740</c:v>
                </c:pt>
                <c:pt idx="7764">
                  <c:v>43741</c:v>
                </c:pt>
                <c:pt idx="7765">
                  <c:v>43742</c:v>
                </c:pt>
                <c:pt idx="7766">
                  <c:v>43745</c:v>
                </c:pt>
                <c:pt idx="7767">
                  <c:v>43746</c:v>
                </c:pt>
                <c:pt idx="7768">
                  <c:v>43747</c:v>
                </c:pt>
                <c:pt idx="7769">
                  <c:v>43748</c:v>
                </c:pt>
                <c:pt idx="7770">
                  <c:v>43749</c:v>
                </c:pt>
                <c:pt idx="7771">
                  <c:v>43752</c:v>
                </c:pt>
                <c:pt idx="7772">
                  <c:v>43753</c:v>
                </c:pt>
                <c:pt idx="7773">
                  <c:v>43754</c:v>
                </c:pt>
                <c:pt idx="7774">
                  <c:v>43755</c:v>
                </c:pt>
                <c:pt idx="7775">
                  <c:v>43756</c:v>
                </c:pt>
                <c:pt idx="7776">
                  <c:v>43759</c:v>
                </c:pt>
                <c:pt idx="7777">
                  <c:v>43760</c:v>
                </c:pt>
                <c:pt idx="7778">
                  <c:v>43761</c:v>
                </c:pt>
                <c:pt idx="7779">
                  <c:v>43762</c:v>
                </c:pt>
                <c:pt idx="7780">
                  <c:v>43763</c:v>
                </c:pt>
                <c:pt idx="7781">
                  <c:v>43766</c:v>
                </c:pt>
                <c:pt idx="7782">
                  <c:v>43767</c:v>
                </c:pt>
                <c:pt idx="7783">
                  <c:v>43768</c:v>
                </c:pt>
                <c:pt idx="7784">
                  <c:v>43769</c:v>
                </c:pt>
                <c:pt idx="7785">
                  <c:v>43770</c:v>
                </c:pt>
                <c:pt idx="7786">
                  <c:v>43773</c:v>
                </c:pt>
                <c:pt idx="7787">
                  <c:v>43774</c:v>
                </c:pt>
                <c:pt idx="7788">
                  <c:v>43775</c:v>
                </c:pt>
                <c:pt idx="7789">
                  <c:v>43776</c:v>
                </c:pt>
                <c:pt idx="7790">
                  <c:v>43777</c:v>
                </c:pt>
                <c:pt idx="7791">
                  <c:v>43780</c:v>
                </c:pt>
                <c:pt idx="7792">
                  <c:v>43781</c:v>
                </c:pt>
                <c:pt idx="7793">
                  <c:v>43782</c:v>
                </c:pt>
                <c:pt idx="7794">
                  <c:v>43783</c:v>
                </c:pt>
                <c:pt idx="7795">
                  <c:v>43784</c:v>
                </c:pt>
                <c:pt idx="7796">
                  <c:v>43787</c:v>
                </c:pt>
                <c:pt idx="7797">
                  <c:v>43788</c:v>
                </c:pt>
                <c:pt idx="7798">
                  <c:v>43789</c:v>
                </c:pt>
                <c:pt idx="7799">
                  <c:v>43790</c:v>
                </c:pt>
                <c:pt idx="7800">
                  <c:v>43791</c:v>
                </c:pt>
                <c:pt idx="7801">
                  <c:v>43794</c:v>
                </c:pt>
                <c:pt idx="7802">
                  <c:v>43795</c:v>
                </c:pt>
                <c:pt idx="7803">
                  <c:v>43796</c:v>
                </c:pt>
                <c:pt idx="7804">
                  <c:v>43797</c:v>
                </c:pt>
                <c:pt idx="7805">
                  <c:v>43798</c:v>
                </c:pt>
                <c:pt idx="7806">
                  <c:v>43801</c:v>
                </c:pt>
                <c:pt idx="7807">
                  <c:v>43802</c:v>
                </c:pt>
                <c:pt idx="7808">
                  <c:v>43803</c:v>
                </c:pt>
                <c:pt idx="7809">
                  <c:v>43804</c:v>
                </c:pt>
                <c:pt idx="7810">
                  <c:v>43805</c:v>
                </c:pt>
                <c:pt idx="7811">
                  <c:v>43808</c:v>
                </c:pt>
                <c:pt idx="7812">
                  <c:v>43809</c:v>
                </c:pt>
                <c:pt idx="7813">
                  <c:v>43810</c:v>
                </c:pt>
                <c:pt idx="7814">
                  <c:v>43811</c:v>
                </c:pt>
                <c:pt idx="7815">
                  <c:v>43812</c:v>
                </c:pt>
                <c:pt idx="7816">
                  <c:v>43815</c:v>
                </c:pt>
                <c:pt idx="7817">
                  <c:v>43816</c:v>
                </c:pt>
                <c:pt idx="7818">
                  <c:v>43817</c:v>
                </c:pt>
                <c:pt idx="7819">
                  <c:v>43818</c:v>
                </c:pt>
                <c:pt idx="7820">
                  <c:v>43819</c:v>
                </c:pt>
                <c:pt idx="7821">
                  <c:v>43822</c:v>
                </c:pt>
                <c:pt idx="7822">
                  <c:v>43823</c:v>
                </c:pt>
                <c:pt idx="7823">
                  <c:v>43824</c:v>
                </c:pt>
                <c:pt idx="7824">
                  <c:v>43825</c:v>
                </c:pt>
                <c:pt idx="7825">
                  <c:v>43826</c:v>
                </c:pt>
                <c:pt idx="7826">
                  <c:v>43829</c:v>
                </c:pt>
                <c:pt idx="7827">
                  <c:v>43830</c:v>
                </c:pt>
                <c:pt idx="7828">
                  <c:v>43831</c:v>
                </c:pt>
                <c:pt idx="7829">
                  <c:v>43832</c:v>
                </c:pt>
                <c:pt idx="7830">
                  <c:v>43833</c:v>
                </c:pt>
                <c:pt idx="7831">
                  <c:v>43836</c:v>
                </c:pt>
                <c:pt idx="7832">
                  <c:v>43837</c:v>
                </c:pt>
                <c:pt idx="7833">
                  <c:v>43838</c:v>
                </c:pt>
                <c:pt idx="7834">
                  <c:v>43839</c:v>
                </c:pt>
                <c:pt idx="7835">
                  <c:v>43840</c:v>
                </c:pt>
                <c:pt idx="7836">
                  <c:v>43843</c:v>
                </c:pt>
                <c:pt idx="7837">
                  <c:v>43844</c:v>
                </c:pt>
                <c:pt idx="7838">
                  <c:v>43845</c:v>
                </c:pt>
                <c:pt idx="7839">
                  <c:v>43846</c:v>
                </c:pt>
                <c:pt idx="7840">
                  <c:v>43847</c:v>
                </c:pt>
                <c:pt idx="7841">
                  <c:v>43850</c:v>
                </c:pt>
                <c:pt idx="7842">
                  <c:v>43851</c:v>
                </c:pt>
                <c:pt idx="7843">
                  <c:v>43852</c:v>
                </c:pt>
                <c:pt idx="7844">
                  <c:v>43853</c:v>
                </c:pt>
                <c:pt idx="7845">
                  <c:v>43854</c:v>
                </c:pt>
                <c:pt idx="7846">
                  <c:v>43857</c:v>
                </c:pt>
                <c:pt idx="7847">
                  <c:v>43858</c:v>
                </c:pt>
                <c:pt idx="7848">
                  <c:v>43859</c:v>
                </c:pt>
                <c:pt idx="7849">
                  <c:v>43860</c:v>
                </c:pt>
                <c:pt idx="7850">
                  <c:v>43861</c:v>
                </c:pt>
                <c:pt idx="7851">
                  <c:v>43864</c:v>
                </c:pt>
                <c:pt idx="7852">
                  <c:v>43865</c:v>
                </c:pt>
                <c:pt idx="7853">
                  <c:v>43866</c:v>
                </c:pt>
                <c:pt idx="7854">
                  <c:v>43867</c:v>
                </c:pt>
                <c:pt idx="7855">
                  <c:v>43868</c:v>
                </c:pt>
                <c:pt idx="7856">
                  <c:v>43871</c:v>
                </c:pt>
                <c:pt idx="7857">
                  <c:v>43872</c:v>
                </c:pt>
                <c:pt idx="7858">
                  <c:v>43873</c:v>
                </c:pt>
                <c:pt idx="7859">
                  <c:v>43874</c:v>
                </c:pt>
                <c:pt idx="7860">
                  <c:v>43875</c:v>
                </c:pt>
                <c:pt idx="7861">
                  <c:v>43878</c:v>
                </c:pt>
                <c:pt idx="7862">
                  <c:v>43879</c:v>
                </c:pt>
                <c:pt idx="7863">
                  <c:v>43880</c:v>
                </c:pt>
                <c:pt idx="7864">
                  <c:v>43881</c:v>
                </c:pt>
                <c:pt idx="7865">
                  <c:v>43882</c:v>
                </c:pt>
                <c:pt idx="7866">
                  <c:v>43885</c:v>
                </c:pt>
                <c:pt idx="7867">
                  <c:v>43886</c:v>
                </c:pt>
                <c:pt idx="7868">
                  <c:v>43887</c:v>
                </c:pt>
                <c:pt idx="7869">
                  <c:v>43888</c:v>
                </c:pt>
                <c:pt idx="7870">
                  <c:v>43889</c:v>
                </c:pt>
                <c:pt idx="7871">
                  <c:v>43892</c:v>
                </c:pt>
                <c:pt idx="7872">
                  <c:v>43893</c:v>
                </c:pt>
                <c:pt idx="7873">
                  <c:v>43894</c:v>
                </c:pt>
                <c:pt idx="7874">
                  <c:v>43895</c:v>
                </c:pt>
                <c:pt idx="7875">
                  <c:v>43896</c:v>
                </c:pt>
                <c:pt idx="7876">
                  <c:v>43899</c:v>
                </c:pt>
                <c:pt idx="7877">
                  <c:v>43900</c:v>
                </c:pt>
                <c:pt idx="7878">
                  <c:v>43901</c:v>
                </c:pt>
                <c:pt idx="7879">
                  <c:v>43902</c:v>
                </c:pt>
                <c:pt idx="7880">
                  <c:v>43903</c:v>
                </c:pt>
                <c:pt idx="7881">
                  <c:v>43906</c:v>
                </c:pt>
                <c:pt idx="7882">
                  <c:v>43907</c:v>
                </c:pt>
                <c:pt idx="7883">
                  <c:v>43908</c:v>
                </c:pt>
                <c:pt idx="7884">
                  <c:v>43909</c:v>
                </c:pt>
                <c:pt idx="7885">
                  <c:v>43910</c:v>
                </c:pt>
                <c:pt idx="7886">
                  <c:v>43913</c:v>
                </c:pt>
                <c:pt idx="7887">
                  <c:v>43914</c:v>
                </c:pt>
                <c:pt idx="7888">
                  <c:v>43915</c:v>
                </c:pt>
                <c:pt idx="7889">
                  <c:v>43916</c:v>
                </c:pt>
                <c:pt idx="7890">
                  <c:v>43917</c:v>
                </c:pt>
                <c:pt idx="7891">
                  <c:v>43920</c:v>
                </c:pt>
                <c:pt idx="7892">
                  <c:v>43921</c:v>
                </c:pt>
                <c:pt idx="7893">
                  <c:v>43922</c:v>
                </c:pt>
                <c:pt idx="7894">
                  <c:v>43923</c:v>
                </c:pt>
                <c:pt idx="7895">
                  <c:v>43924</c:v>
                </c:pt>
                <c:pt idx="7896">
                  <c:v>43927</c:v>
                </c:pt>
                <c:pt idx="7897">
                  <c:v>43928</c:v>
                </c:pt>
                <c:pt idx="7898">
                  <c:v>43929</c:v>
                </c:pt>
                <c:pt idx="7899">
                  <c:v>43930</c:v>
                </c:pt>
                <c:pt idx="7900">
                  <c:v>43931</c:v>
                </c:pt>
                <c:pt idx="7901">
                  <c:v>43934</c:v>
                </c:pt>
                <c:pt idx="7902">
                  <c:v>43935</c:v>
                </c:pt>
                <c:pt idx="7903">
                  <c:v>43936</c:v>
                </c:pt>
                <c:pt idx="7904">
                  <c:v>43937</c:v>
                </c:pt>
                <c:pt idx="7905">
                  <c:v>43938</c:v>
                </c:pt>
                <c:pt idx="7906">
                  <c:v>43941</c:v>
                </c:pt>
                <c:pt idx="7907">
                  <c:v>43942</c:v>
                </c:pt>
                <c:pt idx="7908">
                  <c:v>43943</c:v>
                </c:pt>
                <c:pt idx="7909">
                  <c:v>43944</c:v>
                </c:pt>
                <c:pt idx="7910">
                  <c:v>43945</c:v>
                </c:pt>
                <c:pt idx="7911">
                  <c:v>43948</c:v>
                </c:pt>
                <c:pt idx="7912">
                  <c:v>43949</c:v>
                </c:pt>
                <c:pt idx="7913">
                  <c:v>43950</c:v>
                </c:pt>
                <c:pt idx="7914">
                  <c:v>43951</c:v>
                </c:pt>
                <c:pt idx="7915">
                  <c:v>43952</c:v>
                </c:pt>
                <c:pt idx="7916">
                  <c:v>43955</c:v>
                </c:pt>
                <c:pt idx="7917">
                  <c:v>43956</c:v>
                </c:pt>
                <c:pt idx="7918">
                  <c:v>43957</c:v>
                </c:pt>
                <c:pt idx="7919">
                  <c:v>43958</c:v>
                </c:pt>
                <c:pt idx="7920">
                  <c:v>43959</c:v>
                </c:pt>
                <c:pt idx="7921">
                  <c:v>43962</c:v>
                </c:pt>
                <c:pt idx="7922">
                  <c:v>43963</c:v>
                </c:pt>
                <c:pt idx="7923">
                  <c:v>43964</c:v>
                </c:pt>
                <c:pt idx="7924">
                  <c:v>43965</c:v>
                </c:pt>
                <c:pt idx="7925">
                  <c:v>43966</c:v>
                </c:pt>
                <c:pt idx="7926">
                  <c:v>43969</c:v>
                </c:pt>
                <c:pt idx="7927">
                  <c:v>43970</c:v>
                </c:pt>
                <c:pt idx="7928">
                  <c:v>43971</c:v>
                </c:pt>
                <c:pt idx="7929">
                  <c:v>43972</c:v>
                </c:pt>
                <c:pt idx="7930">
                  <c:v>43973</c:v>
                </c:pt>
                <c:pt idx="7931">
                  <c:v>43976</c:v>
                </c:pt>
                <c:pt idx="7932">
                  <c:v>43977</c:v>
                </c:pt>
                <c:pt idx="7933">
                  <c:v>43978</c:v>
                </c:pt>
                <c:pt idx="7934">
                  <c:v>43979</c:v>
                </c:pt>
                <c:pt idx="7935">
                  <c:v>43980</c:v>
                </c:pt>
                <c:pt idx="7936">
                  <c:v>43983</c:v>
                </c:pt>
                <c:pt idx="7937">
                  <c:v>43984</c:v>
                </c:pt>
                <c:pt idx="7938">
                  <c:v>43985</c:v>
                </c:pt>
                <c:pt idx="7939">
                  <c:v>43986</c:v>
                </c:pt>
                <c:pt idx="7940">
                  <c:v>43987</c:v>
                </c:pt>
                <c:pt idx="7941">
                  <c:v>43990</c:v>
                </c:pt>
                <c:pt idx="7942">
                  <c:v>43991</c:v>
                </c:pt>
                <c:pt idx="7943">
                  <c:v>43992</c:v>
                </c:pt>
                <c:pt idx="7944">
                  <c:v>43993</c:v>
                </c:pt>
                <c:pt idx="7945">
                  <c:v>43994</c:v>
                </c:pt>
                <c:pt idx="7946">
                  <c:v>43997</c:v>
                </c:pt>
                <c:pt idx="7947">
                  <c:v>43998</c:v>
                </c:pt>
                <c:pt idx="7948">
                  <c:v>43999</c:v>
                </c:pt>
                <c:pt idx="7949">
                  <c:v>44000</c:v>
                </c:pt>
                <c:pt idx="7950">
                  <c:v>44001</c:v>
                </c:pt>
                <c:pt idx="7951">
                  <c:v>44004</c:v>
                </c:pt>
                <c:pt idx="7952">
                  <c:v>44005</c:v>
                </c:pt>
                <c:pt idx="7953">
                  <c:v>44006</c:v>
                </c:pt>
                <c:pt idx="7954">
                  <c:v>44007</c:v>
                </c:pt>
                <c:pt idx="7955">
                  <c:v>44008</c:v>
                </c:pt>
                <c:pt idx="7956">
                  <c:v>44011</c:v>
                </c:pt>
                <c:pt idx="7957">
                  <c:v>44012</c:v>
                </c:pt>
                <c:pt idx="7958">
                  <c:v>44013</c:v>
                </c:pt>
                <c:pt idx="7959">
                  <c:v>44014</c:v>
                </c:pt>
                <c:pt idx="7960">
                  <c:v>44015</c:v>
                </c:pt>
                <c:pt idx="7961">
                  <c:v>44018</c:v>
                </c:pt>
                <c:pt idx="7962">
                  <c:v>44019</c:v>
                </c:pt>
                <c:pt idx="7963">
                  <c:v>44020</c:v>
                </c:pt>
                <c:pt idx="7964">
                  <c:v>44021</c:v>
                </c:pt>
                <c:pt idx="7965">
                  <c:v>44022</c:v>
                </c:pt>
                <c:pt idx="7966">
                  <c:v>44025</c:v>
                </c:pt>
                <c:pt idx="7967">
                  <c:v>44026</c:v>
                </c:pt>
                <c:pt idx="7968">
                  <c:v>44027</c:v>
                </c:pt>
                <c:pt idx="7969">
                  <c:v>44028</c:v>
                </c:pt>
                <c:pt idx="7970">
                  <c:v>44029</c:v>
                </c:pt>
                <c:pt idx="7971">
                  <c:v>44032</c:v>
                </c:pt>
                <c:pt idx="7972">
                  <c:v>44033</c:v>
                </c:pt>
                <c:pt idx="7973">
                  <c:v>44034</c:v>
                </c:pt>
                <c:pt idx="7974">
                  <c:v>44035</c:v>
                </c:pt>
                <c:pt idx="7975">
                  <c:v>44036</c:v>
                </c:pt>
                <c:pt idx="7976">
                  <c:v>44039</c:v>
                </c:pt>
                <c:pt idx="7977">
                  <c:v>44040</c:v>
                </c:pt>
                <c:pt idx="7978">
                  <c:v>44041</c:v>
                </c:pt>
                <c:pt idx="7979">
                  <c:v>44042</c:v>
                </c:pt>
                <c:pt idx="7980">
                  <c:v>44043</c:v>
                </c:pt>
                <c:pt idx="7981">
                  <c:v>44046</c:v>
                </c:pt>
                <c:pt idx="7982">
                  <c:v>44047</c:v>
                </c:pt>
                <c:pt idx="7983">
                  <c:v>44048</c:v>
                </c:pt>
                <c:pt idx="7984">
                  <c:v>44049</c:v>
                </c:pt>
                <c:pt idx="7985">
                  <c:v>44050</c:v>
                </c:pt>
                <c:pt idx="7986">
                  <c:v>44053</c:v>
                </c:pt>
                <c:pt idx="7987">
                  <c:v>44054</c:v>
                </c:pt>
                <c:pt idx="7988">
                  <c:v>44055</c:v>
                </c:pt>
                <c:pt idx="7989">
                  <c:v>44056</c:v>
                </c:pt>
                <c:pt idx="7990">
                  <c:v>44057</c:v>
                </c:pt>
                <c:pt idx="7991">
                  <c:v>44060</c:v>
                </c:pt>
                <c:pt idx="7992">
                  <c:v>44061</c:v>
                </c:pt>
                <c:pt idx="7993">
                  <c:v>44062</c:v>
                </c:pt>
                <c:pt idx="7994">
                  <c:v>44063</c:v>
                </c:pt>
                <c:pt idx="7995">
                  <c:v>44064</c:v>
                </c:pt>
                <c:pt idx="7996">
                  <c:v>44067</c:v>
                </c:pt>
                <c:pt idx="7997">
                  <c:v>44068</c:v>
                </c:pt>
                <c:pt idx="7998">
                  <c:v>44069</c:v>
                </c:pt>
                <c:pt idx="7999">
                  <c:v>44070</c:v>
                </c:pt>
                <c:pt idx="8000">
                  <c:v>44071</c:v>
                </c:pt>
                <c:pt idx="8001">
                  <c:v>44074</c:v>
                </c:pt>
                <c:pt idx="8002">
                  <c:v>44075</c:v>
                </c:pt>
                <c:pt idx="8003">
                  <c:v>44076</c:v>
                </c:pt>
                <c:pt idx="8004">
                  <c:v>44077</c:v>
                </c:pt>
                <c:pt idx="8005">
                  <c:v>44078</c:v>
                </c:pt>
                <c:pt idx="8006">
                  <c:v>44081</c:v>
                </c:pt>
                <c:pt idx="8007">
                  <c:v>44082</c:v>
                </c:pt>
                <c:pt idx="8008">
                  <c:v>44083</c:v>
                </c:pt>
                <c:pt idx="8009">
                  <c:v>44084</c:v>
                </c:pt>
                <c:pt idx="8010">
                  <c:v>44085</c:v>
                </c:pt>
                <c:pt idx="8011">
                  <c:v>44088</c:v>
                </c:pt>
                <c:pt idx="8012">
                  <c:v>44089</c:v>
                </c:pt>
                <c:pt idx="8013">
                  <c:v>44090</c:v>
                </c:pt>
                <c:pt idx="8014">
                  <c:v>44091</c:v>
                </c:pt>
                <c:pt idx="8015">
                  <c:v>44092</c:v>
                </c:pt>
                <c:pt idx="8016">
                  <c:v>44095</c:v>
                </c:pt>
                <c:pt idx="8017">
                  <c:v>44096</c:v>
                </c:pt>
                <c:pt idx="8018">
                  <c:v>44097</c:v>
                </c:pt>
                <c:pt idx="8019">
                  <c:v>44098</c:v>
                </c:pt>
                <c:pt idx="8020">
                  <c:v>44099</c:v>
                </c:pt>
                <c:pt idx="8021">
                  <c:v>44102</c:v>
                </c:pt>
                <c:pt idx="8022">
                  <c:v>44103</c:v>
                </c:pt>
                <c:pt idx="8023">
                  <c:v>44104</c:v>
                </c:pt>
                <c:pt idx="8024">
                  <c:v>44105</c:v>
                </c:pt>
                <c:pt idx="8025">
                  <c:v>44106</c:v>
                </c:pt>
                <c:pt idx="8026">
                  <c:v>44109</c:v>
                </c:pt>
                <c:pt idx="8027">
                  <c:v>44110</c:v>
                </c:pt>
                <c:pt idx="8028">
                  <c:v>44111</c:v>
                </c:pt>
                <c:pt idx="8029">
                  <c:v>44112</c:v>
                </c:pt>
                <c:pt idx="8030">
                  <c:v>44113</c:v>
                </c:pt>
                <c:pt idx="8031">
                  <c:v>44116</c:v>
                </c:pt>
                <c:pt idx="8032">
                  <c:v>44117</c:v>
                </c:pt>
                <c:pt idx="8033">
                  <c:v>44118</c:v>
                </c:pt>
                <c:pt idx="8034">
                  <c:v>44119</c:v>
                </c:pt>
                <c:pt idx="8035">
                  <c:v>44120</c:v>
                </c:pt>
                <c:pt idx="8036">
                  <c:v>44123</c:v>
                </c:pt>
                <c:pt idx="8037">
                  <c:v>44124</c:v>
                </c:pt>
                <c:pt idx="8038">
                  <c:v>44125</c:v>
                </c:pt>
                <c:pt idx="8039">
                  <c:v>44126</c:v>
                </c:pt>
                <c:pt idx="8040">
                  <c:v>44127</c:v>
                </c:pt>
                <c:pt idx="8041">
                  <c:v>44130</c:v>
                </c:pt>
                <c:pt idx="8042">
                  <c:v>44131</c:v>
                </c:pt>
                <c:pt idx="8043">
                  <c:v>44132</c:v>
                </c:pt>
                <c:pt idx="8044">
                  <c:v>44133</c:v>
                </c:pt>
                <c:pt idx="8045">
                  <c:v>44134</c:v>
                </c:pt>
                <c:pt idx="8046">
                  <c:v>44137</c:v>
                </c:pt>
                <c:pt idx="8047">
                  <c:v>44138</c:v>
                </c:pt>
                <c:pt idx="8048">
                  <c:v>44139</c:v>
                </c:pt>
                <c:pt idx="8049">
                  <c:v>44140</c:v>
                </c:pt>
                <c:pt idx="8050">
                  <c:v>44141</c:v>
                </c:pt>
                <c:pt idx="8051">
                  <c:v>44144</c:v>
                </c:pt>
                <c:pt idx="8052">
                  <c:v>44145</c:v>
                </c:pt>
                <c:pt idx="8053">
                  <c:v>44146</c:v>
                </c:pt>
                <c:pt idx="8054">
                  <c:v>44147</c:v>
                </c:pt>
                <c:pt idx="8055">
                  <c:v>44148</c:v>
                </c:pt>
                <c:pt idx="8056">
                  <c:v>44151</c:v>
                </c:pt>
                <c:pt idx="8057">
                  <c:v>44152</c:v>
                </c:pt>
                <c:pt idx="8058">
                  <c:v>44153</c:v>
                </c:pt>
                <c:pt idx="8059">
                  <c:v>44154</c:v>
                </c:pt>
                <c:pt idx="8060">
                  <c:v>44155</c:v>
                </c:pt>
                <c:pt idx="8061">
                  <c:v>44158</c:v>
                </c:pt>
                <c:pt idx="8062">
                  <c:v>44159</c:v>
                </c:pt>
                <c:pt idx="8063">
                  <c:v>44160</c:v>
                </c:pt>
                <c:pt idx="8064">
                  <c:v>44161</c:v>
                </c:pt>
                <c:pt idx="8065">
                  <c:v>44162</c:v>
                </c:pt>
                <c:pt idx="8066">
                  <c:v>44165</c:v>
                </c:pt>
                <c:pt idx="8067">
                  <c:v>44166</c:v>
                </c:pt>
                <c:pt idx="8068">
                  <c:v>44167</c:v>
                </c:pt>
                <c:pt idx="8069">
                  <c:v>44168</c:v>
                </c:pt>
                <c:pt idx="8070">
                  <c:v>44169</c:v>
                </c:pt>
                <c:pt idx="8071">
                  <c:v>44172</c:v>
                </c:pt>
                <c:pt idx="8072">
                  <c:v>44173</c:v>
                </c:pt>
                <c:pt idx="8073">
                  <c:v>44174</c:v>
                </c:pt>
                <c:pt idx="8074">
                  <c:v>44175</c:v>
                </c:pt>
                <c:pt idx="8075">
                  <c:v>44176</c:v>
                </c:pt>
                <c:pt idx="8076">
                  <c:v>44179</c:v>
                </c:pt>
                <c:pt idx="8077">
                  <c:v>44180</c:v>
                </c:pt>
                <c:pt idx="8078">
                  <c:v>44181</c:v>
                </c:pt>
                <c:pt idx="8079">
                  <c:v>44182</c:v>
                </c:pt>
                <c:pt idx="8080">
                  <c:v>44183</c:v>
                </c:pt>
                <c:pt idx="8081">
                  <c:v>44186</c:v>
                </c:pt>
                <c:pt idx="8082">
                  <c:v>44187</c:v>
                </c:pt>
                <c:pt idx="8083">
                  <c:v>44188</c:v>
                </c:pt>
                <c:pt idx="8084">
                  <c:v>44189</c:v>
                </c:pt>
                <c:pt idx="8085">
                  <c:v>44190</c:v>
                </c:pt>
                <c:pt idx="8086">
                  <c:v>44193</c:v>
                </c:pt>
                <c:pt idx="8087">
                  <c:v>44194</c:v>
                </c:pt>
                <c:pt idx="8088">
                  <c:v>44195</c:v>
                </c:pt>
                <c:pt idx="8089">
                  <c:v>44196</c:v>
                </c:pt>
                <c:pt idx="8090">
                  <c:v>44197</c:v>
                </c:pt>
                <c:pt idx="8091">
                  <c:v>44200</c:v>
                </c:pt>
                <c:pt idx="8092">
                  <c:v>44201</c:v>
                </c:pt>
                <c:pt idx="8093">
                  <c:v>44202</c:v>
                </c:pt>
                <c:pt idx="8094">
                  <c:v>44203</c:v>
                </c:pt>
                <c:pt idx="8095">
                  <c:v>44204</c:v>
                </c:pt>
                <c:pt idx="8096">
                  <c:v>44207</c:v>
                </c:pt>
                <c:pt idx="8097">
                  <c:v>44208</c:v>
                </c:pt>
                <c:pt idx="8098">
                  <c:v>44209</c:v>
                </c:pt>
                <c:pt idx="8099">
                  <c:v>44210</c:v>
                </c:pt>
                <c:pt idx="8100">
                  <c:v>44211</c:v>
                </c:pt>
                <c:pt idx="8101">
                  <c:v>44214</c:v>
                </c:pt>
                <c:pt idx="8102">
                  <c:v>44215</c:v>
                </c:pt>
                <c:pt idx="8103">
                  <c:v>44216</c:v>
                </c:pt>
                <c:pt idx="8104">
                  <c:v>44217</c:v>
                </c:pt>
                <c:pt idx="8105">
                  <c:v>44218</c:v>
                </c:pt>
                <c:pt idx="8106">
                  <c:v>44221</c:v>
                </c:pt>
                <c:pt idx="8107">
                  <c:v>44222</c:v>
                </c:pt>
                <c:pt idx="8108">
                  <c:v>44223</c:v>
                </c:pt>
                <c:pt idx="8109">
                  <c:v>44224</c:v>
                </c:pt>
                <c:pt idx="8110">
                  <c:v>44225</c:v>
                </c:pt>
                <c:pt idx="8111">
                  <c:v>44228</c:v>
                </c:pt>
                <c:pt idx="8112">
                  <c:v>44229</c:v>
                </c:pt>
                <c:pt idx="8113">
                  <c:v>44230</c:v>
                </c:pt>
                <c:pt idx="8114">
                  <c:v>44231</c:v>
                </c:pt>
                <c:pt idx="8115">
                  <c:v>44232</c:v>
                </c:pt>
                <c:pt idx="8116">
                  <c:v>44235</c:v>
                </c:pt>
                <c:pt idx="8117">
                  <c:v>44236</c:v>
                </c:pt>
                <c:pt idx="8118">
                  <c:v>44237</c:v>
                </c:pt>
                <c:pt idx="8119">
                  <c:v>44238</c:v>
                </c:pt>
                <c:pt idx="8120">
                  <c:v>44239</c:v>
                </c:pt>
                <c:pt idx="8121">
                  <c:v>44242</c:v>
                </c:pt>
                <c:pt idx="8122">
                  <c:v>44243</c:v>
                </c:pt>
                <c:pt idx="8123">
                  <c:v>44244</c:v>
                </c:pt>
                <c:pt idx="8124">
                  <c:v>44245</c:v>
                </c:pt>
                <c:pt idx="8125">
                  <c:v>44246</c:v>
                </c:pt>
                <c:pt idx="8126">
                  <c:v>44249</c:v>
                </c:pt>
                <c:pt idx="8127">
                  <c:v>44250</c:v>
                </c:pt>
                <c:pt idx="8128">
                  <c:v>44251</c:v>
                </c:pt>
                <c:pt idx="8129">
                  <c:v>44252</c:v>
                </c:pt>
                <c:pt idx="8130">
                  <c:v>44253</c:v>
                </c:pt>
                <c:pt idx="8131">
                  <c:v>44256</c:v>
                </c:pt>
                <c:pt idx="8132">
                  <c:v>44257</c:v>
                </c:pt>
                <c:pt idx="8133">
                  <c:v>44258</c:v>
                </c:pt>
                <c:pt idx="8134">
                  <c:v>44259</c:v>
                </c:pt>
                <c:pt idx="8135">
                  <c:v>44260</c:v>
                </c:pt>
                <c:pt idx="8136">
                  <c:v>44263</c:v>
                </c:pt>
                <c:pt idx="8137">
                  <c:v>44264</c:v>
                </c:pt>
                <c:pt idx="8138">
                  <c:v>44265</c:v>
                </c:pt>
                <c:pt idx="8139">
                  <c:v>44266</c:v>
                </c:pt>
                <c:pt idx="8140">
                  <c:v>44267</c:v>
                </c:pt>
                <c:pt idx="8141">
                  <c:v>44270</c:v>
                </c:pt>
                <c:pt idx="8142">
                  <c:v>44271</c:v>
                </c:pt>
                <c:pt idx="8143">
                  <c:v>44272</c:v>
                </c:pt>
                <c:pt idx="8144">
                  <c:v>44273</c:v>
                </c:pt>
                <c:pt idx="8145">
                  <c:v>44274</c:v>
                </c:pt>
                <c:pt idx="8146">
                  <c:v>44277</c:v>
                </c:pt>
                <c:pt idx="8147">
                  <c:v>44278</c:v>
                </c:pt>
                <c:pt idx="8148">
                  <c:v>44279</c:v>
                </c:pt>
                <c:pt idx="8149">
                  <c:v>44280</c:v>
                </c:pt>
                <c:pt idx="8150">
                  <c:v>44281</c:v>
                </c:pt>
                <c:pt idx="8151">
                  <c:v>44284</c:v>
                </c:pt>
                <c:pt idx="8152">
                  <c:v>44285</c:v>
                </c:pt>
                <c:pt idx="8153">
                  <c:v>44286</c:v>
                </c:pt>
                <c:pt idx="8154">
                  <c:v>44287</c:v>
                </c:pt>
                <c:pt idx="8155">
                  <c:v>44288</c:v>
                </c:pt>
                <c:pt idx="8156">
                  <c:v>44291</c:v>
                </c:pt>
                <c:pt idx="8157">
                  <c:v>44292</c:v>
                </c:pt>
                <c:pt idx="8158">
                  <c:v>44293</c:v>
                </c:pt>
                <c:pt idx="8159">
                  <c:v>44294</c:v>
                </c:pt>
                <c:pt idx="8160">
                  <c:v>44295</c:v>
                </c:pt>
                <c:pt idx="8161">
                  <c:v>44298</c:v>
                </c:pt>
                <c:pt idx="8162">
                  <c:v>44299</c:v>
                </c:pt>
                <c:pt idx="8163">
                  <c:v>44300</c:v>
                </c:pt>
                <c:pt idx="8164">
                  <c:v>44301</c:v>
                </c:pt>
                <c:pt idx="8165">
                  <c:v>44302</c:v>
                </c:pt>
                <c:pt idx="8166">
                  <c:v>44305</c:v>
                </c:pt>
                <c:pt idx="8167">
                  <c:v>44306</c:v>
                </c:pt>
                <c:pt idx="8168">
                  <c:v>44307</c:v>
                </c:pt>
                <c:pt idx="8169">
                  <c:v>44308</c:v>
                </c:pt>
                <c:pt idx="8170">
                  <c:v>44309</c:v>
                </c:pt>
                <c:pt idx="8171">
                  <c:v>44312</c:v>
                </c:pt>
                <c:pt idx="8172">
                  <c:v>44313</c:v>
                </c:pt>
                <c:pt idx="8173">
                  <c:v>44314</c:v>
                </c:pt>
                <c:pt idx="8174">
                  <c:v>44315</c:v>
                </c:pt>
                <c:pt idx="8175">
                  <c:v>44316</c:v>
                </c:pt>
                <c:pt idx="8176">
                  <c:v>44319</c:v>
                </c:pt>
                <c:pt idx="8177">
                  <c:v>44320</c:v>
                </c:pt>
                <c:pt idx="8178">
                  <c:v>44321</c:v>
                </c:pt>
                <c:pt idx="8179">
                  <c:v>44322</c:v>
                </c:pt>
                <c:pt idx="8180">
                  <c:v>44323</c:v>
                </c:pt>
                <c:pt idx="8181">
                  <c:v>44326</c:v>
                </c:pt>
                <c:pt idx="8182">
                  <c:v>44327</c:v>
                </c:pt>
                <c:pt idx="8183">
                  <c:v>44328</c:v>
                </c:pt>
                <c:pt idx="8184">
                  <c:v>44329</c:v>
                </c:pt>
                <c:pt idx="8185">
                  <c:v>44330</c:v>
                </c:pt>
                <c:pt idx="8186">
                  <c:v>44333</c:v>
                </c:pt>
                <c:pt idx="8187">
                  <c:v>44334</c:v>
                </c:pt>
                <c:pt idx="8188">
                  <c:v>44335</c:v>
                </c:pt>
                <c:pt idx="8189">
                  <c:v>44336</c:v>
                </c:pt>
                <c:pt idx="8190">
                  <c:v>44337</c:v>
                </c:pt>
                <c:pt idx="8191">
                  <c:v>44340</c:v>
                </c:pt>
                <c:pt idx="8192">
                  <c:v>44341</c:v>
                </c:pt>
                <c:pt idx="8193">
                  <c:v>44342</c:v>
                </c:pt>
                <c:pt idx="8194">
                  <c:v>44343</c:v>
                </c:pt>
                <c:pt idx="8195">
                  <c:v>44344</c:v>
                </c:pt>
                <c:pt idx="8196">
                  <c:v>44347</c:v>
                </c:pt>
                <c:pt idx="8197">
                  <c:v>44348</c:v>
                </c:pt>
                <c:pt idx="8198">
                  <c:v>44349</c:v>
                </c:pt>
                <c:pt idx="8199">
                  <c:v>44350</c:v>
                </c:pt>
                <c:pt idx="8200">
                  <c:v>44351</c:v>
                </c:pt>
                <c:pt idx="8201">
                  <c:v>44354</c:v>
                </c:pt>
                <c:pt idx="8202">
                  <c:v>44355</c:v>
                </c:pt>
                <c:pt idx="8203">
                  <c:v>44356</c:v>
                </c:pt>
                <c:pt idx="8204">
                  <c:v>44357</c:v>
                </c:pt>
                <c:pt idx="8205">
                  <c:v>44358</c:v>
                </c:pt>
                <c:pt idx="8206">
                  <c:v>44361</c:v>
                </c:pt>
                <c:pt idx="8207">
                  <c:v>44362</c:v>
                </c:pt>
                <c:pt idx="8208">
                  <c:v>44363</c:v>
                </c:pt>
                <c:pt idx="8209">
                  <c:v>44364</c:v>
                </c:pt>
                <c:pt idx="8210">
                  <c:v>44365</c:v>
                </c:pt>
                <c:pt idx="8211">
                  <c:v>44368</c:v>
                </c:pt>
                <c:pt idx="8212">
                  <c:v>44369</c:v>
                </c:pt>
                <c:pt idx="8213">
                  <c:v>44370</c:v>
                </c:pt>
                <c:pt idx="8214">
                  <c:v>44371</c:v>
                </c:pt>
                <c:pt idx="8215">
                  <c:v>44372</c:v>
                </c:pt>
                <c:pt idx="8216">
                  <c:v>44375</c:v>
                </c:pt>
                <c:pt idx="8217">
                  <c:v>44376</c:v>
                </c:pt>
                <c:pt idx="8218">
                  <c:v>44377</c:v>
                </c:pt>
                <c:pt idx="8219">
                  <c:v>44378</c:v>
                </c:pt>
                <c:pt idx="8220">
                  <c:v>44379</c:v>
                </c:pt>
                <c:pt idx="8221">
                  <c:v>44382</c:v>
                </c:pt>
                <c:pt idx="8222">
                  <c:v>44383</c:v>
                </c:pt>
                <c:pt idx="8223">
                  <c:v>44384</c:v>
                </c:pt>
                <c:pt idx="8224">
                  <c:v>44385</c:v>
                </c:pt>
                <c:pt idx="8225">
                  <c:v>44386</c:v>
                </c:pt>
                <c:pt idx="8226">
                  <c:v>44389</c:v>
                </c:pt>
                <c:pt idx="8227">
                  <c:v>44390</c:v>
                </c:pt>
                <c:pt idx="8228">
                  <c:v>44391</c:v>
                </c:pt>
                <c:pt idx="8229">
                  <c:v>44392</c:v>
                </c:pt>
                <c:pt idx="8230">
                  <c:v>44393</c:v>
                </c:pt>
                <c:pt idx="8231">
                  <c:v>44396</c:v>
                </c:pt>
                <c:pt idx="8232">
                  <c:v>44397</c:v>
                </c:pt>
                <c:pt idx="8233">
                  <c:v>44398</c:v>
                </c:pt>
                <c:pt idx="8234">
                  <c:v>44399</c:v>
                </c:pt>
                <c:pt idx="8235">
                  <c:v>44400</c:v>
                </c:pt>
                <c:pt idx="8236">
                  <c:v>44403</c:v>
                </c:pt>
                <c:pt idx="8237">
                  <c:v>44404</c:v>
                </c:pt>
                <c:pt idx="8238">
                  <c:v>44405</c:v>
                </c:pt>
                <c:pt idx="8239">
                  <c:v>44406</c:v>
                </c:pt>
                <c:pt idx="8240">
                  <c:v>44407</c:v>
                </c:pt>
                <c:pt idx="8241">
                  <c:v>44410</c:v>
                </c:pt>
                <c:pt idx="8242">
                  <c:v>44411</c:v>
                </c:pt>
                <c:pt idx="8243">
                  <c:v>44412</c:v>
                </c:pt>
                <c:pt idx="8244">
                  <c:v>44413</c:v>
                </c:pt>
                <c:pt idx="8245">
                  <c:v>44414</c:v>
                </c:pt>
                <c:pt idx="8246">
                  <c:v>44417</c:v>
                </c:pt>
                <c:pt idx="8247">
                  <c:v>44418</c:v>
                </c:pt>
                <c:pt idx="8248">
                  <c:v>44419</c:v>
                </c:pt>
                <c:pt idx="8249">
                  <c:v>44420</c:v>
                </c:pt>
                <c:pt idx="8250">
                  <c:v>44421</c:v>
                </c:pt>
                <c:pt idx="8251">
                  <c:v>44424</c:v>
                </c:pt>
                <c:pt idx="8252">
                  <c:v>44425</c:v>
                </c:pt>
                <c:pt idx="8253">
                  <c:v>44426</c:v>
                </c:pt>
                <c:pt idx="8254">
                  <c:v>44427</c:v>
                </c:pt>
                <c:pt idx="8255">
                  <c:v>44428</c:v>
                </c:pt>
                <c:pt idx="8256">
                  <c:v>44431</c:v>
                </c:pt>
                <c:pt idx="8257">
                  <c:v>44432</c:v>
                </c:pt>
                <c:pt idx="8258">
                  <c:v>44433</c:v>
                </c:pt>
                <c:pt idx="8259">
                  <c:v>44434</c:v>
                </c:pt>
                <c:pt idx="8260">
                  <c:v>44435</c:v>
                </c:pt>
                <c:pt idx="8261">
                  <c:v>44438</c:v>
                </c:pt>
                <c:pt idx="8262">
                  <c:v>44439</c:v>
                </c:pt>
                <c:pt idx="8263">
                  <c:v>44440</c:v>
                </c:pt>
                <c:pt idx="8264">
                  <c:v>44441</c:v>
                </c:pt>
                <c:pt idx="8265">
                  <c:v>44442</c:v>
                </c:pt>
                <c:pt idx="8266">
                  <c:v>44445</c:v>
                </c:pt>
                <c:pt idx="8267">
                  <c:v>44446</c:v>
                </c:pt>
                <c:pt idx="8268">
                  <c:v>44447</c:v>
                </c:pt>
                <c:pt idx="8269">
                  <c:v>44448</c:v>
                </c:pt>
                <c:pt idx="8270">
                  <c:v>44449</c:v>
                </c:pt>
                <c:pt idx="8271">
                  <c:v>44452</c:v>
                </c:pt>
                <c:pt idx="8272">
                  <c:v>44453</c:v>
                </c:pt>
                <c:pt idx="8273">
                  <c:v>44454</c:v>
                </c:pt>
                <c:pt idx="8274">
                  <c:v>44455</c:v>
                </c:pt>
                <c:pt idx="8275">
                  <c:v>44456</c:v>
                </c:pt>
                <c:pt idx="8276">
                  <c:v>44459</c:v>
                </c:pt>
                <c:pt idx="8277">
                  <c:v>44460</c:v>
                </c:pt>
                <c:pt idx="8278">
                  <c:v>44461</c:v>
                </c:pt>
                <c:pt idx="8279">
                  <c:v>44462</c:v>
                </c:pt>
                <c:pt idx="8280">
                  <c:v>44463</c:v>
                </c:pt>
                <c:pt idx="8281">
                  <c:v>44466</c:v>
                </c:pt>
                <c:pt idx="8282">
                  <c:v>44467</c:v>
                </c:pt>
                <c:pt idx="8283">
                  <c:v>44468</c:v>
                </c:pt>
                <c:pt idx="8284">
                  <c:v>44469</c:v>
                </c:pt>
                <c:pt idx="8285">
                  <c:v>44470</c:v>
                </c:pt>
                <c:pt idx="8286">
                  <c:v>44473</c:v>
                </c:pt>
                <c:pt idx="8287">
                  <c:v>44474</c:v>
                </c:pt>
                <c:pt idx="8288">
                  <c:v>44475</c:v>
                </c:pt>
                <c:pt idx="8289">
                  <c:v>44476</c:v>
                </c:pt>
                <c:pt idx="8290">
                  <c:v>44477</c:v>
                </c:pt>
                <c:pt idx="8291">
                  <c:v>44480</c:v>
                </c:pt>
                <c:pt idx="8292">
                  <c:v>44481</c:v>
                </c:pt>
                <c:pt idx="8293">
                  <c:v>44482</c:v>
                </c:pt>
                <c:pt idx="8294">
                  <c:v>44483</c:v>
                </c:pt>
                <c:pt idx="8295">
                  <c:v>44484</c:v>
                </c:pt>
                <c:pt idx="8296">
                  <c:v>44487</c:v>
                </c:pt>
                <c:pt idx="8297">
                  <c:v>44488</c:v>
                </c:pt>
                <c:pt idx="8298">
                  <c:v>44489</c:v>
                </c:pt>
                <c:pt idx="8299">
                  <c:v>44490</c:v>
                </c:pt>
                <c:pt idx="8300">
                  <c:v>44491</c:v>
                </c:pt>
                <c:pt idx="8301">
                  <c:v>44494</c:v>
                </c:pt>
                <c:pt idx="8302">
                  <c:v>44495</c:v>
                </c:pt>
                <c:pt idx="8303">
                  <c:v>44496</c:v>
                </c:pt>
                <c:pt idx="8304">
                  <c:v>44497</c:v>
                </c:pt>
                <c:pt idx="8305">
                  <c:v>44498</c:v>
                </c:pt>
                <c:pt idx="8306">
                  <c:v>44501</c:v>
                </c:pt>
                <c:pt idx="8307">
                  <c:v>44502</c:v>
                </c:pt>
                <c:pt idx="8308">
                  <c:v>44503</c:v>
                </c:pt>
                <c:pt idx="8309">
                  <c:v>44504</c:v>
                </c:pt>
                <c:pt idx="8310">
                  <c:v>44505</c:v>
                </c:pt>
                <c:pt idx="8311">
                  <c:v>44508</c:v>
                </c:pt>
                <c:pt idx="8312">
                  <c:v>44509</c:v>
                </c:pt>
                <c:pt idx="8313">
                  <c:v>44510</c:v>
                </c:pt>
                <c:pt idx="8314">
                  <c:v>44511</c:v>
                </c:pt>
                <c:pt idx="8315">
                  <c:v>44512</c:v>
                </c:pt>
                <c:pt idx="8316">
                  <c:v>44515</c:v>
                </c:pt>
                <c:pt idx="8317">
                  <c:v>44516</c:v>
                </c:pt>
                <c:pt idx="8318">
                  <c:v>44517</c:v>
                </c:pt>
                <c:pt idx="8319">
                  <c:v>44518</c:v>
                </c:pt>
                <c:pt idx="8320">
                  <c:v>44519</c:v>
                </c:pt>
                <c:pt idx="8321">
                  <c:v>44522</c:v>
                </c:pt>
                <c:pt idx="8322">
                  <c:v>44523</c:v>
                </c:pt>
                <c:pt idx="8323">
                  <c:v>44524</c:v>
                </c:pt>
                <c:pt idx="8324">
                  <c:v>44525</c:v>
                </c:pt>
                <c:pt idx="8325">
                  <c:v>44526</c:v>
                </c:pt>
                <c:pt idx="8326">
                  <c:v>44529</c:v>
                </c:pt>
                <c:pt idx="8327">
                  <c:v>44530</c:v>
                </c:pt>
                <c:pt idx="8328">
                  <c:v>44531</c:v>
                </c:pt>
                <c:pt idx="8329">
                  <c:v>44532</c:v>
                </c:pt>
                <c:pt idx="8330">
                  <c:v>44533</c:v>
                </c:pt>
                <c:pt idx="8331">
                  <c:v>44536</c:v>
                </c:pt>
                <c:pt idx="8332">
                  <c:v>44537</c:v>
                </c:pt>
                <c:pt idx="8333">
                  <c:v>44538</c:v>
                </c:pt>
                <c:pt idx="8334">
                  <c:v>44539</c:v>
                </c:pt>
                <c:pt idx="8335">
                  <c:v>44540</c:v>
                </c:pt>
                <c:pt idx="8336">
                  <c:v>44543</c:v>
                </c:pt>
                <c:pt idx="8337">
                  <c:v>44544</c:v>
                </c:pt>
                <c:pt idx="8338">
                  <c:v>44545</c:v>
                </c:pt>
                <c:pt idx="8339">
                  <c:v>44546</c:v>
                </c:pt>
                <c:pt idx="8340">
                  <c:v>44547</c:v>
                </c:pt>
                <c:pt idx="8341">
                  <c:v>44550</c:v>
                </c:pt>
                <c:pt idx="8342">
                  <c:v>44551</c:v>
                </c:pt>
                <c:pt idx="8343">
                  <c:v>44552</c:v>
                </c:pt>
                <c:pt idx="8344">
                  <c:v>44553</c:v>
                </c:pt>
                <c:pt idx="8345">
                  <c:v>44554</c:v>
                </c:pt>
                <c:pt idx="8346">
                  <c:v>44557</c:v>
                </c:pt>
                <c:pt idx="8347">
                  <c:v>44558</c:v>
                </c:pt>
                <c:pt idx="8348">
                  <c:v>44559</c:v>
                </c:pt>
                <c:pt idx="8349">
                  <c:v>44560</c:v>
                </c:pt>
                <c:pt idx="8350">
                  <c:v>44561</c:v>
                </c:pt>
                <c:pt idx="8351">
                  <c:v>44564</c:v>
                </c:pt>
                <c:pt idx="8352">
                  <c:v>44565</c:v>
                </c:pt>
                <c:pt idx="8353">
                  <c:v>44566</c:v>
                </c:pt>
                <c:pt idx="8354">
                  <c:v>44567</c:v>
                </c:pt>
                <c:pt idx="8355">
                  <c:v>44568</c:v>
                </c:pt>
                <c:pt idx="8356">
                  <c:v>44571</c:v>
                </c:pt>
                <c:pt idx="8357">
                  <c:v>44572</c:v>
                </c:pt>
                <c:pt idx="8358">
                  <c:v>44573</c:v>
                </c:pt>
                <c:pt idx="8359">
                  <c:v>44574</c:v>
                </c:pt>
                <c:pt idx="8360">
                  <c:v>44575</c:v>
                </c:pt>
                <c:pt idx="8361">
                  <c:v>44578</c:v>
                </c:pt>
                <c:pt idx="8362">
                  <c:v>44579</c:v>
                </c:pt>
                <c:pt idx="8363">
                  <c:v>44580</c:v>
                </c:pt>
                <c:pt idx="8364">
                  <c:v>44581</c:v>
                </c:pt>
                <c:pt idx="8365">
                  <c:v>44582</c:v>
                </c:pt>
                <c:pt idx="8366">
                  <c:v>44585</c:v>
                </c:pt>
                <c:pt idx="8367">
                  <c:v>44586</c:v>
                </c:pt>
                <c:pt idx="8368">
                  <c:v>44587</c:v>
                </c:pt>
                <c:pt idx="8369">
                  <c:v>44588</c:v>
                </c:pt>
                <c:pt idx="8370">
                  <c:v>44589</c:v>
                </c:pt>
                <c:pt idx="8371">
                  <c:v>44592</c:v>
                </c:pt>
                <c:pt idx="8372">
                  <c:v>44593</c:v>
                </c:pt>
                <c:pt idx="8373">
                  <c:v>44594</c:v>
                </c:pt>
                <c:pt idx="8374">
                  <c:v>44595</c:v>
                </c:pt>
                <c:pt idx="8375">
                  <c:v>44596</c:v>
                </c:pt>
                <c:pt idx="8376">
                  <c:v>44599</c:v>
                </c:pt>
                <c:pt idx="8377">
                  <c:v>44600</c:v>
                </c:pt>
                <c:pt idx="8378">
                  <c:v>44601</c:v>
                </c:pt>
                <c:pt idx="8379">
                  <c:v>44602</c:v>
                </c:pt>
                <c:pt idx="8380">
                  <c:v>44603</c:v>
                </c:pt>
                <c:pt idx="8381">
                  <c:v>44606</c:v>
                </c:pt>
                <c:pt idx="8382">
                  <c:v>44607</c:v>
                </c:pt>
                <c:pt idx="8383">
                  <c:v>44608</c:v>
                </c:pt>
                <c:pt idx="8384">
                  <c:v>44609</c:v>
                </c:pt>
                <c:pt idx="8385">
                  <c:v>44610</c:v>
                </c:pt>
                <c:pt idx="8386">
                  <c:v>44613</c:v>
                </c:pt>
                <c:pt idx="8387">
                  <c:v>44614</c:v>
                </c:pt>
                <c:pt idx="8388">
                  <c:v>44615</c:v>
                </c:pt>
                <c:pt idx="8389">
                  <c:v>44616</c:v>
                </c:pt>
                <c:pt idx="8390">
                  <c:v>44617</c:v>
                </c:pt>
                <c:pt idx="8391">
                  <c:v>44620</c:v>
                </c:pt>
                <c:pt idx="8392">
                  <c:v>44621</c:v>
                </c:pt>
                <c:pt idx="8393">
                  <c:v>44622</c:v>
                </c:pt>
                <c:pt idx="8394">
                  <c:v>44623</c:v>
                </c:pt>
                <c:pt idx="8395">
                  <c:v>44624</c:v>
                </c:pt>
                <c:pt idx="8396">
                  <c:v>44627</c:v>
                </c:pt>
                <c:pt idx="8397">
                  <c:v>44628</c:v>
                </c:pt>
                <c:pt idx="8398">
                  <c:v>44629</c:v>
                </c:pt>
                <c:pt idx="8399">
                  <c:v>44630</c:v>
                </c:pt>
                <c:pt idx="8400">
                  <c:v>44631</c:v>
                </c:pt>
                <c:pt idx="8401">
                  <c:v>44634</c:v>
                </c:pt>
                <c:pt idx="8402">
                  <c:v>44635</c:v>
                </c:pt>
                <c:pt idx="8403">
                  <c:v>44636</c:v>
                </c:pt>
                <c:pt idx="8404">
                  <c:v>44637</c:v>
                </c:pt>
                <c:pt idx="8405">
                  <c:v>44638</c:v>
                </c:pt>
                <c:pt idx="8406">
                  <c:v>44641</c:v>
                </c:pt>
                <c:pt idx="8407">
                  <c:v>44642</c:v>
                </c:pt>
                <c:pt idx="8408">
                  <c:v>44643</c:v>
                </c:pt>
                <c:pt idx="8409">
                  <c:v>44644</c:v>
                </c:pt>
                <c:pt idx="8410">
                  <c:v>44645</c:v>
                </c:pt>
                <c:pt idx="8411">
                  <c:v>44648</c:v>
                </c:pt>
                <c:pt idx="8412">
                  <c:v>44649</c:v>
                </c:pt>
                <c:pt idx="8413">
                  <c:v>44650</c:v>
                </c:pt>
                <c:pt idx="8414">
                  <c:v>44651</c:v>
                </c:pt>
                <c:pt idx="8415">
                  <c:v>44652</c:v>
                </c:pt>
                <c:pt idx="8416">
                  <c:v>44655</c:v>
                </c:pt>
                <c:pt idx="8417">
                  <c:v>44656</c:v>
                </c:pt>
                <c:pt idx="8418">
                  <c:v>44657</c:v>
                </c:pt>
                <c:pt idx="8419">
                  <c:v>44658</c:v>
                </c:pt>
                <c:pt idx="8420">
                  <c:v>44659</c:v>
                </c:pt>
                <c:pt idx="8421">
                  <c:v>44662</c:v>
                </c:pt>
                <c:pt idx="8422">
                  <c:v>44663</c:v>
                </c:pt>
                <c:pt idx="8423">
                  <c:v>44664</c:v>
                </c:pt>
                <c:pt idx="8424">
                  <c:v>44665</c:v>
                </c:pt>
                <c:pt idx="8425">
                  <c:v>44666</c:v>
                </c:pt>
                <c:pt idx="8426">
                  <c:v>44669</c:v>
                </c:pt>
                <c:pt idx="8427">
                  <c:v>44670</c:v>
                </c:pt>
                <c:pt idx="8428">
                  <c:v>44671</c:v>
                </c:pt>
                <c:pt idx="8429">
                  <c:v>44672</c:v>
                </c:pt>
                <c:pt idx="8430">
                  <c:v>44673</c:v>
                </c:pt>
                <c:pt idx="8431">
                  <c:v>44676</c:v>
                </c:pt>
                <c:pt idx="8432">
                  <c:v>44677</c:v>
                </c:pt>
                <c:pt idx="8433">
                  <c:v>44678</c:v>
                </c:pt>
                <c:pt idx="8434">
                  <c:v>44679</c:v>
                </c:pt>
                <c:pt idx="8435">
                  <c:v>44680</c:v>
                </c:pt>
                <c:pt idx="8436">
                  <c:v>44683</c:v>
                </c:pt>
                <c:pt idx="8437">
                  <c:v>44684</c:v>
                </c:pt>
                <c:pt idx="8438">
                  <c:v>44685</c:v>
                </c:pt>
                <c:pt idx="8439">
                  <c:v>44686</c:v>
                </c:pt>
                <c:pt idx="8440">
                  <c:v>44687</c:v>
                </c:pt>
                <c:pt idx="8441">
                  <c:v>44690</c:v>
                </c:pt>
                <c:pt idx="8442">
                  <c:v>44691</c:v>
                </c:pt>
                <c:pt idx="8443">
                  <c:v>44692</c:v>
                </c:pt>
                <c:pt idx="8444">
                  <c:v>44693</c:v>
                </c:pt>
                <c:pt idx="8445">
                  <c:v>44694</c:v>
                </c:pt>
                <c:pt idx="8446">
                  <c:v>44697</c:v>
                </c:pt>
                <c:pt idx="8447">
                  <c:v>44698</c:v>
                </c:pt>
                <c:pt idx="8448">
                  <c:v>44699</c:v>
                </c:pt>
                <c:pt idx="8449">
                  <c:v>44700</c:v>
                </c:pt>
                <c:pt idx="8450">
                  <c:v>44701</c:v>
                </c:pt>
                <c:pt idx="8451">
                  <c:v>44704</c:v>
                </c:pt>
                <c:pt idx="8452">
                  <c:v>44705</c:v>
                </c:pt>
                <c:pt idx="8453">
                  <c:v>44706</c:v>
                </c:pt>
                <c:pt idx="8454">
                  <c:v>44707</c:v>
                </c:pt>
                <c:pt idx="8455">
                  <c:v>44708</c:v>
                </c:pt>
                <c:pt idx="8456">
                  <c:v>44711</c:v>
                </c:pt>
                <c:pt idx="8457">
                  <c:v>44712</c:v>
                </c:pt>
                <c:pt idx="8458">
                  <c:v>44713</c:v>
                </c:pt>
                <c:pt idx="8459">
                  <c:v>44714</c:v>
                </c:pt>
                <c:pt idx="8460">
                  <c:v>44715</c:v>
                </c:pt>
                <c:pt idx="8461">
                  <c:v>44718</c:v>
                </c:pt>
                <c:pt idx="8462">
                  <c:v>44719</c:v>
                </c:pt>
                <c:pt idx="8463">
                  <c:v>44720</c:v>
                </c:pt>
                <c:pt idx="8464">
                  <c:v>44721</c:v>
                </c:pt>
                <c:pt idx="8465">
                  <c:v>44722</c:v>
                </c:pt>
                <c:pt idx="8466">
                  <c:v>44725</c:v>
                </c:pt>
                <c:pt idx="8467">
                  <c:v>44726</c:v>
                </c:pt>
                <c:pt idx="8468">
                  <c:v>44727</c:v>
                </c:pt>
                <c:pt idx="8469">
                  <c:v>44728</c:v>
                </c:pt>
                <c:pt idx="8470">
                  <c:v>44729</c:v>
                </c:pt>
                <c:pt idx="8471">
                  <c:v>44732</c:v>
                </c:pt>
                <c:pt idx="8472">
                  <c:v>44733</c:v>
                </c:pt>
                <c:pt idx="8473">
                  <c:v>44734</c:v>
                </c:pt>
                <c:pt idx="8474">
                  <c:v>44735</c:v>
                </c:pt>
                <c:pt idx="8475">
                  <c:v>44736</c:v>
                </c:pt>
                <c:pt idx="8476">
                  <c:v>44739</c:v>
                </c:pt>
                <c:pt idx="8477">
                  <c:v>44740</c:v>
                </c:pt>
                <c:pt idx="8478">
                  <c:v>44741</c:v>
                </c:pt>
                <c:pt idx="8479">
                  <c:v>44742</c:v>
                </c:pt>
                <c:pt idx="8480">
                  <c:v>44743</c:v>
                </c:pt>
                <c:pt idx="8481">
                  <c:v>44746</c:v>
                </c:pt>
                <c:pt idx="8482">
                  <c:v>44747</c:v>
                </c:pt>
                <c:pt idx="8483">
                  <c:v>44748</c:v>
                </c:pt>
                <c:pt idx="8484">
                  <c:v>44749</c:v>
                </c:pt>
                <c:pt idx="8485">
                  <c:v>44750</c:v>
                </c:pt>
                <c:pt idx="8486">
                  <c:v>44753</c:v>
                </c:pt>
                <c:pt idx="8487">
                  <c:v>44754</c:v>
                </c:pt>
                <c:pt idx="8488">
                  <c:v>44755</c:v>
                </c:pt>
                <c:pt idx="8489">
                  <c:v>44756</c:v>
                </c:pt>
                <c:pt idx="8490">
                  <c:v>44757</c:v>
                </c:pt>
                <c:pt idx="8491">
                  <c:v>44760</c:v>
                </c:pt>
                <c:pt idx="8492">
                  <c:v>44761</c:v>
                </c:pt>
                <c:pt idx="8493">
                  <c:v>44762</c:v>
                </c:pt>
                <c:pt idx="8494">
                  <c:v>44763</c:v>
                </c:pt>
                <c:pt idx="8495">
                  <c:v>44764</c:v>
                </c:pt>
                <c:pt idx="8496">
                  <c:v>44767</c:v>
                </c:pt>
                <c:pt idx="8497">
                  <c:v>44768</c:v>
                </c:pt>
                <c:pt idx="8498">
                  <c:v>44769</c:v>
                </c:pt>
                <c:pt idx="8499">
                  <c:v>44770</c:v>
                </c:pt>
                <c:pt idx="8500">
                  <c:v>44771</c:v>
                </c:pt>
                <c:pt idx="8501">
                  <c:v>44774</c:v>
                </c:pt>
                <c:pt idx="8502">
                  <c:v>44775</c:v>
                </c:pt>
                <c:pt idx="8503">
                  <c:v>44776</c:v>
                </c:pt>
                <c:pt idx="8504">
                  <c:v>44777</c:v>
                </c:pt>
                <c:pt idx="8505">
                  <c:v>44778</c:v>
                </c:pt>
                <c:pt idx="8506">
                  <c:v>44781</c:v>
                </c:pt>
                <c:pt idx="8507">
                  <c:v>44782</c:v>
                </c:pt>
                <c:pt idx="8508">
                  <c:v>44783</c:v>
                </c:pt>
                <c:pt idx="8509">
                  <c:v>44784</c:v>
                </c:pt>
                <c:pt idx="8510">
                  <c:v>44785</c:v>
                </c:pt>
                <c:pt idx="8511">
                  <c:v>44788</c:v>
                </c:pt>
                <c:pt idx="8512">
                  <c:v>44789</c:v>
                </c:pt>
                <c:pt idx="8513">
                  <c:v>44790</c:v>
                </c:pt>
                <c:pt idx="8514">
                  <c:v>44791</c:v>
                </c:pt>
                <c:pt idx="8515">
                  <c:v>44792</c:v>
                </c:pt>
                <c:pt idx="8516">
                  <c:v>44795</c:v>
                </c:pt>
                <c:pt idx="8517">
                  <c:v>44796</c:v>
                </c:pt>
                <c:pt idx="8518">
                  <c:v>44797</c:v>
                </c:pt>
                <c:pt idx="8519">
                  <c:v>44798</c:v>
                </c:pt>
                <c:pt idx="8520">
                  <c:v>44799</c:v>
                </c:pt>
                <c:pt idx="8521">
                  <c:v>44802</c:v>
                </c:pt>
                <c:pt idx="8522">
                  <c:v>44803</c:v>
                </c:pt>
                <c:pt idx="8523">
                  <c:v>44804</c:v>
                </c:pt>
                <c:pt idx="8524">
                  <c:v>44805</c:v>
                </c:pt>
                <c:pt idx="8525">
                  <c:v>44806</c:v>
                </c:pt>
                <c:pt idx="8526">
                  <c:v>44809</c:v>
                </c:pt>
                <c:pt idx="8527">
                  <c:v>44810</c:v>
                </c:pt>
                <c:pt idx="8528">
                  <c:v>44811</c:v>
                </c:pt>
                <c:pt idx="8529">
                  <c:v>44812</c:v>
                </c:pt>
                <c:pt idx="8530">
                  <c:v>44813</c:v>
                </c:pt>
                <c:pt idx="8531">
                  <c:v>44816</c:v>
                </c:pt>
                <c:pt idx="8532">
                  <c:v>44817</c:v>
                </c:pt>
                <c:pt idx="8533">
                  <c:v>44818</c:v>
                </c:pt>
                <c:pt idx="8534">
                  <c:v>44819</c:v>
                </c:pt>
                <c:pt idx="8535">
                  <c:v>44820</c:v>
                </c:pt>
                <c:pt idx="8536">
                  <c:v>44823</c:v>
                </c:pt>
                <c:pt idx="8537">
                  <c:v>44824</c:v>
                </c:pt>
                <c:pt idx="8538">
                  <c:v>44825</c:v>
                </c:pt>
                <c:pt idx="8539">
                  <c:v>44826</c:v>
                </c:pt>
                <c:pt idx="8540">
                  <c:v>44827</c:v>
                </c:pt>
                <c:pt idx="8541">
                  <c:v>44830</c:v>
                </c:pt>
                <c:pt idx="8542">
                  <c:v>44831</c:v>
                </c:pt>
                <c:pt idx="8543">
                  <c:v>44832</c:v>
                </c:pt>
                <c:pt idx="8544">
                  <c:v>44833</c:v>
                </c:pt>
                <c:pt idx="8545">
                  <c:v>44834</c:v>
                </c:pt>
                <c:pt idx="8546">
                  <c:v>44837</c:v>
                </c:pt>
                <c:pt idx="8547">
                  <c:v>44838</c:v>
                </c:pt>
                <c:pt idx="8548">
                  <c:v>44839</c:v>
                </c:pt>
                <c:pt idx="8549">
                  <c:v>44840</c:v>
                </c:pt>
                <c:pt idx="8550">
                  <c:v>44841</c:v>
                </c:pt>
                <c:pt idx="8551">
                  <c:v>44844</c:v>
                </c:pt>
                <c:pt idx="8552">
                  <c:v>44845</c:v>
                </c:pt>
                <c:pt idx="8553">
                  <c:v>44846</c:v>
                </c:pt>
                <c:pt idx="8554">
                  <c:v>44847</c:v>
                </c:pt>
                <c:pt idx="8555">
                  <c:v>44848</c:v>
                </c:pt>
                <c:pt idx="8556">
                  <c:v>44851</c:v>
                </c:pt>
                <c:pt idx="8557">
                  <c:v>44852</c:v>
                </c:pt>
                <c:pt idx="8558">
                  <c:v>44853</c:v>
                </c:pt>
                <c:pt idx="8559">
                  <c:v>44854</c:v>
                </c:pt>
                <c:pt idx="8560">
                  <c:v>44855</c:v>
                </c:pt>
                <c:pt idx="8561">
                  <c:v>44858</c:v>
                </c:pt>
                <c:pt idx="8562">
                  <c:v>44859</c:v>
                </c:pt>
                <c:pt idx="8563">
                  <c:v>44860</c:v>
                </c:pt>
                <c:pt idx="8564">
                  <c:v>44861</c:v>
                </c:pt>
                <c:pt idx="8565">
                  <c:v>44862</c:v>
                </c:pt>
                <c:pt idx="8566">
                  <c:v>44865</c:v>
                </c:pt>
                <c:pt idx="8567">
                  <c:v>44866</c:v>
                </c:pt>
                <c:pt idx="8568">
                  <c:v>44867</c:v>
                </c:pt>
                <c:pt idx="8569">
                  <c:v>44868</c:v>
                </c:pt>
                <c:pt idx="8570">
                  <c:v>44869</c:v>
                </c:pt>
                <c:pt idx="8571">
                  <c:v>44872</c:v>
                </c:pt>
                <c:pt idx="8572">
                  <c:v>44873</c:v>
                </c:pt>
                <c:pt idx="8573">
                  <c:v>44874</c:v>
                </c:pt>
                <c:pt idx="8574">
                  <c:v>44875</c:v>
                </c:pt>
                <c:pt idx="8575">
                  <c:v>44876</c:v>
                </c:pt>
                <c:pt idx="8576">
                  <c:v>44879</c:v>
                </c:pt>
                <c:pt idx="8577">
                  <c:v>44880</c:v>
                </c:pt>
                <c:pt idx="8578">
                  <c:v>44881</c:v>
                </c:pt>
                <c:pt idx="8579">
                  <c:v>44882</c:v>
                </c:pt>
                <c:pt idx="8580">
                  <c:v>44883</c:v>
                </c:pt>
                <c:pt idx="8581">
                  <c:v>44886</c:v>
                </c:pt>
                <c:pt idx="8582">
                  <c:v>44887</c:v>
                </c:pt>
                <c:pt idx="8583">
                  <c:v>44888</c:v>
                </c:pt>
                <c:pt idx="8584">
                  <c:v>44889</c:v>
                </c:pt>
                <c:pt idx="8585">
                  <c:v>44890</c:v>
                </c:pt>
                <c:pt idx="8586">
                  <c:v>44893</c:v>
                </c:pt>
                <c:pt idx="8587">
                  <c:v>44894</c:v>
                </c:pt>
                <c:pt idx="8588">
                  <c:v>44895</c:v>
                </c:pt>
                <c:pt idx="8589">
                  <c:v>44896</c:v>
                </c:pt>
                <c:pt idx="8590">
                  <c:v>44897</c:v>
                </c:pt>
                <c:pt idx="8591">
                  <c:v>44900</c:v>
                </c:pt>
                <c:pt idx="8592">
                  <c:v>44901</c:v>
                </c:pt>
                <c:pt idx="8593">
                  <c:v>44902</c:v>
                </c:pt>
                <c:pt idx="8594">
                  <c:v>44903</c:v>
                </c:pt>
                <c:pt idx="8595">
                  <c:v>44904</c:v>
                </c:pt>
                <c:pt idx="8596">
                  <c:v>44907</c:v>
                </c:pt>
                <c:pt idx="8597">
                  <c:v>44908</c:v>
                </c:pt>
                <c:pt idx="8598">
                  <c:v>44909</c:v>
                </c:pt>
                <c:pt idx="8599">
                  <c:v>44910</c:v>
                </c:pt>
                <c:pt idx="8600">
                  <c:v>44911</c:v>
                </c:pt>
                <c:pt idx="8601">
                  <c:v>44914</c:v>
                </c:pt>
                <c:pt idx="8602">
                  <c:v>44915</c:v>
                </c:pt>
                <c:pt idx="8603">
                  <c:v>44916</c:v>
                </c:pt>
                <c:pt idx="8604">
                  <c:v>44917</c:v>
                </c:pt>
                <c:pt idx="8605">
                  <c:v>44918</c:v>
                </c:pt>
                <c:pt idx="8606">
                  <c:v>44921</c:v>
                </c:pt>
                <c:pt idx="8607">
                  <c:v>44922</c:v>
                </c:pt>
                <c:pt idx="8608">
                  <c:v>44923</c:v>
                </c:pt>
                <c:pt idx="8609">
                  <c:v>44924</c:v>
                </c:pt>
                <c:pt idx="8610">
                  <c:v>44925</c:v>
                </c:pt>
                <c:pt idx="8611">
                  <c:v>44928</c:v>
                </c:pt>
                <c:pt idx="8612">
                  <c:v>44929</c:v>
                </c:pt>
                <c:pt idx="8613">
                  <c:v>44930</c:v>
                </c:pt>
                <c:pt idx="8614">
                  <c:v>44931</c:v>
                </c:pt>
                <c:pt idx="8615">
                  <c:v>44932</c:v>
                </c:pt>
                <c:pt idx="8616">
                  <c:v>44935</c:v>
                </c:pt>
                <c:pt idx="8617">
                  <c:v>44936</c:v>
                </c:pt>
                <c:pt idx="8618">
                  <c:v>44937</c:v>
                </c:pt>
                <c:pt idx="8619">
                  <c:v>44938</c:v>
                </c:pt>
                <c:pt idx="8620">
                  <c:v>44939</c:v>
                </c:pt>
                <c:pt idx="8621">
                  <c:v>44942</c:v>
                </c:pt>
                <c:pt idx="8622">
                  <c:v>44943</c:v>
                </c:pt>
                <c:pt idx="8623">
                  <c:v>44944</c:v>
                </c:pt>
                <c:pt idx="8624">
                  <c:v>44945</c:v>
                </c:pt>
                <c:pt idx="8625">
                  <c:v>44946</c:v>
                </c:pt>
                <c:pt idx="8626">
                  <c:v>44949</c:v>
                </c:pt>
                <c:pt idx="8627">
                  <c:v>44950</c:v>
                </c:pt>
                <c:pt idx="8628">
                  <c:v>44951</c:v>
                </c:pt>
                <c:pt idx="8629">
                  <c:v>44952</c:v>
                </c:pt>
                <c:pt idx="8630">
                  <c:v>44953</c:v>
                </c:pt>
                <c:pt idx="8631">
                  <c:v>44956</c:v>
                </c:pt>
                <c:pt idx="8632">
                  <c:v>44957</c:v>
                </c:pt>
                <c:pt idx="8633">
                  <c:v>44958</c:v>
                </c:pt>
                <c:pt idx="8634">
                  <c:v>44959</c:v>
                </c:pt>
                <c:pt idx="8635">
                  <c:v>44960</c:v>
                </c:pt>
                <c:pt idx="8636">
                  <c:v>44963</c:v>
                </c:pt>
                <c:pt idx="8637">
                  <c:v>44964</c:v>
                </c:pt>
                <c:pt idx="8638">
                  <c:v>44965</c:v>
                </c:pt>
                <c:pt idx="8639">
                  <c:v>44966</c:v>
                </c:pt>
                <c:pt idx="8640">
                  <c:v>44967</c:v>
                </c:pt>
                <c:pt idx="8641">
                  <c:v>44970</c:v>
                </c:pt>
                <c:pt idx="8642">
                  <c:v>44971</c:v>
                </c:pt>
                <c:pt idx="8643">
                  <c:v>44972</c:v>
                </c:pt>
                <c:pt idx="8644">
                  <c:v>44973</c:v>
                </c:pt>
                <c:pt idx="8645">
                  <c:v>44974</c:v>
                </c:pt>
                <c:pt idx="8646">
                  <c:v>44977</c:v>
                </c:pt>
                <c:pt idx="8647">
                  <c:v>44978</c:v>
                </c:pt>
                <c:pt idx="8648">
                  <c:v>44979</c:v>
                </c:pt>
                <c:pt idx="8649">
                  <c:v>44980</c:v>
                </c:pt>
                <c:pt idx="8650">
                  <c:v>44981</c:v>
                </c:pt>
                <c:pt idx="8651">
                  <c:v>44984</c:v>
                </c:pt>
                <c:pt idx="8652">
                  <c:v>44985</c:v>
                </c:pt>
                <c:pt idx="8653">
                  <c:v>44986</c:v>
                </c:pt>
                <c:pt idx="8654">
                  <c:v>44987</c:v>
                </c:pt>
                <c:pt idx="8655">
                  <c:v>44988</c:v>
                </c:pt>
                <c:pt idx="8656">
                  <c:v>44991</c:v>
                </c:pt>
                <c:pt idx="8657">
                  <c:v>44992</c:v>
                </c:pt>
                <c:pt idx="8658">
                  <c:v>44993</c:v>
                </c:pt>
                <c:pt idx="8659">
                  <c:v>44994</c:v>
                </c:pt>
                <c:pt idx="8660">
                  <c:v>44995</c:v>
                </c:pt>
                <c:pt idx="8661">
                  <c:v>44998</c:v>
                </c:pt>
                <c:pt idx="8662">
                  <c:v>44999</c:v>
                </c:pt>
                <c:pt idx="8663">
                  <c:v>45000</c:v>
                </c:pt>
                <c:pt idx="8664">
                  <c:v>45001</c:v>
                </c:pt>
                <c:pt idx="8665">
                  <c:v>45002</c:v>
                </c:pt>
                <c:pt idx="8666">
                  <c:v>45005</c:v>
                </c:pt>
                <c:pt idx="8667">
                  <c:v>45006</c:v>
                </c:pt>
                <c:pt idx="8668">
                  <c:v>45007</c:v>
                </c:pt>
                <c:pt idx="8669">
                  <c:v>45008</c:v>
                </c:pt>
                <c:pt idx="8670">
                  <c:v>45009</c:v>
                </c:pt>
                <c:pt idx="8671">
                  <c:v>45012</c:v>
                </c:pt>
                <c:pt idx="8672">
                  <c:v>45013</c:v>
                </c:pt>
                <c:pt idx="8673">
                  <c:v>45014</c:v>
                </c:pt>
                <c:pt idx="8674">
                  <c:v>45015</c:v>
                </c:pt>
                <c:pt idx="8675">
                  <c:v>45016</c:v>
                </c:pt>
                <c:pt idx="8676">
                  <c:v>45019</c:v>
                </c:pt>
                <c:pt idx="8677">
                  <c:v>45020</c:v>
                </c:pt>
                <c:pt idx="8678">
                  <c:v>45021</c:v>
                </c:pt>
                <c:pt idx="8679">
                  <c:v>45022</c:v>
                </c:pt>
                <c:pt idx="8680">
                  <c:v>45023</c:v>
                </c:pt>
                <c:pt idx="8681">
                  <c:v>45026</c:v>
                </c:pt>
                <c:pt idx="8682">
                  <c:v>45027</c:v>
                </c:pt>
                <c:pt idx="8683">
                  <c:v>45028</c:v>
                </c:pt>
                <c:pt idx="8684">
                  <c:v>45029</c:v>
                </c:pt>
                <c:pt idx="8685">
                  <c:v>45030</c:v>
                </c:pt>
                <c:pt idx="8686">
                  <c:v>45033</c:v>
                </c:pt>
                <c:pt idx="8687">
                  <c:v>45034</c:v>
                </c:pt>
                <c:pt idx="8688">
                  <c:v>45035</c:v>
                </c:pt>
                <c:pt idx="8689">
                  <c:v>45036</c:v>
                </c:pt>
                <c:pt idx="8690">
                  <c:v>45037</c:v>
                </c:pt>
                <c:pt idx="8691">
                  <c:v>45040</c:v>
                </c:pt>
                <c:pt idx="8692">
                  <c:v>45041</c:v>
                </c:pt>
                <c:pt idx="8693">
                  <c:v>45042</c:v>
                </c:pt>
                <c:pt idx="8694">
                  <c:v>45043</c:v>
                </c:pt>
                <c:pt idx="8695">
                  <c:v>45044</c:v>
                </c:pt>
                <c:pt idx="8696">
                  <c:v>45047</c:v>
                </c:pt>
                <c:pt idx="8697">
                  <c:v>45048</c:v>
                </c:pt>
                <c:pt idx="8698">
                  <c:v>45049</c:v>
                </c:pt>
                <c:pt idx="8699">
                  <c:v>45050</c:v>
                </c:pt>
                <c:pt idx="8700">
                  <c:v>45051</c:v>
                </c:pt>
                <c:pt idx="8701">
                  <c:v>45054</c:v>
                </c:pt>
                <c:pt idx="8702">
                  <c:v>45055</c:v>
                </c:pt>
                <c:pt idx="8703">
                  <c:v>45056</c:v>
                </c:pt>
                <c:pt idx="8704">
                  <c:v>45057</c:v>
                </c:pt>
                <c:pt idx="8705">
                  <c:v>45058</c:v>
                </c:pt>
                <c:pt idx="8706">
                  <c:v>45061</c:v>
                </c:pt>
                <c:pt idx="8707">
                  <c:v>45062</c:v>
                </c:pt>
                <c:pt idx="8708">
                  <c:v>45063</c:v>
                </c:pt>
                <c:pt idx="8709">
                  <c:v>45064</c:v>
                </c:pt>
                <c:pt idx="8710">
                  <c:v>45065</c:v>
                </c:pt>
                <c:pt idx="8711">
                  <c:v>45068</c:v>
                </c:pt>
                <c:pt idx="8712">
                  <c:v>45069</c:v>
                </c:pt>
                <c:pt idx="8713">
                  <c:v>45070</c:v>
                </c:pt>
                <c:pt idx="8714">
                  <c:v>45071</c:v>
                </c:pt>
                <c:pt idx="8715">
                  <c:v>45072</c:v>
                </c:pt>
                <c:pt idx="8716">
                  <c:v>45075</c:v>
                </c:pt>
                <c:pt idx="8717">
                  <c:v>45076</c:v>
                </c:pt>
                <c:pt idx="8718">
                  <c:v>45077</c:v>
                </c:pt>
                <c:pt idx="8719">
                  <c:v>45078</c:v>
                </c:pt>
                <c:pt idx="8720">
                  <c:v>45079</c:v>
                </c:pt>
                <c:pt idx="8721">
                  <c:v>45082</c:v>
                </c:pt>
                <c:pt idx="8722">
                  <c:v>45083</c:v>
                </c:pt>
                <c:pt idx="8723">
                  <c:v>45084</c:v>
                </c:pt>
                <c:pt idx="8724">
                  <c:v>45085</c:v>
                </c:pt>
                <c:pt idx="8725">
                  <c:v>45086</c:v>
                </c:pt>
                <c:pt idx="8726">
                  <c:v>45089</c:v>
                </c:pt>
                <c:pt idx="8727">
                  <c:v>45090</c:v>
                </c:pt>
                <c:pt idx="8728">
                  <c:v>45091</c:v>
                </c:pt>
                <c:pt idx="8729">
                  <c:v>45092</c:v>
                </c:pt>
                <c:pt idx="8730">
                  <c:v>45093</c:v>
                </c:pt>
                <c:pt idx="8731">
                  <c:v>45096</c:v>
                </c:pt>
                <c:pt idx="8732">
                  <c:v>45097</c:v>
                </c:pt>
                <c:pt idx="8733">
                  <c:v>45098</c:v>
                </c:pt>
                <c:pt idx="8734">
                  <c:v>45099</c:v>
                </c:pt>
                <c:pt idx="8735">
                  <c:v>45100</c:v>
                </c:pt>
                <c:pt idx="8736">
                  <c:v>45103</c:v>
                </c:pt>
                <c:pt idx="8737">
                  <c:v>45104</c:v>
                </c:pt>
                <c:pt idx="8738">
                  <c:v>45105</c:v>
                </c:pt>
                <c:pt idx="8739">
                  <c:v>45106</c:v>
                </c:pt>
                <c:pt idx="8740">
                  <c:v>45107</c:v>
                </c:pt>
                <c:pt idx="8741">
                  <c:v>45110</c:v>
                </c:pt>
                <c:pt idx="8742">
                  <c:v>45111</c:v>
                </c:pt>
                <c:pt idx="8743">
                  <c:v>45112</c:v>
                </c:pt>
                <c:pt idx="8744">
                  <c:v>45113</c:v>
                </c:pt>
                <c:pt idx="8745">
                  <c:v>45114</c:v>
                </c:pt>
                <c:pt idx="8746">
                  <c:v>45117</c:v>
                </c:pt>
                <c:pt idx="8747">
                  <c:v>45118</c:v>
                </c:pt>
                <c:pt idx="8748">
                  <c:v>45119</c:v>
                </c:pt>
                <c:pt idx="8749">
                  <c:v>45120</c:v>
                </c:pt>
                <c:pt idx="8750">
                  <c:v>45121</c:v>
                </c:pt>
                <c:pt idx="8751">
                  <c:v>45124</c:v>
                </c:pt>
                <c:pt idx="8752">
                  <c:v>45125</c:v>
                </c:pt>
                <c:pt idx="8753">
                  <c:v>45126</c:v>
                </c:pt>
                <c:pt idx="8754">
                  <c:v>45127</c:v>
                </c:pt>
                <c:pt idx="8755">
                  <c:v>45128</c:v>
                </c:pt>
                <c:pt idx="8756">
                  <c:v>45131</c:v>
                </c:pt>
                <c:pt idx="8757">
                  <c:v>45132</c:v>
                </c:pt>
                <c:pt idx="8758">
                  <c:v>45133</c:v>
                </c:pt>
                <c:pt idx="8759">
                  <c:v>45134</c:v>
                </c:pt>
                <c:pt idx="8760">
                  <c:v>45135</c:v>
                </c:pt>
                <c:pt idx="8761">
                  <c:v>45138</c:v>
                </c:pt>
              </c:numCache>
            </c:numRef>
          </c:cat>
          <c:val>
            <c:numRef>
              <c:f>'Bond Equity Correlation'!$Q$71:$Q$100000</c:f>
              <c:numCache>
                <c:formatCode>0.00</c:formatCode>
                <c:ptCount val="99930"/>
                <c:pt idx="0">
                  <c:v>2.3989346250173293E-3</c:v>
                </c:pt>
                <c:pt idx="1">
                  <c:v>3.327405873571704E-3</c:v>
                </c:pt>
                <c:pt idx="2">
                  <c:v>-5.5116909747422197E-3</c:v>
                </c:pt>
                <c:pt idx="3">
                  <c:v>-1.1679502672345727E-2</c:v>
                </c:pt>
                <c:pt idx="4">
                  <c:v>-1.2250922811741241E-2</c:v>
                </c:pt>
                <c:pt idx="5">
                  <c:v>0.15087703677701489</c:v>
                </c:pt>
                <c:pt idx="6">
                  <c:v>0.13217809207050663</c:v>
                </c:pt>
                <c:pt idx="7">
                  <c:v>0.12218011727465929</c:v>
                </c:pt>
                <c:pt idx="8">
                  <c:v>0.12309136398253522</c:v>
                </c:pt>
                <c:pt idx="9">
                  <c:v>8.0036350096054087E-2</c:v>
                </c:pt>
                <c:pt idx="10">
                  <c:v>0.13282118173717408</c:v>
                </c:pt>
                <c:pt idx="11">
                  <c:v>0.15512574004373858</c:v>
                </c:pt>
                <c:pt idx="12">
                  <c:v>0.10298149344882715</c:v>
                </c:pt>
                <c:pt idx="13">
                  <c:v>9.8779541644233609E-2</c:v>
                </c:pt>
                <c:pt idx="14">
                  <c:v>6.1301266060442068E-2</c:v>
                </c:pt>
                <c:pt idx="15">
                  <c:v>4.453446284874734E-2</c:v>
                </c:pt>
                <c:pt idx="16">
                  <c:v>3.1700712782890494E-2</c:v>
                </c:pt>
                <c:pt idx="17">
                  <c:v>4.6004688401577287E-2</c:v>
                </c:pt>
                <c:pt idx="18">
                  <c:v>5.5641675976046703E-2</c:v>
                </c:pt>
                <c:pt idx="19">
                  <c:v>8.8837612395994761E-2</c:v>
                </c:pt>
                <c:pt idx="20">
                  <c:v>8.2664198854921461E-2</c:v>
                </c:pt>
                <c:pt idx="21">
                  <c:v>5.4885601821207594E-2</c:v>
                </c:pt>
                <c:pt idx="22">
                  <c:v>2.3556949709919377E-2</c:v>
                </c:pt>
                <c:pt idx="23">
                  <c:v>9.5960277849145167E-2</c:v>
                </c:pt>
                <c:pt idx="24">
                  <c:v>8.8892795478088912E-2</c:v>
                </c:pt>
                <c:pt idx="25">
                  <c:v>6.3552094772061862E-2</c:v>
                </c:pt>
                <c:pt idx="26">
                  <c:v>6.1198445515196431E-2</c:v>
                </c:pt>
                <c:pt idx="27">
                  <c:v>7.7584037648372087E-2</c:v>
                </c:pt>
                <c:pt idx="28">
                  <c:v>6.8991917883839529E-2</c:v>
                </c:pt>
                <c:pt idx="29">
                  <c:v>6.3696696005366982E-2</c:v>
                </c:pt>
                <c:pt idx="30">
                  <c:v>8.3791431608329081E-2</c:v>
                </c:pt>
                <c:pt idx="31">
                  <c:v>0.10491773128979998</c:v>
                </c:pt>
                <c:pt idx="32">
                  <c:v>0.11326709600358646</c:v>
                </c:pt>
                <c:pt idx="33">
                  <c:v>9.9170923522911361E-2</c:v>
                </c:pt>
                <c:pt idx="34">
                  <c:v>6.2795744890665639E-2</c:v>
                </c:pt>
                <c:pt idx="35">
                  <c:v>5.1457236017643626E-2</c:v>
                </c:pt>
                <c:pt idx="36">
                  <c:v>5.863647218414527E-2</c:v>
                </c:pt>
                <c:pt idx="37">
                  <c:v>0.13934140388225119</c:v>
                </c:pt>
                <c:pt idx="38">
                  <c:v>0.13632843570623898</c:v>
                </c:pt>
                <c:pt idx="39">
                  <c:v>0.10251977274112278</c:v>
                </c:pt>
                <c:pt idx="40">
                  <c:v>8.6322594935374433E-2</c:v>
                </c:pt>
                <c:pt idx="41">
                  <c:v>0.12901338281745647</c:v>
                </c:pt>
                <c:pt idx="42">
                  <c:v>0.1379214528250278</c:v>
                </c:pt>
                <c:pt idx="43">
                  <c:v>0.11477915437379123</c:v>
                </c:pt>
                <c:pt idx="44">
                  <c:v>0.10369467454306727</c:v>
                </c:pt>
                <c:pt idx="45">
                  <c:v>0.11189517036817258</c:v>
                </c:pt>
                <c:pt idx="46">
                  <c:v>0.12356871513515744</c:v>
                </c:pt>
                <c:pt idx="47">
                  <c:v>0.14792850089179324</c:v>
                </c:pt>
                <c:pt idx="48">
                  <c:v>0.14422289134468433</c:v>
                </c:pt>
                <c:pt idx="49">
                  <c:v>0.1570080189718624</c:v>
                </c:pt>
                <c:pt idx="50">
                  <c:v>0.16875168427293838</c:v>
                </c:pt>
                <c:pt idx="51">
                  <c:v>0.22991475352656779</c:v>
                </c:pt>
                <c:pt idx="52">
                  <c:v>0.2442900347735813</c:v>
                </c:pt>
                <c:pt idx="53">
                  <c:v>0.24665628171507167</c:v>
                </c:pt>
                <c:pt idx="54">
                  <c:v>0.24643037271379156</c:v>
                </c:pt>
                <c:pt idx="55">
                  <c:v>0.28298203809964428</c:v>
                </c:pt>
                <c:pt idx="56">
                  <c:v>0.28541220760315911</c:v>
                </c:pt>
                <c:pt idx="57">
                  <c:v>0.27143512318457907</c:v>
                </c:pt>
                <c:pt idx="58">
                  <c:v>0.27333453779328776</c:v>
                </c:pt>
                <c:pt idx="59">
                  <c:v>0.2591075049317027</c:v>
                </c:pt>
                <c:pt idx="60">
                  <c:v>0.26738523161459199</c:v>
                </c:pt>
                <c:pt idx="61">
                  <c:v>0.26872630644760392</c:v>
                </c:pt>
                <c:pt idx="62">
                  <c:v>0.27122438911715974</c:v>
                </c:pt>
                <c:pt idx="63">
                  <c:v>0.27129176964381657</c:v>
                </c:pt>
                <c:pt idx="64">
                  <c:v>0.28430461928981132</c:v>
                </c:pt>
                <c:pt idx="65">
                  <c:v>0.28613670653087708</c:v>
                </c:pt>
                <c:pt idx="66">
                  <c:v>0.28315595618293482</c:v>
                </c:pt>
                <c:pt idx="67">
                  <c:v>0.29360634391569285</c:v>
                </c:pt>
                <c:pt idx="68">
                  <c:v>0.2661604785518395</c:v>
                </c:pt>
                <c:pt idx="69">
                  <c:v>0.26636444869280806</c:v>
                </c:pt>
                <c:pt idx="70">
                  <c:v>0.25619356424837397</c:v>
                </c:pt>
                <c:pt idx="71">
                  <c:v>0.26104715413279839</c:v>
                </c:pt>
                <c:pt idx="72">
                  <c:v>0.30493009100307272</c:v>
                </c:pt>
                <c:pt idx="73">
                  <c:v>0.31098485203611104</c:v>
                </c:pt>
                <c:pt idx="74">
                  <c:v>0.32156630843676426</c:v>
                </c:pt>
                <c:pt idx="75">
                  <c:v>0.31917240726827378</c:v>
                </c:pt>
                <c:pt idx="76">
                  <c:v>0.36224048596268338</c:v>
                </c:pt>
                <c:pt idx="77">
                  <c:v>0.35603780575854921</c:v>
                </c:pt>
                <c:pt idx="78">
                  <c:v>0.38659367425074409</c:v>
                </c:pt>
                <c:pt idx="79">
                  <c:v>0.37717262074366564</c:v>
                </c:pt>
                <c:pt idx="80">
                  <c:v>0.38100727216075686</c:v>
                </c:pt>
                <c:pt idx="81">
                  <c:v>0.38573165049182256</c:v>
                </c:pt>
                <c:pt idx="82">
                  <c:v>0.38272359499739766</c:v>
                </c:pt>
                <c:pt idx="83">
                  <c:v>0.3354604658667184</c:v>
                </c:pt>
                <c:pt idx="84">
                  <c:v>0.32783713952131088</c:v>
                </c:pt>
                <c:pt idx="85">
                  <c:v>0.33167682606995585</c:v>
                </c:pt>
                <c:pt idx="86">
                  <c:v>0.33915425543205202</c:v>
                </c:pt>
                <c:pt idx="87">
                  <c:v>0.32968953790685879</c:v>
                </c:pt>
                <c:pt idx="88">
                  <c:v>0.3317347452113934</c:v>
                </c:pt>
                <c:pt idx="89">
                  <c:v>0.3419092454842127</c:v>
                </c:pt>
                <c:pt idx="90">
                  <c:v>0.37335702728963527</c:v>
                </c:pt>
                <c:pt idx="91">
                  <c:v>0.35837678384576938</c:v>
                </c:pt>
                <c:pt idx="92">
                  <c:v>0.36094514694500351</c:v>
                </c:pt>
                <c:pt idx="93">
                  <c:v>0.35174051631900743</c:v>
                </c:pt>
                <c:pt idx="94">
                  <c:v>0.39007222574524991</c:v>
                </c:pt>
                <c:pt idx="95">
                  <c:v>0.4796869832328044</c:v>
                </c:pt>
                <c:pt idx="96">
                  <c:v>0.48710317859016811</c:v>
                </c:pt>
                <c:pt idx="97">
                  <c:v>0.43814598313955733</c:v>
                </c:pt>
                <c:pt idx="98">
                  <c:v>0.43966740947743688</c:v>
                </c:pt>
                <c:pt idx="99">
                  <c:v>0.47445972126109409</c:v>
                </c:pt>
                <c:pt idx="100">
                  <c:v>0.47674665557604451</c:v>
                </c:pt>
                <c:pt idx="101">
                  <c:v>0.45706600534617092</c:v>
                </c:pt>
                <c:pt idx="102">
                  <c:v>0.44527919149581241</c:v>
                </c:pt>
                <c:pt idx="103">
                  <c:v>0.46877990547866821</c:v>
                </c:pt>
                <c:pt idx="104">
                  <c:v>0.47864272978180067</c:v>
                </c:pt>
                <c:pt idx="105">
                  <c:v>0.48769323996229458</c:v>
                </c:pt>
                <c:pt idx="106">
                  <c:v>0.47700544045170101</c:v>
                </c:pt>
                <c:pt idx="107">
                  <c:v>0.47242960623027624</c:v>
                </c:pt>
                <c:pt idx="108">
                  <c:v>0.47302067819431781</c:v>
                </c:pt>
                <c:pt idx="109">
                  <c:v>0.47662614291556332</c:v>
                </c:pt>
                <c:pt idx="110">
                  <c:v>0.46107602096076472</c:v>
                </c:pt>
                <c:pt idx="111">
                  <c:v>0.46475357610098927</c:v>
                </c:pt>
                <c:pt idx="112">
                  <c:v>0.45029639870668264</c:v>
                </c:pt>
                <c:pt idx="113">
                  <c:v>0.45093489074867527</c:v>
                </c:pt>
                <c:pt idx="114">
                  <c:v>0.4471393698959813</c:v>
                </c:pt>
                <c:pt idx="115">
                  <c:v>0.42651921416761279</c:v>
                </c:pt>
                <c:pt idx="116">
                  <c:v>0.420381060827137</c:v>
                </c:pt>
                <c:pt idx="117">
                  <c:v>0.42505026891311659</c:v>
                </c:pt>
                <c:pt idx="118">
                  <c:v>0.3984229369196598</c:v>
                </c:pt>
                <c:pt idx="119">
                  <c:v>0.40320836923340553</c:v>
                </c:pt>
                <c:pt idx="120">
                  <c:v>0.39927709050414223</c:v>
                </c:pt>
                <c:pt idx="121">
                  <c:v>0.40249542771985636</c:v>
                </c:pt>
                <c:pt idx="122">
                  <c:v>0.41531332918999719</c:v>
                </c:pt>
                <c:pt idx="123">
                  <c:v>0.41197720401679067</c:v>
                </c:pt>
                <c:pt idx="124">
                  <c:v>0.40747925626829079</c:v>
                </c:pt>
                <c:pt idx="125">
                  <c:v>0.3891241798324499</c:v>
                </c:pt>
                <c:pt idx="126">
                  <c:v>0.40518922412442832</c:v>
                </c:pt>
                <c:pt idx="127">
                  <c:v>0.40870302437786726</c:v>
                </c:pt>
                <c:pt idx="128">
                  <c:v>0.45285429227669327</c:v>
                </c:pt>
                <c:pt idx="129">
                  <c:v>0.458048800123532</c:v>
                </c:pt>
                <c:pt idx="130">
                  <c:v>0.45637124155006042</c:v>
                </c:pt>
                <c:pt idx="131">
                  <c:v>0.46002947846655873</c:v>
                </c:pt>
                <c:pt idx="132">
                  <c:v>0.46091779722981602</c:v>
                </c:pt>
                <c:pt idx="133">
                  <c:v>0.46090378227043743</c:v>
                </c:pt>
                <c:pt idx="134">
                  <c:v>0.47458135187298445</c:v>
                </c:pt>
                <c:pt idx="135">
                  <c:v>0.43640338273123586</c:v>
                </c:pt>
                <c:pt idx="136">
                  <c:v>0.43108164746959227</c:v>
                </c:pt>
                <c:pt idx="137">
                  <c:v>0.44073875210047547</c:v>
                </c:pt>
                <c:pt idx="138">
                  <c:v>0.40529419670809869</c:v>
                </c:pt>
                <c:pt idx="139">
                  <c:v>0.42116478041738686</c:v>
                </c:pt>
                <c:pt idx="140">
                  <c:v>0.41739627869324769</c:v>
                </c:pt>
                <c:pt idx="141">
                  <c:v>0.40935411804218086</c:v>
                </c:pt>
                <c:pt idx="142">
                  <c:v>0.40455196207232114</c:v>
                </c:pt>
                <c:pt idx="143">
                  <c:v>0.42693176338041483</c:v>
                </c:pt>
                <c:pt idx="144">
                  <c:v>0.43613484100320826</c:v>
                </c:pt>
                <c:pt idx="145">
                  <c:v>0.42125824342057189</c:v>
                </c:pt>
                <c:pt idx="146">
                  <c:v>0.4006846944934922</c:v>
                </c:pt>
                <c:pt idx="147">
                  <c:v>0.40240145264030952</c:v>
                </c:pt>
                <c:pt idx="148">
                  <c:v>0.40770353451762797</c:v>
                </c:pt>
                <c:pt idx="149">
                  <c:v>0.4052121007162216</c:v>
                </c:pt>
                <c:pt idx="150">
                  <c:v>0.37107239986181473</c:v>
                </c:pt>
                <c:pt idx="151">
                  <c:v>0.39243982671322564</c:v>
                </c:pt>
                <c:pt idx="152">
                  <c:v>0.3876791125634555</c:v>
                </c:pt>
                <c:pt idx="153">
                  <c:v>0.39433040372643069</c:v>
                </c:pt>
                <c:pt idx="154">
                  <c:v>0.42117889137578807</c:v>
                </c:pt>
                <c:pt idx="155">
                  <c:v>0.33250231204989661</c:v>
                </c:pt>
                <c:pt idx="156">
                  <c:v>0.48437991676131109</c:v>
                </c:pt>
                <c:pt idx="157">
                  <c:v>0.47671148691286347</c:v>
                </c:pt>
                <c:pt idx="158">
                  <c:v>0.46694973384737604</c:v>
                </c:pt>
                <c:pt idx="159">
                  <c:v>0.47356092682143186</c:v>
                </c:pt>
                <c:pt idx="160">
                  <c:v>0.47600125955427042</c:v>
                </c:pt>
                <c:pt idx="161">
                  <c:v>0.47380115072403461</c:v>
                </c:pt>
                <c:pt idx="162">
                  <c:v>0.47725633897003772</c:v>
                </c:pt>
                <c:pt idx="163">
                  <c:v>0.47578702289022484</c:v>
                </c:pt>
                <c:pt idx="164">
                  <c:v>0.51857883649191205</c:v>
                </c:pt>
                <c:pt idx="165">
                  <c:v>0.51581218003158535</c:v>
                </c:pt>
                <c:pt idx="166">
                  <c:v>0.517413408098644</c:v>
                </c:pt>
                <c:pt idx="167">
                  <c:v>0.50993415742524983</c:v>
                </c:pt>
                <c:pt idx="168">
                  <c:v>0.5258940009454498</c:v>
                </c:pt>
                <c:pt idx="169">
                  <c:v>0.53606183065994573</c:v>
                </c:pt>
                <c:pt idx="170">
                  <c:v>0.50057043506891807</c:v>
                </c:pt>
                <c:pt idx="171">
                  <c:v>0.55588013861668772</c:v>
                </c:pt>
                <c:pt idx="172">
                  <c:v>0.55695037631735522</c:v>
                </c:pt>
                <c:pt idx="173">
                  <c:v>0.56729823981472693</c:v>
                </c:pt>
                <c:pt idx="174">
                  <c:v>0.56627944096739258</c:v>
                </c:pt>
                <c:pt idx="175">
                  <c:v>0.56028040756810027</c:v>
                </c:pt>
                <c:pt idx="176">
                  <c:v>0.56371045394476693</c:v>
                </c:pt>
                <c:pt idx="177">
                  <c:v>0.56935358951626847</c:v>
                </c:pt>
                <c:pt idx="178">
                  <c:v>0.58521818664686676</c:v>
                </c:pt>
                <c:pt idx="179">
                  <c:v>0.58234466110792915</c:v>
                </c:pt>
                <c:pt idx="180">
                  <c:v>0.59934143214060709</c:v>
                </c:pt>
                <c:pt idx="181">
                  <c:v>0.59935656249114555</c:v>
                </c:pt>
                <c:pt idx="182">
                  <c:v>0.60446270696181681</c:v>
                </c:pt>
                <c:pt idx="183">
                  <c:v>0.61107849687397764</c:v>
                </c:pt>
                <c:pt idx="184">
                  <c:v>0.60280331436846046</c:v>
                </c:pt>
                <c:pt idx="185">
                  <c:v>0.61191944702968903</c:v>
                </c:pt>
                <c:pt idx="186">
                  <c:v>0.6045560729387438</c:v>
                </c:pt>
                <c:pt idx="187">
                  <c:v>0.60538110860160821</c:v>
                </c:pt>
                <c:pt idx="188">
                  <c:v>0.59929879412927456</c:v>
                </c:pt>
                <c:pt idx="189">
                  <c:v>0.5946637050478677</c:v>
                </c:pt>
                <c:pt idx="190">
                  <c:v>0.5873286838890448</c:v>
                </c:pt>
                <c:pt idx="191">
                  <c:v>0.58882137069002094</c:v>
                </c:pt>
                <c:pt idx="192">
                  <c:v>0.58761528914633365</c:v>
                </c:pt>
                <c:pt idx="193">
                  <c:v>0.58471214068781452</c:v>
                </c:pt>
                <c:pt idx="194">
                  <c:v>0.54256571220943628</c:v>
                </c:pt>
                <c:pt idx="195">
                  <c:v>0.59204548500055076</c:v>
                </c:pt>
                <c:pt idx="196">
                  <c:v>0.6210395824005267</c:v>
                </c:pt>
                <c:pt idx="197">
                  <c:v>0.62056291691439136</c:v>
                </c:pt>
                <c:pt idx="198">
                  <c:v>0.61744195157495241</c:v>
                </c:pt>
                <c:pt idx="199">
                  <c:v>0.60912701434179184</c:v>
                </c:pt>
                <c:pt idx="200">
                  <c:v>0.60430260682549175</c:v>
                </c:pt>
                <c:pt idx="201">
                  <c:v>0.59923950175487184</c:v>
                </c:pt>
                <c:pt idx="202">
                  <c:v>0.62967321873186055</c:v>
                </c:pt>
                <c:pt idx="203">
                  <c:v>0.63357869325206573</c:v>
                </c:pt>
                <c:pt idx="204">
                  <c:v>0.63845766396042469</c:v>
                </c:pt>
                <c:pt idx="205">
                  <c:v>0.66035473248358756</c:v>
                </c:pt>
                <c:pt idx="206">
                  <c:v>0.67249652344580346</c:v>
                </c:pt>
                <c:pt idx="207">
                  <c:v>0.67233590329610049</c:v>
                </c:pt>
                <c:pt idx="208">
                  <c:v>0.67084779154862506</c:v>
                </c:pt>
                <c:pt idx="209">
                  <c:v>0.66724157789515592</c:v>
                </c:pt>
                <c:pt idx="210">
                  <c:v>0.69171208407485374</c:v>
                </c:pt>
                <c:pt idx="211">
                  <c:v>0.69236526685160071</c:v>
                </c:pt>
                <c:pt idx="212">
                  <c:v>0.69450680522996111</c:v>
                </c:pt>
                <c:pt idx="213">
                  <c:v>0.70125225060077856</c:v>
                </c:pt>
                <c:pt idx="214">
                  <c:v>0.68731139228370519</c:v>
                </c:pt>
                <c:pt idx="215">
                  <c:v>0.68682233052687025</c:v>
                </c:pt>
                <c:pt idx="216">
                  <c:v>0.66516092535349236</c:v>
                </c:pt>
                <c:pt idx="217">
                  <c:v>0.66342437121984377</c:v>
                </c:pt>
                <c:pt idx="218">
                  <c:v>0.67099261982949865</c:v>
                </c:pt>
                <c:pt idx="219">
                  <c:v>0.67817476732091253</c:v>
                </c:pt>
                <c:pt idx="220">
                  <c:v>0.66535079983456658</c:v>
                </c:pt>
                <c:pt idx="221">
                  <c:v>0.6711544981644767</c:v>
                </c:pt>
                <c:pt idx="222">
                  <c:v>0.67031493645258744</c:v>
                </c:pt>
                <c:pt idx="223">
                  <c:v>0.67890117001866135</c:v>
                </c:pt>
                <c:pt idx="224">
                  <c:v>0.65857693213355184</c:v>
                </c:pt>
                <c:pt idx="225">
                  <c:v>0.66884615349048326</c:v>
                </c:pt>
                <c:pt idx="226">
                  <c:v>0.65322594401930134</c:v>
                </c:pt>
                <c:pt idx="227">
                  <c:v>0.61504786901204134</c:v>
                </c:pt>
                <c:pt idx="228">
                  <c:v>0.60157663493305791</c:v>
                </c:pt>
                <c:pt idx="229">
                  <c:v>0.58777910588374338</c:v>
                </c:pt>
                <c:pt idx="230">
                  <c:v>0.61717659971284955</c:v>
                </c:pt>
                <c:pt idx="231">
                  <c:v>0.55872459804035246</c:v>
                </c:pt>
                <c:pt idx="232">
                  <c:v>0.54683084298980444</c:v>
                </c:pt>
                <c:pt idx="233">
                  <c:v>0.54141667293096107</c:v>
                </c:pt>
                <c:pt idx="234">
                  <c:v>0.53856379735713256</c:v>
                </c:pt>
                <c:pt idx="235">
                  <c:v>0.54970198388473268</c:v>
                </c:pt>
                <c:pt idx="236">
                  <c:v>0.55110650599865652</c:v>
                </c:pt>
                <c:pt idx="237">
                  <c:v>0.54965189614972232</c:v>
                </c:pt>
                <c:pt idx="238">
                  <c:v>0.54590813752906375</c:v>
                </c:pt>
                <c:pt idx="239">
                  <c:v>0.55226262453973107</c:v>
                </c:pt>
                <c:pt idx="240">
                  <c:v>0.55459559015689364</c:v>
                </c:pt>
                <c:pt idx="241">
                  <c:v>0.55462100631874889</c:v>
                </c:pt>
                <c:pt idx="242">
                  <c:v>0.55450894907953063</c:v>
                </c:pt>
                <c:pt idx="243">
                  <c:v>0.55762022528641564</c:v>
                </c:pt>
                <c:pt idx="244">
                  <c:v>0.56289865138701412</c:v>
                </c:pt>
                <c:pt idx="245">
                  <c:v>0.49805614028415529</c:v>
                </c:pt>
                <c:pt idx="246">
                  <c:v>0.50283019636378179</c:v>
                </c:pt>
                <c:pt idx="247">
                  <c:v>0.49665739125954539</c:v>
                </c:pt>
                <c:pt idx="248">
                  <c:v>0.4961403959273924</c:v>
                </c:pt>
                <c:pt idx="249">
                  <c:v>0.48278937249201864</c:v>
                </c:pt>
                <c:pt idx="250">
                  <c:v>0.49469833731229473</c:v>
                </c:pt>
                <c:pt idx="251">
                  <c:v>0.47783944985052756</c:v>
                </c:pt>
                <c:pt idx="252">
                  <c:v>0.48148860812693495</c:v>
                </c:pt>
                <c:pt idx="253">
                  <c:v>0.4806871992812034</c:v>
                </c:pt>
                <c:pt idx="254">
                  <c:v>0.52715104843796579</c:v>
                </c:pt>
                <c:pt idx="255">
                  <c:v>0.49896343913711477</c:v>
                </c:pt>
                <c:pt idx="256">
                  <c:v>0.47227081379059604</c:v>
                </c:pt>
                <c:pt idx="257">
                  <c:v>0.4724553253304547</c:v>
                </c:pt>
                <c:pt idx="258">
                  <c:v>0.4760872444621273</c:v>
                </c:pt>
                <c:pt idx="259">
                  <c:v>0.46121909240713388</c:v>
                </c:pt>
                <c:pt idx="260">
                  <c:v>0.46175219113006116</c:v>
                </c:pt>
                <c:pt idx="261">
                  <c:v>0.46656784579247157</c:v>
                </c:pt>
                <c:pt idx="262">
                  <c:v>0.37828247478689297</c:v>
                </c:pt>
                <c:pt idx="263">
                  <c:v>0.28292083305211152</c:v>
                </c:pt>
                <c:pt idx="264">
                  <c:v>0.23601305374511097</c:v>
                </c:pt>
                <c:pt idx="265">
                  <c:v>0.21780840802981777</c:v>
                </c:pt>
                <c:pt idx="266">
                  <c:v>0.26696023492446774</c:v>
                </c:pt>
                <c:pt idx="267">
                  <c:v>0.27363023683485693</c:v>
                </c:pt>
                <c:pt idx="268">
                  <c:v>0.2980422604247322</c:v>
                </c:pt>
                <c:pt idx="269">
                  <c:v>0.3102702999707978</c:v>
                </c:pt>
                <c:pt idx="270">
                  <c:v>0.27149199850587502</c:v>
                </c:pt>
                <c:pt idx="271">
                  <c:v>0.28249352624579233</c:v>
                </c:pt>
                <c:pt idx="272">
                  <c:v>0.27821414174620474</c:v>
                </c:pt>
                <c:pt idx="273">
                  <c:v>0.27112180955889065</c:v>
                </c:pt>
                <c:pt idx="274">
                  <c:v>0.41053821995141532</c:v>
                </c:pt>
                <c:pt idx="275">
                  <c:v>0.40833590839454631</c:v>
                </c:pt>
                <c:pt idx="276">
                  <c:v>0.40765644791849343</c:v>
                </c:pt>
                <c:pt idx="277">
                  <c:v>0.41906623524776387</c:v>
                </c:pt>
                <c:pt idx="278">
                  <c:v>0.42095528601787535</c:v>
                </c:pt>
                <c:pt idx="279">
                  <c:v>0.41451065773161044</c:v>
                </c:pt>
                <c:pt idx="280">
                  <c:v>0.41985465397109184</c:v>
                </c:pt>
                <c:pt idx="281">
                  <c:v>0.41152536369211212</c:v>
                </c:pt>
                <c:pt idx="282">
                  <c:v>0.41014773992481995</c:v>
                </c:pt>
                <c:pt idx="283">
                  <c:v>0.36581707740272096</c:v>
                </c:pt>
                <c:pt idx="284">
                  <c:v>0.36766333320420713</c:v>
                </c:pt>
                <c:pt idx="285">
                  <c:v>0.30294172585994444</c:v>
                </c:pt>
                <c:pt idx="286">
                  <c:v>0.32710145263260015</c:v>
                </c:pt>
                <c:pt idx="287">
                  <c:v>0.36427191963713473</c:v>
                </c:pt>
                <c:pt idx="288">
                  <c:v>0.34625413803971017</c:v>
                </c:pt>
                <c:pt idx="289">
                  <c:v>0.3398902918740449</c:v>
                </c:pt>
                <c:pt idx="290">
                  <c:v>0.35033608445287701</c:v>
                </c:pt>
                <c:pt idx="291">
                  <c:v>0.34041596133312368</c:v>
                </c:pt>
                <c:pt idx="292">
                  <c:v>0.35902900158339063</c:v>
                </c:pt>
                <c:pt idx="293">
                  <c:v>0.35601468554280546</c:v>
                </c:pt>
                <c:pt idx="294">
                  <c:v>0.35771777230499296</c:v>
                </c:pt>
                <c:pt idx="295">
                  <c:v>0.35420099262852162</c:v>
                </c:pt>
                <c:pt idx="296">
                  <c:v>0.3545438426385697</c:v>
                </c:pt>
                <c:pt idx="297">
                  <c:v>0.35774634196949001</c:v>
                </c:pt>
                <c:pt idx="298">
                  <c:v>0.36744462936031314</c:v>
                </c:pt>
                <c:pt idx="299">
                  <c:v>0.36637994731911622</c:v>
                </c:pt>
                <c:pt idx="300">
                  <c:v>0.35657878983532826</c:v>
                </c:pt>
                <c:pt idx="301">
                  <c:v>0.35468631653320337</c:v>
                </c:pt>
                <c:pt idx="302">
                  <c:v>0.37364979168637424</c:v>
                </c:pt>
                <c:pt idx="303">
                  <c:v>0.35592941500843756</c:v>
                </c:pt>
                <c:pt idx="304">
                  <c:v>0.35385993523406561</c:v>
                </c:pt>
                <c:pt idx="305">
                  <c:v>0.36660598413302503</c:v>
                </c:pt>
                <c:pt idx="306">
                  <c:v>0.36414330811558665</c:v>
                </c:pt>
                <c:pt idx="307">
                  <c:v>0.38170033672076048</c:v>
                </c:pt>
                <c:pt idx="308">
                  <c:v>0.37859693458210847</c:v>
                </c:pt>
                <c:pt idx="309">
                  <c:v>0.36921465404519122</c:v>
                </c:pt>
                <c:pt idx="310">
                  <c:v>0.3586328044129754</c:v>
                </c:pt>
                <c:pt idx="311">
                  <c:v>0.33708793376369472</c:v>
                </c:pt>
                <c:pt idx="312">
                  <c:v>0.33887165193538132</c:v>
                </c:pt>
                <c:pt idx="313">
                  <c:v>0.35155964874835499</c:v>
                </c:pt>
                <c:pt idx="314">
                  <c:v>0.34817882479236106</c:v>
                </c:pt>
                <c:pt idx="315">
                  <c:v>0.35707776180540801</c:v>
                </c:pt>
                <c:pt idx="316">
                  <c:v>0.35270552624643364</c:v>
                </c:pt>
                <c:pt idx="317">
                  <c:v>0.3857872240888412</c:v>
                </c:pt>
                <c:pt idx="318">
                  <c:v>0.38704238177689221</c:v>
                </c:pt>
                <c:pt idx="319">
                  <c:v>0.39426325235486054</c:v>
                </c:pt>
                <c:pt idx="320">
                  <c:v>0.39476658771796858</c:v>
                </c:pt>
                <c:pt idx="321">
                  <c:v>0.39638403848527387</c:v>
                </c:pt>
                <c:pt idx="322">
                  <c:v>0.38939162957243462</c:v>
                </c:pt>
                <c:pt idx="323">
                  <c:v>0.45117060078122823</c:v>
                </c:pt>
                <c:pt idx="324">
                  <c:v>0.47451816618796</c:v>
                </c:pt>
                <c:pt idx="325">
                  <c:v>0.47178333483191004</c:v>
                </c:pt>
                <c:pt idx="326">
                  <c:v>0.43827577891929875</c:v>
                </c:pt>
                <c:pt idx="327">
                  <c:v>0.43385072939982222</c:v>
                </c:pt>
                <c:pt idx="328">
                  <c:v>0.41226731778708298</c:v>
                </c:pt>
                <c:pt idx="329">
                  <c:v>0.40097907929714854</c:v>
                </c:pt>
                <c:pt idx="330">
                  <c:v>0.39441468099395288</c:v>
                </c:pt>
                <c:pt idx="331">
                  <c:v>0.38605157998189921</c:v>
                </c:pt>
                <c:pt idx="332">
                  <c:v>0.40227138557626474</c:v>
                </c:pt>
                <c:pt idx="333">
                  <c:v>0.40689453860373714</c:v>
                </c:pt>
                <c:pt idx="334">
                  <c:v>0.26862664508941697</c:v>
                </c:pt>
                <c:pt idx="335">
                  <c:v>0.27089354253316278</c:v>
                </c:pt>
                <c:pt idx="336">
                  <c:v>0.26515313936741886</c:v>
                </c:pt>
                <c:pt idx="337">
                  <c:v>0.25299093293562652</c:v>
                </c:pt>
                <c:pt idx="338">
                  <c:v>0.25284639193784225</c:v>
                </c:pt>
                <c:pt idx="339">
                  <c:v>0.25806789605428965</c:v>
                </c:pt>
                <c:pt idx="340">
                  <c:v>0.28896637064388681</c:v>
                </c:pt>
                <c:pt idx="341">
                  <c:v>0.30259864668501563</c:v>
                </c:pt>
                <c:pt idx="342">
                  <c:v>0.30458004849534775</c:v>
                </c:pt>
                <c:pt idx="343">
                  <c:v>0.31416333601921548</c:v>
                </c:pt>
                <c:pt idx="344">
                  <c:v>0.31260081235598119</c:v>
                </c:pt>
                <c:pt idx="345">
                  <c:v>0.36011231641693592</c:v>
                </c:pt>
                <c:pt idx="346">
                  <c:v>0.34349318513258809</c:v>
                </c:pt>
                <c:pt idx="347">
                  <c:v>0.34033083177879797</c:v>
                </c:pt>
                <c:pt idx="348">
                  <c:v>0.35569653064916235</c:v>
                </c:pt>
                <c:pt idx="349">
                  <c:v>0.35040793553121125</c:v>
                </c:pt>
                <c:pt idx="350">
                  <c:v>0.3358726438367059</c:v>
                </c:pt>
                <c:pt idx="351">
                  <c:v>0.34724715094939312</c:v>
                </c:pt>
                <c:pt idx="352">
                  <c:v>0.3515469150303614</c:v>
                </c:pt>
                <c:pt idx="353">
                  <c:v>0.35498308825507369</c:v>
                </c:pt>
                <c:pt idx="354">
                  <c:v>0.35474608394216556</c:v>
                </c:pt>
                <c:pt idx="355">
                  <c:v>0.40723040028787477</c:v>
                </c:pt>
                <c:pt idx="356">
                  <c:v>0.40674292317060429</c:v>
                </c:pt>
                <c:pt idx="357">
                  <c:v>0.37892136401844423</c:v>
                </c:pt>
                <c:pt idx="358">
                  <c:v>0.35917680074456676</c:v>
                </c:pt>
                <c:pt idx="359">
                  <c:v>0.36103416126957599</c:v>
                </c:pt>
                <c:pt idx="360">
                  <c:v>0.36619725609739895</c:v>
                </c:pt>
                <c:pt idx="361">
                  <c:v>0.36329107324752252</c:v>
                </c:pt>
                <c:pt idx="362">
                  <c:v>0.34980534313730327</c:v>
                </c:pt>
                <c:pt idx="363">
                  <c:v>0.36661969240396902</c:v>
                </c:pt>
                <c:pt idx="364">
                  <c:v>0.36791713726298098</c:v>
                </c:pt>
                <c:pt idx="365">
                  <c:v>0.43813060390295927</c:v>
                </c:pt>
                <c:pt idx="366">
                  <c:v>0.44045655249100113</c:v>
                </c:pt>
                <c:pt idx="367">
                  <c:v>0.45274255042717121</c:v>
                </c:pt>
                <c:pt idx="368">
                  <c:v>0.45167320125470917</c:v>
                </c:pt>
                <c:pt idx="369">
                  <c:v>0.46794254657282319</c:v>
                </c:pt>
                <c:pt idx="370">
                  <c:v>0.44019781360305943</c:v>
                </c:pt>
                <c:pt idx="371">
                  <c:v>0.48097289354290546</c:v>
                </c:pt>
                <c:pt idx="372">
                  <c:v>0.47373096689166561</c:v>
                </c:pt>
                <c:pt idx="373">
                  <c:v>0.46442521085476601</c:v>
                </c:pt>
                <c:pt idx="374">
                  <c:v>0.47090882521163036</c:v>
                </c:pt>
                <c:pt idx="375">
                  <c:v>0.49588446043417622</c:v>
                </c:pt>
                <c:pt idx="376">
                  <c:v>0.49220175742198558</c:v>
                </c:pt>
                <c:pt idx="377">
                  <c:v>0.45517313540799637</c:v>
                </c:pt>
                <c:pt idx="378">
                  <c:v>0.47613221055034066</c:v>
                </c:pt>
                <c:pt idx="379">
                  <c:v>0.49084240330750872</c:v>
                </c:pt>
                <c:pt idx="380">
                  <c:v>0.5087636024491401</c:v>
                </c:pt>
                <c:pt idx="381">
                  <c:v>0.5026021631545895</c:v>
                </c:pt>
                <c:pt idx="382">
                  <c:v>0.51917161417176783</c:v>
                </c:pt>
                <c:pt idx="383">
                  <c:v>0.52608629701296084</c:v>
                </c:pt>
                <c:pt idx="384">
                  <c:v>0.53249302982341973</c:v>
                </c:pt>
                <c:pt idx="385">
                  <c:v>0.52030779081084311</c:v>
                </c:pt>
                <c:pt idx="386">
                  <c:v>0.50082841038079084</c:v>
                </c:pt>
                <c:pt idx="387">
                  <c:v>0.50371504285694024</c:v>
                </c:pt>
                <c:pt idx="388">
                  <c:v>0.50317703871258557</c:v>
                </c:pt>
                <c:pt idx="389">
                  <c:v>0.50707755463918303</c:v>
                </c:pt>
                <c:pt idx="390">
                  <c:v>0.46148979855132194</c:v>
                </c:pt>
                <c:pt idx="391">
                  <c:v>0.42729433582509507</c:v>
                </c:pt>
                <c:pt idx="392">
                  <c:v>0.41235362793734037</c:v>
                </c:pt>
                <c:pt idx="393">
                  <c:v>0.4047064078035717</c:v>
                </c:pt>
                <c:pt idx="394">
                  <c:v>0.40400877587683703</c:v>
                </c:pt>
                <c:pt idx="395">
                  <c:v>0.36884751900558149</c:v>
                </c:pt>
                <c:pt idx="396">
                  <c:v>0.37031798533901006</c:v>
                </c:pt>
                <c:pt idx="397">
                  <c:v>0.39100119957674656</c:v>
                </c:pt>
                <c:pt idx="398">
                  <c:v>0.3834754233188627</c:v>
                </c:pt>
                <c:pt idx="399">
                  <c:v>0.38200763287376038</c:v>
                </c:pt>
                <c:pt idx="400">
                  <c:v>0.37457369608142588</c:v>
                </c:pt>
                <c:pt idx="401">
                  <c:v>0.36496208719685808</c:v>
                </c:pt>
                <c:pt idx="402">
                  <c:v>0.36410469362477443</c:v>
                </c:pt>
                <c:pt idx="403">
                  <c:v>0.36328860806872504</c:v>
                </c:pt>
                <c:pt idx="404">
                  <c:v>0.35243449778377395</c:v>
                </c:pt>
                <c:pt idx="405">
                  <c:v>0.34570732043183866</c:v>
                </c:pt>
                <c:pt idx="406">
                  <c:v>0.34413763534262737</c:v>
                </c:pt>
                <c:pt idx="407">
                  <c:v>0.3462590051588208</c:v>
                </c:pt>
                <c:pt idx="408">
                  <c:v>0.32274735420857886</c:v>
                </c:pt>
                <c:pt idx="409">
                  <c:v>0.33228958182168122</c:v>
                </c:pt>
                <c:pt idx="410">
                  <c:v>0.34260290665577342</c:v>
                </c:pt>
                <c:pt idx="411">
                  <c:v>0.34344715762623451</c:v>
                </c:pt>
                <c:pt idx="412">
                  <c:v>0.34401245364226007</c:v>
                </c:pt>
                <c:pt idx="413">
                  <c:v>0.34699408273039944</c:v>
                </c:pt>
                <c:pt idx="414">
                  <c:v>0.34231013219760831</c:v>
                </c:pt>
                <c:pt idx="415">
                  <c:v>0.21324233546447144</c:v>
                </c:pt>
                <c:pt idx="416">
                  <c:v>0.20714641571711848</c:v>
                </c:pt>
                <c:pt idx="417">
                  <c:v>0.27990892186602112</c:v>
                </c:pt>
                <c:pt idx="418">
                  <c:v>0.28444085947523429</c:v>
                </c:pt>
                <c:pt idx="419">
                  <c:v>0.28960120519464017</c:v>
                </c:pt>
                <c:pt idx="420">
                  <c:v>0.28978702019330915</c:v>
                </c:pt>
                <c:pt idx="421">
                  <c:v>0.2906643233380039</c:v>
                </c:pt>
                <c:pt idx="422">
                  <c:v>0.28363353220710286</c:v>
                </c:pt>
                <c:pt idx="423">
                  <c:v>0.27586794126292735</c:v>
                </c:pt>
                <c:pt idx="424">
                  <c:v>0.2751977014716635</c:v>
                </c:pt>
                <c:pt idx="425">
                  <c:v>0.27022318951962493</c:v>
                </c:pt>
                <c:pt idx="426">
                  <c:v>0.24706393539177934</c:v>
                </c:pt>
                <c:pt idx="427">
                  <c:v>0.23280249464250385</c:v>
                </c:pt>
                <c:pt idx="428">
                  <c:v>0.21587674862563203</c:v>
                </c:pt>
                <c:pt idx="429">
                  <c:v>0.19897184000471463</c:v>
                </c:pt>
                <c:pt idx="430">
                  <c:v>0.18153441419512847</c:v>
                </c:pt>
                <c:pt idx="431">
                  <c:v>0.16967139010466475</c:v>
                </c:pt>
                <c:pt idx="432">
                  <c:v>0.16770938045619968</c:v>
                </c:pt>
                <c:pt idx="433">
                  <c:v>0.17686131620955017</c:v>
                </c:pt>
                <c:pt idx="434">
                  <c:v>0.16606411007135208</c:v>
                </c:pt>
                <c:pt idx="435">
                  <c:v>0.13850343505318061</c:v>
                </c:pt>
                <c:pt idx="436">
                  <c:v>0.13781203885565207</c:v>
                </c:pt>
                <c:pt idx="437">
                  <c:v>0.13070104857253173</c:v>
                </c:pt>
                <c:pt idx="438">
                  <c:v>9.221179397245105E-2</c:v>
                </c:pt>
                <c:pt idx="439">
                  <c:v>9.4782767933015599E-2</c:v>
                </c:pt>
                <c:pt idx="440">
                  <c:v>6.3601156786919896E-2</c:v>
                </c:pt>
                <c:pt idx="441">
                  <c:v>6.2414783351424974E-2</c:v>
                </c:pt>
                <c:pt idx="442">
                  <c:v>5.9349229058550397E-2</c:v>
                </c:pt>
                <c:pt idx="443">
                  <c:v>5.4522979372061429E-2</c:v>
                </c:pt>
                <c:pt idx="444">
                  <c:v>6.7442197201249804E-2</c:v>
                </c:pt>
                <c:pt idx="445">
                  <c:v>8.5243123086837458E-2</c:v>
                </c:pt>
                <c:pt idx="446">
                  <c:v>8.2636682244804985E-2</c:v>
                </c:pt>
                <c:pt idx="447">
                  <c:v>8.2099081250678829E-2</c:v>
                </c:pt>
                <c:pt idx="448">
                  <c:v>8.0661777560656622E-2</c:v>
                </c:pt>
                <c:pt idx="449">
                  <c:v>7.8999201868046695E-2</c:v>
                </c:pt>
                <c:pt idx="450">
                  <c:v>0.11744785244477512</c:v>
                </c:pt>
                <c:pt idx="451">
                  <c:v>0.14692783062822831</c:v>
                </c:pt>
                <c:pt idx="452">
                  <c:v>0.13837182821738897</c:v>
                </c:pt>
                <c:pt idx="453">
                  <c:v>0.14661195453371506</c:v>
                </c:pt>
                <c:pt idx="454">
                  <c:v>0.14456115121966925</c:v>
                </c:pt>
                <c:pt idx="455">
                  <c:v>0.15115557662626897</c:v>
                </c:pt>
                <c:pt idx="456">
                  <c:v>0.15707816193467455</c:v>
                </c:pt>
                <c:pt idx="457">
                  <c:v>0.14929390224605843</c:v>
                </c:pt>
                <c:pt idx="458">
                  <c:v>0.15449786096485341</c:v>
                </c:pt>
                <c:pt idx="459">
                  <c:v>0.15196213333190708</c:v>
                </c:pt>
                <c:pt idx="460">
                  <c:v>0.10965718873685479</c:v>
                </c:pt>
                <c:pt idx="461">
                  <c:v>0.11962300745512126</c:v>
                </c:pt>
                <c:pt idx="462">
                  <c:v>0.11200710676971198</c:v>
                </c:pt>
                <c:pt idx="463">
                  <c:v>0.15616865884878228</c:v>
                </c:pt>
                <c:pt idx="464">
                  <c:v>0.13764668785946138</c:v>
                </c:pt>
                <c:pt idx="465">
                  <c:v>0.1475563810348306</c:v>
                </c:pt>
                <c:pt idx="466">
                  <c:v>0.13233680638933507</c:v>
                </c:pt>
                <c:pt idx="467">
                  <c:v>0.1312935650719495</c:v>
                </c:pt>
                <c:pt idx="468">
                  <c:v>0.13849009639729401</c:v>
                </c:pt>
                <c:pt idx="469">
                  <c:v>0.14067000071676736</c:v>
                </c:pt>
                <c:pt idx="470">
                  <c:v>0.14098543371761266</c:v>
                </c:pt>
                <c:pt idx="471">
                  <c:v>0.16267316461555714</c:v>
                </c:pt>
                <c:pt idx="472">
                  <c:v>0.17559902454898599</c:v>
                </c:pt>
                <c:pt idx="473">
                  <c:v>0.17364485039671876</c:v>
                </c:pt>
                <c:pt idx="474">
                  <c:v>0.15568128938972761</c:v>
                </c:pt>
                <c:pt idx="475">
                  <c:v>0.16772427143299792</c:v>
                </c:pt>
                <c:pt idx="476">
                  <c:v>0.19401377198509118</c:v>
                </c:pt>
                <c:pt idx="477">
                  <c:v>0.17196898330698498</c:v>
                </c:pt>
                <c:pt idx="478">
                  <c:v>0.17951239486009915</c:v>
                </c:pt>
                <c:pt idx="479">
                  <c:v>0.17390426741113202</c:v>
                </c:pt>
                <c:pt idx="480">
                  <c:v>0.17447046970312521</c:v>
                </c:pt>
                <c:pt idx="481">
                  <c:v>0.17365025270976753</c:v>
                </c:pt>
                <c:pt idx="482">
                  <c:v>0.17802290278738941</c:v>
                </c:pt>
                <c:pt idx="483">
                  <c:v>0.18385232393127141</c:v>
                </c:pt>
                <c:pt idx="484">
                  <c:v>0.20307328225200036</c:v>
                </c:pt>
                <c:pt idx="485">
                  <c:v>0.20883034286608368</c:v>
                </c:pt>
                <c:pt idx="486">
                  <c:v>0.22840384823869531</c:v>
                </c:pt>
                <c:pt idx="487">
                  <c:v>0.24513589167841709</c:v>
                </c:pt>
                <c:pt idx="488">
                  <c:v>0.27698721122879594</c:v>
                </c:pt>
                <c:pt idx="489">
                  <c:v>0.26999730396296057</c:v>
                </c:pt>
                <c:pt idx="490">
                  <c:v>0.26947583804346009</c:v>
                </c:pt>
                <c:pt idx="491">
                  <c:v>0.27269850393079736</c:v>
                </c:pt>
                <c:pt idx="492">
                  <c:v>0.28136941522380959</c:v>
                </c:pt>
                <c:pt idx="493">
                  <c:v>0.25485559375229044</c:v>
                </c:pt>
                <c:pt idx="494">
                  <c:v>0.24961924607691385</c:v>
                </c:pt>
                <c:pt idx="495">
                  <c:v>0.27218549777755341</c:v>
                </c:pt>
                <c:pt idx="496">
                  <c:v>0.2738493965909799</c:v>
                </c:pt>
                <c:pt idx="497">
                  <c:v>0.28982119258902078</c:v>
                </c:pt>
                <c:pt idx="498">
                  <c:v>0.28896125630100994</c:v>
                </c:pt>
                <c:pt idx="499">
                  <c:v>0.287206285798834</c:v>
                </c:pt>
                <c:pt idx="500">
                  <c:v>0.28711655737985675</c:v>
                </c:pt>
                <c:pt idx="501">
                  <c:v>0.31111866007702049</c:v>
                </c:pt>
                <c:pt idx="502">
                  <c:v>0.31091151816278095</c:v>
                </c:pt>
                <c:pt idx="503">
                  <c:v>0.29672904694368485</c:v>
                </c:pt>
                <c:pt idx="504">
                  <c:v>0.29253307528949313</c:v>
                </c:pt>
                <c:pt idx="505">
                  <c:v>0.29133821908564955</c:v>
                </c:pt>
                <c:pt idx="506">
                  <c:v>0.27866717642140565</c:v>
                </c:pt>
                <c:pt idx="507">
                  <c:v>0.27874748248801606</c:v>
                </c:pt>
                <c:pt idx="508">
                  <c:v>0.28241792311559982</c:v>
                </c:pt>
                <c:pt idx="509">
                  <c:v>0.28498127345096647</c:v>
                </c:pt>
                <c:pt idx="510">
                  <c:v>0.25201060472069281</c:v>
                </c:pt>
                <c:pt idx="511">
                  <c:v>0.25649228660414042</c:v>
                </c:pt>
                <c:pt idx="512">
                  <c:v>0.25804350565181688</c:v>
                </c:pt>
                <c:pt idx="513">
                  <c:v>0.25285447503439473</c:v>
                </c:pt>
                <c:pt idx="514">
                  <c:v>0.24152542857956597</c:v>
                </c:pt>
                <c:pt idx="515">
                  <c:v>0.2356428101211071</c:v>
                </c:pt>
                <c:pt idx="516">
                  <c:v>0.36246827281394201</c:v>
                </c:pt>
                <c:pt idx="517">
                  <c:v>0.3566067286736575</c:v>
                </c:pt>
                <c:pt idx="518">
                  <c:v>0.3547375750973889</c:v>
                </c:pt>
                <c:pt idx="519">
                  <c:v>0.35467195997209805</c:v>
                </c:pt>
                <c:pt idx="520">
                  <c:v>0.38227404471158277</c:v>
                </c:pt>
                <c:pt idx="521">
                  <c:v>0.39142592157613715</c:v>
                </c:pt>
                <c:pt idx="522">
                  <c:v>0.39504588715060629</c:v>
                </c:pt>
                <c:pt idx="523">
                  <c:v>0.36924636023631063</c:v>
                </c:pt>
                <c:pt idx="524">
                  <c:v>0.39476714799807078</c:v>
                </c:pt>
                <c:pt idx="525">
                  <c:v>0.39348607007797565</c:v>
                </c:pt>
                <c:pt idx="526">
                  <c:v>0.398077372379324</c:v>
                </c:pt>
                <c:pt idx="527">
                  <c:v>0.37813571271544055</c:v>
                </c:pt>
                <c:pt idx="528">
                  <c:v>0.37809098010161907</c:v>
                </c:pt>
                <c:pt idx="529">
                  <c:v>0.38205032994496824</c:v>
                </c:pt>
                <c:pt idx="530">
                  <c:v>0.39341406479218777</c:v>
                </c:pt>
                <c:pt idx="531">
                  <c:v>0.3814769701761162</c:v>
                </c:pt>
                <c:pt idx="532">
                  <c:v>0.29960888756387621</c:v>
                </c:pt>
                <c:pt idx="533">
                  <c:v>0.2990151475172757</c:v>
                </c:pt>
                <c:pt idx="534">
                  <c:v>0.3388720596004024</c:v>
                </c:pt>
                <c:pt idx="535">
                  <c:v>0.33622800729675201</c:v>
                </c:pt>
                <c:pt idx="536">
                  <c:v>0.32561196217589172</c:v>
                </c:pt>
                <c:pt idx="537">
                  <c:v>0.28489287620981124</c:v>
                </c:pt>
                <c:pt idx="538">
                  <c:v>0.25127471807226154</c:v>
                </c:pt>
                <c:pt idx="539">
                  <c:v>0.27435611273419469</c:v>
                </c:pt>
                <c:pt idx="540">
                  <c:v>0.2704078369796164</c:v>
                </c:pt>
                <c:pt idx="541">
                  <c:v>0.26975664410209821</c:v>
                </c:pt>
                <c:pt idx="542">
                  <c:v>0.25620449832574821</c:v>
                </c:pt>
                <c:pt idx="543">
                  <c:v>0.2865016046245985</c:v>
                </c:pt>
                <c:pt idx="544">
                  <c:v>0.26679452131554959</c:v>
                </c:pt>
                <c:pt idx="545">
                  <c:v>0.26077351266431908</c:v>
                </c:pt>
                <c:pt idx="546">
                  <c:v>0.25701035462514832</c:v>
                </c:pt>
                <c:pt idx="547">
                  <c:v>0.26030808022428714</c:v>
                </c:pt>
                <c:pt idx="548">
                  <c:v>0.26222630228518018</c:v>
                </c:pt>
                <c:pt idx="549">
                  <c:v>0.26810159780714959</c:v>
                </c:pt>
                <c:pt idx="550">
                  <c:v>0.31974404690169245</c:v>
                </c:pt>
                <c:pt idx="551">
                  <c:v>0.31365753741552743</c:v>
                </c:pt>
                <c:pt idx="552">
                  <c:v>0.31597760667252289</c:v>
                </c:pt>
                <c:pt idx="553">
                  <c:v>0.29998679346780316</c:v>
                </c:pt>
                <c:pt idx="554">
                  <c:v>0.33598863607554191</c:v>
                </c:pt>
                <c:pt idx="555">
                  <c:v>0.31815777832909953</c:v>
                </c:pt>
                <c:pt idx="556">
                  <c:v>0.31617338763264585</c:v>
                </c:pt>
                <c:pt idx="557">
                  <c:v>0.32341856061347896</c:v>
                </c:pt>
                <c:pt idx="558">
                  <c:v>0.3245377601564664</c:v>
                </c:pt>
                <c:pt idx="559">
                  <c:v>0.32559194479766446</c:v>
                </c:pt>
                <c:pt idx="560">
                  <c:v>0.34935649367227617</c:v>
                </c:pt>
                <c:pt idx="561">
                  <c:v>0.32676578256025285</c:v>
                </c:pt>
                <c:pt idx="562">
                  <c:v>0.31847101192652716</c:v>
                </c:pt>
                <c:pt idx="563">
                  <c:v>0.36969451149992444</c:v>
                </c:pt>
                <c:pt idx="564">
                  <c:v>0.36636291900639467</c:v>
                </c:pt>
                <c:pt idx="565">
                  <c:v>0.3431508068044678</c:v>
                </c:pt>
                <c:pt idx="566">
                  <c:v>0.34970656781382198</c:v>
                </c:pt>
                <c:pt idx="567">
                  <c:v>0.35053611760985365</c:v>
                </c:pt>
                <c:pt idx="568">
                  <c:v>0.34223041441456303</c:v>
                </c:pt>
                <c:pt idx="569">
                  <c:v>0.35290036211538367</c:v>
                </c:pt>
                <c:pt idx="570">
                  <c:v>0.3624582233035622</c:v>
                </c:pt>
                <c:pt idx="571">
                  <c:v>0.36264038995461245</c:v>
                </c:pt>
                <c:pt idx="572">
                  <c:v>0.37097324771486817</c:v>
                </c:pt>
                <c:pt idx="573">
                  <c:v>0.38596111483707124</c:v>
                </c:pt>
                <c:pt idx="574">
                  <c:v>0.39913971586574443</c:v>
                </c:pt>
                <c:pt idx="575">
                  <c:v>0.38852296343457421</c:v>
                </c:pt>
                <c:pt idx="576">
                  <c:v>0.2467968859621438</c:v>
                </c:pt>
                <c:pt idx="577">
                  <c:v>0.26358083831620444</c:v>
                </c:pt>
                <c:pt idx="578">
                  <c:v>0.26123099731209481</c:v>
                </c:pt>
                <c:pt idx="579">
                  <c:v>0.25283822857121357</c:v>
                </c:pt>
                <c:pt idx="580">
                  <c:v>0.23931715576454057</c:v>
                </c:pt>
                <c:pt idx="581">
                  <c:v>0.18522938220950946</c:v>
                </c:pt>
                <c:pt idx="582">
                  <c:v>0.15759577224402335</c:v>
                </c:pt>
                <c:pt idx="583">
                  <c:v>0.15287906679713975</c:v>
                </c:pt>
                <c:pt idx="584">
                  <c:v>0.15328289228600406</c:v>
                </c:pt>
                <c:pt idx="585">
                  <c:v>0.13989107909478571</c:v>
                </c:pt>
                <c:pt idx="586">
                  <c:v>0.14774488376375339</c:v>
                </c:pt>
                <c:pt idx="587">
                  <c:v>0.15210213388872262</c:v>
                </c:pt>
                <c:pt idx="588">
                  <c:v>0.158114082738845</c:v>
                </c:pt>
                <c:pt idx="589">
                  <c:v>0.15832220636515673</c:v>
                </c:pt>
                <c:pt idx="590">
                  <c:v>0.15642050248034226</c:v>
                </c:pt>
                <c:pt idx="591">
                  <c:v>0.16329632632356533</c:v>
                </c:pt>
                <c:pt idx="592">
                  <c:v>0.21858469085925697</c:v>
                </c:pt>
                <c:pt idx="593">
                  <c:v>0.22622716402436444</c:v>
                </c:pt>
                <c:pt idx="594">
                  <c:v>0.2902904677710324</c:v>
                </c:pt>
                <c:pt idx="595">
                  <c:v>0.27025822270068783</c:v>
                </c:pt>
                <c:pt idx="596">
                  <c:v>0.27837498548540229</c:v>
                </c:pt>
                <c:pt idx="597">
                  <c:v>0.29391417145053678</c:v>
                </c:pt>
                <c:pt idx="598">
                  <c:v>0.31338641049413052</c:v>
                </c:pt>
                <c:pt idx="599">
                  <c:v>0.2907743948511417</c:v>
                </c:pt>
                <c:pt idx="600">
                  <c:v>0.29431146652073947</c:v>
                </c:pt>
                <c:pt idx="601">
                  <c:v>0.33934181549010939</c:v>
                </c:pt>
                <c:pt idx="602">
                  <c:v>0.34327360747983154</c:v>
                </c:pt>
                <c:pt idx="603">
                  <c:v>0.31496258681073797</c:v>
                </c:pt>
                <c:pt idx="604">
                  <c:v>0.31659896364616519</c:v>
                </c:pt>
                <c:pt idx="605">
                  <c:v>0.31233336839214071</c:v>
                </c:pt>
                <c:pt idx="606">
                  <c:v>0.31819356631626561</c:v>
                </c:pt>
                <c:pt idx="607">
                  <c:v>0.29618924754671888</c:v>
                </c:pt>
                <c:pt idx="608">
                  <c:v>0.293321766926045</c:v>
                </c:pt>
                <c:pt idx="609">
                  <c:v>0.28438968981816454</c:v>
                </c:pt>
                <c:pt idx="610">
                  <c:v>0.26041867437867922</c:v>
                </c:pt>
                <c:pt idx="611">
                  <c:v>0.25774217786925041</c:v>
                </c:pt>
                <c:pt idx="612">
                  <c:v>0.25721070089345371</c:v>
                </c:pt>
                <c:pt idx="613">
                  <c:v>0.26864753108420042</c:v>
                </c:pt>
                <c:pt idx="614">
                  <c:v>0.23915622458387906</c:v>
                </c:pt>
                <c:pt idx="615">
                  <c:v>0.23526819663488838</c:v>
                </c:pt>
                <c:pt idx="616">
                  <c:v>0.24094959906935681</c:v>
                </c:pt>
                <c:pt idx="617">
                  <c:v>0.21268223940350059</c:v>
                </c:pt>
                <c:pt idx="618">
                  <c:v>0.21116011119747771</c:v>
                </c:pt>
                <c:pt idx="619">
                  <c:v>0.21298530087094567</c:v>
                </c:pt>
                <c:pt idx="620">
                  <c:v>0.17745121968403491</c:v>
                </c:pt>
                <c:pt idx="621">
                  <c:v>0.17995090626881674</c:v>
                </c:pt>
                <c:pt idx="622">
                  <c:v>0.21018758546313132</c:v>
                </c:pt>
                <c:pt idx="623">
                  <c:v>0.17410688004831154</c:v>
                </c:pt>
                <c:pt idx="624">
                  <c:v>0.20224289602220208</c:v>
                </c:pt>
                <c:pt idx="625">
                  <c:v>0.2188158849728345</c:v>
                </c:pt>
                <c:pt idx="626">
                  <c:v>0.22450108836268398</c:v>
                </c:pt>
                <c:pt idx="627">
                  <c:v>0.2477788092943396</c:v>
                </c:pt>
                <c:pt idx="628">
                  <c:v>0.25354997678055874</c:v>
                </c:pt>
                <c:pt idx="629">
                  <c:v>0.25323858609385991</c:v>
                </c:pt>
                <c:pt idx="630">
                  <c:v>0.25073912783098984</c:v>
                </c:pt>
                <c:pt idx="631">
                  <c:v>0.2322489713638386</c:v>
                </c:pt>
                <c:pt idx="632">
                  <c:v>0.21437470318027829</c:v>
                </c:pt>
                <c:pt idx="633">
                  <c:v>0.19286406927293209</c:v>
                </c:pt>
                <c:pt idx="634">
                  <c:v>0.19610775691082186</c:v>
                </c:pt>
                <c:pt idx="635">
                  <c:v>0.21993251619260329</c:v>
                </c:pt>
                <c:pt idx="636">
                  <c:v>0.22035569988118986</c:v>
                </c:pt>
                <c:pt idx="637">
                  <c:v>0.22016542056854649</c:v>
                </c:pt>
                <c:pt idx="638">
                  <c:v>0.22728023985359216</c:v>
                </c:pt>
                <c:pt idx="639">
                  <c:v>0.22829794533566086</c:v>
                </c:pt>
                <c:pt idx="640">
                  <c:v>0.24914289800825476</c:v>
                </c:pt>
                <c:pt idx="641">
                  <c:v>0.2512061547425703</c:v>
                </c:pt>
                <c:pt idx="642">
                  <c:v>0.26191223837330735</c:v>
                </c:pt>
                <c:pt idx="643">
                  <c:v>0.25054764001602026</c:v>
                </c:pt>
                <c:pt idx="644">
                  <c:v>0.2502000956446514</c:v>
                </c:pt>
                <c:pt idx="645">
                  <c:v>0.23961291045633804</c:v>
                </c:pt>
                <c:pt idx="646">
                  <c:v>0.24064802787926823</c:v>
                </c:pt>
                <c:pt idx="647">
                  <c:v>0.23896589960727824</c:v>
                </c:pt>
                <c:pt idx="648">
                  <c:v>0.23613586092876426</c:v>
                </c:pt>
                <c:pt idx="649">
                  <c:v>0.22113330056329189</c:v>
                </c:pt>
                <c:pt idx="650">
                  <c:v>0.21467621841264636</c:v>
                </c:pt>
                <c:pt idx="651">
                  <c:v>0.22123182313244819</c:v>
                </c:pt>
                <c:pt idx="652">
                  <c:v>0.23120885796471186</c:v>
                </c:pt>
                <c:pt idx="653">
                  <c:v>0.22974270395663349</c:v>
                </c:pt>
                <c:pt idx="654">
                  <c:v>9.9432360044781495E-2</c:v>
                </c:pt>
                <c:pt idx="655">
                  <c:v>0.12099490594028632</c:v>
                </c:pt>
                <c:pt idx="656">
                  <c:v>0.11912350074119801</c:v>
                </c:pt>
                <c:pt idx="657">
                  <c:v>0.13180906042420851</c:v>
                </c:pt>
                <c:pt idx="658">
                  <c:v>0.14773898176637204</c:v>
                </c:pt>
                <c:pt idx="659">
                  <c:v>0.1428265821332691</c:v>
                </c:pt>
                <c:pt idx="660">
                  <c:v>0.14157670665835537</c:v>
                </c:pt>
                <c:pt idx="661">
                  <c:v>4.5392781118349344E-2</c:v>
                </c:pt>
                <c:pt idx="662">
                  <c:v>4.2472221666307083E-2</c:v>
                </c:pt>
                <c:pt idx="663">
                  <c:v>3.5407829433994661E-2</c:v>
                </c:pt>
                <c:pt idx="664">
                  <c:v>4.3908198352717649E-2</c:v>
                </c:pt>
                <c:pt idx="665">
                  <c:v>6.8221250528039179E-2</c:v>
                </c:pt>
                <c:pt idx="666">
                  <c:v>6.3996536404072296E-2</c:v>
                </c:pt>
                <c:pt idx="667">
                  <c:v>6.2834918281150065E-2</c:v>
                </c:pt>
                <c:pt idx="668">
                  <c:v>5.6666087946143501E-2</c:v>
                </c:pt>
                <c:pt idx="669">
                  <c:v>8.7682090681157079E-2</c:v>
                </c:pt>
                <c:pt idx="670">
                  <c:v>0.11563629375582826</c:v>
                </c:pt>
                <c:pt idx="671">
                  <c:v>0.12947178150926988</c:v>
                </c:pt>
                <c:pt idx="672">
                  <c:v>0.14577240612656545</c:v>
                </c:pt>
                <c:pt idx="673">
                  <c:v>0.13011505094860751</c:v>
                </c:pt>
                <c:pt idx="674">
                  <c:v>9.5718819080804013E-2</c:v>
                </c:pt>
                <c:pt idx="675">
                  <c:v>9.5435759909678577E-2</c:v>
                </c:pt>
                <c:pt idx="676">
                  <c:v>8.9092746172076326E-2</c:v>
                </c:pt>
                <c:pt idx="677">
                  <c:v>9.3857075021672329E-2</c:v>
                </c:pt>
                <c:pt idx="678">
                  <c:v>9.2561745931265635E-2</c:v>
                </c:pt>
                <c:pt idx="679">
                  <c:v>8.7666574947128956E-2</c:v>
                </c:pt>
                <c:pt idx="680">
                  <c:v>8.9643981878199955E-2</c:v>
                </c:pt>
                <c:pt idx="681">
                  <c:v>9.3663734130421478E-2</c:v>
                </c:pt>
                <c:pt idx="682">
                  <c:v>6.3245326557415826E-2</c:v>
                </c:pt>
                <c:pt idx="683">
                  <c:v>6.0531064739143499E-2</c:v>
                </c:pt>
                <c:pt idx="684">
                  <c:v>4.933966577421605E-3</c:v>
                </c:pt>
                <c:pt idx="685">
                  <c:v>1.1132334240752479E-2</c:v>
                </c:pt>
                <c:pt idx="686">
                  <c:v>7.9234296872903957E-3</c:v>
                </c:pt>
                <c:pt idx="687">
                  <c:v>-3.6248496717189112E-2</c:v>
                </c:pt>
                <c:pt idx="688">
                  <c:v>-3.5236982077600933E-2</c:v>
                </c:pt>
                <c:pt idx="689">
                  <c:v>-6.8785244218316249E-2</c:v>
                </c:pt>
                <c:pt idx="690">
                  <c:v>-1.1647091370875351E-2</c:v>
                </c:pt>
                <c:pt idx="691">
                  <c:v>9.3702336539893391E-2</c:v>
                </c:pt>
                <c:pt idx="692">
                  <c:v>0.10547975637995237</c:v>
                </c:pt>
                <c:pt idx="693">
                  <c:v>0.11351430827087151</c:v>
                </c:pt>
                <c:pt idx="694">
                  <c:v>0.11274005779065083</c:v>
                </c:pt>
                <c:pt idx="695">
                  <c:v>0.1127331319332909</c:v>
                </c:pt>
                <c:pt idx="696">
                  <c:v>0.11371837358202413</c:v>
                </c:pt>
                <c:pt idx="697">
                  <c:v>0.10729826218723912</c:v>
                </c:pt>
                <c:pt idx="698">
                  <c:v>9.7733437304595522E-2</c:v>
                </c:pt>
                <c:pt idx="699">
                  <c:v>9.5462725308343183E-2</c:v>
                </c:pt>
                <c:pt idx="700">
                  <c:v>6.9839690325066442E-2</c:v>
                </c:pt>
                <c:pt idx="701">
                  <c:v>6.9879788873880272E-2</c:v>
                </c:pt>
                <c:pt idx="702">
                  <c:v>4.4684436036600966E-2</c:v>
                </c:pt>
                <c:pt idx="703">
                  <c:v>3.0501492583518731E-2</c:v>
                </c:pt>
                <c:pt idx="704">
                  <c:v>2.9954599604980911E-2</c:v>
                </c:pt>
                <c:pt idx="705">
                  <c:v>5.9834072687837712E-2</c:v>
                </c:pt>
                <c:pt idx="706">
                  <c:v>7.5158172020771019E-2</c:v>
                </c:pt>
                <c:pt idx="707">
                  <c:v>0.13825294855432657</c:v>
                </c:pt>
                <c:pt idx="708">
                  <c:v>0.14254316489595764</c:v>
                </c:pt>
                <c:pt idx="709">
                  <c:v>0.1510608137406324</c:v>
                </c:pt>
                <c:pt idx="710">
                  <c:v>0.14764489676579612</c:v>
                </c:pt>
                <c:pt idx="711">
                  <c:v>0.14433154171420182</c:v>
                </c:pt>
                <c:pt idx="712">
                  <c:v>0.19248946889545474</c:v>
                </c:pt>
                <c:pt idx="713">
                  <c:v>0.17852872794581975</c:v>
                </c:pt>
                <c:pt idx="714">
                  <c:v>0.23447277452565529</c:v>
                </c:pt>
                <c:pt idx="715">
                  <c:v>0.17358023582464102</c:v>
                </c:pt>
                <c:pt idx="716">
                  <c:v>0.1739826579455977</c:v>
                </c:pt>
                <c:pt idx="717">
                  <c:v>0.19437175653567867</c:v>
                </c:pt>
                <c:pt idx="718">
                  <c:v>0.19210351438678031</c:v>
                </c:pt>
                <c:pt idx="719">
                  <c:v>0.16728267678347511</c:v>
                </c:pt>
                <c:pt idx="720">
                  <c:v>0.18805704925973618</c:v>
                </c:pt>
                <c:pt idx="721">
                  <c:v>0.18792571837095637</c:v>
                </c:pt>
                <c:pt idx="722">
                  <c:v>0.18924508076132729</c:v>
                </c:pt>
                <c:pt idx="723">
                  <c:v>0.22960161201749416</c:v>
                </c:pt>
                <c:pt idx="724">
                  <c:v>0.24295125600450854</c:v>
                </c:pt>
                <c:pt idx="725">
                  <c:v>0.28268863630096303</c:v>
                </c:pt>
                <c:pt idx="726">
                  <c:v>0.27164773298103229</c:v>
                </c:pt>
                <c:pt idx="727">
                  <c:v>0.2765505494303534</c:v>
                </c:pt>
                <c:pt idx="728">
                  <c:v>0.29592244893120923</c:v>
                </c:pt>
                <c:pt idx="729">
                  <c:v>0.28960067165783016</c:v>
                </c:pt>
                <c:pt idx="730">
                  <c:v>0.27447047910313238</c:v>
                </c:pt>
                <c:pt idx="731">
                  <c:v>0.24273389693972983</c:v>
                </c:pt>
                <c:pt idx="732">
                  <c:v>0.20357664011551102</c:v>
                </c:pt>
                <c:pt idx="733">
                  <c:v>0.21071387124313717</c:v>
                </c:pt>
                <c:pt idx="734">
                  <c:v>0.23192526179524142</c:v>
                </c:pt>
                <c:pt idx="735">
                  <c:v>0.23614807400815926</c:v>
                </c:pt>
                <c:pt idx="736">
                  <c:v>0.22796727153017007</c:v>
                </c:pt>
                <c:pt idx="737">
                  <c:v>0.23584428553616943</c:v>
                </c:pt>
                <c:pt idx="738">
                  <c:v>0.23917427948204059</c:v>
                </c:pt>
                <c:pt idx="739">
                  <c:v>0.24121994961079182</c:v>
                </c:pt>
                <c:pt idx="740">
                  <c:v>0.2762658044930455</c:v>
                </c:pt>
                <c:pt idx="741">
                  <c:v>0.25004161971368782</c:v>
                </c:pt>
                <c:pt idx="742">
                  <c:v>0.2413626306788304</c:v>
                </c:pt>
                <c:pt idx="743">
                  <c:v>0.23838608321416366</c:v>
                </c:pt>
                <c:pt idx="744">
                  <c:v>0.24267574230344735</c:v>
                </c:pt>
                <c:pt idx="745">
                  <c:v>0.23673601573647618</c:v>
                </c:pt>
                <c:pt idx="746">
                  <c:v>0.23508324401743297</c:v>
                </c:pt>
                <c:pt idx="747">
                  <c:v>0.23024541648170541</c:v>
                </c:pt>
                <c:pt idx="748">
                  <c:v>0.23660377520300241</c:v>
                </c:pt>
                <c:pt idx="749">
                  <c:v>0.23693288432739748</c:v>
                </c:pt>
                <c:pt idx="750">
                  <c:v>0.21828923409284384</c:v>
                </c:pt>
                <c:pt idx="751">
                  <c:v>0.18255005918545517</c:v>
                </c:pt>
                <c:pt idx="752">
                  <c:v>0.17958473419574308</c:v>
                </c:pt>
                <c:pt idx="753">
                  <c:v>0.1956844961173454</c:v>
                </c:pt>
                <c:pt idx="754">
                  <c:v>0.1952753860392524</c:v>
                </c:pt>
                <c:pt idx="755">
                  <c:v>0.18547986416733234</c:v>
                </c:pt>
                <c:pt idx="756">
                  <c:v>0.18666051225963376</c:v>
                </c:pt>
                <c:pt idx="757">
                  <c:v>0.18519362366751435</c:v>
                </c:pt>
                <c:pt idx="758">
                  <c:v>0.17663639567528686</c:v>
                </c:pt>
                <c:pt idx="759">
                  <c:v>0.17674638314708926</c:v>
                </c:pt>
                <c:pt idx="760">
                  <c:v>0.19563080838078253</c:v>
                </c:pt>
                <c:pt idx="761">
                  <c:v>0.19574971217840184</c:v>
                </c:pt>
                <c:pt idx="762">
                  <c:v>0.23334068044830886</c:v>
                </c:pt>
                <c:pt idx="763">
                  <c:v>0.23825668352034704</c:v>
                </c:pt>
                <c:pt idx="764">
                  <c:v>0.23560998957432819</c:v>
                </c:pt>
                <c:pt idx="765">
                  <c:v>0.24675119832231437</c:v>
                </c:pt>
                <c:pt idx="766">
                  <c:v>0.2476889711934161</c:v>
                </c:pt>
                <c:pt idx="767">
                  <c:v>0.21859817214539312</c:v>
                </c:pt>
                <c:pt idx="768">
                  <c:v>0.22027109601716996</c:v>
                </c:pt>
                <c:pt idx="769">
                  <c:v>0.22187575372442359</c:v>
                </c:pt>
                <c:pt idx="770">
                  <c:v>0.22448951613909784</c:v>
                </c:pt>
                <c:pt idx="771">
                  <c:v>0.22379572000268919</c:v>
                </c:pt>
                <c:pt idx="772">
                  <c:v>0.18329093323210111</c:v>
                </c:pt>
                <c:pt idx="773">
                  <c:v>0.17470688441547452</c:v>
                </c:pt>
                <c:pt idx="774">
                  <c:v>0.16640097068695603</c:v>
                </c:pt>
                <c:pt idx="775">
                  <c:v>0.24571480623757747</c:v>
                </c:pt>
                <c:pt idx="776">
                  <c:v>0.2294613948981703</c:v>
                </c:pt>
                <c:pt idx="777">
                  <c:v>0.2205665321341678</c:v>
                </c:pt>
                <c:pt idx="778">
                  <c:v>0.22776836268009959</c:v>
                </c:pt>
                <c:pt idx="779">
                  <c:v>0.26917773943656848</c:v>
                </c:pt>
                <c:pt idx="780">
                  <c:v>0.26562586353448381</c:v>
                </c:pt>
                <c:pt idx="781">
                  <c:v>0.28217412026707861</c:v>
                </c:pt>
                <c:pt idx="782">
                  <c:v>0.26935623126489078</c:v>
                </c:pt>
                <c:pt idx="783">
                  <c:v>0.21765166535128472</c:v>
                </c:pt>
                <c:pt idx="784">
                  <c:v>0.21213560525627523</c:v>
                </c:pt>
                <c:pt idx="785">
                  <c:v>0.13002022853743761</c:v>
                </c:pt>
                <c:pt idx="786">
                  <c:v>0.11204747826181118</c:v>
                </c:pt>
                <c:pt idx="787">
                  <c:v>0.10380348073677519</c:v>
                </c:pt>
                <c:pt idx="788">
                  <c:v>0.10594057963991137</c:v>
                </c:pt>
                <c:pt idx="789">
                  <c:v>0.17618698658415871</c:v>
                </c:pt>
                <c:pt idx="790">
                  <c:v>0.17451673539715928</c:v>
                </c:pt>
                <c:pt idx="791">
                  <c:v>0.22344020884435986</c:v>
                </c:pt>
                <c:pt idx="792">
                  <c:v>0.25107010002271124</c:v>
                </c:pt>
                <c:pt idx="793">
                  <c:v>0.25725658102485283</c:v>
                </c:pt>
                <c:pt idx="794">
                  <c:v>0.28186794282667987</c:v>
                </c:pt>
                <c:pt idx="795">
                  <c:v>0.27643237100737511</c:v>
                </c:pt>
                <c:pt idx="796">
                  <c:v>0.29421504791318442</c:v>
                </c:pt>
                <c:pt idx="797">
                  <c:v>0.28981296865470363</c:v>
                </c:pt>
                <c:pt idx="798">
                  <c:v>0.30204877131688895</c:v>
                </c:pt>
                <c:pt idx="799">
                  <c:v>0.30375589739980413</c:v>
                </c:pt>
                <c:pt idx="800">
                  <c:v>0.27564222239040242</c:v>
                </c:pt>
                <c:pt idx="801">
                  <c:v>0.36286414100394121</c:v>
                </c:pt>
                <c:pt idx="802">
                  <c:v>0.37745898800149325</c:v>
                </c:pt>
                <c:pt idx="803">
                  <c:v>0.36801752916115493</c:v>
                </c:pt>
                <c:pt idx="804">
                  <c:v>0.36713408485189741</c:v>
                </c:pt>
                <c:pt idx="805">
                  <c:v>0.35895194885660425</c:v>
                </c:pt>
                <c:pt idx="806">
                  <c:v>0.36948216733084999</c:v>
                </c:pt>
                <c:pt idx="807">
                  <c:v>0.37988944822807047</c:v>
                </c:pt>
                <c:pt idx="808">
                  <c:v>0.38752793967592442</c:v>
                </c:pt>
                <c:pt idx="809">
                  <c:v>0.41121220036309269</c:v>
                </c:pt>
                <c:pt idx="810">
                  <c:v>0.38481613627129924</c:v>
                </c:pt>
                <c:pt idx="811">
                  <c:v>0.37492582875803981</c:v>
                </c:pt>
                <c:pt idx="812">
                  <c:v>0.39927405442460046</c:v>
                </c:pt>
                <c:pt idx="813">
                  <c:v>0.35465401098050109</c:v>
                </c:pt>
                <c:pt idx="814">
                  <c:v>0.36444769118721421</c:v>
                </c:pt>
                <c:pt idx="815">
                  <c:v>0.36603431838422251</c:v>
                </c:pt>
                <c:pt idx="816">
                  <c:v>0.36294329461896252</c:v>
                </c:pt>
                <c:pt idx="817">
                  <c:v>0.26686117579258711</c:v>
                </c:pt>
                <c:pt idx="818">
                  <c:v>0.27169844820991046</c:v>
                </c:pt>
                <c:pt idx="819">
                  <c:v>0.2423784426597447</c:v>
                </c:pt>
                <c:pt idx="820">
                  <c:v>0.25777255525088782</c:v>
                </c:pt>
                <c:pt idx="821">
                  <c:v>0.26587113186028211</c:v>
                </c:pt>
                <c:pt idx="822">
                  <c:v>0.24567879703468246</c:v>
                </c:pt>
                <c:pt idx="823">
                  <c:v>0.16487062356136986</c:v>
                </c:pt>
                <c:pt idx="824">
                  <c:v>0.15665546939700067</c:v>
                </c:pt>
                <c:pt idx="825">
                  <c:v>0.14074555024343294</c:v>
                </c:pt>
                <c:pt idx="826">
                  <c:v>0.10077142314629331</c:v>
                </c:pt>
                <c:pt idx="827">
                  <c:v>7.7386834494944809E-2</c:v>
                </c:pt>
                <c:pt idx="828">
                  <c:v>7.9280733109214407E-2</c:v>
                </c:pt>
                <c:pt idx="829">
                  <c:v>6.2029990109165059E-2</c:v>
                </c:pt>
                <c:pt idx="830">
                  <c:v>7.1747266268600507E-2</c:v>
                </c:pt>
                <c:pt idx="831">
                  <c:v>6.9127939905066993E-2</c:v>
                </c:pt>
                <c:pt idx="832">
                  <c:v>7.2004815009683629E-2</c:v>
                </c:pt>
                <c:pt idx="833">
                  <c:v>6.779445918414323E-2</c:v>
                </c:pt>
                <c:pt idx="834">
                  <c:v>7.5752019097008919E-2</c:v>
                </c:pt>
                <c:pt idx="835">
                  <c:v>0.12925396568833214</c:v>
                </c:pt>
                <c:pt idx="836">
                  <c:v>0.12035278175801249</c:v>
                </c:pt>
                <c:pt idx="837">
                  <c:v>0.12030899216474361</c:v>
                </c:pt>
                <c:pt idx="838">
                  <c:v>0.10618317488936445</c:v>
                </c:pt>
                <c:pt idx="839">
                  <c:v>0.12951640074021425</c:v>
                </c:pt>
                <c:pt idx="840">
                  <c:v>0.1351909683574489</c:v>
                </c:pt>
                <c:pt idx="841">
                  <c:v>0.13238576359095811</c:v>
                </c:pt>
                <c:pt idx="842">
                  <c:v>0.13234113119443777</c:v>
                </c:pt>
                <c:pt idx="843">
                  <c:v>0.13554490995605087</c:v>
                </c:pt>
                <c:pt idx="844">
                  <c:v>0.10932578576592361</c:v>
                </c:pt>
                <c:pt idx="845">
                  <c:v>0.14530170803659259</c:v>
                </c:pt>
                <c:pt idx="846">
                  <c:v>0.16712993719720631</c:v>
                </c:pt>
                <c:pt idx="847">
                  <c:v>0.16770133966471126</c:v>
                </c:pt>
                <c:pt idx="848">
                  <c:v>0.16919962885760997</c:v>
                </c:pt>
                <c:pt idx="849">
                  <c:v>0.12133023248668871</c:v>
                </c:pt>
                <c:pt idx="850">
                  <c:v>0.20514823341469776</c:v>
                </c:pt>
                <c:pt idx="851">
                  <c:v>0.20450615385334203</c:v>
                </c:pt>
                <c:pt idx="852">
                  <c:v>0.19720972375737869</c:v>
                </c:pt>
                <c:pt idx="853">
                  <c:v>0.19597207099020508</c:v>
                </c:pt>
                <c:pt idx="854">
                  <c:v>0.17282067572278015</c:v>
                </c:pt>
                <c:pt idx="855">
                  <c:v>0.16761889092331653</c:v>
                </c:pt>
                <c:pt idx="856">
                  <c:v>0.19020497616742235</c:v>
                </c:pt>
                <c:pt idx="857">
                  <c:v>0.18982055986686003</c:v>
                </c:pt>
                <c:pt idx="858">
                  <c:v>0.18182621428152071</c:v>
                </c:pt>
                <c:pt idx="859">
                  <c:v>0.18008382480972027</c:v>
                </c:pt>
                <c:pt idx="860">
                  <c:v>0.17741955724531139</c:v>
                </c:pt>
                <c:pt idx="861">
                  <c:v>0.15230764020251478</c:v>
                </c:pt>
                <c:pt idx="862">
                  <c:v>0.15540696152090297</c:v>
                </c:pt>
                <c:pt idx="863">
                  <c:v>0.15742051202162988</c:v>
                </c:pt>
                <c:pt idx="864">
                  <c:v>0.15097372058405592</c:v>
                </c:pt>
                <c:pt idx="865">
                  <c:v>0.1604490359256095</c:v>
                </c:pt>
                <c:pt idx="866">
                  <c:v>0.16578194808414939</c:v>
                </c:pt>
                <c:pt idx="867">
                  <c:v>0.12419448733117212</c:v>
                </c:pt>
                <c:pt idx="868">
                  <c:v>0.12283036533963568</c:v>
                </c:pt>
                <c:pt idx="869">
                  <c:v>0.11427323204051432</c:v>
                </c:pt>
                <c:pt idx="870">
                  <c:v>0.10911909768964972</c:v>
                </c:pt>
                <c:pt idx="871">
                  <c:v>0.12379898230276053</c:v>
                </c:pt>
                <c:pt idx="872">
                  <c:v>0.11887724514206301</c:v>
                </c:pt>
                <c:pt idx="873">
                  <c:v>0.12742801569305801</c:v>
                </c:pt>
                <c:pt idx="874">
                  <c:v>0.11809020432599147</c:v>
                </c:pt>
                <c:pt idx="875">
                  <c:v>0.12940003925628168</c:v>
                </c:pt>
                <c:pt idx="876">
                  <c:v>0.13085627243909828</c:v>
                </c:pt>
                <c:pt idx="877">
                  <c:v>0.15921517265018692</c:v>
                </c:pt>
                <c:pt idx="878">
                  <c:v>0.16261908437734249</c:v>
                </c:pt>
                <c:pt idx="879">
                  <c:v>0.22409821820703016</c:v>
                </c:pt>
                <c:pt idx="880">
                  <c:v>0.226360093901428</c:v>
                </c:pt>
                <c:pt idx="881">
                  <c:v>0.21875565099418451</c:v>
                </c:pt>
                <c:pt idx="882">
                  <c:v>0.23711781849784438</c:v>
                </c:pt>
                <c:pt idx="883">
                  <c:v>0.31298167317841397</c:v>
                </c:pt>
                <c:pt idx="884">
                  <c:v>0.32031270091656905</c:v>
                </c:pt>
                <c:pt idx="885">
                  <c:v>0.34083547281481641</c:v>
                </c:pt>
                <c:pt idx="886">
                  <c:v>0.36451411752094776</c:v>
                </c:pt>
                <c:pt idx="887">
                  <c:v>0.38009735007640322</c:v>
                </c:pt>
                <c:pt idx="888">
                  <c:v>0.3915749099375227</c:v>
                </c:pt>
                <c:pt idx="889">
                  <c:v>0.41085491880208164</c:v>
                </c:pt>
                <c:pt idx="890">
                  <c:v>0.41444746543555605</c:v>
                </c:pt>
                <c:pt idx="891">
                  <c:v>0.42017135919459614</c:v>
                </c:pt>
                <c:pt idx="892">
                  <c:v>0.44594409627378073</c:v>
                </c:pt>
                <c:pt idx="893">
                  <c:v>0.45949181760287822</c:v>
                </c:pt>
                <c:pt idx="894">
                  <c:v>0.45874504282769829</c:v>
                </c:pt>
                <c:pt idx="895">
                  <c:v>0.44207623173850841</c:v>
                </c:pt>
                <c:pt idx="896">
                  <c:v>0.4444866998057625</c:v>
                </c:pt>
                <c:pt idx="897">
                  <c:v>0.46305917923671125</c:v>
                </c:pt>
                <c:pt idx="898">
                  <c:v>0.48297583908860958</c:v>
                </c:pt>
                <c:pt idx="899">
                  <c:v>0.46396748925535369</c:v>
                </c:pt>
                <c:pt idx="900">
                  <c:v>0.46823654932772291</c:v>
                </c:pt>
                <c:pt idx="901">
                  <c:v>0.47076986240919233</c:v>
                </c:pt>
                <c:pt idx="902">
                  <c:v>0.47114532594328429</c:v>
                </c:pt>
                <c:pt idx="903">
                  <c:v>0.47112139560370858</c:v>
                </c:pt>
                <c:pt idx="904">
                  <c:v>0.48603686554726061</c:v>
                </c:pt>
                <c:pt idx="905">
                  <c:v>0.47381283453812661</c:v>
                </c:pt>
                <c:pt idx="906">
                  <c:v>0.47283705727115549</c:v>
                </c:pt>
                <c:pt idx="907">
                  <c:v>0.47063546887138497</c:v>
                </c:pt>
                <c:pt idx="908">
                  <c:v>0.47202623713877645</c:v>
                </c:pt>
                <c:pt idx="909">
                  <c:v>0.47661936399963128</c:v>
                </c:pt>
                <c:pt idx="910">
                  <c:v>0.42103233909523685</c:v>
                </c:pt>
                <c:pt idx="911">
                  <c:v>0.43114540172663846</c:v>
                </c:pt>
                <c:pt idx="912">
                  <c:v>0.44601433335685764</c:v>
                </c:pt>
                <c:pt idx="913">
                  <c:v>0.44501814704767567</c:v>
                </c:pt>
                <c:pt idx="914">
                  <c:v>0.47712829660110734</c:v>
                </c:pt>
                <c:pt idx="915">
                  <c:v>0.45406016482178513</c:v>
                </c:pt>
                <c:pt idx="916">
                  <c:v>0.42683057033332578</c:v>
                </c:pt>
                <c:pt idx="917">
                  <c:v>0.44167981330242478</c:v>
                </c:pt>
                <c:pt idx="918">
                  <c:v>0.44335841107764556</c:v>
                </c:pt>
                <c:pt idx="919">
                  <c:v>0.43953239886487833</c:v>
                </c:pt>
                <c:pt idx="920">
                  <c:v>0.44238311645786799</c:v>
                </c:pt>
                <c:pt idx="921">
                  <c:v>0.45284933046610654</c:v>
                </c:pt>
                <c:pt idx="922">
                  <c:v>0.45460061148311198</c:v>
                </c:pt>
                <c:pt idx="923">
                  <c:v>0.46499053941354734</c:v>
                </c:pt>
                <c:pt idx="924">
                  <c:v>0.48563505120806955</c:v>
                </c:pt>
                <c:pt idx="925">
                  <c:v>0.46536011977808439</c:v>
                </c:pt>
                <c:pt idx="926">
                  <c:v>0.4533072608546852</c:v>
                </c:pt>
                <c:pt idx="927">
                  <c:v>0.53017453116386026</c:v>
                </c:pt>
                <c:pt idx="928">
                  <c:v>0.51671029114237932</c:v>
                </c:pt>
                <c:pt idx="929">
                  <c:v>0.53018261613866746</c:v>
                </c:pt>
                <c:pt idx="930">
                  <c:v>0.51933310984934355</c:v>
                </c:pt>
                <c:pt idx="931">
                  <c:v>0.51799256712616826</c:v>
                </c:pt>
                <c:pt idx="932">
                  <c:v>0.51364691431607201</c:v>
                </c:pt>
                <c:pt idx="933">
                  <c:v>0.5101707125403987</c:v>
                </c:pt>
                <c:pt idx="934">
                  <c:v>0.53424102493156234</c:v>
                </c:pt>
                <c:pt idx="935">
                  <c:v>0.53729886227804413</c:v>
                </c:pt>
                <c:pt idx="936">
                  <c:v>0.53667635012884385</c:v>
                </c:pt>
                <c:pt idx="937">
                  <c:v>0.53668815478814069</c:v>
                </c:pt>
                <c:pt idx="938">
                  <c:v>0.54466930950706594</c:v>
                </c:pt>
                <c:pt idx="939">
                  <c:v>0.50832595590161556</c:v>
                </c:pt>
                <c:pt idx="940">
                  <c:v>0.51054755140454866</c:v>
                </c:pt>
                <c:pt idx="941">
                  <c:v>0.52865410308463068</c:v>
                </c:pt>
                <c:pt idx="942">
                  <c:v>0.53784237914166821</c:v>
                </c:pt>
                <c:pt idx="943">
                  <c:v>0.53304652456133217</c:v>
                </c:pt>
                <c:pt idx="944">
                  <c:v>0.53648582455700999</c:v>
                </c:pt>
                <c:pt idx="945">
                  <c:v>0.5093607097335916</c:v>
                </c:pt>
                <c:pt idx="946">
                  <c:v>0.52254864843335558</c:v>
                </c:pt>
                <c:pt idx="947">
                  <c:v>0.51796564180442206</c:v>
                </c:pt>
                <c:pt idx="948">
                  <c:v>0.50152325230340566</c:v>
                </c:pt>
                <c:pt idx="949">
                  <c:v>0.49973311935216258</c:v>
                </c:pt>
                <c:pt idx="950">
                  <c:v>0.48736606033359897</c:v>
                </c:pt>
                <c:pt idx="951">
                  <c:v>0.48920715005412663</c:v>
                </c:pt>
                <c:pt idx="952">
                  <c:v>0.46893301050261671</c:v>
                </c:pt>
                <c:pt idx="953">
                  <c:v>0.46906583552149406</c:v>
                </c:pt>
                <c:pt idx="954">
                  <c:v>0.47601607872674279</c:v>
                </c:pt>
                <c:pt idx="955">
                  <c:v>0.4536581440125288</c:v>
                </c:pt>
                <c:pt idx="956">
                  <c:v>0.48360776864716676</c:v>
                </c:pt>
                <c:pt idx="957">
                  <c:v>0.44842538813718613</c:v>
                </c:pt>
                <c:pt idx="958">
                  <c:v>0.44700143008821347</c:v>
                </c:pt>
                <c:pt idx="959">
                  <c:v>0.43271249537570733</c:v>
                </c:pt>
                <c:pt idx="960">
                  <c:v>0.39108345597424432</c:v>
                </c:pt>
                <c:pt idx="961">
                  <c:v>0.39131027629433068</c:v>
                </c:pt>
                <c:pt idx="962">
                  <c:v>0.35243739670015739</c:v>
                </c:pt>
                <c:pt idx="963">
                  <c:v>0.36188273346801092</c:v>
                </c:pt>
                <c:pt idx="964">
                  <c:v>0.30752876387933037</c:v>
                </c:pt>
                <c:pt idx="965">
                  <c:v>0.32322343817749721</c:v>
                </c:pt>
                <c:pt idx="966">
                  <c:v>0.31238887192986026</c:v>
                </c:pt>
                <c:pt idx="967">
                  <c:v>0.34080797539262658</c:v>
                </c:pt>
                <c:pt idx="968">
                  <c:v>0.32746064015863524</c:v>
                </c:pt>
                <c:pt idx="969">
                  <c:v>0.31260796898404053</c:v>
                </c:pt>
                <c:pt idx="970">
                  <c:v>0.31244310543976461</c:v>
                </c:pt>
                <c:pt idx="971">
                  <c:v>0.31165880664065754</c:v>
                </c:pt>
                <c:pt idx="972">
                  <c:v>0.31305176969826271</c:v>
                </c:pt>
                <c:pt idx="973">
                  <c:v>0.28940785802248492</c:v>
                </c:pt>
                <c:pt idx="974">
                  <c:v>0.30038226299886928</c:v>
                </c:pt>
                <c:pt idx="975">
                  <c:v>0.32839907017135717</c:v>
                </c:pt>
                <c:pt idx="976">
                  <c:v>0.37613800338523556</c:v>
                </c:pt>
                <c:pt idx="977">
                  <c:v>0.35978422235639518</c:v>
                </c:pt>
                <c:pt idx="978">
                  <c:v>0.37612553781131286</c:v>
                </c:pt>
                <c:pt idx="979">
                  <c:v>0.39879742293843728</c:v>
                </c:pt>
                <c:pt idx="980">
                  <c:v>0.41673147209443739</c:v>
                </c:pt>
                <c:pt idx="981">
                  <c:v>0.41522264363114342</c:v>
                </c:pt>
                <c:pt idx="982">
                  <c:v>0.41339775655535244</c:v>
                </c:pt>
                <c:pt idx="983">
                  <c:v>0.40095397348611445</c:v>
                </c:pt>
                <c:pt idx="984">
                  <c:v>0.39851634304069639</c:v>
                </c:pt>
                <c:pt idx="985">
                  <c:v>0.41910601337317754</c:v>
                </c:pt>
                <c:pt idx="986">
                  <c:v>0.41821604099624499</c:v>
                </c:pt>
                <c:pt idx="987">
                  <c:v>0.43242175705734731</c:v>
                </c:pt>
                <c:pt idx="988">
                  <c:v>0.4371455214645748</c:v>
                </c:pt>
                <c:pt idx="989">
                  <c:v>0.42828782152596567</c:v>
                </c:pt>
                <c:pt idx="990">
                  <c:v>0.47516781566750743</c:v>
                </c:pt>
                <c:pt idx="991">
                  <c:v>0.4772953542761556</c:v>
                </c:pt>
                <c:pt idx="992">
                  <c:v>0.47315486061192563</c:v>
                </c:pt>
                <c:pt idx="993">
                  <c:v>0.476280486462763</c:v>
                </c:pt>
                <c:pt idx="994">
                  <c:v>0.45115011698927154</c:v>
                </c:pt>
                <c:pt idx="995">
                  <c:v>0.46073154312671305</c:v>
                </c:pt>
                <c:pt idx="996">
                  <c:v>0.45894944702934665</c:v>
                </c:pt>
                <c:pt idx="997">
                  <c:v>0.46302510829302262</c:v>
                </c:pt>
                <c:pt idx="998">
                  <c:v>0.4601261568452909</c:v>
                </c:pt>
                <c:pt idx="999">
                  <c:v>0.45958856263112985</c:v>
                </c:pt>
                <c:pt idx="1000">
                  <c:v>0.45969513799262973</c:v>
                </c:pt>
                <c:pt idx="1001">
                  <c:v>0.41606964077849845</c:v>
                </c:pt>
                <c:pt idx="1002">
                  <c:v>0.4206906618775077</c:v>
                </c:pt>
                <c:pt idx="1003">
                  <c:v>0.3912463872209142</c:v>
                </c:pt>
                <c:pt idx="1004">
                  <c:v>0.41208542010514571</c:v>
                </c:pt>
                <c:pt idx="1005">
                  <c:v>0.3843922530797288</c:v>
                </c:pt>
                <c:pt idx="1006">
                  <c:v>0.37597576620893203</c:v>
                </c:pt>
                <c:pt idx="1007">
                  <c:v>0.37642552092043341</c:v>
                </c:pt>
                <c:pt idx="1008">
                  <c:v>0.33892822055630295</c:v>
                </c:pt>
                <c:pt idx="1009">
                  <c:v>0.33865120173886043</c:v>
                </c:pt>
                <c:pt idx="1010">
                  <c:v>0.35259525926629309</c:v>
                </c:pt>
                <c:pt idx="1011">
                  <c:v>0.35350257544569724</c:v>
                </c:pt>
                <c:pt idx="1012">
                  <c:v>0.34124030008899264</c:v>
                </c:pt>
                <c:pt idx="1013">
                  <c:v>0.33899931643750275</c:v>
                </c:pt>
                <c:pt idx="1014">
                  <c:v>0.34281600664061385</c:v>
                </c:pt>
                <c:pt idx="1015">
                  <c:v>0.34588380833837451</c:v>
                </c:pt>
                <c:pt idx="1016">
                  <c:v>0.347000904202449</c:v>
                </c:pt>
                <c:pt idx="1017">
                  <c:v>0.36737875920705509</c:v>
                </c:pt>
                <c:pt idx="1018">
                  <c:v>0.36460394082474656</c:v>
                </c:pt>
                <c:pt idx="1019">
                  <c:v>0.37714068886755925</c:v>
                </c:pt>
                <c:pt idx="1020">
                  <c:v>0.39368036906287723</c:v>
                </c:pt>
                <c:pt idx="1021">
                  <c:v>0.3858256135900493</c:v>
                </c:pt>
                <c:pt idx="1022">
                  <c:v>0.41989305244265129</c:v>
                </c:pt>
                <c:pt idx="1023">
                  <c:v>0.41986696864857731</c:v>
                </c:pt>
                <c:pt idx="1024">
                  <c:v>0.45380271117899884</c:v>
                </c:pt>
                <c:pt idx="1025">
                  <c:v>0.42304640431371926</c:v>
                </c:pt>
                <c:pt idx="1026">
                  <c:v>0.42907966354152827</c:v>
                </c:pt>
                <c:pt idx="1027">
                  <c:v>0.41071563357540614</c:v>
                </c:pt>
                <c:pt idx="1028">
                  <c:v>0.41685452497073994</c:v>
                </c:pt>
                <c:pt idx="1029">
                  <c:v>0.41242992105616261</c:v>
                </c:pt>
                <c:pt idx="1030">
                  <c:v>0.40977487318226735</c:v>
                </c:pt>
                <c:pt idx="1031">
                  <c:v>0.39108810227805868</c:v>
                </c:pt>
                <c:pt idx="1032">
                  <c:v>0.40529894654676979</c:v>
                </c:pt>
                <c:pt idx="1033">
                  <c:v>0.42112894794577405</c:v>
                </c:pt>
                <c:pt idx="1034">
                  <c:v>0.41665217027505314</c:v>
                </c:pt>
                <c:pt idx="1035">
                  <c:v>0.42583003246145079</c:v>
                </c:pt>
                <c:pt idx="1036">
                  <c:v>0.37815132012685332</c:v>
                </c:pt>
                <c:pt idx="1037">
                  <c:v>0.38157770798596991</c:v>
                </c:pt>
                <c:pt idx="1038">
                  <c:v>0.38909617442255023</c:v>
                </c:pt>
                <c:pt idx="1039">
                  <c:v>0.37988911223816407</c:v>
                </c:pt>
                <c:pt idx="1040">
                  <c:v>0.36199155624341606</c:v>
                </c:pt>
                <c:pt idx="1041">
                  <c:v>0.36039168707986874</c:v>
                </c:pt>
                <c:pt idx="1042">
                  <c:v>0.35986979777722622</c:v>
                </c:pt>
                <c:pt idx="1043">
                  <c:v>0.36196465305111358</c:v>
                </c:pt>
                <c:pt idx="1044">
                  <c:v>0.38203773502450983</c:v>
                </c:pt>
                <c:pt idx="1045">
                  <c:v>0.37786029085684464</c:v>
                </c:pt>
                <c:pt idx="1046">
                  <c:v>0.38342101584462024</c:v>
                </c:pt>
                <c:pt idx="1047">
                  <c:v>0.39055113636559641</c:v>
                </c:pt>
                <c:pt idx="1048">
                  <c:v>0.38973909262675921</c:v>
                </c:pt>
                <c:pt idx="1049">
                  <c:v>0.34510172749590495</c:v>
                </c:pt>
                <c:pt idx="1050">
                  <c:v>0.37194897673613159</c:v>
                </c:pt>
                <c:pt idx="1051">
                  <c:v>0.37020093994026515</c:v>
                </c:pt>
                <c:pt idx="1052">
                  <c:v>0.37540482848931489</c:v>
                </c:pt>
                <c:pt idx="1053">
                  <c:v>0.37119776770310764</c:v>
                </c:pt>
                <c:pt idx="1054">
                  <c:v>0.38365691045286382</c:v>
                </c:pt>
                <c:pt idx="1055">
                  <c:v>0.34942891698307732</c:v>
                </c:pt>
                <c:pt idx="1056">
                  <c:v>0.3519558954202136</c:v>
                </c:pt>
                <c:pt idx="1057">
                  <c:v>0.35642435579849574</c:v>
                </c:pt>
                <c:pt idx="1058">
                  <c:v>0.35699329718950557</c:v>
                </c:pt>
                <c:pt idx="1059">
                  <c:v>0.35683677898451149</c:v>
                </c:pt>
                <c:pt idx="1060">
                  <c:v>0.35759989198990511</c:v>
                </c:pt>
                <c:pt idx="1061">
                  <c:v>0.38258115687893346</c:v>
                </c:pt>
                <c:pt idx="1062">
                  <c:v>0.38540138641040739</c:v>
                </c:pt>
                <c:pt idx="1063">
                  <c:v>0.4106310374339508</c:v>
                </c:pt>
                <c:pt idx="1064">
                  <c:v>0.406622350721977</c:v>
                </c:pt>
                <c:pt idx="1065">
                  <c:v>0.44324757172106871</c:v>
                </c:pt>
                <c:pt idx="1066">
                  <c:v>0.42664871140847432</c:v>
                </c:pt>
                <c:pt idx="1067">
                  <c:v>0.44931503809584478</c:v>
                </c:pt>
                <c:pt idx="1068">
                  <c:v>0.49309265601115759</c:v>
                </c:pt>
                <c:pt idx="1069">
                  <c:v>0.50138548730478449</c:v>
                </c:pt>
                <c:pt idx="1070">
                  <c:v>0.55445570233934216</c:v>
                </c:pt>
                <c:pt idx="1071">
                  <c:v>0.54667688649890289</c:v>
                </c:pt>
                <c:pt idx="1072">
                  <c:v>0.54466149994786661</c:v>
                </c:pt>
                <c:pt idx="1073">
                  <c:v>0.55122131192425172</c:v>
                </c:pt>
                <c:pt idx="1074">
                  <c:v>0.53833388040378327</c:v>
                </c:pt>
                <c:pt idx="1075">
                  <c:v>0.54398119083711693</c:v>
                </c:pt>
                <c:pt idx="1076">
                  <c:v>0.53870562780127007</c:v>
                </c:pt>
                <c:pt idx="1077">
                  <c:v>0.53378074912827644</c:v>
                </c:pt>
                <c:pt idx="1078">
                  <c:v>0.53816508516268358</c:v>
                </c:pt>
                <c:pt idx="1079">
                  <c:v>0.55213640416835819</c:v>
                </c:pt>
                <c:pt idx="1080">
                  <c:v>0.56859504293584195</c:v>
                </c:pt>
                <c:pt idx="1081">
                  <c:v>0.57688798481332382</c:v>
                </c:pt>
                <c:pt idx="1082">
                  <c:v>0.5903171049640803</c:v>
                </c:pt>
                <c:pt idx="1083">
                  <c:v>0.59041328965295503</c:v>
                </c:pt>
                <c:pt idx="1084">
                  <c:v>0.60930954382187252</c:v>
                </c:pt>
                <c:pt idx="1085">
                  <c:v>0.610800179833074</c:v>
                </c:pt>
                <c:pt idx="1086">
                  <c:v>0.61632752157940729</c:v>
                </c:pt>
                <c:pt idx="1087">
                  <c:v>0.62249765394982426</c:v>
                </c:pt>
                <c:pt idx="1088">
                  <c:v>0.62297736305128981</c:v>
                </c:pt>
                <c:pt idx="1089">
                  <c:v>0.64184609646934643</c:v>
                </c:pt>
                <c:pt idx="1090">
                  <c:v>0.6372589763134614</c:v>
                </c:pt>
                <c:pt idx="1091">
                  <c:v>0.6532792100142869</c:v>
                </c:pt>
                <c:pt idx="1092">
                  <c:v>0.65138645994323152</c:v>
                </c:pt>
                <c:pt idx="1093">
                  <c:v>0.65278461093105034</c:v>
                </c:pt>
                <c:pt idx="1094">
                  <c:v>0.66514534215994037</c:v>
                </c:pt>
                <c:pt idx="1095">
                  <c:v>0.66294466117066331</c:v>
                </c:pt>
                <c:pt idx="1096">
                  <c:v>0.66015061429625066</c:v>
                </c:pt>
                <c:pt idx="1097">
                  <c:v>0.65791532368617889</c:v>
                </c:pt>
                <c:pt idx="1098">
                  <c:v>0.66198694836724736</c:v>
                </c:pt>
                <c:pt idx="1099">
                  <c:v>0.66452602073357014</c:v>
                </c:pt>
                <c:pt idx="1100">
                  <c:v>0.64544351171786973</c:v>
                </c:pt>
                <c:pt idx="1101">
                  <c:v>0.65070732285599753</c:v>
                </c:pt>
                <c:pt idx="1102">
                  <c:v>0.6313404776262348</c:v>
                </c:pt>
                <c:pt idx="1103">
                  <c:v>0.63019853336645149</c:v>
                </c:pt>
                <c:pt idx="1104">
                  <c:v>0.64662545102273594</c:v>
                </c:pt>
                <c:pt idx="1105">
                  <c:v>0.64449545046973677</c:v>
                </c:pt>
                <c:pt idx="1106">
                  <c:v>0.64410854735778478</c:v>
                </c:pt>
                <c:pt idx="1107">
                  <c:v>0.65509633907416209</c:v>
                </c:pt>
                <c:pt idx="1108">
                  <c:v>0.65636394870297243</c:v>
                </c:pt>
                <c:pt idx="1109">
                  <c:v>0.66422556368431318</c:v>
                </c:pt>
                <c:pt idx="1110">
                  <c:v>0.66479283818220136</c:v>
                </c:pt>
                <c:pt idx="1111">
                  <c:v>0.67323564805195191</c:v>
                </c:pt>
                <c:pt idx="1112">
                  <c:v>0.72201603439687134</c:v>
                </c:pt>
                <c:pt idx="1113">
                  <c:v>0.71915297326851946</c:v>
                </c:pt>
                <c:pt idx="1114">
                  <c:v>0.72515001650288979</c:v>
                </c:pt>
                <c:pt idx="1115">
                  <c:v>0.73851006906866867</c:v>
                </c:pt>
                <c:pt idx="1116">
                  <c:v>0.74232668998658657</c:v>
                </c:pt>
                <c:pt idx="1117">
                  <c:v>0.72093814926561672</c:v>
                </c:pt>
                <c:pt idx="1118">
                  <c:v>0.72095157670021681</c:v>
                </c:pt>
                <c:pt idx="1119">
                  <c:v>0.71913834503517116</c:v>
                </c:pt>
                <c:pt idx="1120">
                  <c:v>0.71863607307810495</c:v>
                </c:pt>
                <c:pt idx="1121">
                  <c:v>0.72973790543156858</c:v>
                </c:pt>
                <c:pt idx="1122">
                  <c:v>0.72793765096257346</c:v>
                </c:pt>
                <c:pt idx="1123">
                  <c:v>0.72351720469832104</c:v>
                </c:pt>
                <c:pt idx="1124">
                  <c:v>0.7409140957257726</c:v>
                </c:pt>
                <c:pt idx="1125">
                  <c:v>0.73903629189866049</c:v>
                </c:pt>
                <c:pt idx="1126">
                  <c:v>0.75311973740355476</c:v>
                </c:pt>
                <c:pt idx="1127">
                  <c:v>0.75029784952723655</c:v>
                </c:pt>
                <c:pt idx="1128">
                  <c:v>0.75087531252806439</c:v>
                </c:pt>
                <c:pt idx="1129">
                  <c:v>0.74644696617155348</c:v>
                </c:pt>
                <c:pt idx="1130">
                  <c:v>0.75420960783764401</c:v>
                </c:pt>
                <c:pt idx="1131">
                  <c:v>0.75295089388660574</c:v>
                </c:pt>
                <c:pt idx="1132">
                  <c:v>0.75225970129048936</c:v>
                </c:pt>
                <c:pt idx="1133">
                  <c:v>0.74877150362856093</c:v>
                </c:pt>
                <c:pt idx="1134">
                  <c:v>0.75660485207188621</c:v>
                </c:pt>
                <c:pt idx="1135">
                  <c:v>0.75200265959196533</c:v>
                </c:pt>
                <c:pt idx="1136">
                  <c:v>0.75836544028688901</c:v>
                </c:pt>
                <c:pt idx="1137">
                  <c:v>0.76523362030258457</c:v>
                </c:pt>
                <c:pt idx="1138">
                  <c:v>0.76917748953753429</c:v>
                </c:pt>
                <c:pt idx="1139">
                  <c:v>0.769869222387776</c:v>
                </c:pt>
                <c:pt idx="1140">
                  <c:v>0.76385389289651062</c:v>
                </c:pt>
                <c:pt idx="1141">
                  <c:v>0.76210132527506669</c:v>
                </c:pt>
                <c:pt idx="1142">
                  <c:v>0.77411044332008783</c:v>
                </c:pt>
                <c:pt idx="1143">
                  <c:v>0.77672054771555155</c:v>
                </c:pt>
                <c:pt idx="1144">
                  <c:v>0.7849605038619285</c:v>
                </c:pt>
                <c:pt idx="1145">
                  <c:v>0.7861758125636471</c:v>
                </c:pt>
                <c:pt idx="1146">
                  <c:v>0.78088592105309373</c:v>
                </c:pt>
                <c:pt idx="1147">
                  <c:v>0.77986352018404748</c:v>
                </c:pt>
                <c:pt idx="1148">
                  <c:v>0.78049976283304534</c:v>
                </c:pt>
                <c:pt idx="1149">
                  <c:v>0.77980527247129305</c:v>
                </c:pt>
                <c:pt idx="1150">
                  <c:v>0.78278822308019924</c:v>
                </c:pt>
                <c:pt idx="1151">
                  <c:v>0.78121262098011024</c:v>
                </c:pt>
                <c:pt idx="1152">
                  <c:v>0.78110180060991252</c:v>
                </c:pt>
                <c:pt idx="1153">
                  <c:v>0.78242767313985051</c:v>
                </c:pt>
                <c:pt idx="1154">
                  <c:v>0.77696538601537946</c:v>
                </c:pt>
                <c:pt idx="1155">
                  <c:v>0.78062526551095135</c:v>
                </c:pt>
                <c:pt idx="1156">
                  <c:v>0.76917214422506075</c:v>
                </c:pt>
                <c:pt idx="1157">
                  <c:v>0.76957511159420477</c:v>
                </c:pt>
                <c:pt idx="1158">
                  <c:v>0.7665557432495993</c:v>
                </c:pt>
                <c:pt idx="1159">
                  <c:v>0.76716357258040024</c:v>
                </c:pt>
                <c:pt idx="1160">
                  <c:v>0.7702969330051268</c:v>
                </c:pt>
                <c:pt idx="1161">
                  <c:v>0.76814232990622144</c:v>
                </c:pt>
                <c:pt idx="1162">
                  <c:v>0.77729517833666051</c:v>
                </c:pt>
                <c:pt idx="1163">
                  <c:v>0.77800515180132734</c:v>
                </c:pt>
                <c:pt idx="1164">
                  <c:v>0.77176031555147651</c:v>
                </c:pt>
                <c:pt idx="1165">
                  <c:v>0.77828605030171361</c:v>
                </c:pt>
                <c:pt idx="1166">
                  <c:v>0.77414286766297324</c:v>
                </c:pt>
                <c:pt idx="1167">
                  <c:v>0.7806054787583111</c:v>
                </c:pt>
                <c:pt idx="1168">
                  <c:v>0.79570810321621588</c:v>
                </c:pt>
                <c:pt idx="1169">
                  <c:v>0.78012824233629441</c:v>
                </c:pt>
                <c:pt idx="1170">
                  <c:v>0.7829046763822004</c:v>
                </c:pt>
                <c:pt idx="1171">
                  <c:v>0.76508344874231027</c:v>
                </c:pt>
                <c:pt idx="1172">
                  <c:v>0.74528730230327223</c:v>
                </c:pt>
                <c:pt idx="1173">
                  <c:v>0.75097498153224485</c:v>
                </c:pt>
                <c:pt idx="1174">
                  <c:v>0.75480515640574064</c:v>
                </c:pt>
                <c:pt idx="1175">
                  <c:v>0.74988118870282117</c:v>
                </c:pt>
                <c:pt idx="1176">
                  <c:v>0.75119861055650305</c:v>
                </c:pt>
                <c:pt idx="1177">
                  <c:v>0.77038879030711072</c:v>
                </c:pt>
                <c:pt idx="1178">
                  <c:v>0.76890832223869321</c:v>
                </c:pt>
                <c:pt idx="1179">
                  <c:v>0.7704919529072547</c:v>
                </c:pt>
                <c:pt idx="1180">
                  <c:v>0.74281707930281371</c:v>
                </c:pt>
                <c:pt idx="1181">
                  <c:v>0.73333981214384414</c:v>
                </c:pt>
                <c:pt idx="1182">
                  <c:v>0.73150950336640774</c:v>
                </c:pt>
                <c:pt idx="1183">
                  <c:v>0.7359964022724238</c:v>
                </c:pt>
                <c:pt idx="1184">
                  <c:v>0.73691895766218174</c:v>
                </c:pt>
                <c:pt idx="1185">
                  <c:v>0.73612026618330739</c:v>
                </c:pt>
                <c:pt idx="1186">
                  <c:v>0.73293607887598988</c:v>
                </c:pt>
                <c:pt idx="1187">
                  <c:v>0.72212889351724174</c:v>
                </c:pt>
                <c:pt idx="1188">
                  <c:v>0.72671547287038629</c:v>
                </c:pt>
                <c:pt idx="1189">
                  <c:v>0.71815552086700063</c:v>
                </c:pt>
                <c:pt idx="1190">
                  <c:v>0.72367453439585938</c:v>
                </c:pt>
                <c:pt idx="1191">
                  <c:v>0.73284968052703869</c:v>
                </c:pt>
                <c:pt idx="1192">
                  <c:v>0.73353198406223941</c:v>
                </c:pt>
                <c:pt idx="1193">
                  <c:v>0.73477785986795108</c:v>
                </c:pt>
                <c:pt idx="1194">
                  <c:v>0.73868000561260538</c:v>
                </c:pt>
                <c:pt idx="1195">
                  <c:v>0.74453259499286717</c:v>
                </c:pt>
                <c:pt idx="1196">
                  <c:v>0.7157652948969796</c:v>
                </c:pt>
                <c:pt idx="1197">
                  <c:v>0.70051304112519652</c:v>
                </c:pt>
                <c:pt idx="1198">
                  <c:v>0.68536870102260861</c:v>
                </c:pt>
                <c:pt idx="1199">
                  <c:v>0.68043230116034537</c:v>
                </c:pt>
                <c:pt idx="1200">
                  <c:v>0.67490981819866369</c:v>
                </c:pt>
                <c:pt idx="1201">
                  <c:v>0.67737478962509878</c:v>
                </c:pt>
                <c:pt idx="1202">
                  <c:v>0.64973328661770646</c:v>
                </c:pt>
                <c:pt idx="1203">
                  <c:v>0.6426906253833331</c:v>
                </c:pt>
                <c:pt idx="1204">
                  <c:v>0.63804109421538258</c:v>
                </c:pt>
                <c:pt idx="1205">
                  <c:v>0.64077873691998355</c:v>
                </c:pt>
                <c:pt idx="1206">
                  <c:v>0.63907436457400879</c:v>
                </c:pt>
                <c:pt idx="1207">
                  <c:v>0.65120391007410749</c:v>
                </c:pt>
                <c:pt idx="1208">
                  <c:v>0.64851842041782293</c:v>
                </c:pt>
                <c:pt idx="1209">
                  <c:v>0.65400468776691445</c:v>
                </c:pt>
                <c:pt idx="1210">
                  <c:v>0.65593056282938367</c:v>
                </c:pt>
                <c:pt idx="1211">
                  <c:v>0.65796180686737371</c:v>
                </c:pt>
                <c:pt idx="1212">
                  <c:v>0.65793075340348439</c:v>
                </c:pt>
                <c:pt idx="1213">
                  <c:v>0.66521021458912055</c:v>
                </c:pt>
                <c:pt idx="1214">
                  <c:v>0.66978393572938677</c:v>
                </c:pt>
                <c:pt idx="1215">
                  <c:v>0.66028353372118276</c:v>
                </c:pt>
                <c:pt idx="1216">
                  <c:v>0.68496953732374544</c:v>
                </c:pt>
                <c:pt idx="1217">
                  <c:v>0.68539180103895048</c:v>
                </c:pt>
                <c:pt idx="1218">
                  <c:v>0.68240313840504929</c:v>
                </c:pt>
                <c:pt idx="1219">
                  <c:v>0.67666448408192403</c:v>
                </c:pt>
                <c:pt idx="1220">
                  <c:v>0.68324871324358638</c:v>
                </c:pt>
                <c:pt idx="1221">
                  <c:v>0.68553043165645522</c:v>
                </c:pt>
                <c:pt idx="1222">
                  <c:v>0.67281001646620842</c:v>
                </c:pt>
                <c:pt idx="1223">
                  <c:v>0.66968259736585101</c:v>
                </c:pt>
                <c:pt idx="1224">
                  <c:v>0.66594319011700576</c:v>
                </c:pt>
                <c:pt idx="1225">
                  <c:v>0.68384246766649992</c:v>
                </c:pt>
                <c:pt idx="1226">
                  <c:v>0.68636400551606747</c:v>
                </c:pt>
                <c:pt idx="1227">
                  <c:v>0.68384653994574773</c:v>
                </c:pt>
                <c:pt idx="1228">
                  <c:v>0.6836035737694639</c:v>
                </c:pt>
                <c:pt idx="1229">
                  <c:v>0.70365474999475086</c:v>
                </c:pt>
                <c:pt idx="1230">
                  <c:v>0.70835120467453372</c:v>
                </c:pt>
                <c:pt idx="1231">
                  <c:v>0.70018430152702282</c:v>
                </c:pt>
                <c:pt idx="1232">
                  <c:v>0.66233569891348387</c:v>
                </c:pt>
                <c:pt idx="1233">
                  <c:v>0.66376904697816519</c:v>
                </c:pt>
                <c:pt idx="1234">
                  <c:v>0.64860795316783082</c:v>
                </c:pt>
                <c:pt idx="1235">
                  <c:v>0.6477051976918069</c:v>
                </c:pt>
                <c:pt idx="1236">
                  <c:v>0.64705624748851021</c:v>
                </c:pt>
                <c:pt idx="1237">
                  <c:v>0.64411795255263604</c:v>
                </c:pt>
                <c:pt idx="1238">
                  <c:v>0.64714841039074511</c:v>
                </c:pt>
                <c:pt idx="1239">
                  <c:v>0.65187490239880885</c:v>
                </c:pt>
                <c:pt idx="1240">
                  <c:v>0.68612467580651559</c:v>
                </c:pt>
                <c:pt idx="1241">
                  <c:v>0.68503821431150869</c:v>
                </c:pt>
                <c:pt idx="1242">
                  <c:v>0.65803582789171888</c:v>
                </c:pt>
                <c:pt idx="1243">
                  <c:v>0.65868473482364998</c:v>
                </c:pt>
                <c:pt idx="1244">
                  <c:v>0.6312841841322</c:v>
                </c:pt>
                <c:pt idx="1245">
                  <c:v>0.63943299720601721</c:v>
                </c:pt>
                <c:pt idx="1246">
                  <c:v>0.62761013553644618</c:v>
                </c:pt>
                <c:pt idx="1247">
                  <c:v>0.65275451835428</c:v>
                </c:pt>
                <c:pt idx="1248">
                  <c:v>0.64657825558770665</c:v>
                </c:pt>
                <c:pt idx="1249">
                  <c:v>0.65322487296258436</c:v>
                </c:pt>
                <c:pt idx="1250">
                  <c:v>0.6553277116070535</c:v>
                </c:pt>
                <c:pt idx="1251">
                  <c:v>0.65458765835533239</c:v>
                </c:pt>
                <c:pt idx="1252">
                  <c:v>0.65506447646255916</c:v>
                </c:pt>
                <c:pt idx="1253">
                  <c:v>0.63909408097011255</c:v>
                </c:pt>
                <c:pt idx="1254">
                  <c:v>0.64995621330604736</c:v>
                </c:pt>
                <c:pt idx="1255">
                  <c:v>0.63712153131557903</c:v>
                </c:pt>
                <c:pt idx="1256">
                  <c:v>0.64738693744767128</c:v>
                </c:pt>
                <c:pt idx="1257">
                  <c:v>0.65056864422414851</c:v>
                </c:pt>
                <c:pt idx="1258">
                  <c:v>0.64996496883663391</c:v>
                </c:pt>
                <c:pt idx="1259">
                  <c:v>0.65345194836393439</c:v>
                </c:pt>
                <c:pt idx="1260">
                  <c:v>0.69969344656971799</c:v>
                </c:pt>
                <c:pt idx="1261">
                  <c:v>0.6951152158275965</c:v>
                </c:pt>
                <c:pt idx="1262">
                  <c:v>0.70803830964690195</c:v>
                </c:pt>
                <c:pt idx="1263">
                  <c:v>0.71055710768956981</c:v>
                </c:pt>
                <c:pt idx="1264">
                  <c:v>0.70624143633392567</c:v>
                </c:pt>
                <c:pt idx="1265">
                  <c:v>0.70694780618293973</c:v>
                </c:pt>
                <c:pt idx="1266">
                  <c:v>0.70793116249665478</c:v>
                </c:pt>
                <c:pt idx="1267">
                  <c:v>0.70357310043394128</c:v>
                </c:pt>
                <c:pt idx="1268">
                  <c:v>0.6991858956019974</c:v>
                </c:pt>
                <c:pt idx="1269">
                  <c:v>0.70749144596232705</c:v>
                </c:pt>
                <c:pt idx="1270">
                  <c:v>0.70350532504583496</c:v>
                </c:pt>
                <c:pt idx="1271">
                  <c:v>0.70880421349539413</c:v>
                </c:pt>
                <c:pt idx="1272">
                  <c:v>0.69993143443862449</c:v>
                </c:pt>
                <c:pt idx="1273">
                  <c:v>0.6765842608185314</c:v>
                </c:pt>
                <c:pt idx="1274">
                  <c:v>0.68294986803675795</c:v>
                </c:pt>
                <c:pt idx="1275">
                  <c:v>0.66539113473609102</c:v>
                </c:pt>
                <c:pt idx="1276">
                  <c:v>0.65753443251569554</c:v>
                </c:pt>
                <c:pt idx="1277">
                  <c:v>0.5814387296288791</c:v>
                </c:pt>
                <c:pt idx="1278">
                  <c:v>0.53183245893701347</c:v>
                </c:pt>
                <c:pt idx="1279">
                  <c:v>0.53463868782641055</c:v>
                </c:pt>
                <c:pt idx="1280">
                  <c:v>0.53407364955027592</c:v>
                </c:pt>
                <c:pt idx="1281">
                  <c:v>0.51020038946347912</c:v>
                </c:pt>
                <c:pt idx="1282">
                  <c:v>0.49807873588656643</c:v>
                </c:pt>
                <c:pt idx="1283">
                  <c:v>0.48479066376676011</c:v>
                </c:pt>
                <c:pt idx="1284">
                  <c:v>0.48436773594828231</c:v>
                </c:pt>
                <c:pt idx="1285">
                  <c:v>0.48313448600875364</c:v>
                </c:pt>
                <c:pt idx="1286">
                  <c:v>0.48174735904857852</c:v>
                </c:pt>
                <c:pt idx="1287">
                  <c:v>0.46210712817136262</c:v>
                </c:pt>
                <c:pt idx="1288">
                  <c:v>0.46265245821547374</c:v>
                </c:pt>
                <c:pt idx="1289">
                  <c:v>0.44237634620684374</c:v>
                </c:pt>
                <c:pt idx="1290">
                  <c:v>0.43205808366829013</c:v>
                </c:pt>
                <c:pt idx="1291">
                  <c:v>0.41098954804172311</c:v>
                </c:pt>
                <c:pt idx="1292">
                  <c:v>0.40679304092602253</c:v>
                </c:pt>
                <c:pt idx="1293">
                  <c:v>0.41718095513819986</c:v>
                </c:pt>
                <c:pt idx="1294">
                  <c:v>0.41787665361437798</c:v>
                </c:pt>
                <c:pt idx="1295">
                  <c:v>0.40874559826723811</c:v>
                </c:pt>
                <c:pt idx="1296">
                  <c:v>0.40654188271802588</c:v>
                </c:pt>
                <c:pt idx="1297">
                  <c:v>0.41251842620939283</c:v>
                </c:pt>
                <c:pt idx="1298">
                  <c:v>0.40754066550784013</c:v>
                </c:pt>
                <c:pt idx="1299">
                  <c:v>0.39539196918405689</c:v>
                </c:pt>
                <c:pt idx="1300">
                  <c:v>0.3950014675615795</c:v>
                </c:pt>
                <c:pt idx="1301">
                  <c:v>0.39339601580991251</c:v>
                </c:pt>
                <c:pt idx="1302">
                  <c:v>0.40786217298826694</c:v>
                </c:pt>
                <c:pt idx="1303">
                  <c:v>0.41016387184938341</c:v>
                </c:pt>
                <c:pt idx="1304">
                  <c:v>0.40927011782136585</c:v>
                </c:pt>
                <c:pt idx="1305">
                  <c:v>0.3988190358530827</c:v>
                </c:pt>
                <c:pt idx="1306">
                  <c:v>0.40606346046082364</c:v>
                </c:pt>
                <c:pt idx="1307">
                  <c:v>0.37845538885821706</c:v>
                </c:pt>
                <c:pt idx="1308">
                  <c:v>0.38588946326351464</c:v>
                </c:pt>
                <c:pt idx="1309">
                  <c:v>0.37378648383142821</c:v>
                </c:pt>
                <c:pt idx="1310">
                  <c:v>0.37054317216114885</c:v>
                </c:pt>
                <c:pt idx="1311">
                  <c:v>0.37049713232154841</c:v>
                </c:pt>
                <c:pt idx="1312">
                  <c:v>0.37188177710983045</c:v>
                </c:pt>
                <c:pt idx="1313">
                  <c:v>0.38862239540126353</c:v>
                </c:pt>
                <c:pt idx="1314">
                  <c:v>0.36289802258691362</c:v>
                </c:pt>
                <c:pt idx="1315">
                  <c:v>0.40512018276636758</c:v>
                </c:pt>
                <c:pt idx="1316">
                  <c:v>0.38575882444681825</c:v>
                </c:pt>
                <c:pt idx="1317">
                  <c:v>0.38801515313835971</c:v>
                </c:pt>
                <c:pt idx="1318">
                  <c:v>0.38955796821253602</c:v>
                </c:pt>
                <c:pt idx="1319">
                  <c:v>0.39699358492624492</c:v>
                </c:pt>
                <c:pt idx="1320">
                  <c:v>0.36970682771724422</c:v>
                </c:pt>
                <c:pt idx="1321">
                  <c:v>0.37116703241628329</c:v>
                </c:pt>
                <c:pt idx="1322">
                  <c:v>0.33866156821682453</c:v>
                </c:pt>
                <c:pt idx="1323">
                  <c:v>0.34022322598014837</c:v>
                </c:pt>
                <c:pt idx="1324">
                  <c:v>0.34827353410789214</c:v>
                </c:pt>
                <c:pt idx="1325">
                  <c:v>0.32963150473222363</c:v>
                </c:pt>
                <c:pt idx="1326">
                  <c:v>0.32900383386410526</c:v>
                </c:pt>
                <c:pt idx="1327">
                  <c:v>0.32436226987891198</c:v>
                </c:pt>
                <c:pt idx="1328">
                  <c:v>0.32700450594533698</c:v>
                </c:pt>
                <c:pt idx="1329">
                  <c:v>0.30617960444791353</c:v>
                </c:pt>
                <c:pt idx="1330">
                  <c:v>0.38934119486351992</c:v>
                </c:pt>
                <c:pt idx="1331">
                  <c:v>0.36597706626887938</c:v>
                </c:pt>
                <c:pt idx="1332">
                  <c:v>0.36946911811101862</c:v>
                </c:pt>
                <c:pt idx="1333">
                  <c:v>0.37598186946614909</c:v>
                </c:pt>
                <c:pt idx="1334">
                  <c:v>0.37092755046786369</c:v>
                </c:pt>
                <c:pt idx="1335">
                  <c:v>0.36309556708570961</c:v>
                </c:pt>
                <c:pt idx="1336">
                  <c:v>0.36371583928425816</c:v>
                </c:pt>
                <c:pt idx="1337">
                  <c:v>0.43331528665163133</c:v>
                </c:pt>
                <c:pt idx="1338">
                  <c:v>0.48242114682338627</c:v>
                </c:pt>
                <c:pt idx="1339">
                  <c:v>0.4805198472075688</c:v>
                </c:pt>
                <c:pt idx="1340">
                  <c:v>0.48487991556516208</c:v>
                </c:pt>
                <c:pt idx="1341">
                  <c:v>0.51299548693067254</c:v>
                </c:pt>
                <c:pt idx="1342">
                  <c:v>0.53153095312895204</c:v>
                </c:pt>
                <c:pt idx="1343">
                  <c:v>0.55571608980528797</c:v>
                </c:pt>
                <c:pt idx="1344">
                  <c:v>0.55311527275540273</c:v>
                </c:pt>
                <c:pt idx="1345">
                  <c:v>0.52983055122977518</c:v>
                </c:pt>
                <c:pt idx="1346">
                  <c:v>0.44764846265200575</c:v>
                </c:pt>
                <c:pt idx="1347">
                  <c:v>0.47077340689844593</c:v>
                </c:pt>
                <c:pt idx="1348">
                  <c:v>0.45267919412706004</c:v>
                </c:pt>
                <c:pt idx="1349">
                  <c:v>0.46946332025856957</c:v>
                </c:pt>
                <c:pt idx="1350">
                  <c:v>0.46667660264316702</c:v>
                </c:pt>
                <c:pt idx="1351">
                  <c:v>0.50188717806419136</c:v>
                </c:pt>
                <c:pt idx="1352">
                  <c:v>0.50787420141416961</c:v>
                </c:pt>
                <c:pt idx="1353">
                  <c:v>0.5062590346470025</c:v>
                </c:pt>
                <c:pt idx="1354">
                  <c:v>0.49635684965506677</c:v>
                </c:pt>
                <c:pt idx="1355">
                  <c:v>0.5162469021648014</c:v>
                </c:pt>
                <c:pt idx="1356">
                  <c:v>0.51691025161702597</c:v>
                </c:pt>
                <c:pt idx="1357">
                  <c:v>0.52888635720804678</c:v>
                </c:pt>
                <c:pt idx="1358">
                  <c:v>0.53593393325288452</c:v>
                </c:pt>
                <c:pt idx="1359">
                  <c:v>0.53071216062516868</c:v>
                </c:pt>
                <c:pt idx="1360">
                  <c:v>0.52932102967624461</c:v>
                </c:pt>
                <c:pt idx="1361">
                  <c:v>0.52769592106951713</c:v>
                </c:pt>
                <c:pt idx="1362">
                  <c:v>0.52164197094350906</c:v>
                </c:pt>
                <c:pt idx="1363">
                  <c:v>0.50882903388503931</c:v>
                </c:pt>
                <c:pt idx="1364">
                  <c:v>0.50910639781421207</c:v>
                </c:pt>
                <c:pt idx="1365">
                  <c:v>0.5335009737384605</c:v>
                </c:pt>
                <c:pt idx="1366">
                  <c:v>0.53590103235469866</c:v>
                </c:pt>
                <c:pt idx="1367">
                  <c:v>0.5162959085185187</c:v>
                </c:pt>
                <c:pt idx="1368">
                  <c:v>0.51198771812945376</c:v>
                </c:pt>
                <c:pt idx="1369">
                  <c:v>0.51386085910854051</c:v>
                </c:pt>
                <c:pt idx="1370">
                  <c:v>0.51991190464729353</c:v>
                </c:pt>
                <c:pt idx="1371">
                  <c:v>0.5178053134161128</c:v>
                </c:pt>
                <c:pt idx="1372">
                  <c:v>0.51376580285492235</c:v>
                </c:pt>
                <c:pt idx="1373">
                  <c:v>0.51795710537476203</c:v>
                </c:pt>
                <c:pt idx="1374">
                  <c:v>0.51496621349485083</c:v>
                </c:pt>
                <c:pt idx="1375">
                  <c:v>0.4835779888612895</c:v>
                </c:pt>
                <c:pt idx="1376">
                  <c:v>0.49901628479559706</c:v>
                </c:pt>
                <c:pt idx="1377">
                  <c:v>0.49015837682551205</c:v>
                </c:pt>
                <c:pt idx="1378">
                  <c:v>0.48830721733602594</c:v>
                </c:pt>
                <c:pt idx="1379">
                  <c:v>0.48591171967145386</c:v>
                </c:pt>
                <c:pt idx="1380">
                  <c:v>0.46659989256645573</c:v>
                </c:pt>
                <c:pt idx="1381">
                  <c:v>0.46793573241589259</c:v>
                </c:pt>
                <c:pt idx="1382">
                  <c:v>0.46536750672256255</c:v>
                </c:pt>
                <c:pt idx="1383">
                  <c:v>0.46369184012273501</c:v>
                </c:pt>
                <c:pt idx="1384">
                  <c:v>0.46238916679753372</c:v>
                </c:pt>
                <c:pt idx="1385">
                  <c:v>0.44697826224181564</c:v>
                </c:pt>
                <c:pt idx="1386">
                  <c:v>0.44005400249243715</c:v>
                </c:pt>
                <c:pt idx="1387">
                  <c:v>0.44094455541382327</c:v>
                </c:pt>
                <c:pt idx="1388">
                  <c:v>0.43928775770210143</c:v>
                </c:pt>
                <c:pt idx="1389">
                  <c:v>0.45499238738412384</c:v>
                </c:pt>
                <c:pt idx="1390">
                  <c:v>0.34863824384688352</c:v>
                </c:pt>
                <c:pt idx="1391">
                  <c:v>0.37572153990322815</c:v>
                </c:pt>
                <c:pt idx="1392">
                  <c:v>0.37295249141516024</c:v>
                </c:pt>
                <c:pt idx="1393">
                  <c:v>0.41401273001002936</c:v>
                </c:pt>
                <c:pt idx="1394">
                  <c:v>0.3812568317108247</c:v>
                </c:pt>
                <c:pt idx="1395">
                  <c:v>0.33483104020662063</c:v>
                </c:pt>
                <c:pt idx="1396">
                  <c:v>0.31407783732933287</c:v>
                </c:pt>
                <c:pt idx="1397">
                  <c:v>0.30173990640224457</c:v>
                </c:pt>
                <c:pt idx="1398">
                  <c:v>0.28923842271836236</c:v>
                </c:pt>
                <c:pt idx="1399">
                  <c:v>0.29244929208314752</c:v>
                </c:pt>
                <c:pt idx="1400">
                  <c:v>0.27832380042012694</c:v>
                </c:pt>
                <c:pt idx="1401">
                  <c:v>0.28345331752777375</c:v>
                </c:pt>
                <c:pt idx="1402">
                  <c:v>0.27925923934577374</c:v>
                </c:pt>
                <c:pt idx="1403">
                  <c:v>0.2608608875525209</c:v>
                </c:pt>
                <c:pt idx="1404">
                  <c:v>0.3280704010901947</c:v>
                </c:pt>
                <c:pt idx="1405">
                  <c:v>0.32915395092174243</c:v>
                </c:pt>
                <c:pt idx="1406">
                  <c:v>0.38328545018454996</c:v>
                </c:pt>
                <c:pt idx="1407">
                  <c:v>0.39696770718617225</c:v>
                </c:pt>
                <c:pt idx="1408">
                  <c:v>0.36965052563623479</c:v>
                </c:pt>
                <c:pt idx="1409">
                  <c:v>0.36139847804552716</c:v>
                </c:pt>
                <c:pt idx="1410">
                  <c:v>0.36520478510139132</c:v>
                </c:pt>
                <c:pt idx="1411">
                  <c:v>0.36672297691006822</c:v>
                </c:pt>
                <c:pt idx="1412">
                  <c:v>0.33379637315756017</c:v>
                </c:pt>
                <c:pt idx="1413">
                  <c:v>0.27693691308606994</c:v>
                </c:pt>
                <c:pt idx="1414">
                  <c:v>0.27211674771872857</c:v>
                </c:pt>
                <c:pt idx="1415">
                  <c:v>0.23806183905984632</c:v>
                </c:pt>
                <c:pt idx="1416">
                  <c:v>0.23687991404591754</c:v>
                </c:pt>
                <c:pt idx="1417">
                  <c:v>0.22188286431062937</c:v>
                </c:pt>
                <c:pt idx="1418">
                  <c:v>0.24516328303169319</c:v>
                </c:pt>
                <c:pt idx="1419">
                  <c:v>0.2529366940884234</c:v>
                </c:pt>
                <c:pt idx="1420">
                  <c:v>0.32258890454785988</c:v>
                </c:pt>
                <c:pt idx="1421">
                  <c:v>0.32392549650257202</c:v>
                </c:pt>
                <c:pt idx="1422">
                  <c:v>0.37229749606909895</c:v>
                </c:pt>
                <c:pt idx="1423">
                  <c:v>0.37417374085267124</c:v>
                </c:pt>
                <c:pt idx="1424">
                  <c:v>0.37040585423816846</c:v>
                </c:pt>
                <c:pt idx="1425">
                  <c:v>0.33220825160020495</c:v>
                </c:pt>
                <c:pt idx="1426">
                  <c:v>0.34717379595976783</c:v>
                </c:pt>
                <c:pt idx="1427">
                  <c:v>0.36162857815179295</c:v>
                </c:pt>
                <c:pt idx="1428">
                  <c:v>0.36005527610297006</c:v>
                </c:pt>
                <c:pt idx="1429">
                  <c:v>0.38113304314987739</c:v>
                </c:pt>
                <c:pt idx="1430">
                  <c:v>0.38133057459393899</c:v>
                </c:pt>
                <c:pt idx="1431">
                  <c:v>0.39925990916751775</c:v>
                </c:pt>
                <c:pt idx="1432">
                  <c:v>0.40817264053131802</c:v>
                </c:pt>
                <c:pt idx="1433">
                  <c:v>0.41063508366793011</c:v>
                </c:pt>
                <c:pt idx="1434">
                  <c:v>0.40797696454212468</c:v>
                </c:pt>
                <c:pt idx="1435">
                  <c:v>0.40758249751779257</c:v>
                </c:pt>
                <c:pt idx="1436">
                  <c:v>0.40618389312748077</c:v>
                </c:pt>
                <c:pt idx="1437">
                  <c:v>0.41150614258613571</c:v>
                </c:pt>
                <c:pt idx="1438">
                  <c:v>0.41059268800162968</c:v>
                </c:pt>
                <c:pt idx="1439">
                  <c:v>0.44774907024658717</c:v>
                </c:pt>
                <c:pt idx="1440">
                  <c:v>0.44589397180389223</c:v>
                </c:pt>
                <c:pt idx="1441">
                  <c:v>0.44418683157205113</c:v>
                </c:pt>
                <c:pt idx="1442">
                  <c:v>0.45618426133333312</c:v>
                </c:pt>
                <c:pt idx="1443">
                  <c:v>0.44349493861916528</c:v>
                </c:pt>
                <c:pt idx="1444">
                  <c:v>0.44540275173372579</c:v>
                </c:pt>
                <c:pt idx="1445">
                  <c:v>0.45520873779217996</c:v>
                </c:pt>
                <c:pt idx="1446">
                  <c:v>0.44100800327117301</c:v>
                </c:pt>
                <c:pt idx="1447">
                  <c:v>0.45064222601555626</c:v>
                </c:pt>
                <c:pt idx="1448">
                  <c:v>0.49853251911870822</c:v>
                </c:pt>
                <c:pt idx="1449">
                  <c:v>0.49977180890488332</c:v>
                </c:pt>
                <c:pt idx="1450">
                  <c:v>0.49716958642733766</c:v>
                </c:pt>
                <c:pt idx="1451">
                  <c:v>0.50043594892579135</c:v>
                </c:pt>
                <c:pt idx="1452">
                  <c:v>0.50062584840885449</c:v>
                </c:pt>
                <c:pt idx="1453">
                  <c:v>0.48503059824944006</c:v>
                </c:pt>
                <c:pt idx="1454">
                  <c:v>0.50161740776425912</c:v>
                </c:pt>
                <c:pt idx="1455">
                  <c:v>0.54576653710455891</c:v>
                </c:pt>
                <c:pt idx="1456">
                  <c:v>0.54606835635435036</c:v>
                </c:pt>
                <c:pt idx="1457">
                  <c:v>0.56351787147239774</c:v>
                </c:pt>
                <c:pt idx="1458">
                  <c:v>0.55713286060043166</c:v>
                </c:pt>
                <c:pt idx="1459">
                  <c:v>0.55505830791324051</c:v>
                </c:pt>
                <c:pt idx="1460">
                  <c:v>0.55412423601945526</c:v>
                </c:pt>
                <c:pt idx="1461">
                  <c:v>0.5517037558809208</c:v>
                </c:pt>
                <c:pt idx="1462">
                  <c:v>0.55556500740782944</c:v>
                </c:pt>
                <c:pt idx="1463">
                  <c:v>0.55943460942823775</c:v>
                </c:pt>
                <c:pt idx="1464">
                  <c:v>0.55516537524147858</c:v>
                </c:pt>
                <c:pt idx="1465">
                  <c:v>0.56397199466716985</c:v>
                </c:pt>
                <c:pt idx="1466">
                  <c:v>0.57311293306303657</c:v>
                </c:pt>
                <c:pt idx="1467">
                  <c:v>0.56135835997902161</c:v>
                </c:pt>
                <c:pt idx="1468">
                  <c:v>0.58128246380333137</c:v>
                </c:pt>
                <c:pt idx="1469">
                  <c:v>0.5845947103273248</c:v>
                </c:pt>
                <c:pt idx="1470">
                  <c:v>0.59752214104263179</c:v>
                </c:pt>
                <c:pt idx="1471">
                  <c:v>0.58678326557385219</c:v>
                </c:pt>
                <c:pt idx="1472">
                  <c:v>0.59837617463717108</c:v>
                </c:pt>
                <c:pt idx="1473">
                  <c:v>0.65291836144813975</c:v>
                </c:pt>
                <c:pt idx="1474">
                  <c:v>0.65664863289341791</c:v>
                </c:pt>
                <c:pt idx="1475">
                  <c:v>0.68178970191482691</c:v>
                </c:pt>
                <c:pt idx="1476">
                  <c:v>0.67746357628171094</c:v>
                </c:pt>
                <c:pt idx="1477">
                  <c:v>0.67499814214558296</c:v>
                </c:pt>
                <c:pt idx="1478">
                  <c:v>0.66875715561249116</c:v>
                </c:pt>
                <c:pt idx="1479">
                  <c:v>0.66694118772346223</c:v>
                </c:pt>
                <c:pt idx="1480">
                  <c:v>0.64473812160254851</c:v>
                </c:pt>
                <c:pt idx="1481">
                  <c:v>0.64512368009048238</c:v>
                </c:pt>
                <c:pt idx="1482">
                  <c:v>0.63042485860053998</c:v>
                </c:pt>
                <c:pt idx="1483">
                  <c:v>0.63015935007007651</c:v>
                </c:pt>
                <c:pt idx="1484">
                  <c:v>0.63432636861914526</c:v>
                </c:pt>
                <c:pt idx="1485">
                  <c:v>0.63623940493656017</c:v>
                </c:pt>
                <c:pt idx="1486">
                  <c:v>0.62188510558220766</c:v>
                </c:pt>
                <c:pt idx="1487">
                  <c:v>0.62591183797108862</c:v>
                </c:pt>
                <c:pt idx="1488">
                  <c:v>0.62295156247201799</c:v>
                </c:pt>
                <c:pt idx="1489">
                  <c:v>0.61701019329642803</c:v>
                </c:pt>
                <c:pt idx="1490">
                  <c:v>0.61483134313553722</c:v>
                </c:pt>
                <c:pt idx="1491">
                  <c:v>0.62067031217280944</c:v>
                </c:pt>
                <c:pt idx="1492">
                  <c:v>0.6179897591359218</c:v>
                </c:pt>
                <c:pt idx="1493">
                  <c:v>0.61685596985691726</c:v>
                </c:pt>
                <c:pt idx="1494">
                  <c:v>0.65071797430594736</c:v>
                </c:pt>
                <c:pt idx="1495">
                  <c:v>0.65520442368946974</c:v>
                </c:pt>
                <c:pt idx="1496">
                  <c:v>0.65514661545901431</c:v>
                </c:pt>
                <c:pt idx="1497">
                  <c:v>0.65607335143903545</c:v>
                </c:pt>
                <c:pt idx="1498">
                  <c:v>0.65863647517837687</c:v>
                </c:pt>
                <c:pt idx="1499">
                  <c:v>0.60098683823952548</c:v>
                </c:pt>
                <c:pt idx="1500">
                  <c:v>0.55076283158024042</c:v>
                </c:pt>
                <c:pt idx="1501">
                  <c:v>0.54031856649007703</c:v>
                </c:pt>
                <c:pt idx="1502">
                  <c:v>0.52848554606194298</c:v>
                </c:pt>
                <c:pt idx="1503">
                  <c:v>0.53673893869117872</c:v>
                </c:pt>
                <c:pt idx="1504">
                  <c:v>0.53716596244095616</c:v>
                </c:pt>
                <c:pt idx="1505">
                  <c:v>0.5319432764247698</c:v>
                </c:pt>
                <c:pt idx="1506">
                  <c:v>0.56084689549612798</c:v>
                </c:pt>
                <c:pt idx="1507">
                  <c:v>0.54847069545078497</c:v>
                </c:pt>
                <c:pt idx="1508">
                  <c:v>0.45049825502632213</c:v>
                </c:pt>
                <c:pt idx="1509">
                  <c:v>0.45421917374421028</c:v>
                </c:pt>
                <c:pt idx="1510">
                  <c:v>0.46338845383061261</c:v>
                </c:pt>
                <c:pt idx="1511">
                  <c:v>0.45325943292442411</c:v>
                </c:pt>
                <c:pt idx="1512">
                  <c:v>0.44707783607723189</c:v>
                </c:pt>
                <c:pt idx="1513">
                  <c:v>0.45011604059062255</c:v>
                </c:pt>
                <c:pt idx="1514">
                  <c:v>0.43113721602401583</c:v>
                </c:pt>
                <c:pt idx="1515">
                  <c:v>0.4371933468889308</c:v>
                </c:pt>
                <c:pt idx="1516">
                  <c:v>0.45529141824138508</c:v>
                </c:pt>
                <c:pt idx="1517">
                  <c:v>0.44101454752701041</c:v>
                </c:pt>
                <c:pt idx="1518">
                  <c:v>0.44122311501933842</c:v>
                </c:pt>
                <c:pt idx="1519">
                  <c:v>0.46953600053969513</c:v>
                </c:pt>
                <c:pt idx="1520">
                  <c:v>0.47005526871579811</c:v>
                </c:pt>
                <c:pt idx="1521">
                  <c:v>0.4665695471367744</c:v>
                </c:pt>
                <c:pt idx="1522">
                  <c:v>0.46427965106976765</c:v>
                </c:pt>
                <c:pt idx="1523">
                  <c:v>0.46984935912186004</c:v>
                </c:pt>
                <c:pt idx="1524">
                  <c:v>0.46724378606438505</c:v>
                </c:pt>
                <c:pt idx="1525">
                  <c:v>0.44292380890374722</c:v>
                </c:pt>
                <c:pt idx="1526">
                  <c:v>0.45411102600925796</c:v>
                </c:pt>
                <c:pt idx="1527">
                  <c:v>0.47000096759048221</c:v>
                </c:pt>
                <c:pt idx="1528">
                  <c:v>0.48769323034233814</c:v>
                </c:pt>
                <c:pt idx="1529">
                  <c:v>0.4716430280877375</c:v>
                </c:pt>
                <c:pt idx="1530">
                  <c:v>0.4740541828266821</c:v>
                </c:pt>
                <c:pt idx="1531">
                  <c:v>0.48184200870893623</c:v>
                </c:pt>
                <c:pt idx="1532">
                  <c:v>0.49189101251957307</c:v>
                </c:pt>
                <c:pt idx="1533">
                  <c:v>0.44490221918575285</c:v>
                </c:pt>
                <c:pt idx="1534">
                  <c:v>0.47195596585558919</c:v>
                </c:pt>
                <c:pt idx="1535">
                  <c:v>0.46679707767356982</c:v>
                </c:pt>
                <c:pt idx="1536">
                  <c:v>0.47650581547521292</c:v>
                </c:pt>
                <c:pt idx="1537">
                  <c:v>0.4588238354781462</c:v>
                </c:pt>
                <c:pt idx="1538">
                  <c:v>0.46063686996271325</c:v>
                </c:pt>
                <c:pt idx="1539">
                  <c:v>0.46195491412761386</c:v>
                </c:pt>
                <c:pt idx="1540">
                  <c:v>0.45960121315018754</c:v>
                </c:pt>
                <c:pt idx="1541">
                  <c:v>0.45993321461069631</c:v>
                </c:pt>
                <c:pt idx="1542">
                  <c:v>0.41728767404473993</c:v>
                </c:pt>
                <c:pt idx="1543">
                  <c:v>0.41851311193210511</c:v>
                </c:pt>
                <c:pt idx="1544">
                  <c:v>0.37340967908151812</c:v>
                </c:pt>
                <c:pt idx="1545">
                  <c:v>0.3887826508574268</c:v>
                </c:pt>
                <c:pt idx="1546">
                  <c:v>0.42646187253797224</c:v>
                </c:pt>
                <c:pt idx="1547">
                  <c:v>0.39224503063057675</c:v>
                </c:pt>
                <c:pt idx="1548">
                  <c:v>0.40095655822064447</c:v>
                </c:pt>
                <c:pt idx="1549">
                  <c:v>0.38962089388195925</c:v>
                </c:pt>
                <c:pt idx="1550">
                  <c:v>0.38708165410436651</c:v>
                </c:pt>
                <c:pt idx="1551">
                  <c:v>0.38800825007137774</c:v>
                </c:pt>
                <c:pt idx="1552">
                  <c:v>0.38866747875352115</c:v>
                </c:pt>
                <c:pt idx="1553">
                  <c:v>0.3740362840387349</c:v>
                </c:pt>
                <c:pt idx="1554">
                  <c:v>0.32752298430185306</c:v>
                </c:pt>
                <c:pt idx="1555">
                  <c:v>0.321873012594101</c:v>
                </c:pt>
                <c:pt idx="1556">
                  <c:v>0.31430055507820648</c:v>
                </c:pt>
                <c:pt idx="1557">
                  <c:v>0.30336529864631406</c:v>
                </c:pt>
                <c:pt idx="1558">
                  <c:v>0.30480992084428782</c:v>
                </c:pt>
                <c:pt idx="1559">
                  <c:v>0.30208206851542313</c:v>
                </c:pt>
                <c:pt idx="1560">
                  <c:v>0.35773525520525845</c:v>
                </c:pt>
                <c:pt idx="1561">
                  <c:v>0.36066148067682374</c:v>
                </c:pt>
                <c:pt idx="1562">
                  <c:v>0.36573145509625116</c:v>
                </c:pt>
                <c:pt idx="1563">
                  <c:v>0.37272999851693683</c:v>
                </c:pt>
                <c:pt idx="1564">
                  <c:v>0.36627247416323067</c:v>
                </c:pt>
                <c:pt idx="1565">
                  <c:v>0.36898715791602715</c:v>
                </c:pt>
                <c:pt idx="1566">
                  <c:v>0.36706109065583459</c:v>
                </c:pt>
                <c:pt idx="1567">
                  <c:v>0.35400492563456326</c:v>
                </c:pt>
                <c:pt idx="1568">
                  <c:v>0.35852792579658166</c:v>
                </c:pt>
                <c:pt idx="1569">
                  <c:v>0.37661921435191725</c:v>
                </c:pt>
                <c:pt idx="1570">
                  <c:v>0.39084130530942124</c:v>
                </c:pt>
                <c:pt idx="1571">
                  <c:v>0.38648194366863498</c:v>
                </c:pt>
                <c:pt idx="1572">
                  <c:v>0.37448940398176328</c:v>
                </c:pt>
                <c:pt idx="1573">
                  <c:v>0.46957645657541264</c:v>
                </c:pt>
                <c:pt idx="1574">
                  <c:v>0.47256414992778245</c:v>
                </c:pt>
                <c:pt idx="1575">
                  <c:v>0.45738144005798365</c:v>
                </c:pt>
                <c:pt idx="1576">
                  <c:v>0.45466741541326766</c:v>
                </c:pt>
                <c:pt idx="1577">
                  <c:v>0.5013496306530848</c:v>
                </c:pt>
                <c:pt idx="1578">
                  <c:v>0.47439855648391593</c:v>
                </c:pt>
                <c:pt idx="1579">
                  <c:v>0.45217984980706843</c:v>
                </c:pt>
                <c:pt idx="1580">
                  <c:v>0.44643735622930963</c:v>
                </c:pt>
                <c:pt idx="1581">
                  <c:v>0.41869557352488185</c:v>
                </c:pt>
                <c:pt idx="1582">
                  <c:v>0.42069746311878259</c:v>
                </c:pt>
                <c:pt idx="1583">
                  <c:v>0.43117187403350016</c:v>
                </c:pt>
                <c:pt idx="1584">
                  <c:v>0.42889042004650185</c:v>
                </c:pt>
                <c:pt idx="1585">
                  <c:v>0.44458506667584013</c:v>
                </c:pt>
                <c:pt idx="1586">
                  <c:v>0.42884938603807127</c:v>
                </c:pt>
                <c:pt idx="1587">
                  <c:v>0.43984311167964135</c:v>
                </c:pt>
                <c:pt idx="1588">
                  <c:v>0.43159898090241222</c:v>
                </c:pt>
                <c:pt idx="1589">
                  <c:v>0.4324285226475903</c:v>
                </c:pt>
                <c:pt idx="1590">
                  <c:v>0.44016914742654378</c:v>
                </c:pt>
                <c:pt idx="1591">
                  <c:v>0.43461450864468415</c:v>
                </c:pt>
                <c:pt idx="1592">
                  <c:v>0.43455817363830684</c:v>
                </c:pt>
                <c:pt idx="1593">
                  <c:v>0.45556679652389304</c:v>
                </c:pt>
                <c:pt idx="1594">
                  <c:v>0.44302229531516524</c:v>
                </c:pt>
                <c:pt idx="1595">
                  <c:v>0.44170759317406566</c:v>
                </c:pt>
                <c:pt idx="1596">
                  <c:v>0.45083839442955298</c:v>
                </c:pt>
                <c:pt idx="1597">
                  <c:v>0.46163548903209439</c:v>
                </c:pt>
                <c:pt idx="1598">
                  <c:v>0.47623044260858333</c:v>
                </c:pt>
                <c:pt idx="1599">
                  <c:v>0.49441347835181187</c:v>
                </c:pt>
                <c:pt idx="1600">
                  <c:v>0.50616626513046192</c:v>
                </c:pt>
                <c:pt idx="1601">
                  <c:v>0.50716994732769904</c:v>
                </c:pt>
                <c:pt idx="1602">
                  <c:v>0.55183112906046405</c:v>
                </c:pt>
                <c:pt idx="1603">
                  <c:v>0.54370035996463406</c:v>
                </c:pt>
                <c:pt idx="1604">
                  <c:v>0.58921484665308776</c:v>
                </c:pt>
                <c:pt idx="1605">
                  <c:v>0.58533276102569209</c:v>
                </c:pt>
                <c:pt idx="1606">
                  <c:v>0.56140983602889349</c:v>
                </c:pt>
                <c:pt idx="1607">
                  <c:v>0.57851546340320137</c:v>
                </c:pt>
                <c:pt idx="1608">
                  <c:v>0.57771398906956406</c:v>
                </c:pt>
                <c:pt idx="1609">
                  <c:v>0.57975669607494484</c:v>
                </c:pt>
                <c:pt idx="1610">
                  <c:v>0.5751811206633527</c:v>
                </c:pt>
                <c:pt idx="1611">
                  <c:v>0.58704533460089647</c:v>
                </c:pt>
                <c:pt idx="1612">
                  <c:v>0.55656865504997199</c:v>
                </c:pt>
                <c:pt idx="1613">
                  <c:v>0.56742184415178587</c:v>
                </c:pt>
                <c:pt idx="1614">
                  <c:v>0.57145348645374494</c:v>
                </c:pt>
                <c:pt idx="1615">
                  <c:v>0.69348463107850378</c:v>
                </c:pt>
                <c:pt idx="1616">
                  <c:v>0.72497999612929143</c:v>
                </c:pt>
                <c:pt idx="1617">
                  <c:v>0.72816690261695705</c:v>
                </c:pt>
                <c:pt idx="1618">
                  <c:v>0.73931836960241859</c:v>
                </c:pt>
                <c:pt idx="1619">
                  <c:v>0.74236545083939531</c:v>
                </c:pt>
                <c:pt idx="1620">
                  <c:v>0.73171376857196768</c:v>
                </c:pt>
                <c:pt idx="1621">
                  <c:v>0.72613906411024665</c:v>
                </c:pt>
                <c:pt idx="1622">
                  <c:v>0.7220530837391721</c:v>
                </c:pt>
                <c:pt idx="1623">
                  <c:v>0.70559718852381881</c:v>
                </c:pt>
                <c:pt idx="1624">
                  <c:v>0.70465169921559456</c:v>
                </c:pt>
                <c:pt idx="1625">
                  <c:v>0.70331159340952476</c:v>
                </c:pt>
                <c:pt idx="1626">
                  <c:v>0.68910048686550263</c:v>
                </c:pt>
                <c:pt idx="1627">
                  <c:v>0.69146109455481541</c:v>
                </c:pt>
                <c:pt idx="1628">
                  <c:v>0.69684152467616389</c:v>
                </c:pt>
                <c:pt idx="1629">
                  <c:v>0.69205043951038836</c:v>
                </c:pt>
                <c:pt idx="1630">
                  <c:v>0.66397642778047272</c:v>
                </c:pt>
                <c:pt idx="1631">
                  <c:v>0.66313194154217814</c:v>
                </c:pt>
                <c:pt idx="1632">
                  <c:v>0.68333214413892307</c:v>
                </c:pt>
                <c:pt idx="1633">
                  <c:v>0.67621159202760406</c:v>
                </c:pt>
                <c:pt idx="1634">
                  <c:v>0.67474417834865807</c:v>
                </c:pt>
                <c:pt idx="1635">
                  <c:v>0.64303333218482461</c:v>
                </c:pt>
                <c:pt idx="1636">
                  <c:v>0.6319449374391799</c:v>
                </c:pt>
                <c:pt idx="1637">
                  <c:v>0.60511527098021634</c:v>
                </c:pt>
                <c:pt idx="1638">
                  <c:v>0.62244300740715575</c:v>
                </c:pt>
                <c:pt idx="1639">
                  <c:v>0.62299640837162551</c:v>
                </c:pt>
                <c:pt idx="1640">
                  <c:v>0.6273013930912591</c:v>
                </c:pt>
                <c:pt idx="1641">
                  <c:v>0.63688230134238388</c:v>
                </c:pt>
                <c:pt idx="1642">
                  <c:v>0.63664101661480221</c:v>
                </c:pt>
                <c:pt idx="1643">
                  <c:v>0.63374456324756079</c:v>
                </c:pt>
                <c:pt idx="1644">
                  <c:v>0.62742455201528591</c:v>
                </c:pt>
                <c:pt idx="1645">
                  <c:v>0.62199762438985073</c:v>
                </c:pt>
                <c:pt idx="1646">
                  <c:v>0.62664961936778729</c:v>
                </c:pt>
                <c:pt idx="1647">
                  <c:v>0.61764160637450627</c:v>
                </c:pt>
                <c:pt idx="1648">
                  <c:v>0.61481627414861117</c:v>
                </c:pt>
                <c:pt idx="1649">
                  <c:v>0.61694570590691378</c:v>
                </c:pt>
                <c:pt idx="1650">
                  <c:v>0.61538156683129797</c:v>
                </c:pt>
                <c:pt idx="1651">
                  <c:v>0.61971461299081243</c:v>
                </c:pt>
                <c:pt idx="1652">
                  <c:v>0.61759398932584852</c:v>
                </c:pt>
                <c:pt idx="1653">
                  <c:v>0.61807665241564724</c:v>
                </c:pt>
                <c:pt idx="1654">
                  <c:v>0.64478060051245467</c:v>
                </c:pt>
                <c:pt idx="1655">
                  <c:v>0.64552597536032452</c:v>
                </c:pt>
                <c:pt idx="1656">
                  <c:v>0.63461421857093936</c:v>
                </c:pt>
                <c:pt idx="1657">
                  <c:v>0.63520880050916861</c:v>
                </c:pt>
                <c:pt idx="1658">
                  <c:v>0.64237325446826932</c:v>
                </c:pt>
                <c:pt idx="1659">
                  <c:v>0.63910998080173365</c:v>
                </c:pt>
                <c:pt idx="1660">
                  <c:v>0.64716505279736214</c:v>
                </c:pt>
                <c:pt idx="1661">
                  <c:v>0.64571400512502475</c:v>
                </c:pt>
                <c:pt idx="1662">
                  <c:v>0.63351191614317204</c:v>
                </c:pt>
                <c:pt idx="1663">
                  <c:v>0.63867921951464091</c:v>
                </c:pt>
                <c:pt idx="1664">
                  <c:v>0.63780923440763548</c:v>
                </c:pt>
                <c:pt idx="1665">
                  <c:v>0.64357101524869598</c:v>
                </c:pt>
                <c:pt idx="1666">
                  <c:v>0.65793499636309394</c:v>
                </c:pt>
                <c:pt idx="1667">
                  <c:v>0.65627663641410328</c:v>
                </c:pt>
                <c:pt idx="1668">
                  <c:v>0.65970429094497363</c:v>
                </c:pt>
                <c:pt idx="1669">
                  <c:v>0.65942404665774379</c:v>
                </c:pt>
                <c:pt idx="1670">
                  <c:v>0.65945568077936301</c:v>
                </c:pt>
                <c:pt idx="1671">
                  <c:v>0.65215841403316777</c:v>
                </c:pt>
                <c:pt idx="1672">
                  <c:v>0.66057503967149456</c:v>
                </c:pt>
                <c:pt idx="1673">
                  <c:v>0.6624683793000381</c:v>
                </c:pt>
                <c:pt idx="1674">
                  <c:v>0.66310838872651945</c:v>
                </c:pt>
                <c:pt idx="1675">
                  <c:v>0.53121132793029346</c:v>
                </c:pt>
                <c:pt idx="1676">
                  <c:v>0.51021290484374193</c:v>
                </c:pt>
                <c:pt idx="1677">
                  <c:v>0.50902495903489542</c:v>
                </c:pt>
                <c:pt idx="1678">
                  <c:v>0.51620028199184109</c:v>
                </c:pt>
                <c:pt idx="1679">
                  <c:v>0.48008734604892234</c:v>
                </c:pt>
                <c:pt idx="1680">
                  <c:v>0.46304713240642287</c:v>
                </c:pt>
                <c:pt idx="1681">
                  <c:v>0.46698818638873846</c:v>
                </c:pt>
                <c:pt idx="1682">
                  <c:v>0.47036175598428115</c:v>
                </c:pt>
                <c:pt idx="1683">
                  <c:v>0.48955855718885682</c:v>
                </c:pt>
                <c:pt idx="1684">
                  <c:v>0.49027986877807095</c:v>
                </c:pt>
                <c:pt idx="1685">
                  <c:v>0.47667514252521492</c:v>
                </c:pt>
                <c:pt idx="1686">
                  <c:v>0.48173711867286123</c:v>
                </c:pt>
                <c:pt idx="1687">
                  <c:v>0.48359793038020121</c:v>
                </c:pt>
                <c:pt idx="1688">
                  <c:v>0.4707258515790278</c:v>
                </c:pt>
                <c:pt idx="1689">
                  <c:v>0.47385370955993644</c:v>
                </c:pt>
                <c:pt idx="1690">
                  <c:v>0.50735158161266802</c:v>
                </c:pt>
                <c:pt idx="1691">
                  <c:v>0.50952888544683017</c:v>
                </c:pt>
                <c:pt idx="1692">
                  <c:v>0.50586252338589566</c:v>
                </c:pt>
                <c:pt idx="1693">
                  <c:v>0.49818807904382645</c:v>
                </c:pt>
                <c:pt idx="1694">
                  <c:v>0.50899831303727949</c:v>
                </c:pt>
                <c:pt idx="1695">
                  <c:v>0.55802042053034406</c:v>
                </c:pt>
                <c:pt idx="1696">
                  <c:v>0.55409841275496174</c:v>
                </c:pt>
                <c:pt idx="1697">
                  <c:v>0.57665733617157633</c:v>
                </c:pt>
                <c:pt idx="1698">
                  <c:v>0.56331262734236331</c:v>
                </c:pt>
                <c:pt idx="1699">
                  <c:v>0.55844421165710656</c:v>
                </c:pt>
                <c:pt idx="1700">
                  <c:v>0.65643820679333398</c:v>
                </c:pt>
                <c:pt idx="1701">
                  <c:v>0.63693640498578341</c:v>
                </c:pt>
                <c:pt idx="1702">
                  <c:v>0.63995931628356117</c:v>
                </c:pt>
                <c:pt idx="1703">
                  <c:v>0.63542449030867876</c:v>
                </c:pt>
                <c:pt idx="1704">
                  <c:v>0.5853845439622235</c:v>
                </c:pt>
                <c:pt idx="1705">
                  <c:v>0.58299211918517069</c:v>
                </c:pt>
                <c:pt idx="1706">
                  <c:v>0.54350232658690545</c:v>
                </c:pt>
                <c:pt idx="1707">
                  <c:v>0.54061117395546066</c:v>
                </c:pt>
                <c:pt idx="1708">
                  <c:v>0.53011394793781241</c:v>
                </c:pt>
                <c:pt idx="1709">
                  <c:v>0.55685035256008086</c:v>
                </c:pt>
                <c:pt idx="1710">
                  <c:v>0.56327338261363158</c:v>
                </c:pt>
                <c:pt idx="1711">
                  <c:v>0.56988085595429783</c:v>
                </c:pt>
                <c:pt idx="1712">
                  <c:v>0.55191424820984158</c:v>
                </c:pt>
                <c:pt idx="1713">
                  <c:v>0.54636734552105137</c:v>
                </c:pt>
                <c:pt idx="1714">
                  <c:v>0.50239101647180606</c:v>
                </c:pt>
                <c:pt idx="1715">
                  <c:v>0.49982202820660354</c:v>
                </c:pt>
                <c:pt idx="1716">
                  <c:v>0.51209468915225131</c:v>
                </c:pt>
                <c:pt idx="1717">
                  <c:v>0.51672801561194104</c:v>
                </c:pt>
                <c:pt idx="1718">
                  <c:v>0.5161095567903522</c:v>
                </c:pt>
                <c:pt idx="1719">
                  <c:v>0.55268972696587726</c:v>
                </c:pt>
                <c:pt idx="1720">
                  <c:v>0.57058738570180145</c:v>
                </c:pt>
                <c:pt idx="1721">
                  <c:v>0.57532675406673439</c:v>
                </c:pt>
                <c:pt idx="1722">
                  <c:v>0.56674382896657449</c:v>
                </c:pt>
                <c:pt idx="1723">
                  <c:v>0.56464260264386656</c:v>
                </c:pt>
                <c:pt idx="1724">
                  <c:v>0.56806494116197459</c:v>
                </c:pt>
                <c:pt idx="1725">
                  <c:v>0.55904249832454767</c:v>
                </c:pt>
                <c:pt idx="1726">
                  <c:v>0.55574674797914891</c:v>
                </c:pt>
                <c:pt idx="1727">
                  <c:v>0.56598860287691299</c:v>
                </c:pt>
                <c:pt idx="1728">
                  <c:v>0.56448696035756296</c:v>
                </c:pt>
                <c:pt idx="1729">
                  <c:v>0.56086331163992575</c:v>
                </c:pt>
                <c:pt idx="1730">
                  <c:v>0.56241271635469148</c:v>
                </c:pt>
                <c:pt idx="1731">
                  <c:v>0.5594829461614883</c:v>
                </c:pt>
                <c:pt idx="1732">
                  <c:v>0.56305314319703481</c:v>
                </c:pt>
                <c:pt idx="1733">
                  <c:v>0.55617874426142266</c:v>
                </c:pt>
                <c:pt idx="1734">
                  <c:v>0.54863370413777079</c:v>
                </c:pt>
                <c:pt idx="1735">
                  <c:v>0.55208965254867481</c:v>
                </c:pt>
                <c:pt idx="1736">
                  <c:v>0.55589416420909743</c:v>
                </c:pt>
                <c:pt idx="1737">
                  <c:v>0.55850990055445349</c:v>
                </c:pt>
                <c:pt idx="1738">
                  <c:v>0.55517251322005745</c:v>
                </c:pt>
                <c:pt idx="1739">
                  <c:v>0.58738114880116843</c:v>
                </c:pt>
                <c:pt idx="1740">
                  <c:v>0.64040388443593899</c:v>
                </c:pt>
                <c:pt idx="1741">
                  <c:v>0.640298568670846</c:v>
                </c:pt>
                <c:pt idx="1742">
                  <c:v>0.64246198244325958</c:v>
                </c:pt>
                <c:pt idx="1743">
                  <c:v>0.63724872367338115</c:v>
                </c:pt>
                <c:pt idx="1744">
                  <c:v>0.64223321841363445</c:v>
                </c:pt>
                <c:pt idx="1745">
                  <c:v>0.65653154570804606</c:v>
                </c:pt>
                <c:pt idx="1746">
                  <c:v>0.6654799103211807</c:v>
                </c:pt>
                <c:pt idx="1747">
                  <c:v>0.66184873741543426</c:v>
                </c:pt>
                <c:pt idx="1748">
                  <c:v>0.66067947573867647</c:v>
                </c:pt>
                <c:pt idx="1749">
                  <c:v>0.66369254663429833</c:v>
                </c:pt>
                <c:pt idx="1750">
                  <c:v>0.68261575873648073</c:v>
                </c:pt>
                <c:pt idx="1751">
                  <c:v>0.68136494162878547</c:v>
                </c:pt>
                <c:pt idx="1752">
                  <c:v>0.67818624317789267</c:v>
                </c:pt>
                <c:pt idx="1753">
                  <c:v>0.68284864790340571</c:v>
                </c:pt>
                <c:pt idx="1754">
                  <c:v>0.675566299657123</c:v>
                </c:pt>
                <c:pt idx="1755">
                  <c:v>0.68499972507271467</c:v>
                </c:pt>
                <c:pt idx="1756">
                  <c:v>0.68874411391940027</c:v>
                </c:pt>
                <c:pt idx="1757">
                  <c:v>0.67997830705423123</c:v>
                </c:pt>
                <c:pt idx="1758">
                  <c:v>0.67787663976421031</c:v>
                </c:pt>
                <c:pt idx="1759">
                  <c:v>0.67432224528757734</c:v>
                </c:pt>
                <c:pt idx="1760">
                  <c:v>0.61009803096225623</c:v>
                </c:pt>
                <c:pt idx="1761">
                  <c:v>0.6154239105816155</c:v>
                </c:pt>
                <c:pt idx="1762">
                  <c:v>0.61233625573648864</c:v>
                </c:pt>
                <c:pt idx="1763">
                  <c:v>0.61860626325051216</c:v>
                </c:pt>
                <c:pt idx="1764">
                  <c:v>0.66363941515100355</c:v>
                </c:pt>
                <c:pt idx="1765">
                  <c:v>0.68257241826295101</c:v>
                </c:pt>
                <c:pt idx="1766">
                  <c:v>0.71897613893193713</c:v>
                </c:pt>
                <c:pt idx="1767">
                  <c:v>0.73803110539799355</c:v>
                </c:pt>
                <c:pt idx="1768">
                  <c:v>0.75364797902901182</c:v>
                </c:pt>
                <c:pt idx="1769">
                  <c:v>0.74035863654554412</c:v>
                </c:pt>
                <c:pt idx="1770">
                  <c:v>0.73749537917136831</c:v>
                </c:pt>
                <c:pt idx="1771">
                  <c:v>0.73233139735127284</c:v>
                </c:pt>
                <c:pt idx="1772">
                  <c:v>0.77765492671145198</c:v>
                </c:pt>
                <c:pt idx="1773">
                  <c:v>0.78094749573115685</c:v>
                </c:pt>
                <c:pt idx="1774">
                  <c:v>0.78144240130416842</c:v>
                </c:pt>
                <c:pt idx="1775">
                  <c:v>0.78369075787817077</c:v>
                </c:pt>
                <c:pt idx="1776">
                  <c:v>0.77740900097408294</c:v>
                </c:pt>
                <c:pt idx="1777">
                  <c:v>0.7783621051101417</c:v>
                </c:pt>
                <c:pt idx="1778">
                  <c:v>0.77429797623908247</c:v>
                </c:pt>
                <c:pt idx="1779">
                  <c:v>0.73712983058664228</c:v>
                </c:pt>
                <c:pt idx="1780">
                  <c:v>0.69191375208990946</c:v>
                </c:pt>
                <c:pt idx="1781">
                  <c:v>0.68670855058478864</c:v>
                </c:pt>
                <c:pt idx="1782">
                  <c:v>0.68743504983570858</c:v>
                </c:pt>
                <c:pt idx="1783">
                  <c:v>0.69053629669067262</c:v>
                </c:pt>
                <c:pt idx="1784">
                  <c:v>0.69020718287975857</c:v>
                </c:pt>
                <c:pt idx="1785">
                  <c:v>0.7063034246861305</c:v>
                </c:pt>
                <c:pt idx="1786">
                  <c:v>0.7091432970994932</c:v>
                </c:pt>
                <c:pt idx="1787">
                  <c:v>0.6991096201116932</c:v>
                </c:pt>
                <c:pt idx="1788">
                  <c:v>0.65088781874762947</c:v>
                </c:pt>
                <c:pt idx="1789">
                  <c:v>0.65339239216643319</c:v>
                </c:pt>
                <c:pt idx="1790">
                  <c:v>0.64631796518525853</c:v>
                </c:pt>
                <c:pt idx="1791">
                  <c:v>0.64889009349181836</c:v>
                </c:pt>
                <c:pt idx="1792">
                  <c:v>0.61697869437259389</c:v>
                </c:pt>
                <c:pt idx="1793">
                  <c:v>0.61375674086181431</c:v>
                </c:pt>
                <c:pt idx="1794">
                  <c:v>0.63493501989483736</c:v>
                </c:pt>
                <c:pt idx="1795">
                  <c:v>0.61799466546794213</c:v>
                </c:pt>
                <c:pt idx="1796">
                  <c:v>0.60692016998751497</c:v>
                </c:pt>
                <c:pt idx="1797">
                  <c:v>0.60636031631927367</c:v>
                </c:pt>
                <c:pt idx="1798">
                  <c:v>0.60333402204732445</c:v>
                </c:pt>
                <c:pt idx="1799">
                  <c:v>0.58443161935265708</c:v>
                </c:pt>
                <c:pt idx="1800">
                  <c:v>0.53544325287168693</c:v>
                </c:pt>
                <c:pt idx="1801">
                  <c:v>0.52408573345556708</c:v>
                </c:pt>
                <c:pt idx="1802">
                  <c:v>0.52379995772184773</c:v>
                </c:pt>
                <c:pt idx="1803">
                  <c:v>0.52813518663139869</c:v>
                </c:pt>
                <c:pt idx="1804">
                  <c:v>0.5124324261082408</c:v>
                </c:pt>
                <c:pt idx="1805">
                  <c:v>0.50159434108163448</c:v>
                </c:pt>
                <c:pt idx="1806">
                  <c:v>0.49371072688167406</c:v>
                </c:pt>
                <c:pt idx="1807">
                  <c:v>0.46453486138924172</c:v>
                </c:pt>
                <c:pt idx="1808">
                  <c:v>0.48488839626730507</c:v>
                </c:pt>
                <c:pt idx="1809">
                  <c:v>0.47772888655344448</c:v>
                </c:pt>
                <c:pt idx="1810">
                  <c:v>0.41888315397877857</c:v>
                </c:pt>
                <c:pt idx="1811">
                  <c:v>0.43750771227101087</c:v>
                </c:pt>
                <c:pt idx="1812">
                  <c:v>0.43705653105073233</c:v>
                </c:pt>
                <c:pt idx="1813">
                  <c:v>0.48517489256601065</c:v>
                </c:pt>
                <c:pt idx="1814">
                  <c:v>0.49654638851133281</c:v>
                </c:pt>
                <c:pt idx="1815">
                  <c:v>0.48397101792115427</c:v>
                </c:pt>
                <c:pt idx="1816">
                  <c:v>0.50090774298486818</c:v>
                </c:pt>
                <c:pt idx="1817">
                  <c:v>0.4928268432390252</c:v>
                </c:pt>
                <c:pt idx="1818">
                  <c:v>0.47622158200404258</c:v>
                </c:pt>
                <c:pt idx="1819">
                  <c:v>0.51831676855006392</c:v>
                </c:pt>
                <c:pt idx="1820">
                  <c:v>0.5192477206010776</c:v>
                </c:pt>
                <c:pt idx="1821">
                  <c:v>0.51754802741410844</c:v>
                </c:pt>
                <c:pt idx="1822">
                  <c:v>0.51710554215321347</c:v>
                </c:pt>
                <c:pt idx="1823">
                  <c:v>0.51172596092510703</c:v>
                </c:pt>
                <c:pt idx="1824">
                  <c:v>0.5062479712305552</c:v>
                </c:pt>
                <c:pt idx="1825">
                  <c:v>0.4646122771540056</c:v>
                </c:pt>
                <c:pt idx="1826">
                  <c:v>0.47081697223115454</c:v>
                </c:pt>
                <c:pt idx="1827">
                  <c:v>0.53298365104927692</c:v>
                </c:pt>
                <c:pt idx="1828">
                  <c:v>0.52590921610704655</c:v>
                </c:pt>
                <c:pt idx="1829">
                  <c:v>0.5302340339453202</c:v>
                </c:pt>
                <c:pt idx="1830">
                  <c:v>0.52038096391892286</c:v>
                </c:pt>
                <c:pt idx="1831">
                  <c:v>0.52283841372619566</c:v>
                </c:pt>
                <c:pt idx="1832">
                  <c:v>0.50699749623735668</c:v>
                </c:pt>
                <c:pt idx="1833">
                  <c:v>0.50895318197717732</c:v>
                </c:pt>
                <c:pt idx="1834">
                  <c:v>0.51890753436417436</c:v>
                </c:pt>
                <c:pt idx="1835">
                  <c:v>0.47390092219106983</c:v>
                </c:pt>
                <c:pt idx="1836">
                  <c:v>0.47238109870648504</c:v>
                </c:pt>
                <c:pt idx="1837">
                  <c:v>0.48976511231098879</c:v>
                </c:pt>
                <c:pt idx="1838">
                  <c:v>0.48817062004056799</c:v>
                </c:pt>
                <c:pt idx="1839">
                  <c:v>0.48316761507625544</c:v>
                </c:pt>
                <c:pt idx="1840">
                  <c:v>0.49274373999515386</c:v>
                </c:pt>
                <c:pt idx="1841">
                  <c:v>0.49591224896620278</c:v>
                </c:pt>
                <c:pt idx="1842">
                  <c:v>0.51382354005203201</c:v>
                </c:pt>
                <c:pt idx="1843">
                  <c:v>0.50736754338743506</c:v>
                </c:pt>
                <c:pt idx="1844">
                  <c:v>0.5051597570930777</c:v>
                </c:pt>
                <c:pt idx="1845">
                  <c:v>0.5139355939410174</c:v>
                </c:pt>
                <c:pt idx="1846">
                  <c:v>0.5177189364372411</c:v>
                </c:pt>
                <c:pt idx="1847">
                  <c:v>0.49770990616274929</c:v>
                </c:pt>
                <c:pt idx="1848">
                  <c:v>0.520074831843642</c:v>
                </c:pt>
                <c:pt idx="1849">
                  <c:v>0.52350999139803611</c:v>
                </c:pt>
                <c:pt idx="1850">
                  <c:v>0.51755751027231145</c:v>
                </c:pt>
                <c:pt idx="1851">
                  <c:v>0.5068144453568757</c:v>
                </c:pt>
                <c:pt idx="1852">
                  <c:v>0.53766263947521986</c:v>
                </c:pt>
                <c:pt idx="1853">
                  <c:v>0.53082106830122333</c:v>
                </c:pt>
                <c:pt idx="1854">
                  <c:v>0.52389204309591786</c:v>
                </c:pt>
                <c:pt idx="1855">
                  <c:v>0.53993935198494147</c:v>
                </c:pt>
                <c:pt idx="1856">
                  <c:v>0.53311034974581062</c:v>
                </c:pt>
                <c:pt idx="1857">
                  <c:v>0.52723503917980707</c:v>
                </c:pt>
                <c:pt idx="1858">
                  <c:v>0.50693590549930923</c:v>
                </c:pt>
                <c:pt idx="1859">
                  <c:v>0.52237666986485054</c:v>
                </c:pt>
                <c:pt idx="1860">
                  <c:v>0.5113381589824274</c:v>
                </c:pt>
                <c:pt idx="1861">
                  <c:v>0.51017655697190678</c:v>
                </c:pt>
                <c:pt idx="1862">
                  <c:v>0.50702160902905302</c:v>
                </c:pt>
                <c:pt idx="1863">
                  <c:v>0.50844795103870366</c:v>
                </c:pt>
                <c:pt idx="1864">
                  <c:v>0.5211082678056167</c:v>
                </c:pt>
                <c:pt idx="1865">
                  <c:v>0.52615712251620939</c:v>
                </c:pt>
                <c:pt idx="1866">
                  <c:v>0.51367661088113914</c:v>
                </c:pt>
                <c:pt idx="1867">
                  <c:v>0.53242959161843673</c:v>
                </c:pt>
                <c:pt idx="1868">
                  <c:v>0.53735269723251111</c:v>
                </c:pt>
                <c:pt idx="1869">
                  <c:v>0.5398444329395603</c:v>
                </c:pt>
                <c:pt idx="1870">
                  <c:v>0.52539494737070047</c:v>
                </c:pt>
                <c:pt idx="1871">
                  <c:v>0.50713276174596422</c:v>
                </c:pt>
                <c:pt idx="1872">
                  <c:v>0.51050035985362907</c:v>
                </c:pt>
                <c:pt idx="1873">
                  <c:v>0.48815023720066009</c:v>
                </c:pt>
                <c:pt idx="1874">
                  <c:v>0.48849209630892981</c:v>
                </c:pt>
                <c:pt idx="1875">
                  <c:v>0.51258495744323584</c:v>
                </c:pt>
                <c:pt idx="1876">
                  <c:v>0.50523302193402242</c:v>
                </c:pt>
                <c:pt idx="1877">
                  <c:v>0.51489152251625325</c:v>
                </c:pt>
                <c:pt idx="1878">
                  <c:v>0.53198479881614946</c:v>
                </c:pt>
                <c:pt idx="1879">
                  <c:v>0.54582938711308537</c:v>
                </c:pt>
                <c:pt idx="1880">
                  <c:v>0.54687301218779449</c:v>
                </c:pt>
                <c:pt idx="1881">
                  <c:v>0.5498832225609509</c:v>
                </c:pt>
                <c:pt idx="1882">
                  <c:v>0.54759730326482747</c:v>
                </c:pt>
                <c:pt idx="1883">
                  <c:v>0.54899838634704601</c:v>
                </c:pt>
                <c:pt idx="1884">
                  <c:v>0.54934492202103535</c:v>
                </c:pt>
                <c:pt idx="1885">
                  <c:v>0.55375011860502421</c:v>
                </c:pt>
                <c:pt idx="1886">
                  <c:v>0.56263565523187109</c:v>
                </c:pt>
                <c:pt idx="1887">
                  <c:v>0.52244641392123303</c:v>
                </c:pt>
                <c:pt idx="1888">
                  <c:v>0.51913561620127546</c:v>
                </c:pt>
                <c:pt idx="1889">
                  <c:v>0.55612552498858003</c:v>
                </c:pt>
                <c:pt idx="1890">
                  <c:v>0.55008883682682952</c:v>
                </c:pt>
                <c:pt idx="1891">
                  <c:v>0.52133786792121939</c:v>
                </c:pt>
                <c:pt idx="1892">
                  <c:v>0.53674080148158043</c:v>
                </c:pt>
                <c:pt idx="1893">
                  <c:v>0.51670480780609029</c:v>
                </c:pt>
                <c:pt idx="1894">
                  <c:v>0.50634547201196989</c:v>
                </c:pt>
                <c:pt idx="1895">
                  <c:v>0.51833636711331177</c:v>
                </c:pt>
                <c:pt idx="1896">
                  <c:v>0.5231728772315456</c:v>
                </c:pt>
                <c:pt idx="1897">
                  <c:v>0.49359289826891195</c:v>
                </c:pt>
                <c:pt idx="1898">
                  <c:v>0.49085822561289877</c:v>
                </c:pt>
                <c:pt idx="1899">
                  <c:v>0.50261392400653637</c:v>
                </c:pt>
                <c:pt idx="1900">
                  <c:v>0.52598452274683771</c:v>
                </c:pt>
                <c:pt idx="1901">
                  <c:v>0.52543564034228807</c:v>
                </c:pt>
                <c:pt idx="1902">
                  <c:v>0.54315581527744561</c:v>
                </c:pt>
                <c:pt idx="1903">
                  <c:v>0.53804382014151508</c:v>
                </c:pt>
                <c:pt idx="1904">
                  <c:v>0.5259892208582313</c:v>
                </c:pt>
                <c:pt idx="1905">
                  <c:v>0.52133810734409591</c:v>
                </c:pt>
                <c:pt idx="1906">
                  <c:v>0.52050001359404718</c:v>
                </c:pt>
                <c:pt idx="1907">
                  <c:v>0.53039758699189665</c:v>
                </c:pt>
                <c:pt idx="1908">
                  <c:v>0.52734323353325308</c:v>
                </c:pt>
                <c:pt idx="1909">
                  <c:v>0.52128678982553212</c:v>
                </c:pt>
                <c:pt idx="1910">
                  <c:v>0.52901070683483831</c:v>
                </c:pt>
                <c:pt idx="1911">
                  <c:v>0.54645177620794649</c:v>
                </c:pt>
                <c:pt idx="1912">
                  <c:v>0.61051946250875633</c:v>
                </c:pt>
                <c:pt idx="1913">
                  <c:v>0.61976254760610339</c:v>
                </c:pt>
                <c:pt idx="1914">
                  <c:v>0.6137607153328134</c:v>
                </c:pt>
                <c:pt idx="1915">
                  <c:v>0.60216922740466738</c:v>
                </c:pt>
                <c:pt idx="1916">
                  <c:v>0.59989774904143123</c:v>
                </c:pt>
                <c:pt idx="1917">
                  <c:v>0.60020019575629047</c:v>
                </c:pt>
                <c:pt idx="1918">
                  <c:v>0.62929184188594023</c:v>
                </c:pt>
                <c:pt idx="1919">
                  <c:v>0.62253769139530768</c:v>
                </c:pt>
                <c:pt idx="1920">
                  <c:v>0.63877018260553098</c:v>
                </c:pt>
                <c:pt idx="1921">
                  <c:v>0.64112526224133193</c:v>
                </c:pt>
                <c:pt idx="1922">
                  <c:v>0.64470218132864621</c:v>
                </c:pt>
                <c:pt idx="1923">
                  <c:v>0.64416321376654706</c:v>
                </c:pt>
                <c:pt idx="1924">
                  <c:v>0.63857081833237794</c:v>
                </c:pt>
                <c:pt idx="1925">
                  <c:v>0.64054062673704826</c:v>
                </c:pt>
                <c:pt idx="1926">
                  <c:v>0.65041619862249289</c:v>
                </c:pt>
                <c:pt idx="1927">
                  <c:v>0.64988930175990667</c:v>
                </c:pt>
                <c:pt idx="1928">
                  <c:v>0.67379602321320486</c:v>
                </c:pt>
                <c:pt idx="1929">
                  <c:v>0.67519685604057622</c:v>
                </c:pt>
                <c:pt idx="1930">
                  <c:v>0.68165196919746096</c:v>
                </c:pt>
                <c:pt idx="1931">
                  <c:v>0.68595441327686291</c:v>
                </c:pt>
                <c:pt idx="1932">
                  <c:v>0.67709000554690257</c:v>
                </c:pt>
                <c:pt idx="1933">
                  <c:v>0.68120168320170416</c:v>
                </c:pt>
                <c:pt idx="1934">
                  <c:v>0.66519243400598005</c:v>
                </c:pt>
                <c:pt idx="1935">
                  <c:v>0.65261826754319663</c:v>
                </c:pt>
                <c:pt idx="1936">
                  <c:v>0.65106307396708363</c:v>
                </c:pt>
                <c:pt idx="1937">
                  <c:v>0.6452130734631194</c:v>
                </c:pt>
                <c:pt idx="1938">
                  <c:v>0.64071444644864295</c:v>
                </c:pt>
                <c:pt idx="1939">
                  <c:v>0.61095849097401478</c:v>
                </c:pt>
                <c:pt idx="1940">
                  <c:v>0.63046473368546352</c:v>
                </c:pt>
                <c:pt idx="1941">
                  <c:v>0.61614142513543868</c:v>
                </c:pt>
                <c:pt idx="1942">
                  <c:v>0.61435806292904771</c:v>
                </c:pt>
                <c:pt idx="1943">
                  <c:v>0.611371013798783</c:v>
                </c:pt>
                <c:pt idx="1944">
                  <c:v>0.62582707763822742</c:v>
                </c:pt>
                <c:pt idx="1945">
                  <c:v>0.63079068691205786</c:v>
                </c:pt>
                <c:pt idx="1946">
                  <c:v>0.62649693621693359</c:v>
                </c:pt>
                <c:pt idx="1947">
                  <c:v>0.62449594463163705</c:v>
                </c:pt>
                <c:pt idx="1948">
                  <c:v>0.62076385799139777</c:v>
                </c:pt>
                <c:pt idx="1949">
                  <c:v>0.57802343230882547</c:v>
                </c:pt>
                <c:pt idx="1950">
                  <c:v>0.57557958231950368</c:v>
                </c:pt>
                <c:pt idx="1951">
                  <c:v>0.58840589450917247</c:v>
                </c:pt>
                <c:pt idx="1952">
                  <c:v>0.56556692297495736</c:v>
                </c:pt>
                <c:pt idx="1953">
                  <c:v>0.58685782004833764</c:v>
                </c:pt>
                <c:pt idx="1954">
                  <c:v>0.59423769789552039</c:v>
                </c:pt>
                <c:pt idx="1955">
                  <c:v>0.62532669433991395</c:v>
                </c:pt>
                <c:pt idx="1956">
                  <c:v>0.62766305973174663</c:v>
                </c:pt>
                <c:pt idx="1957">
                  <c:v>0.63402552240187759</c:v>
                </c:pt>
                <c:pt idx="1958">
                  <c:v>0.63634617262453441</c:v>
                </c:pt>
                <c:pt idx="1959">
                  <c:v>0.64328085341151142</c:v>
                </c:pt>
                <c:pt idx="1960">
                  <c:v>0.61767837397076575</c:v>
                </c:pt>
                <c:pt idx="1961">
                  <c:v>0.60133418919418358</c:v>
                </c:pt>
                <c:pt idx="1962">
                  <c:v>0.58384088388189725</c:v>
                </c:pt>
                <c:pt idx="1963">
                  <c:v>0.57985009858254266</c:v>
                </c:pt>
                <c:pt idx="1964">
                  <c:v>0.58816823824774145</c:v>
                </c:pt>
                <c:pt idx="1965">
                  <c:v>0.58777699805625772</c:v>
                </c:pt>
                <c:pt idx="1966">
                  <c:v>0.58016559191094619</c:v>
                </c:pt>
                <c:pt idx="1967">
                  <c:v>0.5779209446347956</c:v>
                </c:pt>
                <c:pt idx="1968">
                  <c:v>0.5835664654230891</c:v>
                </c:pt>
                <c:pt idx="1969">
                  <c:v>0.58049723428263944</c:v>
                </c:pt>
                <c:pt idx="1970">
                  <c:v>0.59153819783246053</c:v>
                </c:pt>
                <c:pt idx="1971">
                  <c:v>0.5925167940194046</c:v>
                </c:pt>
                <c:pt idx="1972">
                  <c:v>0.56742035079427211</c:v>
                </c:pt>
                <c:pt idx="1973">
                  <c:v>0.56325525058712922</c:v>
                </c:pt>
                <c:pt idx="1974">
                  <c:v>0.56977167590228717</c:v>
                </c:pt>
                <c:pt idx="1975">
                  <c:v>0.57838235653246695</c:v>
                </c:pt>
                <c:pt idx="1976">
                  <c:v>0.58538774083385259</c:v>
                </c:pt>
                <c:pt idx="1977">
                  <c:v>0.58685631095794288</c:v>
                </c:pt>
                <c:pt idx="1978">
                  <c:v>0.55974513635442091</c:v>
                </c:pt>
                <c:pt idx="1979">
                  <c:v>0.55755794228203737</c:v>
                </c:pt>
                <c:pt idx="1980">
                  <c:v>0.54832797571186498</c:v>
                </c:pt>
                <c:pt idx="1981">
                  <c:v>0.54824543536750436</c:v>
                </c:pt>
                <c:pt idx="1982">
                  <c:v>0.53902717379319864</c:v>
                </c:pt>
                <c:pt idx="1983">
                  <c:v>0.53839972208046538</c:v>
                </c:pt>
                <c:pt idx="1984">
                  <c:v>0.54709893150389388</c:v>
                </c:pt>
                <c:pt idx="1985">
                  <c:v>0.58876546665155327</c:v>
                </c:pt>
                <c:pt idx="1986">
                  <c:v>0.59023899084510256</c:v>
                </c:pt>
                <c:pt idx="1987">
                  <c:v>0.5950574106714579</c:v>
                </c:pt>
                <c:pt idx="1988">
                  <c:v>0.5833277879197033</c:v>
                </c:pt>
                <c:pt idx="1989">
                  <c:v>0.57534316352805992</c:v>
                </c:pt>
                <c:pt idx="1990">
                  <c:v>0.53464173480512323</c:v>
                </c:pt>
                <c:pt idx="1991">
                  <c:v>0.54209944234956098</c:v>
                </c:pt>
                <c:pt idx="1992">
                  <c:v>0.53513479062768887</c:v>
                </c:pt>
                <c:pt idx="1993">
                  <c:v>0.50621501109614453</c:v>
                </c:pt>
                <c:pt idx="1994">
                  <c:v>0.53513908962774581</c:v>
                </c:pt>
                <c:pt idx="1995">
                  <c:v>0.53687846669840855</c:v>
                </c:pt>
                <c:pt idx="1996">
                  <c:v>0.53985625904397949</c:v>
                </c:pt>
                <c:pt idx="1997">
                  <c:v>0.53896653075072942</c:v>
                </c:pt>
                <c:pt idx="1998">
                  <c:v>0.53986429667885738</c:v>
                </c:pt>
                <c:pt idx="1999">
                  <c:v>0.49503286616463621</c:v>
                </c:pt>
                <c:pt idx="2000">
                  <c:v>0.46961600890933586</c:v>
                </c:pt>
                <c:pt idx="2001">
                  <c:v>0.4846105949384984</c:v>
                </c:pt>
                <c:pt idx="2002">
                  <c:v>0.48991770496084613</c:v>
                </c:pt>
                <c:pt idx="2003">
                  <c:v>0.49031075225337123</c:v>
                </c:pt>
                <c:pt idx="2004">
                  <c:v>0.46812412245262736</c:v>
                </c:pt>
                <c:pt idx="2005">
                  <c:v>0.46051809663149418</c:v>
                </c:pt>
                <c:pt idx="2006">
                  <c:v>0.46169883414755042</c:v>
                </c:pt>
                <c:pt idx="2007">
                  <c:v>0.46234139670778518</c:v>
                </c:pt>
                <c:pt idx="2008">
                  <c:v>0.47370623978966941</c:v>
                </c:pt>
                <c:pt idx="2009">
                  <c:v>0.48170445276737017</c:v>
                </c:pt>
                <c:pt idx="2010">
                  <c:v>0.49827773425881133</c:v>
                </c:pt>
                <c:pt idx="2011">
                  <c:v>0.49501679063445925</c:v>
                </c:pt>
                <c:pt idx="2012">
                  <c:v>0.57864691188876394</c:v>
                </c:pt>
                <c:pt idx="2013">
                  <c:v>0.57289838589343212</c:v>
                </c:pt>
                <c:pt idx="2014">
                  <c:v>0.56481263362612477</c:v>
                </c:pt>
                <c:pt idx="2015">
                  <c:v>0.56416688432127471</c:v>
                </c:pt>
                <c:pt idx="2016">
                  <c:v>0.56510442188471199</c:v>
                </c:pt>
                <c:pt idx="2017">
                  <c:v>0.56481119664528356</c:v>
                </c:pt>
                <c:pt idx="2018">
                  <c:v>0.54528745862184569</c:v>
                </c:pt>
                <c:pt idx="2019">
                  <c:v>0.53290780470758559</c:v>
                </c:pt>
                <c:pt idx="2020">
                  <c:v>0.53644594352640584</c:v>
                </c:pt>
                <c:pt idx="2021">
                  <c:v>0.54564489252067949</c:v>
                </c:pt>
                <c:pt idx="2022">
                  <c:v>0.55309888638992766</c:v>
                </c:pt>
                <c:pt idx="2023">
                  <c:v>0.57478107769862319</c:v>
                </c:pt>
                <c:pt idx="2024">
                  <c:v>0.57858185476568413</c:v>
                </c:pt>
                <c:pt idx="2025">
                  <c:v>0.5773970838387622</c:v>
                </c:pt>
                <c:pt idx="2026">
                  <c:v>0.58269471305786846</c:v>
                </c:pt>
                <c:pt idx="2027">
                  <c:v>0.5848140584338718</c:v>
                </c:pt>
                <c:pt idx="2028">
                  <c:v>0.58313066256614798</c:v>
                </c:pt>
                <c:pt idx="2029">
                  <c:v>0.58453726841858766</c:v>
                </c:pt>
                <c:pt idx="2030">
                  <c:v>0.58007787595535198</c:v>
                </c:pt>
                <c:pt idx="2031">
                  <c:v>0.5790677929487128</c:v>
                </c:pt>
                <c:pt idx="2032">
                  <c:v>0.54177503837538932</c:v>
                </c:pt>
                <c:pt idx="2033">
                  <c:v>0.5441142788873905</c:v>
                </c:pt>
                <c:pt idx="2034">
                  <c:v>0.54016553295583936</c:v>
                </c:pt>
                <c:pt idx="2035">
                  <c:v>0.55111470814644381</c:v>
                </c:pt>
                <c:pt idx="2036">
                  <c:v>0.55702254383923344</c:v>
                </c:pt>
                <c:pt idx="2037">
                  <c:v>0.54071898847870015</c:v>
                </c:pt>
                <c:pt idx="2038">
                  <c:v>0.53267853474177307</c:v>
                </c:pt>
                <c:pt idx="2039">
                  <c:v>0.45429418079311268</c:v>
                </c:pt>
                <c:pt idx="2040">
                  <c:v>0.44739597445990054</c:v>
                </c:pt>
                <c:pt idx="2041">
                  <c:v>0.19109131183922265</c:v>
                </c:pt>
                <c:pt idx="2042">
                  <c:v>8.306700094330538E-2</c:v>
                </c:pt>
                <c:pt idx="2043">
                  <c:v>7.7475291407469005E-2</c:v>
                </c:pt>
                <c:pt idx="2044">
                  <c:v>5.4622225858765402E-2</c:v>
                </c:pt>
                <c:pt idx="2045">
                  <c:v>-5.8278456253316856E-3</c:v>
                </c:pt>
                <c:pt idx="2046">
                  <c:v>-4.1995609473030777E-2</c:v>
                </c:pt>
                <c:pt idx="2047">
                  <c:v>-5.0129641453330459E-2</c:v>
                </c:pt>
                <c:pt idx="2048">
                  <c:v>-4.7780606322196079E-2</c:v>
                </c:pt>
                <c:pt idx="2049">
                  <c:v>-5.6447205029148496E-2</c:v>
                </c:pt>
                <c:pt idx="2050">
                  <c:v>-4.9077508929299803E-2</c:v>
                </c:pt>
                <c:pt idx="2051">
                  <c:v>-6.1543451977529647E-2</c:v>
                </c:pt>
                <c:pt idx="2052">
                  <c:v>-6.0431764221592223E-2</c:v>
                </c:pt>
                <c:pt idx="2053">
                  <c:v>-5.5511097430298535E-2</c:v>
                </c:pt>
                <c:pt idx="2054">
                  <c:v>-7.6922165754703828E-2</c:v>
                </c:pt>
                <c:pt idx="2055">
                  <c:v>-8.1879325582062498E-2</c:v>
                </c:pt>
                <c:pt idx="2056">
                  <c:v>-7.6399361011001157E-2</c:v>
                </c:pt>
                <c:pt idx="2057">
                  <c:v>-7.314985374110379E-2</c:v>
                </c:pt>
                <c:pt idx="2058">
                  <c:v>-6.9682777605725582E-2</c:v>
                </c:pt>
                <c:pt idx="2059">
                  <c:v>-6.1244832008590593E-2</c:v>
                </c:pt>
                <c:pt idx="2060">
                  <c:v>-6.6682171868119922E-2</c:v>
                </c:pt>
                <c:pt idx="2061">
                  <c:v>-4.9117231305863644E-2</c:v>
                </c:pt>
                <c:pt idx="2062">
                  <c:v>-7.7298062766011685E-2</c:v>
                </c:pt>
                <c:pt idx="2063">
                  <c:v>-7.7595694224187578E-2</c:v>
                </c:pt>
                <c:pt idx="2064">
                  <c:v>-7.6517312896537654E-2</c:v>
                </c:pt>
                <c:pt idx="2065">
                  <c:v>-7.8881867696245334E-2</c:v>
                </c:pt>
                <c:pt idx="2066">
                  <c:v>-7.9914440712923779E-2</c:v>
                </c:pt>
                <c:pt idx="2067">
                  <c:v>-7.929536830776987E-2</c:v>
                </c:pt>
                <c:pt idx="2068">
                  <c:v>-9.1130842599452963E-2</c:v>
                </c:pt>
                <c:pt idx="2069">
                  <c:v>-9.8121802201320801E-2</c:v>
                </c:pt>
                <c:pt idx="2070">
                  <c:v>-0.13746817237811662</c:v>
                </c:pt>
                <c:pt idx="2071">
                  <c:v>-0.13187421684937214</c:v>
                </c:pt>
                <c:pt idx="2072">
                  <c:v>-0.27185145522006943</c:v>
                </c:pt>
                <c:pt idx="2073">
                  <c:v>-0.27604410526980017</c:v>
                </c:pt>
                <c:pt idx="2074">
                  <c:v>-0.29403025154448331</c:v>
                </c:pt>
                <c:pt idx="2075">
                  <c:v>-0.29207680122785973</c:v>
                </c:pt>
                <c:pt idx="2076">
                  <c:v>-0.30450743382893453</c:v>
                </c:pt>
                <c:pt idx="2077">
                  <c:v>-0.30981488868287599</c:v>
                </c:pt>
                <c:pt idx="2078">
                  <c:v>-0.29932996131236062</c:v>
                </c:pt>
                <c:pt idx="2079">
                  <c:v>-0.33256909349503611</c:v>
                </c:pt>
                <c:pt idx="2080">
                  <c:v>-0.34582407545540755</c:v>
                </c:pt>
                <c:pt idx="2081">
                  <c:v>-0.34480744676276093</c:v>
                </c:pt>
                <c:pt idx="2082">
                  <c:v>-0.34404604279694317</c:v>
                </c:pt>
                <c:pt idx="2083">
                  <c:v>-0.3691629197925092</c:v>
                </c:pt>
                <c:pt idx="2084">
                  <c:v>-0.37246392759911701</c:v>
                </c:pt>
                <c:pt idx="2085">
                  <c:v>-0.37325686933514701</c:v>
                </c:pt>
                <c:pt idx="2086">
                  <c:v>-0.38916590517400551</c:v>
                </c:pt>
                <c:pt idx="2087">
                  <c:v>-0.40909784474647748</c:v>
                </c:pt>
                <c:pt idx="2088">
                  <c:v>-0.48434216427311311</c:v>
                </c:pt>
                <c:pt idx="2089">
                  <c:v>-0.4871267468398332</c:v>
                </c:pt>
                <c:pt idx="2090">
                  <c:v>-0.47613621015091462</c:v>
                </c:pt>
                <c:pt idx="2091">
                  <c:v>-0.43000645584215558</c:v>
                </c:pt>
                <c:pt idx="2092">
                  <c:v>-0.44443144306030841</c:v>
                </c:pt>
                <c:pt idx="2093">
                  <c:v>-0.4413346896826672</c:v>
                </c:pt>
                <c:pt idx="2094">
                  <c:v>-0.45041752744208619</c:v>
                </c:pt>
                <c:pt idx="2095">
                  <c:v>-0.51737411480395046</c:v>
                </c:pt>
                <c:pt idx="2096">
                  <c:v>-0.52306091467394034</c:v>
                </c:pt>
                <c:pt idx="2097">
                  <c:v>-0.52855242442916905</c:v>
                </c:pt>
                <c:pt idx="2098">
                  <c:v>-0.52942008580574718</c:v>
                </c:pt>
                <c:pt idx="2099">
                  <c:v>-0.49826038502254527</c:v>
                </c:pt>
                <c:pt idx="2100">
                  <c:v>-0.5027358446069462</c:v>
                </c:pt>
                <c:pt idx="2101">
                  <c:v>-0.43910012864513032</c:v>
                </c:pt>
                <c:pt idx="2102">
                  <c:v>-0.3739997915764029</c:v>
                </c:pt>
                <c:pt idx="2103">
                  <c:v>-0.37557630085484583</c:v>
                </c:pt>
                <c:pt idx="2104">
                  <c:v>-0.34272372441197596</c:v>
                </c:pt>
                <c:pt idx="2105">
                  <c:v>-0.26918653459234521</c:v>
                </c:pt>
                <c:pt idx="2106">
                  <c:v>-0.22484324527234573</c:v>
                </c:pt>
                <c:pt idx="2107">
                  <c:v>-0.24642832905381296</c:v>
                </c:pt>
                <c:pt idx="2108">
                  <c:v>-0.24526035096609591</c:v>
                </c:pt>
                <c:pt idx="2109">
                  <c:v>-0.19992578351789619</c:v>
                </c:pt>
                <c:pt idx="2110">
                  <c:v>-0.21164773641535733</c:v>
                </c:pt>
                <c:pt idx="2111">
                  <c:v>-0.23682183394803127</c:v>
                </c:pt>
                <c:pt idx="2112">
                  <c:v>-0.23625346707016076</c:v>
                </c:pt>
                <c:pt idx="2113">
                  <c:v>-0.23340729844203864</c:v>
                </c:pt>
                <c:pt idx="2114">
                  <c:v>-0.22416662014488611</c:v>
                </c:pt>
                <c:pt idx="2115">
                  <c:v>-0.2253157132911783</c:v>
                </c:pt>
                <c:pt idx="2116">
                  <c:v>-0.24003287135325574</c:v>
                </c:pt>
                <c:pt idx="2117">
                  <c:v>-0.24090150220796558</c:v>
                </c:pt>
                <c:pt idx="2118">
                  <c:v>-0.24668958299859101</c:v>
                </c:pt>
                <c:pt idx="2119">
                  <c:v>-0.2383259741880128</c:v>
                </c:pt>
                <c:pt idx="2120">
                  <c:v>-0.2465154982212891</c:v>
                </c:pt>
                <c:pt idx="2121">
                  <c:v>-0.28257179648327946</c:v>
                </c:pt>
                <c:pt idx="2122">
                  <c:v>-0.27778670178479065</c:v>
                </c:pt>
                <c:pt idx="2123">
                  <c:v>-0.28711600534141191</c:v>
                </c:pt>
                <c:pt idx="2124">
                  <c:v>-0.28287051677917502</c:v>
                </c:pt>
                <c:pt idx="2125">
                  <c:v>-0.28706783437658695</c:v>
                </c:pt>
                <c:pt idx="2126">
                  <c:v>-0.30006585155558813</c:v>
                </c:pt>
                <c:pt idx="2127">
                  <c:v>-0.25800204736834526</c:v>
                </c:pt>
                <c:pt idx="2128">
                  <c:v>-0.23799190925249195</c:v>
                </c:pt>
                <c:pt idx="2129">
                  <c:v>-0.24177408586488822</c:v>
                </c:pt>
                <c:pt idx="2130">
                  <c:v>-0.22551765197068163</c:v>
                </c:pt>
                <c:pt idx="2131">
                  <c:v>-0.22007788217066052</c:v>
                </c:pt>
                <c:pt idx="2132">
                  <c:v>-0.22329514861093294</c:v>
                </c:pt>
                <c:pt idx="2133">
                  <c:v>-0.21495343680361187</c:v>
                </c:pt>
                <c:pt idx="2134">
                  <c:v>-0.16705929152112958</c:v>
                </c:pt>
                <c:pt idx="2135">
                  <c:v>-0.11874791716681618</c:v>
                </c:pt>
                <c:pt idx="2136">
                  <c:v>-0.11579513068332611</c:v>
                </c:pt>
                <c:pt idx="2137">
                  <c:v>-0.1155489758601668</c:v>
                </c:pt>
                <c:pt idx="2138">
                  <c:v>-0.11808613671161676</c:v>
                </c:pt>
                <c:pt idx="2139">
                  <c:v>-0.1027818006016142</c:v>
                </c:pt>
                <c:pt idx="2140">
                  <c:v>-8.7997438077633258E-2</c:v>
                </c:pt>
                <c:pt idx="2141">
                  <c:v>-7.677119753488916E-2</c:v>
                </c:pt>
                <c:pt idx="2142">
                  <c:v>-8.3343560124607655E-2</c:v>
                </c:pt>
                <c:pt idx="2143">
                  <c:v>-9.1134755759764638E-2</c:v>
                </c:pt>
                <c:pt idx="2144">
                  <c:v>-9.2410658149478228E-2</c:v>
                </c:pt>
                <c:pt idx="2145">
                  <c:v>-8.8179706922459702E-2</c:v>
                </c:pt>
                <c:pt idx="2146">
                  <c:v>-8.4735014230787345E-2</c:v>
                </c:pt>
                <c:pt idx="2147">
                  <c:v>-6.0005262399248548E-2</c:v>
                </c:pt>
                <c:pt idx="2148">
                  <c:v>-4.0558841359883552E-2</c:v>
                </c:pt>
                <c:pt idx="2149">
                  <c:v>-3.6722076795744393E-2</c:v>
                </c:pt>
                <c:pt idx="2150">
                  <c:v>-4.3876733164202965E-2</c:v>
                </c:pt>
                <c:pt idx="2151">
                  <c:v>-4.5036834346605631E-2</c:v>
                </c:pt>
                <c:pt idx="2152">
                  <c:v>-2.442337014482656E-2</c:v>
                </c:pt>
                <c:pt idx="2153">
                  <c:v>-2.7581610697124746E-2</c:v>
                </c:pt>
                <c:pt idx="2154">
                  <c:v>2.7965909700480972E-2</c:v>
                </c:pt>
                <c:pt idx="2155">
                  <c:v>0.17378265579398419</c:v>
                </c:pt>
                <c:pt idx="2156">
                  <c:v>0.18095045965350079</c:v>
                </c:pt>
                <c:pt idx="2157">
                  <c:v>0.19806540163202607</c:v>
                </c:pt>
                <c:pt idx="2158">
                  <c:v>0.22636522687060201</c:v>
                </c:pt>
                <c:pt idx="2159">
                  <c:v>0.21431999348979622</c:v>
                </c:pt>
                <c:pt idx="2160">
                  <c:v>0.2480510064976979</c:v>
                </c:pt>
                <c:pt idx="2161">
                  <c:v>0.25417481280352727</c:v>
                </c:pt>
                <c:pt idx="2162">
                  <c:v>0.27924279056475243</c:v>
                </c:pt>
                <c:pt idx="2163">
                  <c:v>0.29868039701463817</c:v>
                </c:pt>
                <c:pt idx="2164">
                  <c:v>0.27443882210625509</c:v>
                </c:pt>
                <c:pt idx="2165">
                  <c:v>0.22909015170638636</c:v>
                </c:pt>
                <c:pt idx="2166">
                  <c:v>0.25196794586962196</c:v>
                </c:pt>
                <c:pt idx="2167">
                  <c:v>0.29477912453484939</c:v>
                </c:pt>
                <c:pt idx="2168">
                  <c:v>0.29496911196938963</c:v>
                </c:pt>
                <c:pt idx="2169">
                  <c:v>0.27393097219623996</c:v>
                </c:pt>
                <c:pt idx="2170">
                  <c:v>0.26794966149686722</c:v>
                </c:pt>
                <c:pt idx="2171">
                  <c:v>0.43678776706884875</c:v>
                </c:pt>
                <c:pt idx="2172">
                  <c:v>0.43531690946891388</c:v>
                </c:pt>
                <c:pt idx="2173">
                  <c:v>0.42974394156210971</c:v>
                </c:pt>
                <c:pt idx="2174">
                  <c:v>0.47420592943567075</c:v>
                </c:pt>
                <c:pt idx="2175">
                  <c:v>0.47849992209825537</c:v>
                </c:pt>
                <c:pt idx="2176">
                  <c:v>0.47572225773170246</c:v>
                </c:pt>
                <c:pt idx="2177">
                  <c:v>0.47876080206592087</c:v>
                </c:pt>
                <c:pt idx="2178">
                  <c:v>0.45361852718354539</c:v>
                </c:pt>
                <c:pt idx="2179">
                  <c:v>0.44746800193507613</c:v>
                </c:pt>
                <c:pt idx="2180">
                  <c:v>0.43972349315872594</c:v>
                </c:pt>
                <c:pt idx="2181">
                  <c:v>0.4403237818759228</c:v>
                </c:pt>
                <c:pt idx="2182">
                  <c:v>0.45549675508747717</c:v>
                </c:pt>
                <c:pt idx="2183">
                  <c:v>0.47620160114334853</c:v>
                </c:pt>
                <c:pt idx="2184">
                  <c:v>0.4768425161874682</c:v>
                </c:pt>
                <c:pt idx="2185">
                  <c:v>0.47741149620950274</c:v>
                </c:pt>
                <c:pt idx="2186">
                  <c:v>0.46916264410354358</c:v>
                </c:pt>
                <c:pt idx="2187">
                  <c:v>0.44970511974228677</c:v>
                </c:pt>
                <c:pt idx="2188">
                  <c:v>0.44359083654908982</c:v>
                </c:pt>
                <c:pt idx="2189">
                  <c:v>0.45645010256619528</c:v>
                </c:pt>
                <c:pt idx="2190">
                  <c:v>0.45286172275265818</c:v>
                </c:pt>
                <c:pt idx="2191">
                  <c:v>0.45484514278828064</c:v>
                </c:pt>
                <c:pt idx="2192">
                  <c:v>0.40770841873178104</c:v>
                </c:pt>
                <c:pt idx="2193">
                  <c:v>0.40661176056451492</c:v>
                </c:pt>
                <c:pt idx="2194">
                  <c:v>0.39694052173827898</c:v>
                </c:pt>
                <c:pt idx="2195">
                  <c:v>0.36075029256399266</c:v>
                </c:pt>
                <c:pt idx="2196">
                  <c:v>0.37945445338682204</c:v>
                </c:pt>
                <c:pt idx="2197">
                  <c:v>0.38344938251445898</c:v>
                </c:pt>
                <c:pt idx="2198">
                  <c:v>0.37774586954644102</c:v>
                </c:pt>
                <c:pt idx="2199">
                  <c:v>0.355527966294861</c:v>
                </c:pt>
                <c:pt idx="2200">
                  <c:v>0.353769001301112</c:v>
                </c:pt>
                <c:pt idx="2201">
                  <c:v>0.34090669029608517</c:v>
                </c:pt>
                <c:pt idx="2202">
                  <c:v>0.34287457731204807</c:v>
                </c:pt>
                <c:pt idx="2203">
                  <c:v>0.31689373724908743</c:v>
                </c:pt>
                <c:pt idx="2204">
                  <c:v>0.24604557121769288</c:v>
                </c:pt>
                <c:pt idx="2205">
                  <c:v>0.24203259384749987</c:v>
                </c:pt>
                <c:pt idx="2206">
                  <c:v>0.21995833653252672</c:v>
                </c:pt>
                <c:pt idx="2207">
                  <c:v>0.18617005149487995</c:v>
                </c:pt>
                <c:pt idx="2208">
                  <c:v>9.1389144172486128E-2</c:v>
                </c:pt>
                <c:pt idx="2209">
                  <c:v>8.8440057663280697E-2</c:v>
                </c:pt>
                <c:pt idx="2210">
                  <c:v>8.0937142667906817E-2</c:v>
                </c:pt>
                <c:pt idx="2211">
                  <c:v>8.0376421106070975E-2</c:v>
                </c:pt>
                <c:pt idx="2212">
                  <c:v>7.3650780246302103E-2</c:v>
                </c:pt>
                <c:pt idx="2213">
                  <c:v>5.1259079328515825E-2</c:v>
                </c:pt>
                <c:pt idx="2214">
                  <c:v>2.7827576341558E-2</c:v>
                </c:pt>
                <c:pt idx="2215">
                  <c:v>2.179970568184442E-2</c:v>
                </c:pt>
                <c:pt idx="2216">
                  <c:v>1.8316510673714436E-2</c:v>
                </c:pt>
                <c:pt idx="2217">
                  <c:v>6.3667938484122952E-3</c:v>
                </c:pt>
                <c:pt idx="2218">
                  <c:v>-6.1762166934634603E-3</c:v>
                </c:pt>
                <c:pt idx="2219">
                  <c:v>-9.4151455976577494E-3</c:v>
                </c:pt>
                <c:pt idx="2220">
                  <c:v>-9.4151455976577512E-3</c:v>
                </c:pt>
                <c:pt idx="2221">
                  <c:v>-1.7636768230708125E-3</c:v>
                </c:pt>
                <c:pt idx="2222">
                  <c:v>-4.158200202147605E-3</c:v>
                </c:pt>
                <c:pt idx="2223">
                  <c:v>-1.7675300272543187E-2</c:v>
                </c:pt>
                <c:pt idx="2224">
                  <c:v>-1.9718631809699246E-2</c:v>
                </c:pt>
                <c:pt idx="2225">
                  <c:v>-2.0946591234716361E-2</c:v>
                </c:pt>
                <c:pt idx="2226">
                  <c:v>-2.0734985440913654E-2</c:v>
                </c:pt>
                <c:pt idx="2227">
                  <c:v>-3.2609816883426075E-2</c:v>
                </c:pt>
                <c:pt idx="2228">
                  <c:v>-3.2672692473586756E-2</c:v>
                </c:pt>
                <c:pt idx="2229">
                  <c:v>-4.8361125517978651E-2</c:v>
                </c:pt>
                <c:pt idx="2230">
                  <c:v>-3.9107131599882924E-2</c:v>
                </c:pt>
                <c:pt idx="2231">
                  <c:v>-0.20109727159930194</c:v>
                </c:pt>
                <c:pt idx="2232">
                  <c:v>-0.21807870339073118</c:v>
                </c:pt>
                <c:pt idx="2233">
                  <c:v>-0.21203942604288084</c:v>
                </c:pt>
                <c:pt idx="2234">
                  <c:v>-0.35977961988359053</c:v>
                </c:pt>
                <c:pt idx="2235">
                  <c:v>-0.36677409406575484</c:v>
                </c:pt>
                <c:pt idx="2236">
                  <c:v>-0.3684823767727074</c:v>
                </c:pt>
                <c:pt idx="2237">
                  <c:v>-0.35053680336723719</c:v>
                </c:pt>
                <c:pt idx="2238">
                  <c:v>-0.32502601897304262</c:v>
                </c:pt>
                <c:pt idx="2239">
                  <c:v>-0.30225011661668372</c:v>
                </c:pt>
                <c:pt idx="2240">
                  <c:v>-0.25712140873080919</c:v>
                </c:pt>
                <c:pt idx="2241">
                  <c:v>-0.28990275214569072</c:v>
                </c:pt>
                <c:pt idx="2242">
                  <c:v>-0.33637727916551341</c:v>
                </c:pt>
                <c:pt idx="2243">
                  <c:v>-0.33518356566011237</c:v>
                </c:pt>
                <c:pt idx="2244">
                  <c:v>-0.34677761744443092</c:v>
                </c:pt>
                <c:pt idx="2245">
                  <c:v>-0.34383210920279722</c:v>
                </c:pt>
                <c:pt idx="2246">
                  <c:v>-0.34313575497009391</c:v>
                </c:pt>
                <c:pt idx="2247">
                  <c:v>-0.35252325776201815</c:v>
                </c:pt>
                <c:pt idx="2248">
                  <c:v>-0.38974067647347532</c:v>
                </c:pt>
                <c:pt idx="2249">
                  <c:v>-0.38448585889648285</c:v>
                </c:pt>
                <c:pt idx="2250">
                  <c:v>-0.38492205088895415</c:v>
                </c:pt>
                <c:pt idx="2251">
                  <c:v>-0.37404636929682139</c:v>
                </c:pt>
                <c:pt idx="2252">
                  <c:v>-0.35580796671193399</c:v>
                </c:pt>
                <c:pt idx="2253">
                  <c:v>-0.3543986406955319</c:v>
                </c:pt>
                <c:pt idx="2254">
                  <c:v>-0.3567503120044101</c:v>
                </c:pt>
                <c:pt idx="2255">
                  <c:v>-0.36579037529396546</c:v>
                </c:pt>
                <c:pt idx="2256">
                  <c:v>-0.36531451378771468</c:v>
                </c:pt>
                <c:pt idx="2257">
                  <c:v>-0.35342215337684152</c:v>
                </c:pt>
                <c:pt idx="2258">
                  <c:v>-0.36533037208231928</c:v>
                </c:pt>
                <c:pt idx="2259">
                  <c:v>-0.42270941211982388</c:v>
                </c:pt>
                <c:pt idx="2260">
                  <c:v>-0.44463802504716848</c:v>
                </c:pt>
                <c:pt idx="2261">
                  <c:v>-0.19069998626578735</c:v>
                </c:pt>
                <c:pt idx="2262">
                  <c:v>-0.20550667781554346</c:v>
                </c:pt>
                <c:pt idx="2263">
                  <c:v>-0.20151937952778695</c:v>
                </c:pt>
                <c:pt idx="2264">
                  <c:v>-0.18302943969641411</c:v>
                </c:pt>
                <c:pt idx="2265">
                  <c:v>-0.18539529439789926</c:v>
                </c:pt>
                <c:pt idx="2266">
                  <c:v>-0.18085519687719226</c:v>
                </c:pt>
                <c:pt idx="2267">
                  <c:v>-0.18182581229903355</c:v>
                </c:pt>
                <c:pt idx="2268">
                  <c:v>-0.16790507085222978</c:v>
                </c:pt>
                <c:pt idx="2269">
                  <c:v>-0.2413375781077578</c:v>
                </c:pt>
                <c:pt idx="2270">
                  <c:v>-0.29694108259040847</c:v>
                </c:pt>
                <c:pt idx="2271">
                  <c:v>-0.30505074292188239</c:v>
                </c:pt>
                <c:pt idx="2272">
                  <c:v>-0.31639271459687907</c:v>
                </c:pt>
                <c:pt idx="2273">
                  <c:v>-0.30562101434499561</c:v>
                </c:pt>
                <c:pt idx="2274">
                  <c:v>-0.32391935934687932</c:v>
                </c:pt>
                <c:pt idx="2275">
                  <c:v>-0.31881719155294724</c:v>
                </c:pt>
                <c:pt idx="2276">
                  <c:v>-0.31825145569568708</c:v>
                </c:pt>
                <c:pt idx="2277">
                  <c:v>-0.32156461003271425</c:v>
                </c:pt>
                <c:pt idx="2278">
                  <c:v>-0.27879652971447838</c:v>
                </c:pt>
                <c:pt idx="2279">
                  <c:v>-0.29428499501236671</c:v>
                </c:pt>
                <c:pt idx="2280">
                  <c:v>-0.29365054722493961</c:v>
                </c:pt>
                <c:pt idx="2281">
                  <c:v>-0.30387405164029796</c:v>
                </c:pt>
                <c:pt idx="2282">
                  <c:v>-0.3060752943019549</c:v>
                </c:pt>
                <c:pt idx="2283">
                  <c:v>-0.3466598826726815</c:v>
                </c:pt>
                <c:pt idx="2284">
                  <c:v>-0.38044730385357234</c:v>
                </c:pt>
                <c:pt idx="2285">
                  <c:v>-0.3734923661277228</c:v>
                </c:pt>
                <c:pt idx="2286">
                  <c:v>-0.37938686098280572</c:v>
                </c:pt>
                <c:pt idx="2287">
                  <c:v>-0.35848733173968367</c:v>
                </c:pt>
                <c:pt idx="2288">
                  <c:v>-0.31459846051976637</c:v>
                </c:pt>
                <c:pt idx="2289">
                  <c:v>-0.23531454499444693</c:v>
                </c:pt>
                <c:pt idx="2290">
                  <c:v>-0.28791543745006593</c:v>
                </c:pt>
                <c:pt idx="2291">
                  <c:v>-0.28963841054439204</c:v>
                </c:pt>
                <c:pt idx="2292">
                  <c:v>-0.28540910212184317</c:v>
                </c:pt>
                <c:pt idx="2293">
                  <c:v>-0.24986349361026541</c:v>
                </c:pt>
                <c:pt idx="2294">
                  <c:v>-0.29838672881789124</c:v>
                </c:pt>
                <c:pt idx="2295">
                  <c:v>-0.26999022010112689</c:v>
                </c:pt>
                <c:pt idx="2296">
                  <c:v>-0.27086053525353598</c:v>
                </c:pt>
                <c:pt idx="2297">
                  <c:v>-0.27638396882840205</c:v>
                </c:pt>
                <c:pt idx="2298">
                  <c:v>-0.28120137429419095</c:v>
                </c:pt>
                <c:pt idx="2299">
                  <c:v>-0.28939944114745553</c:v>
                </c:pt>
                <c:pt idx="2300">
                  <c:v>-0.28964707591291067</c:v>
                </c:pt>
                <c:pt idx="2301">
                  <c:v>-0.2860178505521751</c:v>
                </c:pt>
                <c:pt idx="2302">
                  <c:v>-0.29060358514374202</c:v>
                </c:pt>
                <c:pt idx="2303">
                  <c:v>-0.2907196574012692</c:v>
                </c:pt>
                <c:pt idx="2304">
                  <c:v>-0.28066329456779698</c:v>
                </c:pt>
                <c:pt idx="2305">
                  <c:v>-0.2886266769886715</c:v>
                </c:pt>
                <c:pt idx="2306">
                  <c:v>-0.29768969156732111</c:v>
                </c:pt>
                <c:pt idx="2307">
                  <c:v>-0.29480383050617781</c:v>
                </c:pt>
                <c:pt idx="2308">
                  <c:v>-0.29424692917320289</c:v>
                </c:pt>
                <c:pt idx="2309">
                  <c:v>-0.29836743758163653</c:v>
                </c:pt>
                <c:pt idx="2310">
                  <c:v>-0.2990082370277935</c:v>
                </c:pt>
                <c:pt idx="2311">
                  <c:v>-0.30796451565245903</c:v>
                </c:pt>
                <c:pt idx="2312">
                  <c:v>-0.3070144715045996</c:v>
                </c:pt>
                <c:pt idx="2313">
                  <c:v>-0.30638263047320263</c:v>
                </c:pt>
                <c:pt idx="2314">
                  <c:v>-0.3055828048939751</c:v>
                </c:pt>
                <c:pt idx="2315">
                  <c:v>-0.29936013323266963</c:v>
                </c:pt>
                <c:pt idx="2316">
                  <c:v>-0.30098498079115649</c:v>
                </c:pt>
                <c:pt idx="2317">
                  <c:v>-0.30328205335048786</c:v>
                </c:pt>
                <c:pt idx="2318">
                  <c:v>-0.30080765611659377</c:v>
                </c:pt>
                <c:pt idx="2319">
                  <c:v>-0.28060140595227662</c:v>
                </c:pt>
                <c:pt idx="2320">
                  <c:v>-0.27510481038378076</c:v>
                </c:pt>
                <c:pt idx="2321">
                  <c:v>-0.38571905446082905</c:v>
                </c:pt>
                <c:pt idx="2322">
                  <c:v>-0.39211389967432569</c:v>
                </c:pt>
                <c:pt idx="2323">
                  <c:v>-0.39555124583177259</c:v>
                </c:pt>
                <c:pt idx="2324">
                  <c:v>-0.39083674452158101</c:v>
                </c:pt>
                <c:pt idx="2325">
                  <c:v>-0.39021736660313416</c:v>
                </c:pt>
                <c:pt idx="2326">
                  <c:v>-0.42352182512516195</c:v>
                </c:pt>
                <c:pt idx="2327">
                  <c:v>-0.43903057790006284</c:v>
                </c:pt>
                <c:pt idx="2328">
                  <c:v>-0.42736901365511598</c:v>
                </c:pt>
                <c:pt idx="2329">
                  <c:v>-0.37811288386449116</c:v>
                </c:pt>
                <c:pt idx="2330">
                  <c:v>-0.3696556838061541</c:v>
                </c:pt>
                <c:pt idx="2331">
                  <c:v>-0.3737489324475885</c:v>
                </c:pt>
                <c:pt idx="2332">
                  <c:v>-0.37721443613019789</c:v>
                </c:pt>
                <c:pt idx="2333">
                  <c:v>-0.37893001511240382</c:v>
                </c:pt>
                <c:pt idx="2334">
                  <c:v>-0.3659850524256294</c:v>
                </c:pt>
                <c:pt idx="2335">
                  <c:v>-0.36198071638697299</c:v>
                </c:pt>
                <c:pt idx="2336">
                  <c:v>-0.36406193936737907</c:v>
                </c:pt>
                <c:pt idx="2337">
                  <c:v>-0.37520041110193586</c:v>
                </c:pt>
                <c:pt idx="2338">
                  <c:v>-0.42176990798779945</c:v>
                </c:pt>
                <c:pt idx="2339">
                  <c:v>-0.41034138366913914</c:v>
                </c:pt>
                <c:pt idx="2340">
                  <c:v>-0.41074955068628261</c:v>
                </c:pt>
                <c:pt idx="2341">
                  <c:v>-0.41660577291323231</c:v>
                </c:pt>
                <c:pt idx="2342">
                  <c:v>-0.41207430505451159</c:v>
                </c:pt>
                <c:pt idx="2343">
                  <c:v>-0.38553933708206867</c:v>
                </c:pt>
                <c:pt idx="2344">
                  <c:v>-0.33775204912068696</c:v>
                </c:pt>
                <c:pt idx="2345">
                  <c:v>-0.34797715894400383</c:v>
                </c:pt>
                <c:pt idx="2346">
                  <c:v>-0.31891544471685407</c:v>
                </c:pt>
                <c:pt idx="2347">
                  <c:v>-0.31552993259236323</c:v>
                </c:pt>
                <c:pt idx="2348">
                  <c:v>-0.37364631753155109</c:v>
                </c:pt>
                <c:pt idx="2349">
                  <c:v>-0.48590226765410544</c:v>
                </c:pt>
                <c:pt idx="2350">
                  <c:v>-0.43640380489293812</c:v>
                </c:pt>
                <c:pt idx="2351">
                  <c:v>-0.43517858109724972</c:v>
                </c:pt>
                <c:pt idx="2352">
                  <c:v>-0.43712715923743517</c:v>
                </c:pt>
                <c:pt idx="2353">
                  <c:v>-0.45700204832627173</c:v>
                </c:pt>
                <c:pt idx="2354">
                  <c:v>-0.38875250300385839</c:v>
                </c:pt>
                <c:pt idx="2355">
                  <c:v>-0.43650744431162164</c:v>
                </c:pt>
                <c:pt idx="2356">
                  <c:v>-0.42154171584121697</c:v>
                </c:pt>
                <c:pt idx="2357">
                  <c:v>-0.45322594402481936</c:v>
                </c:pt>
                <c:pt idx="2358">
                  <c:v>-0.45781157500275488</c:v>
                </c:pt>
                <c:pt idx="2359">
                  <c:v>-0.48433813503539813</c:v>
                </c:pt>
                <c:pt idx="2360">
                  <c:v>-0.51874461481998968</c:v>
                </c:pt>
                <c:pt idx="2361">
                  <c:v>-0.51843788191511653</c:v>
                </c:pt>
                <c:pt idx="2362">
                  <c:v>-0.51080425756044445</c:v>
                </c:pt>
                <c:pt idx="2363">
                  <c:v>-0.50994431139763985</c:v>
                </c:pt>
                <c:pt idx="2364">
                  <c:v>-0.5460995728767909</c:v>
                </c:pt>
                <c:pt idx="2365">
                  <c:v>-0.54539220922146969</c:v>
                </c:pt>
                <c:pt idx="2366">
                  <c:v>-0.53958020268931361</c:v>
                </c:pt>
                <c:pt idx="2367">
                  <c:v>-0.53998147779841554</c:v>
                </c:pt>
                <c:pt idx="2368">
                  <c:v>-0.54657972080156725</c:v>
                </c:pt>
                <c:pt idx="2369">
                  <c:v>-0.53582417774387281</c:v>
                </c:pt>
                <c:pt idx="2370">
                  <c:v>-0.53009499640540447</c:v>
                </c:pt>
                <c:pt idx="2371">
                  <c:v>-0.47906380533702669</c:v>
                </c:pt>
                <c:pt idx="2372">
                  <c:v>-0.45086515437554703</c:v>
                </c:pt>
                <c:pt idx="2373">
                  <c:v>-0.45761520378674436</c:v>
                </c:pt>
                <c:pt idx="2374">
                  <c:v>-0.39558470388901545</c:v>
                </c:pt>
                <c:pt idx="2375">
                  <c:v>-0.3906660079488995</c:v>
                </c:pt>
                <c:pt idx="2376">
                  <c:v>-0.38831241941653172</c:v>
                </c:pt>
                <c:pt idx="2377">
                  <c:v>-0.39297263015797923</c:v>
                </c:pt>
                <c:pt idx="2378">
                  <c:v>-0.3964157867094748</c:v>
                </c:pt>
                <c:pt idx="2379">
                  <c:v>-0.39214378247518022</c:v>
                </c:pt>
                <c:pt idx="2380">
                  <c:v>-0.31120839522202176</c:v>
                </c:pt>
                <c:pt idx="2381">
                  <c:v>-0.30563490493832651</c:v>
                </c:pt>
                <c:pt idx="2382">
                  <c:v>-0.29179757196429967</c:v>
                </c:pt>
                <c:pt idx="2383">
                  <c:v>-0.30643557606727867</c:v>
                </c:pt>
                <c:pt idx="2384">
                  <c:v>-0.31470308891586868</c:v>
                </c:pt>
                <c:pt idx="2385">
                  <c:v>-0.31766356518775835</c:v>
                </c:pt>
                <c:pt idx="2386">
                  <c:v>-0.20678573661065544</c:v>
                </c:pt>
                <c:pt idx="2387">
                  <c:v>-0.2158187084736852</c:v>
                </c:pt>
                <c:pt idx="2388">
                  <c:v>-0.1712779162788777</c:v>
                </c:pt>
                <c:pt idx="2389">
                  <c:v>-0.14416821279133935</c:v>
                </c:pt>
                <c:pt idx="2390">
                  <c:v>-0.125432383913201</c:v>
                </c:pt>
                <c:pt idx="2391">
                  <c:v>-0.10912396582544868</c:v>
                </c:pt>
                <c:pt idx="2392">
                  <c:v>-0.1081933951754589</c:v>
                </c:pt>
                <c:pt idx="2393">
                  <c:v>-0.11141939543471516</c:v>
                </c:pt>
                <c:pt idx="2394">
                  <c:v>-0.11544443857808351</c:v>
                </c:pt>
                <c:pt idx="2395">
                  <c:v>-6.0118998003946031E-2</c:v>
                </c:pt>
                <c:pt idx="2396">
                  <c:v>-3.2966119693755534E-2</c:v>
                </c:pt>
                <c:pt idx="2397">
                  <c:v>-1.5336150550268216E-2</c:v>
                </c:pt>
                <c:pt idx="2398">
                  <c:v>-1.3186532420293768E-2</c:v>
                </c:pt>
                <c:pt idx="2399">
                  <c:v>-1.5338730568538569E-2</c:v>
                </c:pt>
                <c:pt idx="2400">
                  <c:v>-2.018473693213086E-2</c:v>
                </c:pt>
                <c:pt idx="2401">
                  <c:v>6.0137694590561086E-3</c:v>
                </c:pt>
                <c:pt idx="2402">
                  <c:v>2.7323899009789781E-3</c:v>
                </c:pt>
                <c:pt idx="2403">
                  <c:v>5.5765806408515806E-2</c:v>
                </c:pt>
                <c:pt idx="2404">
                  <c:v>5.824159531684521E-2</c:v>
                </c:pt>
                <c:pt idx="2405">
                  <c:v>7.7229068592531397E-2</c:v>
                </c:pt>
                <c:pt idx="2406">
                  <c:v>8.4125569320489965E-2</c:v>
                </c:pt>
                <c:pt idx="2407">
                  <c:v>5.303724043695144E-2</c:v>
                </c:pt>
                <c:pt idx="2408">
                  <c:v>7.0563890834002344E-2</c:v>
                </c:pt>
                <c:pt idx="2409">
                  <c:v>5.103641899081008E-2</c:v>
                </c:pt>
                <c:pt idx="2410">
                  <c:v>5.0214871536526491E-2</c:v>
                </c:pt>
                <c:pt idx="2411">
                  <c:v>2.9991920392172685E-2</c:v>
                </c:pt>
                <c:pt idx="2412">
                  <c:v>2.7291381196661319E-2</c:v>
                </c:pt>
                <c:pt idx="2413">
                  <c:v>1.5502215750836582E-2</c:v>
                </c:pt>
                <c:pt idx="2414">
                  <c:v>8.1310858989297394E-3</c:v>
                </c:pt>
                <c:pt idx="2415">
                  <c:v>1.5743968151886414E-2</c:v>
                </c:pt>
                <c:pt idx="2416">
                  <c:v>6.5248783008092656E-2</c:v>
                </c:pt>
                <c:pt idx="2417">
                  <c:v>9.2796133490872124E-2</c:v>
                </c:pt>
                <c:pt idx="2418">
                  <c:v>0.10493885588756947</c:v>
                </c:pt>
                <c:pt idx="2419">
                  <c:v>0.18877814194728251</c:v>
                </c:pt>
                <c:pt idx="2420">
                  <c:v>0.23125379380594574</c:v>
                </c:pt>
                <c:pt idx="2421">
                  <c:v>0.23119137373479653</c:v>
                </c:pt>
                <c:pt idx="2422">
                  <c:v>0.23960135547577877</c:v>
                </c:pt>
                <c:pt idx="2423">
                  <c:v>0.2414867084727724</c:v>
                </c:pt>
                <c:pt idx="2424">
                  <c:v>0.27783425273297074</c:v>
                </c:pt>
                <c:pt idx="2425">
                  <c:v>0.30168041998937384</c:v>
                </c:pt>
                <c:pt idx="2426">
                  <c:v>0.2603094937401082</c:v>
                </c:pt>
                <c:pt idx="2427">
                  <c:v>0.27572383125477795</c:v>
                </c:pt>
                <c:pt idx="2428">
                  <c:v>0.27018856745213193</c:v>
                </c:pt>
                <c:pt idx="2429">
                  <c:v>0.21983509286993017</c:v>
                </c:pt>
                <c:pt idx="2430">
                  <c:v>0.2106228982881162</c:v>
                </c:pt>
                <c:pt idx="2431">
                  <c:v>0.20208962321142454</c:v>
                </c:pt>
                <c:pt idx="2432">
                  <c:v>0.19177066960190084</c:v>
                </c:pt>
                <c:pt idx="2433">
                  <c:v>0.20272397148186769</c:v>
                </c:pt>
                <c:pt idx="2434">
                  <c:v>0.16024252550458321</c:v>
                </c:pt>
                <c:pt idx="2435">
                  <c:v>0.17098762856935987</c:v>
                </c:pt>
                <c:pt idx="2436">
                  <c:v>0.17215550816576466</c:v>
                </c:pt>
                <c:pt idx="2437">
                  <c:v>0.2137890908830295</c:v>
                </c:pt>
                <c:pt idx="2438">
                  <c:v>0.21900908007246014</c:v>
                </c:pt>
                <c:pt idx="2439">
                  <c:v>0.25581864326481352</c:v>
                </c:pt>
                <c:pt idx="2440">
                  <c:v>0.20290458188158084</c:v>
                </c:pt>
                <c:pt idx="2441">
                  <c:v>0.19625393367201519</c:v>
                </c:pt>
                <c:pt idx="2442">
                  <c:v>0.17106756664043427</c:v>
                </c:pt>
                <c:pt idx="2443">
                  <c:v>0.19973520591800931</c:v>
                </c:pt>
                <c:pt idx="2444">
                  <c:v>0.20788416059692472</c:v>
                </c:pt>
                <c:pt idx="2445">
                  <c:v>0.2856583970180358</c:v>
                </c:pt>
                <c:pt idx="2446">
                  <c:v>0.26682646777928437</c:v>
                </c:pt>
                <c:pt idx="2447">
                  <c:v>0.26768465113130085</c:v>
                </c:pt>
                <c:pt idx="2448">
                  <c:v>0.25299720722850388</c:v>
                </c:pt>
                <c:pt idx="2449">
                  <c:v>0.24089417623599715</c:v>
                </c:pt>
                <c:pt idx="2450">
                  <c:v>0.24110759623995362</c:v>
                </c:pt>
                <c:pt idx="2451">
                  <c:v>0.22521181966747073</c:v>
                </c:pt>
                <c:pt idx="2452">
                  <c:v>0.23102370498997812</c:v>
                </c:pt>
                <c:pt idx="2453">
                  <c:v>0.21061059918688099</c:v>
                </c:pt>
                <c:pt idx="2454">
                  <c:v>0.25324102140730537</c:v>
                </c:pt>
                <c:pt idx="2455">
                  <c:v>0.20863102079297974</c:v>
                </c:pt>
                <c:pt idx="2456">
                  <c:v>0.20482801428954384</c:v>
                </c:pt>
                <c:pt idx="2457">
                  <c:v>0.2254315079986812</c:v>
                </c:pt>
                <c:pt idx="2458">
                  <c:v>0.2270623836556554</c:v>
                </c:pt>
                <c:pt idx="2459">
                  <c:v>0.22678999644944739</c:v>
                </c:pt>
                <c:pt idx="2460">
                  <c:v>0.22575786226071776</c:v>
                </c:pt>
                <c:pt idx="2461">
                  <c:v>0.2169802428108257</c:v>
                </c:pt>
                <c:pt idx="2462">
                  <c:v>0.22176883765567995</c:v>
                </c:pt>
                <c:pt idx="2463">
                  <c:v>0.21896578873543895</c:v>
                </c:pt>
                <c:pt idx="2464">
                  <c:v>0.22451481527836817</c:v>
                </c:pt>
                <c:pt idx="2465">
                  <c:v>0.22466449389994975</c:v>
                </c:pt>
                <c:pt idx="2466">
                  <c:v>0.22252252677590534</c:v>
                </c:pt>
                <c:pt idx="2467">
                  <c:v>0.2459537013390927</c:v>
                </c:pt>
                <c:pt idx="2468">
                  <c:v>0.25901990520974777</c:v>
                </c:pt>
                <c:pt idx="2469">
                  <c:v>0.28589812703321743</c:v>
                </c:pt>
                <c:pt idx="2470">
                  <c:v>0.28521205494968133</c:v>
                </c:pt>
                <c:pt idx="2471">
                  <c:v>0.30389051428694958</c:v>
                </c:pt>
                <c:pt idx="2472">
                  <c:v>0.32898218886936392</c:v>
                </c:pt>
                <c:pt idx="2473">
                  <c:v>0.32547387887449114</c:v>
                </c:pt>
                <c:pt idx="2474">
                  <c:v>0.33776895931820705</c:v>
                </c:pt>
                <c:pt idx="2475">
                  <c:v>0.33652685586133924</c:v>
                </c:pt>
                <c:pt idx="2476">
                  <c:v>0.31329543157723144</c:v>
                </c:pt>
                <c:pt idx="2477">
                  <c:v>0.33313330228329352</c:v>
                </c:pt>
                <c:pt idx="2478">
                  <c:v>0.36495992860331089</c:v>
                </c:pt>
                <c:pt idx="2479">
                  <c:v>0.34014902884831599</c:v>
                </c:pt>
                <c:pt idx="2480">
                  <c:v>0.34382603373865117</c:v>
                </c:pt>
                <c:pt idx="2481">
                  <c:v>0.34294838323764326</c:v>
                </c:pt>
                <c:pt idx="2482">
                  <c:v>0.34007993992290392</c:v>
                </c:pt>
                <c:pt idx="2483">
                  <c:v>0.34417491271135847</c:v>
                </c:pt>
                <c:pt idx="2484">
                  <c:v>0.33626583377130409</c:v>
                </c:pt>
                <c:pt idx="2485">
                  <c:v>0.3338711428412775</c:v>
                </c:pt>
                <c:pt idx="2486">
                  <c:v>0.35704903572082985</c:v>
                </c:pt>
                <c:pt idx="2487">
                  <c:v>0.34552510281144277</c:v>
                </c:pt>
                <c:pt idx="2488">
                  <c:v>0.35651476009289423</c:v>
                </c:pt>
                <c:pt idx="2489">
                  <c:v>0.40610645744608098</c:v>
                </c:pt>
                <c:pt idx="2490">
                  <c:v>0.41008333944885955</c:v>
                </c:pt>
                <c:pt idx="2491">
                  <c:v>0.40174251200414357</c:v>
                </c:pt>
                <c:pt idx="2492">
                  <c:v>0.37052562644059256</c:v>
                </c:pt>
                <c:pt idx="2493">
                  <c:v>0.36760999810000022</c:v>
                </c:pt>
                <c:pt idx="2494">
                  <c:v>0.40582560637167436</c:v>
                </c:pt>
                <c:pt idx="2495">
                  <c:v>0.40408690999490526</c:v>
                </c:pt>
                <c:pt idx="2496">
                  <c:v>0.40654703243779927</c:v>
                </c:pt>
                <c:pt idx="2497">
                  <c:v>0.40812734003432721</c:v>
                </c:pt>
                <c:pt idx="2498">
                  <c:v>0.40475703171206984</c:v>
                </c:pt>
                <c:pt idx="2499">
                  <c:v>0.40695677533947366</c:v>
                </c:pt>
                <c:pt idx="2500">
                  <c:v>0.42121856330113666</c:v>
                </c:pt>
                <c:pt idx="2501">
                  <c:v>0.42739052217502904</c:v>
                </c:pt>
                <c:pt idx="2502">
                  <c:v>0.45124707780494022</c:v>
                </c:pt>
                <c:pt idx="2503">
                  <c:v>0.4385209591889071</c:v>
                </c:pt>
                <c:pt idx="2504">
                  <c:v>0.4483530100857831</c:v>
                </c:pt>
                <c:pt idx="2505">
                  <c:v>0.4063003238523174</c:v>
                </c:pt>
                <c:pt idx="2506">
                  <c:v>0.4025808632420686</c:v>
                </c:pt>
                <c:pt idx="2507">
                  <c:v>0.4047362278864361</c:v>
                </c:pt>
                <c:pt idx="2508">
                  <c:v>0.40984342657751893</c:v>
                </c:pt>
                <c:pt idx="2509">
                  <c:v>0.40839088964414699</c:v>
                </c:pt>
                <c:pt idx="2510">
                  <c:v>0.46694528617441972</c:v>
                </c:pt>
                <c:pt idx="2511">
                  <c:v>0.49215440679301314</c:v>
                </c:pt>
                <c:pt idx="2512">
                  <c:v>0.51983613832039111</c:v>
                </c:pt>
                <c:pt idx="2513">
                  <c:v>0.54100042845492868</c:v>
                </c:pt>
                <c:pt idx="2514">
                  <c:v>0.53004239054675728</c:v>
                </c:pt>
                <c:pt idx="2515">
                  <c:v>0.54472029589741322</c:v>
                </c:pt>
                <c:pt idx="2516">
                  <c:v>0.53769156865860435</c:v>
                </c:pt>
                <c:pt idx="2517">
                  <c:v>0.53425574837521261</c:v>
                </c:pt>
                <c:pt idx="2518">
                  <c:v>0.55083121212345731</c:v>
                </c:pt>
                <c:pt idx="2519">
                  <c:v>0.55171009731074705</c:v>
                </c:pt>
                <c:pt idx="2520">
                  <c:v>0.58766101476333155</c:v>
                </c:pt>
                <c:pt idx="2521">
                  <c:v>0.60923336796942851</c:v>
                </c:pt>
                <c:pt idx="2522">
                  <c:v>0.61181384125935423</c:v>
                </c:pt>
                <c:pt idx="2523">
                  <c:v>0.60965995698064412</c:v>
                </c:pt>
                <c:pt idx="2524">
                  <c:v>0.60734993884235744</c:v>
                </c:pt>
                <c:pt idx="2525">
                  <c:v>0.64221252671292328</c:v>
                </c:pt>
                <c:pt idx="2526">
                  <c:v>0.64527366818830467</c:v>
                </c:pt>
                <c:pt idx="2527">
                  <c:v>0.6500923326963356</c:v>
                </c:pt>
                <c:pt idx="2528">
                  <c:v>0.65199321708884539</c:v>
                </c:pt>
                <c:pt idx="2529">
                  <c:v>0.66047382822219847</c:v>
                </c:pt>
                <c:pt idx="2530">
                  <c:v>0.66209745410761101</c:v>
                </c:pt>
                <c:pt idx="2531">
                  <c:v>0.672659888287234</c:v>
                </c:pt>
                <c:pt idx="2532">
                  <c:v>0.67197540661825272</c:v>
                </c:pt>
                <c:pt idx="2533">
                  <c:v>0.64322533166523799</c:v>
                </c:pt>
                <c:pt idx="2534">
                  <c:v>0.63635267022383435</c:v>
                </c:pt>
                <c:pt idx="2535">
                  <c:v>0.63633240490610787</c:v>
                </c:pt>
                <c:pt idx="2536">
                  <c:v>0.62648463949984612</c:v>
                </c:pt>
                <c:pt idx="2537">
                  <c:v>0.61956205169007605</c:v>
                </c:pt>
                <c:pt idx="2538">
                  <c:v>0.59916674918893265</c:v>
                </c:pt>
                <c:pt idx="2539">
                  <c:v>0.53925827683840422</c:v>
                </c:pt>
                <c:pt idx="2540">
                  <c:v>0.52427550201376927</c:v>
                </c:pt>
                <c:pt idx="2541">
                  <c:v>0.50589358117872907</c:v>
                </c:pt>
                <c:pt idx="2542">
                  <c:v>0.50209392504217998</c:v>
                </c:pt>
                <c:pt idx="2543">
                  <c:v>0.51904987490768872</c:v>
                </c:pt>
                <c:pt idx="2544">
                  <c:v>0.53499533375896846</c:v>
                </c:pt>
                <c:pt idx="2545">
                  <c:v>0.52256785835238428</c:v>
                </c:pt>
                <c:pt idx="2546">
                  <c:v>0.55336496375677002</c:v>
                </c:pt>
                <c:pt idx="2547">
                  <c:v>0.5499287239849967</c:v>
                </c:pt>
                <c:pt idx="2548">
                  <c:v>0.53942964833909623</c:v>
                </c:pt>
                <c:pt idx="2549">
                  <c:v>0.53720576910706375</c:v>
                </c:pt>
                <c:pt idx="2550">
                  <c:v>0.53545192596808233</c:v>
                </c:pt>
                <c:pt idx="2551">
                  <c:v>0.54088938979890089</c:v>
                </c:pt>
                <c:pt idx="2552">
                  <c:v>0.56674649452354775</c:v>
                </c:pt>
                <c:pt idx="2553">
                  <c:v>0.57405319578272873</c:v>
                </c:pt>
                <c:pt idx="2554">
                  <c:v>0.56097660882904798</c:v>
                </c:pt>
                <c:pt idx="2555">
                  <c:v>0.4749464550145564</c:v>
                </c:pt>
                <c:pt idx="2556">
                  <c:v>0.46685648689725606</c:v>
                </c:pt>
                <c:pt idx="2557">
                  <c:v>0.45231248694094128</c:v>
                </c:pt>
                <c:pt idx="2558">
                  <c:v>0.43671585091488291</c:v>
                </c:pt>
                <c:pt idx="2559">
                  <c:v>0.42144851223224294</c:v>
                </c:pt>
                <c:pt idx="2560">
                  <c:v>0.41092713929009889</c:v>
                </c:pt>
                <c:pt idx="2561">
                  <c:v>0.40995463886352457</c:v>
                </c:pt>
                <c:pt idx="2562">
                  <c:v>0.40918652528093546</c:v>
                </c:pt>
                <c:pt idx="2563">
                  <c:v>0.4237066576045157</c:v>
                </c:pt>
                <c:pt idx="2564">
                  <c:v>0.44904267942262488</c:v>
                </c:pt>
                <c:pt idx="2565">
                  <c:v>0.45783966913364538</c:v>
                </c:pt>
                <c:pt idx="2566">
                  <c:v>0.46574087077159665</c:v>
                </c:pt>
                <c:pt idx="2567">
                  <c:v>0.45660145812212061</c:v>
                </c:pt>
                <c:pt idx="2568">
                  <c:v>0.45064379645131031</c:v>
                </c:pt>
                <c:pt idx="2569">
                  <c:v>0.45280464835546164</c:v>
                </c:pt>
                <c:pt idx="2570">
                  <c:v>0.42626216609020134</c:v>
                </c:pt>
                <c:pt idx="2571">
                  <c:v>0.42287766188251596</c:v>
                </c:pt>
                <c:pt idx="2572">
                  <c:v>0.41440749042625491</c:v>
                </c:pt>
                <c:pt idx="2573">
                  <c:v>0.40992936194820384</c:v>
                </c:pt>
                <c:pt idx="2574">
                  <c:v>0.40488597412073657</c:v>
                </c:pt>
                <c:pt idx="2575">
                  <c:v>0.41359045513022702</c:v>
                </c:pt>
                <c:pt idx="2576">
                  <c:v>0.41820818827639483</c:v>
                </c:pt>
                <c:pt idx="2577">
                  <c:v>0.39902064858716768</c:v>
                </c:pt>
                <c:pt idx="2578">
                  <c:v>0.38636499829774829</c:v>
                </c:pt>
                <c:pt idx="2579">
                  <c:v>0.37441039051754471</c:v>
                </c:pt>
                <c:pt idx="2580">
                  <c:v>0.35857744744047954</c:v>
                </c:pt>
                <c:pt idx="2581">
                  <c:v>0.3227748899666954</c:v>
                </c:pt>
                <c:pt idx="2582">
                  <c:v>0.31791855990961526</c:v>
                </c:pt>
                <c:pt idx="2583">
                  <c:v>0.31590866336168616</c:v>
                </c:pt>
                <c:pt idx="2584">
                  <c:v>0.30700396873238966</c:v>
                </c:pt>
                <c:pt idx="2585">
                  <c:v>0.22530644180963399</c:v>
                </c:pt>
                <c:pt idx="2586">
                  <c:v>0.23588579605154852</c:v>
                </c:pt>
                <c:pt idx="2587">
                  <c:v>0.20762206567899344</c:v>
                </c:pt>
                <c:pt idx="2588">
                  <c:v>0.20574092028881069</c:v>
                </c:pt>
                <c:pt idx="2589">
                  <c:v>0.20270320975557354</c:v>
                </c:pt>
                <c:pt idx="2590">
                  <c:v>0.2305863864928335</c:v>
                </c:pt>
                <c:pt idx="2591">
                  <c:v>0.22270301108490942</c:v>
                </c:pt>
                <c:pt idx="2592">
                  <c:v>0.19855446325569082</c:v>
                </c:pt>
                <c:pt idx="2593">
                  <c:v>0.22749556295326892</c:v>
                </c:pt>
                <c:pt idx="2594">
                  <c:v>0.23029929403308388</c:v>
                </c:pt>
                <c:pt idx="2595">
                  <c:v>0.23006440558792221</c:v>
                </c:pt>
                <c:pt idx="2596">
                  <c:v>0.23129965153768883</c:v>
                </c:pt>
                <c:pt idx="2597">
                  <c:v>0.24373834012379603</c:v>
                </c:pt>
                <c:pt idx="2598">
                  <c:v>0.2362703857730753</c:v>
                </c:pt>
                <c:pt idx="2599">
                  <c:v>0.29515627558260416</c:v>
                </c:pt>
                <c:pt idx="2600">
                  <c:v>0.31789267927111636</c:v>
                </c:pt>
                <c:pt idx="2601">
                  <c:v>0.33102488712997608</c:v>
                </c:pt>
                <c:pt idx="2602">
                  <c:v>0.32416712881357213</c:v>
                </c:pt>
                <c:pt idx="2603">
                  <c:v>0.30357563914197216</c:v>
                </c:pt>
                <c:pt idx="2604">
                  <c:v>0.28410400910055933</c:v>
                </c:pt>
                <c:pt idx="2605">
                  <c:v>0.28782314268443338</c:v>
                </c:pt>
                <c:pt idx="2606">
                  <c:v>0.25789505062177726</c:v>
                </c:pt>
                <c:pt idx="2607">
                  <c:v>0.25361160362219487</c:v>
                </c:pt>
                <c:pt idx="2608">
                  <c:v>0.26245054076556562</c:v>
                </c:pt>
                <c:pt idx="2609">
                  <c:v>0.26489791658533396</c:v>
                </c:pt>
                <c:pt idx="2610">
                  <c:v>0.25191719233388044</c:v>
                </c:pt>
                <c:pt idx="2611">
                  <c:v>0.280317723656343</c:v>
                </c:pt>
                <c:pt idx="2612">
                  <c:v>0.14016801493593212</c:v>
                </c:pt>
                <c:pt idx="2613">
                  <c:v>0.10234952795299541</c:v>
                </c:pt>
                <c:pt idx="2614">
                  <c:v>9.668835294196218E-2</c:v>
                </c:pt>
                <c:pt idx="2615">
                  <c:v>0.22650013397468033</c:v>
                </c:pt>
                <c:pt idx="2616">
                  <c:v>0.21819031374299538</c:v>
                </c:pt>
                <c:pt idx="2617">
                  <c:v>0.25986878335423008</c:v>
                </c:pt>
                <c:pt idx="2618">
                  <c:v>0.27296531363147114</c:v>
                </c:pt>
                <c:pt idx="2619">
                  <c:v>0.29182968318556107</c:v>
                </c:pt>
                <c:pt idx="2620">
                  <c:v>0.28244182914842342</c:v>
                </c:pt>
                <c:pt idx="2621">
                  <c:v>0.28444425490335146</c:v>
                </c:pt>
                <c:pt idx="2622">
                  <c:v>0.29249104381322566</c:v>
                </c:pt>
                <c:pt idx="2623">
                  <c:v>0.27862236690411618</c:v>
                </c:pt>
                <c:pt idx="2624">
                  <c:v>0.21903859540971835</c:v>
                </c:pt>
                <c:pt idx="2625">
                  <c:v>0.16127572666165788</c:v>
                </c:pt>
                <c:pt idx="2626">
                  <c:v>4.3783075720147474E-2</c:v>
                </c:pt>
                <c:pt idx="2627">
                  <c:v>5.1510612358876121E-2</c:v>
                </c:pt>
                <c:pt idx="2628">
                  <c:v>4.4043662233853802E-2</c:v>
                </c:pt>
                <c:pt idx="2629">
                  <c:v>3.1098494443868429E-2</c:v>
                </c:pt>
                <c:pt idx="2630">
                  <c:v>6.5721415141844434E-3</c:v>
                </c:pt>
                <c:pt idx="2631">
                  <c:v>-4.3106169852866624E-2</c:v>
                </c:pt>
                <c:pt idx="2632">
                  <c:v>-2.7558684294132659E-2</c:v>
                </c:pt>
                <c:pt idx="2633">
                  <c:v>-2.3764710816122189E-2</c:v>
                </c:pt>
                <c:pt idx="2634">
                  <c:v>7.8859200798074638E-3</c:v>
                </c:pt>
                <c:pt idx="2635">
                  <c:v>-1.4627998378197567E-2</c:v>
                </c:pt>
                <c:pt idx="2636">
                  <c:v>-1.2853982695796906E-2</c:v>
                </c:pt>
                <c:pt idx="2637">
                  <c:v>2.3212523383396726E-2</c:v>
                </c:pt>
                <c:pt idx="2638">
                  <c:v>4.2448910940441502E-2</c:v>
                </c:pt>
                <c:pt idx="2639">
                  <c:v>4.2696010771338833E-2</c:v>
                </c:pt>
                <c:pt idx="2640">
                  <c:v>1.9537591888083877E-2</c:v>
                </c:pt>
                <c:pt idx="2641">
                  <c:v>2.484750325504493E-2</c:v>
                </c:pt>
                <c:pt idx="2642">
                  <c:v>2.2329622338423519E-2</c:v>
                </c:pt>
                <c:pt idx="2643">
                  <c:v>2.8564967394187856E-2</c:v>
                </c:pt>
                <c:pt idx="2644">
                  <c:v>2.8482195967744348E-2</c:v>
                </c:pt>
                <c:pt idx="2645">
                  <c:v>-2.9783544710392795E-2</c:v>
                </c:pt>
                <c:pt idx="2646">
                  <c:v>-4.082035818959568E-2</c:v>
                </c:pt>
                <c:pt idx="2647">
                  <c:v>-6.5199469271245251E-3</c:v>
                </c:pt>
                <c:pt idx="2648">
                  <c:v>-1.3263334307759221E-2</c:v>
                </c:pt>
                <c:pt idx="2649">
                  <c:v>-1.7841594630607974E-2</c:v>
                </c:pt>
                <c:pt idx="2650">
                  <c:v>-5.1565812351607357E-2</c:v>
                </c:pt>
                <c:pt idx="2651">
                  <c:v>-6.6394279154395455E-2</c:v>
                </c:pt>
                <c:pt idx="2652">
                  <c:v>-4.2510213791840376E-2</c:v>
                </c:pt>
                <c:pt idx="2653">
                  <c:v>-3.9780043341351497E-2</c:v>
                </c:pt>
                <c:pt idx="2654">
                  <c:v>-4.1334211551058396E-2</c:v>
                </c:pt>
                <c:pt idx="2655">
                  <c:v>-2.9786496655923683E-2</c:v>
                </c:pt>
                <c:pt idx="2656">
                  <c:v>-2.1750506572402212E-2</c:v>
                </c:pt>
                <c:pt idx="2657">
                  <c:v>-5.7321218327880126E-2</c:v>
                </c:pt>
                <c:pt idx="2658">
                  <c:v>-5.2495305992291727E-2</c:v>
                </c:pt>
                <c:pt idx="2659">
                  <c:v>-3.7981630454470942E-2</c:v>
                </c:pt>
                <c:pt idx="2660">
                  <c:v>-3.2202557946154814E-2</c:v>
                </c:pt>
                <c:pt idx="2661">
                  <c:v>-3.7673396999269665E-2</c:v>
                </c:pt>
                <c:pt idx="2662">
                  <c:v>-4.0226148452328511E-2</c:v>
                </c:pt>
                <c:pt idx="2663">
                  <c:v>-2.9974045801681448E-2</c:v>
                </c:pt>
                <c:pt idx="2664">
                  <c:v>-5.5619262260506001E-4</c:v>
                </c:pt>
                <c:pt idx="2665">
                  <c:v>3.2938423670038426E-3</c:v>
                </c:pt>
                <c:pt idx="2666">
                  <c:v>3.3235802501826992E-3</c:v>
                </c:pt>
                <c:pt idx="2667">
                  <c:v>7.5913387078581415E-3</c:v>
                </c:pt>
                <c:pt idx="2668">
                  <c:v>5.2642103123480277E-3</c:v>
                </c:pt>
                <c:pt idx="2669">
                  <c:v>1.4412450445309657E-2</c:v>
                </c:pt>
                <c:pt idx="2670">
                  <c:v>1.8347130343647402E-2</c:v>
                </c:pt>
                <c:pt idx="2671">
                  <c:v>-5.584957954762668E-3</c:v>
                </c:pt>
                <c:pt idx="2672">
                  <c:v>6.0833144693426253E-2</c:v>
                </c:pt>
                <c:pt idx="2673">
                  <c:v>6.4389938702528501E-2</c:v>
                </c:pt>
                <c:pt idx="2674">
                  <c:v>3.5728756461271265E-2</c:v>
                </c:pt>
                <c:pt idx="2675">
                  <c:v>1.1687789362054198E-2</c:v>
                </c:pt>
                <c:pt idx="2676">
                  <c:v>2.525358969382455E-2</c:v>
                </c:pt>
                <c:pt idx="2677">
                  <c:v>-3.3521414393529521E-2</c:v>
                </c:pt>
                <c:pt idx="2678">
                  <c:v>-3.2267541124457302E-2</c:v>
                </c:pt>
                <c:pt idx="2679">
                  <c:v>-6.3578147122986831E-2</c:v>
                </c:pt>
                <c:pt idx="2680">
                  <c:v>-4.3425782248636594E-2</c:v>
                </c:pt>
                <c:pt idx="2681">
                  <c:v>-4.9216379278077364E-2</c:v>
                </c:pt>
                <c:pt idx="2682">
                  <c:v>-5.253627789749056E-2</c:v>
                </c:pt>
                <c:pt idx="2683">
                  <c:v>-1.2182784107825275E-2</c:v>
                </c:pt>
                <c:pt idx="2684">
                  <c:v>-3.4006931793572198E-2</c:v>
                </c:pt>
                <c:pt idx="2685">
                  <c:v>-6.3129911620757734E-2</c:v>
                </c:pt>
                <c:pt idx="2686">
                  <c:v>-7.5174846334937803E-2</c:v>
                </c:pt>
                <c:pt idx="2687">
                  <c:v>-8.5586465372492315E-2</c:v>
                </c:pt>
                <c:pt idx="2688">
                  <c:v>-9.4064950281789919E-2</c:v>
                </c:pt>
                <c:pt idx="2689">
                  <c:v>-9.4311261072080155E-2</c:v>
                </c:pt>
                <c:pt idx="2690">
                  <c:v>-9.5897542779266015E-2</c:v>
                </c:pt>
                <c:pt idx="2691">
                  <c:v>-5.9577248565653024E-2</c:v>
                </c:pt>
                <c:pt idx="2692">
                  <c:v>-0.12936945238860553</c:v>
                </c:pt>
                <c:pt idx="2693">
                  <c:v>-0.12316524322950738</c:v>
                </c:pt>
                <c:pt idx="2694">
                  <c:v>-0.1437006170509296</c:v>
                </c:pt>
                <c:pt idx="2695">
                  <c:v>-0.14771219112687842</c:v>
                </c:pt>
                <c:pt idx="2696">
                  <c:v>-0.15460825153723226</c:v>
                </c:pt>
                <c:pt idx="2697">
                  <c:v>-0.15634207362165711</c:v>
                </c:pt>
                <c:pt idx="2698">
                  <c:v>-0.13607657663660391</c:v>
                </c:pt>
                <c:pt idx="2699">
                  <c:v>-0.1226222319089697</c:v>
                </c:pt>
                <c:pt idx="2700">
                  <c:v>-0.1285866986345845</c:v>
                </c:pt>
                <c:pt idx="2701">
                  <c:v>-0.12794010244216295</c:v>
                </c:pt>
                <c:pt idx="2702">
                  <c:v>-0.13022448759018818</c:v>
                </c:pt>
                <c:pt idx="2703">
                  <c:v>-0.15112500714455462</c:v>
                </c:pt>
                <c:pt idx="2704">
                  <c:v>-0.14597437512613046</c:v>
                </c:pt>
                <c:pt idx="2705">
                  <c:v>-0.12266775017250031</c:v>
                </c:pt>
                <c:pt idx="2706">
                  <c:v>-0.10186457361398754</c:v>
                </c:pt>
                <c:pt idx="2707">
                  <c:v>-0.10716226554804356</c:v>
                </c:pt>
                <c:pt idx="2708">
                  <c:v>-9.4176121159355558E-2</c:v>
                </c:pt>
                <c:pt idx="2709">
                  <c:v>-7.3527965939874596E-2</c:v>
                </c:pt>
                <c:pt idx="2710">
                  <c:v>-9.0956274753319993E-2</c:v>
                </c:pt>
                <c:pt idx="2711">
                  <c:v>-8.6787506982088425E-2</c:v>
                </c:pt>
                <c:pt idx="2712">
                  <c:v>-9.102093155417508E-2</c:v>
                </c:pt>
                <c:pt idx="2713">
                  <c:v>-9.471634756491483E-2</c:v>
                </c:pt>
                <c:pt idx="2714">
                  <c:v>-0.11284847522210611</c:v>
                </c:pt>
                <c:pt idx="2715">
                  <c:v>-0.13084432375262778</c:v>
                </c:pt>
                <c:pt idx="2716">
                  <c:v>-0.13858247820017527</c:v>
                </c:pt>
                <c:pt idx="2717">
                  <c:v>-0.15137749916437276</c:v>
                </c:pt>
                <c:pt idx="2718">
                  <c:v>-0.15106976795181393</c:v>
                </c:pt>
                <c:pt idx="2719">
                  <c:v>-0.11706760167715841</c:v>
                </c:pt>
                <c:pt idx="2720">
                  <c:v>-9.2009970829107765E-2</c:v>
                </c:pt>
                <c:pt idx="2721">
                  <c:v>-9.7346111130563961E-2</c:v>
                </c:pt>
                <c:pt idx="2722">
                  <c:v>-9.2217991633533877E-2</c:v>
                </c:pt>
                <c:pt idx="2723">
                  <c:v>-9.9599500822915396E-2</c:v>
                </c:pt>
                <c:pt idx="2724">
                  <c:v>-0.12509783984731163</c:v>
                </c:pt>
                <c:pt idx="2725">
                  <c:v>-0.12866547415331334</c:v>
                </c:pt>
                <c:pt idx="2726">
                  <c:v>-0.13314203648091597</c:v>
                </c:pt>
                <c:pt idx="2727">
                  <c:v>-0.14061036675003585</c:v>
                </c:pt>
                <c:pt idx="2728">
                  <c:v>-0.13839908877869883</c:v>
                </c:pt>
                <c:pt idx="2729">
                  <c:v>-0.15009702225025562</c:v>
                </c:pt>
                <c:pt idx="2730">
                  <c:v>-0.16207941762540548</c:v>
                </c:pt>
                <c:pt idx="2731">
                  <c:v>-0.16850954948319352</c:v>
                </c:pt>
                <c:pt idx="2732">
                  <c:v>-0.16561478067032451</c:v>
                </c:pt>
                <c:pt idx="2733">
                  <c:v>-0.16614922118008235</c:v>
                </c:pt>
                <c:pt idx="2734">
                  <c:v>-0.13735416005857654</c:v>
                </c:pt>
                <c:pt idx="2735">
                  <c:v>-0.13550649407254725</c:v>
                </c:pt>
                <c:pt idx="2736">
                  <c:v>-0.12405013753056382</c:v>
                </c:pt>
                <c:pt idx="2737">
                  <c:v>-0.11319477034649941</c:v>
                </c:pt>
                <c:pt idx="2738">
                  <c:v>-0.11761629463357233</c:v>
                </c:pt>
                <c:pt idx="2739">
                  <c:v>-0.1231009658428265</c:v>
                </c:pt>
                <c:pt idx="2740">
                  <c:v>-0.12964434216871165</c:v>
                </c:pt>
                <c:pt idx="2741">
                  <c:v>-0.11422593921402312</c:v>
                </c:pt>
                <c:pt idx="2742">
                  <c:v>-0.1205187710920147</c:v>
                </c:pt>
                <c:pt idx="2743">
                  <c:v>-0.16167408049275214</c:v>
                </c:pt>
                <c:pt idx="2744">
                  <c:v>-0.15469849638327454</c:v>
                </c:pt>
                <c:pt idx="2745">
                  <c:v>-0.11143784680995628</c:v>
                </c:pt>
                <c:pt idx="2746">
                  <c:v>-5.6290231134497729E-2</c:v>
                </c:pt>
                <c:pt idx="2747">
                  <c:v>-4.5496471135406696E-2</c:v>
                </c:pt>
                <c:pt idx="2748">
                  <c:v>-3.4010915054633689E-2</c:v>
                </c:pt>
                <c:pt idx="2749">
                  <c:v>-3.159788341895152E-2</c:v>
                </c:pt>
                <c:pt idx="2750">
                  <c:v>-5.0561731267642678E-2</c:v>
                </c:pt>
                <c:pt idx="2751">
                  <c:v>-5.0056222839840042E-2</c:v>
                </c:pt>
                <c:pt idx="2752">
                  <c:v>3.3059070295916759E-2</c:v>
                </c:pt>
                <c:pt idx="2753">
                  <c:v>2.9129903454506032E-2</c:v>
                </c:pt>
                <c:pt idx="2754">
                  <c:v>6.6683268053724862E-2</c:v>
                </c:pt>
                <c:pt idx="2755">
                  <c:v>6.581216174030402E-2</c:v>
                </c:pt>
                <c:pt idx="2756">
                  <c:v>8.1469963673342458E-2</c:v>
                </c:pt>
                <c:pt idx="2757">
                  <c:v>6.4862998310882422E-2</c:v>
                </c:pt>
                <c:pt idx="2758">
                  <c:v>1.2168636057315312E-2</c:v>
                </c:pt>
                <c:pt idx="2759">
                  <c:v>-1.6136829757084587E-3</c:v>
                </c:pt>
                <c:pt idx="2760">
                  <c:v>5.4334647521593518E-2</c:v>
                </c:pt>
                <c:pt idx="2761">
                  <c:v>4.45566340123928E-2</c:v>
                </c:pt>
                <c:pt idx="2762">
                  <c:v>5.3570338346611672E-2</c:v>
                </c:pt>
                <c:pt idx="2763">
                  <c:v>7.6895126781926879E-2</c:v>
                </c:pt>
                <c:pt idx="2764">
                  <c:v>8.2062864818132353E-2</c:v>
                </c:pt>
                <c:pt idx="2765">
                  <c:v>0.1213998160638303</c:v>
                </c:pt>
                <c:pt idx="2766">
                  <c:v>9.1396447433273395E-2</c:v>
                </c:pt>
                <c:pt idx="2767">
                  <c:v>8.3841373861118354E-2</c:v>
                </c:pt>
                <c:pt idx="2768">
                  <c:v>6.7603117840756843E-2</c:v>
                </c:pt>
                <c:pt idx="2769">
                  <c:v>3.845082354943382E-2</c:v>
                </c:pt>
                <c:pt idx="2770">
                  <c:v>3.8243990700496583E-2</c:v>
                </c:pt>
                <c:pt idx="2771">
                  <c:v>5.3558521548785265E-2</c:v>
                </c:pt>
                <c:pt idx="2772">
                  <c:v>4.3378051134517148E-2</c:v>
                </c:pt>
                <c:pt idx="2773">
                  <c:v>6.0932611273919655E-2</c:v>
                </c:pt>
                <c:pt idx="2774">
                  <c:v>9.75155497961505E-2</c:v>
                </c:pt>
                <c:pt idx="2775">
                  <c:v>0.10285114481868279</c:v>
                </c:pt>
                <c:pt idx="2776">
                  <c:v>9.9065858632752996E-2</c:v>
                </c:pt>
                <c:pt idx="2777">
                  <c:v>0.17568718368552327</c:v>
                </c:pt>
                <c:pt idx="2778">
                  <c:v>0.19044119889758326</c:v>
                </c:pt>
                <c:pt idx="2779">
                  <c:v>0.1273022928342557</c:v>
                </c:pt>
                <c:pt idx="2780">
                  <c:v>6.8096549547939075E-2</c:v>
                </c:pt>
                <c:pt idx="2781">
                  <c:v>7.905616276982734E-2</c:v>
                </c:pt>
                <c:pt idx="2782">
                  <c:v>8.2486153269791834E-2</c:v>
                </c:pt>
                <c:pt idx="2783">
                  <c:v>8.7483610445703908E-2</c:v>
                </c:pt>
                <c:pt idx="2784">
                  <c:v>0.10859426847728784</c:v>
                </c:pt>
                <c:pt idx="2785">
                  <c:v>0.10776764758321375</c:v>
                </c:pt>
                <c:pt idx="2786">
                  <c:v>0.1232544099204657</c:v>
                </c:pt>
                <c:pt idx="2787">
                  <c:v>0.1264466963164543</c:v>
                </c:pt>
                <c:pt idx="2788">
                  <c:v>0.14671876125247402</c:v>
                </c:pt>
                <c:pt idx="2789">
                  <c:v>0.13809171950577165</c:v>
                </c:pt>
                <c:pt idx="2790">
                  <c:v>0.17056846592734423</c:v>
                </c:pt>
                <c:pt idx="2791">
                  <c:v>0.19792553684662639</c:v>
                </c:pt>
                <c:pt idx="2792">
                  <c:v>0.1904139694756781</c:v>
                </c:pt>
                <c:pt idx="2793">
                  <c:v>0.20942286942534769</c:v>
                </c:pt>
                <c:pt idx="2794">
                  <c:v>0.19100287972583121</c:v>
                </c:pt>
                <c:pt idx="2795">
                  <c:v>0.18457322514756541</c:v>
                </c:pt>
                <c:pt idx="2796">
                  <c:v>0.16092171311942208</c:v>
                </c:pt>
                <c:pt idx="2797">
                  <c:v>0.15914780923807584</c:v>
                </c:pt>
                <c:pt idx="2798">
                  <c:v>0.17333606124115297</c:v>
                </c:pt>
                <c:pt idx="2799">
                  <c:v>0.21046607007309348</c:v>
                </c:pt>
                <c:pt idx="2800">
                  <c:v>0.20337165958143122</c:v>
                </c:pt>
                <c:pt idx="2801">
                  <c:v>0.18037950501749048</c:v>
                </c:pt>
                <c:pt idx="2802">
                  <c:v>0.16503689993650622</c:v>
                </c:pt>
                <c:pt idx="2803">
                  <c:v>0.19460942141319201</c:v>
                </c:pt>
                <c:pt idx="2804">
                  <c:v>0.2147582147603587</c:v>
                </c:pt>
                <c:pt idx="2805">
                  <c:v>0.1608010367700268</c:v>
                </c:pt>
                <c:pt idx="2806">
                  <c:v>0.15887149536680462</c:v>
                </c:pt>
                <c:pt idx="2807">
                  <c:v>0.17103331214632184</c:v>
                </c:pt>
                <c:pt idx="2808">
                  <c:v>0.1697144677019537</c:v>
                </c:pt>
                <c:pt idx="2809">
                  <c:v>0.16661796424097597</c:v>
                </c:pt>
                <c:pt idx="2810">
                  <c:v>0.2129617215701575</c:v>
                </c:pt>
                <c:pt idx="2811">
                  <c:v>0.22580288795567424</c:v>
                </c:pt>
                <c:pt idx="2812">
                  <c:v>0.21622953938790443</c:v>
                </c:pt>
                <c:pt idx="2813">
                  <c:v>0.20194723817864643</c:v>
                </c:pt>
                <c:pt idx="2814">
                  <c:v>6.9904495167648517E-2</c:v>
                </c:pt>
                <c:pt idx="2815">
                  <c:v>4.4691784255826095E-2</c:v>
                </c:pt>
                <c:pt idx="2816">
                  <c:v>2.4611287900389356E-2</c:v>
                </c:pt>
                <c:pt idx="2817">
                  <c:v>-2.5978374705629272E-2</c:v>
                </c:pt>
                <c:pt idx="2818">
                  <c:v>-3.0794818210723308E-2</c:v>
                </c:pt>
                <c:pt idx="2819">
                  <c:v>1.1570315685138256E-2</c:v>
                </c:pt>
                <c:pt idx="2820">
                  <c:v>-1.8880216281961997E-2</c:v>
                </c:pt>
                <c:pt idx="2821">
                  <c:v>-1.9892329719931393E-2</c:v>
                </c:pt>
                <c:pt idx="2822">
                  <c:v>-3.1459381318400502E-2</c:v>
                </c:pt>
                <c:pt idx="2823">
                  <c:v>3.2831641475854337E-2</c:v>
                </c:pt>
                <c:pt idx="2824">
                  <c:v>2.2193378948610665E-2</c:v>
                </c:pt>
                <c:pt idx="2825">
                  <c:v>-1.5715721675724648E-2</c:v>
                </c:pt>
                <c:pt idx="2826">
                  <c:v>-5.6401112600932097E-3</c:v>
                </c:pt>
                <c:pt idx="2827">
                  <c:v>-4.0417124209017025E-2</c:v>
                </c:pt>
                <c:pt idx="2828">
                  <c:v>-4.5337286172034003E-2</c:v>
                </c:pt>
                <c:pt idx="2829">
                  <c:v>-2.7010126984275871E-2</c:v>
                </c:pt>
                <c:pt idx="2830">
                  <c:v>-3.2649773321353874E-4</c:v>
                </c:pt>
                <c:pt idx="2831">
                  <c:v>-1.7358708445459482E-2</c:v>
                </c:pt>
                <c:pt idx="2832">
                  <c:v>-2.2572891266613805E-2</c:v>
                </c:pt>
                <c:pt idx="2833">
                  <c:v>-3.0849498336199033E-2</c:v>
                </c:pt>
                <c:pt idx="2834">
                  <c:v>-4.3573799393614519E-2</c:v>
                </c:pt>
                <c:pt idx="2835">
                  <c:v>-3.5975361863118706E-2</c:v>
                </c:pt>
                <c:pt idx="2836">
                  <c:v>-4.7339697253719053E-2</c:v>
                </c:pt>
                <c:pt idx="2837">
                  <c:v>-3.5247696267347542E-2</c:v>
                </c:pt>
                <c:pt idx="2838">
                  <c:v>-4.2046143847434138E-2</c:v>
                </c:pt>
                <c:pt idx="2839">
                  <c:v>-5.4097512154427943E-2</c:v>
                </c:pt>
                <c:pt idx="2840">
                  <c:v>-5.0144739345688173E-2</c:v>
                </c:pt>
                <c:pt idx="2841">
                  <c:v>-4.2647557115199991E-2</c:v>
                </c:pt>
                <c:pt idx="2842">
                  <c:v>-4.5726902087759737E-2</c:v>
                </c:pt>
                <c:pt idx="2843">
                  <c:v>-8.4099405866666366E-2</c:v>
                </c:pt>
                <c:pt idx="2844">
                  <c:v>-0.12608363323661642</c:v>
                </c:pt>
                <c:pt idx="2845">
                  <c:v>-0.15381888360836712</c:v>
                </c:pt>
                <c:pt idx="2846">
                  <c:v>-0.15440868320076803</c:v>
                </c:pt>
                <c:pt idx="2847">
                  <c:v>-0.15743437069778543</c:v>
                </c:pt>
                <c:pt idx="2848">
                  <c:v>-0.16607223260243484</c:v>
                </c:pt>
                <c:pt idx="2849">
                  <c:v>-0.20326799514471436</c:v>
                </c:pt>
                <c:pt idx="2850">
                  <c:v>-0.20135200387035909</c:v>
                </c:pt>
                <c:pt idx="2851">
                  <c:v>-0.20176932463590738</c:v>
                </c:pt>
                <c:pt idx="2852">
                  <c:v>-5.4109817698084248E-2</c:v>
                </c:pt>
                <c:pt idx="2853">
                  <c:v>-0.10724740404290335</c:v>
                </c:pt>
                <c:pt idx="2854">
                  <c:v>-0.11283963353070318</c:v>
                </c:pt>
                <c:pt idx="2855">
                  <c:v>-0.14824654750880958</c:v>
                </c:pt>
                <c:pt idx="2856">
                  <c:v>-0.1596275710957738</c:v>
                </c:pt>
                <c:pt idx="2857">
                  <c:v>-0.15849895568321112</c:v>
                </c:pt>
                <c:pt idx="2858">
                  <c:v>-0.17797209283565685</c:v>
                </c:pt>
                <c:pt idx="2859">
                  <c:v>-0.19481070897893482</c:v>
                </c:pt>
                <c:pt idx="2860">
                  <c:v>-0.19497665614165016</c:v>
                </c:pt>
                <c:pt idx="2861">
                  <c:v>-0.19244248897891716</c:v>
                </c:pt>
                <c:pt idx="2862">
                  <c:v>-0.17141397513762496</c:v>
                </c:pt>
                <c:pt idx="2863">
                  <c:v>-0.21870663914697386</c:v>
                </c:pt>
                <c:pt idx="2864">
                  <c:v>-0.21250556878076388</c:v>
                </c:pt>
                <c:pt idx="2865">
                  <c:v>-0.19667124769786837</c:v>
                </c:pt>
                <c:pt idx="2866">
                  <c:v>-0.19699776168181149</c:v>
                </c:pt>
                <c:pt idx="2867">
                  <c:v>-0.21169579366355004</c:v>
                </c:pt>
                <c:pt idx="2868">
                  <c:v>-0.22248325036997305</c:v>
                </c:pt>
                <c:pt idx="2869">
                  <c:v>-0.22703811867756188</c:v>
                </c:pt>
                <c:pt idx="2870">
                  <c:v>-0.22327146489241501</c:v>
                </c:pt>
                <c:pt idx="2871">
                  <c:v>-0.22568558607209876</c:v>
                </c:pt>
                <c:pt idx="2872">
                  <c:v>-0.30655832848967324</c:v>
                </c:pt>
                <c:pt idx="2873">
                  <c:v>-0.41455196686212392</c:v>
                </c:pt>
                <c:pt idx="2874">
                  <c:v>-0.41344940592612783</c:v>
                </c:pt>
                <c:pt idx="2875">
                  <c:v>-0.44587339838135037</c:v>
                </c:pt>
                <c:pt idx="2876">
                  <c:v>-0.44643520186309199</c:v>
                </c:pt>
                <c:pt idx="2877">
                  <c:v>-0.43635500400465216</c:v>
                </c:pt>
                <c:pt idx="2878">
                  <c:v>-0.44459253159260148</c:v>
                </c:pt>
                <c:pt idx="2879">
                  <c:v>-0.47911552630034249</c:v>
                </c:pt>
                <c:pt idx="2880">
                  <c:v>-0.45141345279448003</c:v>
                </c:pt>
                <c:pt idx="2881">
                  <c:v>-0.45457056232500997</c:v>
                </c:pt>
                <c:pt idx="2882">
                  <c:v>-0.4509086659269243</c:v>
                </c:pt>
                <c:pt idx="2883">
                  <c:v>-0.48481406667813576</c:v>
                </c:pt>
                <c:pt idx="2884">
                  <c:v>-0.45232020319931998</c:v>
                </c:pt>
                <c:pt idx="2885">
                  <c:v>-0.4328552137051383</c:v>
                </c:pt>
                <c:pt idx="2886">
                  <c:v>-0.43017430990322447</c:v>
                </c:pt>
                <c:pt idx="2887">
                  <c:v>-0.43360930416299359</c:v>
                </c:pt>
                <c:pt idx="2888">
                  <c:v>-0.43296290305757318</c:v>
                </c:pt>
                <c:pt idx="2889">
                  <c:v>-0.43480000257544371</c:v>
                </c:pt>
                <c:pt idx="2890">
                  <c:v>-0.4452711365214167</c:v>
                </c:pt>
                <c:pt idx="2891">
                  <c:v>-0.44618926122734176</c:v>
                </c:pt>
                <c:pt idx="2892">
                  <c:v>-0.4329119266021863</c:v>
                </c:pt>
                <c:pt idx="2893">
                  <c:v>-0.43817267758690598</c:v>
                </c:pt>
                <c:pt idx="2894">
                  <c:v>-0.42510911444040661</c:v>
                </c:pt>
                <c:pt idx="2895">
                  <c:v>-0.39375974787225965</c:v>
                </c:pt>
                <c:pt idx="2896">
                  <c:v>-0.39128002333214496</c:v>
                </c:pt>
                <c:pt idx="2897">
                  <c:v>-0.39468103066701365</c:v>
                </c:pt>
                <c:pt idx="2898">
                  <c:v>-0.39577185947407595</c:v>
                </c:pt>
                <c:pt idx="2899">
                  <c:v>-0.3920008947884242</c:v>
                </c:pt>
                <c:pt idx="2900">
                  <c:v>-0.40399783972631553</c:v>
                </c:pt>
                <c:pt idx="2901">
                  <c:v>-0.41616877540013014</c:v>
                </c:pt>
                <c:pt idx="2902">
                  <c:v>-0.40465205405715521</c:v>
                </c:pt>
                <c:pt idx="2903">
                  <c:v>-0.38848640240100607</c:v>
                </c:pt>
                <c:pt idx="2904">
                  <c:v>-0.39390583356358444</c:v>
                </c:pt>
                <c:pt idx="2905">
                  <c:v>-0.40401089344572139</c:v>
                </c:pt>
                <c:pt idx="2906">
                  <c:v>-0.40318185764073311</c:v>
                </c:pt>
                <c:pt idx="2907">
                  <c:v>-0.39523715104136486</c:v>
                </c:pt>
                <c:pt idx="2908">
                  <c:v>-0.37734480831371364</c:v>
                </c:pt>
                <c:pt idx="2909">
                  <c:v>-0.35902408511098838</c:v>
                </c:pt>
                <c:pt idx="2910">
                  <c:v>-0.36337160431838356</c:v>
                </c:pt>
                <c:pt idx="2911">
                  <c:v>-0.34496353311642675</c:v>
                </c:pt>
                <c:pt idx="2912">
                  <c:v>-0.44965627929967183</c:v>
                </c:pt>
                <c:pt idx="2913">
                  <c:v>-0.43712062067555313</c:v>
                </c:pt>
                <c:pt idx="2914">
                  <c:v>-0.43490873243136263</c:v>
                </c:pt>
                <c:pt idx="2915">
                  <c:v>-0.40985553353363752</c:v>
                </c:pt>
                <c:pt idx="2916">
                  <c:v>-0.40956441848850644</c:v>
                </c:pt>
                <c:pt idx="2917">
                  <c:v>-0.40961152849939725</c:v>
                </c:pt>
                <c:pt idx="2918">
                  <c:v>-0.39232519904913993</c:v>
                </c:pt>
                <c:pt idx="2919">
                  <c:v>-0.38178968525970969</c:v>
                </c:pt>
                <c:pt idx="2920">
                  <c:v>-0.34716814514886174</c:v>
                </c:pt>
                <c:pt idx="2921">
                  <c:v>-0.32451562558338637</c:v>
                </c:pt>
                <c:pt idx="2922">
                  <c:v>-0.33834381729712609</c:v>
                </c:pt>
                <c:pt idx="2923">
                  <c:v>-0.336273227792175</c:v>
                </c:pt>
                <c:pt idx="2924">
                  <c:v>-0.33948083639123455</c:v>
                </c:pt>
                <c:pt idx="2925">
                  <c:v>-0.36128327765037999</c:v>
                </c:pt>
                <c:pt idx="2926">
                  <c:v>-0.37270942107921473</c:v>
                </c:pt>
                <c:pt idx="2927">
                  <c:v>-0.37866924185343109</c:v>
                </c:pt>
                <c:pt idx="2928">
                  <c:v>-0.3684461585529118</c:v>
                </c:pt>
                <c:pt idx="2929">
                  <c:v>-0.36602258804592497</c:v>
                </c:pt>
                <c:pt idx="2930">
                  <c:v>-0.38858521524920742</c:v>
                </c:pt>
                <c:pt idx="2931">
                  <c:v>-0.39454448492531996</c:v>
                </c:pt>
                <c:pt idx="2932">
                  <c:v>-0.38209786838733256</c:v>
                </c:pt>
                <c:pt idx="2933">
                  <c:v>-0.28869452888238079</c:v>
                </c:pt>
                <c:pt idx="2934">
                  <c:v>-0.27917283344026433</c:v>
                </c:pt>
                <c:pt idx="2935">
                  <c:v>-0.21473735751508119</c:v>
                </c:pt>
                <c:pt idx="2936">
                  <c:v>-0.20796255167859695</c:v>
                </c:pt>
                <c:pt idx="2937">
                  <c:v>-0.2044507489693406</c:v>
                </c:pt>
                <c:pt idx="2938">
                  <c:v>-0.18488498074517232</c:v>
                </c:pt>
                <c:pt idx="2939">
                  <c:v>-0.20693124202114077</c:v>
                </c:pt>
                <c:pt idx="2940">
                  <c:v>-0.25071315421569601</c:v>
                </c:pt>
                <c:pt idx="2941">
                  <c:v>-0.25665615049613905</c:v>
                </c:pt>
                <c:pt idx="2942">
                  <c:v>-0.31972483773002047</c:v>
                </c:pt>
                <c:pt idx="2943">
                  <c:v>-0.33023850492887569</c:v>
                </c:pt>
                <c:pt idx="2944">
                  <c:v>-0.37840469115896808</c:v>
                </c:pt>
                <c:pt idx="2945">
                  <c:v>-0.38798349559467382</c:v>
                </c:pt>
                <c:pt idx="2946">
                  <c:v>-0.37179250811132886</c:v>
                </c:pt>
                <c:pt idx="2947">
                  <c:v>-0.3344998390297359</c:v>
                </c:pt>
                <c:pt idx="2948">
                  <c:v>-0.23356501904196358</c:v>
                </c:pt>
                <c:pt idx="2949">
                  <c:v>-0.25058583948266078</c:v>
                </c:pt>
                <c:pt idx="2950">
                  <c:v>-0.25142703739505862</c:v>
                </c:pt>
                <c:pt idx="2951">
                  <c:v>-0.26194394351351996</c:v>
                </c:pt>
                <c:pt idx="2952">
                  <c:v>-0.2728434220930312</c:v>
                </c:pt>
                <c:pt idx="2953">
                  <c:v>-0.28349242556147786</c:v>
                </c:pt>
                <c:pt idx="2954">
                  <c:v>-0.28542108477359179</c:v>
                </c:pt>
                <c:pt idx="2955">
                  <c:v>-0.33953816256103997</c:v>
                </c:pt>
                <c:pt idx="2956">
                  <c:v>-0.3394139108965436</c:v>
                </c:pt>
                <c:pt idx="2957">
                  <c:v>-0.32592524890254559</c:v>
                </c:pt>
                <c:pt idx="2958">
                  <c:v>-0.32475291474667434</c:v>
                </c:pt>
                <c:pt idx="2959">
                  <c:v>-0.33791033608523791</c:v>
                </c:pt>
                <c:pt idx="2960">
                  <c:v>-0.32114569127148923</c:v>
                </c:pt>
                <c:pt idx="2961">
                  <c:v>-0.31611802066654532</c:v>
                </c:pt>
                <c:pt idx="2962">
                  <c:v>-0.32258735496015356</c:v>
                </c:pt>
                <c:pt idx="2963">
                  <c:v>-0.3274746393998399</c:v>
                </c:pt>
                <c:pt idx="2964">
                  <c:v>-0.31364833613453041</c:v>
                </c:pt>
                <c:pt idx="2965">
                  <c:v>-0.24694571445413499</c:v>
                </c:pt>
                <c:pt idx="2966">
                  <c:v>-0.24023923281916945</c:v>
                </c:pt>
                <c:pt idx="2967">
                  <c:v>-0.24021562116327835</c:v>
                </c:pt>
                <c:pt idx="2968">
                  <c:v>-0.23076126465487987</c:v>
                </c:pt>
                <c:pt idx="2969">
                  <c:v>-0.2297722786041391</c:v>
                </c:pt>
                <c:pt idx="2970">
                  <c:v>-0.22588357260219075</c:v>
                </c:pt>
                <c:pt idx="2971">
                  <c:v>-0.23863218620510501</c:v>
                </c:pt>
                <c:pt idx="2972">
                  <c:v>-0.23054203364077236</c:v>
                </c:pt>
                <c:pt idx="2973">
                  <c:v>-0.22057188326026092</c:v>
                </c:pt>
                <c:pt idx="2974">
                  <c:v>-0.22115612827102649</c:v>
                </c:pt>
                <c:pt idx="2975">
                  <c:v>-0.23428552878611048</c:v>
                </c:pt>
                <c:pt idx="2976">
                  <c:v>-0.23430997379022145</c:v>
                </c:pt>
                <c:pt idx="2977">
                  <c:v>-0.23492896913748509</c:v>
                </c:pt>
                <c:pt idx="2978">
                  <c:v>-0.24457910069888136</c:v>
                </c:pt>
                <c:pt idx="2979">
                  <c:v>-0.22601901873791058</c:v>
                </c:pt>
                <c:pt idx="2980">
                  <c:v>-0.24594052733021485</c:v>
                </c:pt>
                <c:pt idx="2981">
                  <c:v>-0.25219624017428893</c:v>
                </c:pt>
                <c:pt idx="2982">
                  <c:v>-0.23307242570467623</c:v>
                </c:pt>
                <c:pt idx="2983">
                  <c:v>-0.20297472809269756</c:v>
                </c:pt>
                <c:pt idx="2984">
                  <c:v>-0.20824361671618763</c:v>
                </c:pt>
                <c:pt idx="2985">
                  <c:v>-0.18547250830750112</c:v>
                </c:pt>
                <c:pt idx="2986">
                  <c:v>-0.18402157621205667</c:v>
                </c:pt>
                <c:pt idx="2987">
                  <c:v>-0.16617480830206099</c:v>
                </c:pt>
                <c:pt idx="2988">
                  <c:v>-0.15889031028498868</c:v>
                </c:pt>
                <c:pt idx="2989">
                  <c:v>-0.16642320117562126</c:v>
                </c:pt>
                <c:pt idx="2990">
                  <c:v>-0.14101585131669489</c:v>
                </c:pt>
                <c:pt idx="2991">
                  <c:v>-0.13385795762666747</c:v>
                </c:pt>
                <c:pt idx="2992">
                  <c:v>-8.091666909923742E-2</c:v>
                </c:pt>
                <c:pt idx="2993">
                  <c:v>-7.4591058032842258E-2</c:v>
                </c:pt>
                <c:pt idx="2994">
                  <c:v>-6.9693540805645798E-2</c:v>
                </c:pt>
                <c:pt idx="2995">
                  <c:v>-9.4066927727305891E-2</c:v>
                </c:pt>
                <c:pt idx="2996">
                  <c:v>-0.1000732951997272</c:v>
                </c:pt>
                <c:pt idx="2997">
                  <c:v>-8.6266539755952845E-2</c:v>
                </c:pt>
                <c:pt idx="2998">
                  <c:v>-8.0548066205413091E-2</c:v>
                </c:pt>
                <c:pt idx="2999">
                  <c:v>-7.3204755364913818E-2</c:v>
                </c:pt>
                <c:pt idx="3000">
                  <c:v>-2.6629920820456468E-2</c:v>
                </c:pt>
                <c:pt idx="3001">
                  <c:v>-6.7772696817402752E-3</c:v>
                </c:pt>
                <c:pt idx="3002">
                  <c:v>8.3667337945456249E-2</c:v>
                </c:pt>
                <c:pt idx="3003">
                  <c:v>8.2315691475614711E-2</c:v>
                </c:pt>
                <c:pt idx="3004">
                  <c:v>0.10377074530582707</c:v>
                </c:pt>
                <c:pt idx="3005">
                  <c:v>6.9738117924075735E-2</c:v>
                </c:pt>
                <c:pt idx="3006">
                  <c:v>6.6938814209348135E-2</c:v>
                </c:pt>
                <c:pt idx="3007">
                  <c:v>2.9731273310608222E-2</c:v>
                </c:pt>
                <c:pt idx="3008">
                  <c:v>-7.9534000149495174E-2</c:v>
                </c:pt>
                <c:pt idx="3009">
                  <c:v>-1.228167425416473E-2</c:v>
                </c:pt>
                <c:pt idx="3010">
                  <c:v>-1.2191563584294319E-2</c:v>
                </c:pt>
                <c:pt idx="3011">
                  <c:v>3.7448670435086609E-3</c:v>
                </c:pt>
                <c:pt idx="3012">
                  <c:v>-7.163818845731557E-4</c:v>
                </c:pt>
                <c:pt idx="3013">
                  <c:v>5.2118909781600133E-3</c:v>
                </c:pt>
                <c:pt idx="3014">
                  <c:v>-7.5935695530065664E-3</c:v>
                </c:pt>
                <c:pt idx="3015">
                  <c:v>5.1876385240157169E-2</c:v>
                </c:pt>
                <c:pt idx="3016">
                  <c:v>4.531792257985448E-2</c:v>
                </c:pt>
                <c:pt idx="3017">
                  <c:v>2.149087547153394E-2</c:v>
                </c:pt>
                <c:pt idx="3018">
                  <c:v>-1.5537658193025532E-2</c:v>
                </c:pt>
                <c:pt idx="3019">
                  <c:v>2.2929414942210135E-2</c:v>
                </c:pt>
                <c:pt idx="3020">
                  <c:v>1.7934959495402639E-2</c:v>
                </c:pt>
                <c:pt idx="3021">
                  <c:v>1.6952728261092388E-2</c:v>
                </c:pt>
                <c:pt idx="3022">
                  <c:v>2.2186182414043201E-2</c:v>
                </c:pt>
                <c:pt idx="3023">
                  <c:v>2.2516957097523899E-2</c:v>
                </c:pt>
                <c:pt idx="3024">
                  <c:v>1.3529329050791817E-2</c:v>
                </c:pt>
                <c:pt idx="3025">
                  <c:v>-3.2704024339437504E-2</c:v>
                </c:pt>
                <c:pt idx="3026">
                  <c:v>-4.4073850091319915E-2</c:v>
                </c:pt>
                <c:pt idx="3027">
                  <c:v>-4.3914316601550513E-2</c:v>
                </c:pt>
                <c:pt idx="3028">
                  <c:v>-0.13685549606013855</c:v>
                </c:pt>
                <c:pt idx="3029">
                  <c:v>-0.14027017856520391</c:v>
                </c:pt>
                <c:pt idx="3030">
                  <c:v>-0.13346713774244062</c:v>
                </c:pt>
                <c:pt idx="3031">
                  <c:v>-0.13572512773350007</c:v>
                </c:pt>
                <c:pt idx="3032">
                  <c:v>-0.13418784042889476</c:v>
                </c:pt>
                <c:pt idx="3033">
                  <c:v>-0.13012786356104644</c:v>
                </c:pt>
                <c:pt idx="3034">
                  <c:v>-0.11265987741780334</c:v>
                </c:pt>
                <c:pt idx="3035">
                  <c:v>-0.148622583709035</c:v>
                </c:pt>
                <c:pt idx="3036">
                  <c:v>-0.16856479005425454</c:v>
                </c:pt>
                <c:pt idx="3037">
                  <c:v>-0.17542840077291036</c:v>
                </c:pt>
                <c:pt idx="3038">
                  <c:v>-0.1855662040097405</c:v>
                </c:pt>
                <c:pt idx="3039">
                  <c:v>-0.22907639119262133</c:v>
                </c:pt>
                <c:pt idx="3040">
                  <c:v>-0.25697817184674654</c:v>
                </c:pt>
                <c:pt idx="3041">
                  <c:v>-0.26244730625939139</c:v>
                </c:pt>
                <c:pt idx="3042">
                  <c:v>-0.33089833997176177</c:v>
                </c:pt>
                <c:pt idx="3043">
                  <c:v>-0.34754087925609572</c:v>
                </c:pt>
                <c:pt idx="3044">
                  <c:v>-0.32537538834872798</c:v>
                </c:pt>
                <c:pt idx="3045">
                  <c:v>-0.35283019359889345</c:v>
                </c:pt>
                <c:pt idx="3046">
                  <c:v>-0.34566183197849759</c:v>
                </c:pt>
                <c:pt idx="3047">
                  <c:v>-0.32211531611684724</c:v>
                </c:pt>
                <c:pt idx="3048">
                  <c:v>-0.32793528330467747</c:v>
                </c:pt>
                <c:pt idx="3049">
                  <c:v>-0.36330640687946231</c:v>
                </c:pt>
                <c:pt idx="3050">
                  <c:v>-0.38308313393663018</c:v>
                </c:pt>
                <c:pt idx="3051">
                  <c:v>-0.39251438739317623</c:v>
                </c:pt>
                <c:pt idx="3052">
                  <c:v>-0.39280509002448472</c:v>
                </c:pt>
                <c:pt idx="3053">
                  <c:v>-0.40152638715879974</c:v>
                </c:pt>
                <c:pt idx="3054">
                  <c:v>-0.41313547872597689</c:v>
                </c:pt>
                <c:pt idx="3055">
                  <c:v>-0.35226940317724886</c:v>
                </c:pt>
                <c:pt idx="3056">
                  <c:v>-0.22746752653762364</c:v>
                </c:pt>
                <c:pt idx="3057">
                  <c:v>-0.21845110197267603</c:v>
                </c:pt>
                <c:pt idx="3058">
                  <c:v>-0.23248188440341525</c:v>
                </c:pt>
                <c:pt idx="3059">
                  <c:v>-0.14595667568877219</c:v>
                </c:pt>
                <c:pt idx="3060">
                  <c:v>-0.1499933415122125</c:v>
                </c:pt>
                <c:pt idx="3061">
                  <c:v>-0.17842159473487607</c:v>
                </c:pt>
                <c:pt idx="3062">
                  <c:v>-0.17047915507789249</c:v>
                </c:pt>
                <c:pt idx="3063">
                  <c:v>-0.17040289805992656</c:v>
                </c:pt>
                <c:pt idx="3064">
                  <c:v>-0.15937311145565436</c:v>
                </c:pt>
                <c:pt idx="3065">
                  <c:v>-0.1612908663269321</c:v>
                </c:pt>
                <c:pt idx="3066">
                  <c:v>-0.16642248002372356</c:v>
                </c:pt>
                <c:pt idx="3067">
                  <c:v>-0.1409588929268841</c:v>
                </c:pt>
                <c:pt idx="3068">
                  <c:v>-0.13001618696435074</c:v>
                </c:pt>
                <c:pt idx="3069">
                  <c:v>-0.1494581187458971</c:v>
                </c:pt>
                <c:pt idx="3070">
                  <c:v>-0.14725113177039223</c:v>
                </c:pt>
                <c:pt idx="3071">
                  <c:v>-0.1372551277872962</c:v>
                </c:pt>
                <c:pt idx="3072">
                  <c:v>-0.12922287626558543</c:v>
                </c:pt>
                <c:pt idx="3073">
                  <c:v>-0.12335079838982507</c:v>
                </c:pt>
                <c:pt idx="3074">
                  <c:v>-0.1453612850690717</c:v>
                </c:pt>
                <c:pt idx="3075">
                  <c:v>-0.14612331878204218</c:v>
                </c:pt>
                <c:pt idx="3076">
                  <c:v>-0.14251071787616482</c:v>
                </c:pt>
                <c:pt idx="3077">
                  <c:v>-0.13329486763749604</c:v>
                </c:pt>
                <c:pt idx="3078">
                  <c:v>-0.10686915943663783</c:v>
                </c:pt>
                <c:pt idx="3079">
                  <c:v>-0.10964422750746343</c:v>
                </c:pt>
                <c:pt idx="3080">
                  <c:v>-0.12128612221685464</c:v>
                </c:pt>
                <c:pt idx="3081">
                  <c:v>-0.12198003377233137</c:v>
                </c:pt>
                <c:pt idx="3082">
                  <c:v>-0.12522049650831629</c:v>
                </c:pt>
                <c:pt idx="3083">
                  <c:v>-0.11749015125632198</c:v>
                </c:pt>
                <c:pt idx="3084">
                  <c:v>-9.832447958773409E-2</c:v>
                </c:pt>
                <c:pt idx="3085">
                  <c:v>-0.1024950187540285</c:v>
                </c:pt>
                <c:pt idx="3086">
                  <c:v>-0.11591724167839332</c:v>
                </c:pt>
                <c:pt idx="3087">
                  <c:v>-0.12443257054845919</c:v>
                </c:pt>
                <c:pt idx="3088">
                  <c:v>-8.5448887708412372E-2</c:v>
                </c:pt>
                <c:pt idx="3089">
                  <c:v>-8.1116741620692989E-2</c:v>
                </c:pt>
                <c:pt idx="3090">
                  <c:v>-9.2739617660578935E-2</c:v>
                </c:pt>
                <c:pt idx="3091">
                  <c:v>-7.3736570891439007E-2</c:v>
                </c:pt>
                <c:pt idx="3092">
                  <c:v>-6.2971325886507695E-2</c:v>
                </c:pt>
                <c:pt idx="3093">
                  <c:v>-7.0598307677104052E-2</c:v>
                </c:pt>
                <c:pt idx="3094">
                  <c:v>-7.6440252446074997E-2</c:v>
                </c:pt>
                <c:pt idx="3095">
                  <c:v>-6.0044989272540289E-2</c:v>
                </c:pt>
                <c:pt idx="3096">
                  <c:v>-4.8306154449228575E-2</c:v>
                </c:pt>
                <c:pt idx="3097">
                  <c:v>-6.521343537850946E-2</c:v>
                </c:pt>
                <c:pt idx="3098">
                  <c:v>-6.6259126269153715E-2</c:v>
                </c:pt>
                <c:pt idx="3099">
                  <c:v>-6.2947702331817762E-2</c:v>
                </c:pt>
                <c:pt idx="3100">
                  <c:v>-4.3366114407052972E-2</c:v>
                </c:pt>
                <c:pt idx="3101">
                  <c:v>-1.5305121831913352E-2</c:v>
                </c:pt>
                <c:pt idx="3102">
                  <c:v>1.4673252419249569E-2</c:v>
                </c:pt>
                <c:pt idx="3103">
                  <c:v>3.373910943763548E-2</c:v>
                </c:pt>
                <c:pt idx="3104">
                  <c:v>3.3443903430439785E-2</c:v>
                </c:pt>
                <c:pt idx="3105">
                  <c:v>2.6398906004007582E-2</c:v>
                </c:pt>
                <c:pt idx="3106">
                  <c:v>2.6294312443881498E-2</c:v>
                </c:pt>
                <c:pt idx="3107">
                  <c:v>1.824677786158389E-2</c:v>
                </c:pt>
                <c:pt idx="3108">
                  <c:v>2.3249350414268552E-2</c:v>
                </c:pt>
                <c:pt idx="3109">
                  <c:v>8.5620376853144567E-2</c:v>
                </c:pt>
                <c:pt idx="3110">
                  <c:v>0.10360955096888592</c:v>
                </c:pt>
                <c:pt idx="3111">
                  <c:v>0.10335024368930898</c:v>
                </c:pt>
                <c:pt idx="3112">
                  <c:v>0.11339472829953408</c:v>
                </c:pt>
                <c:pt idx="3113">
                  <c:v>2.8624580645508987E-2</c:v>
                </c:pt>
                <c:pt idx="3114">
                  <c:v>3.4056263021174114E-2</c:v>
                </c:pt>
                <c:pt idx="3115">
                  <c:v>5.5259737949923574E-2</c:v>
                </c:pt>
                <c:pt idx="3116">
                  <c:v>1.1766481030055344E-2</c:v>
                </c:pt>
                <c:pt idx="3117">
                  <c:v>-2.0936687679126297E-3</c:v>
                </c:pt>
                <c:pt idx="3118">
                  <c:v>1.1978936000956243E-2</c:v>
                </c:pt>
                <c:pt idx="3119">
                  <c:v>1.797762219350018E-2</c:v>
                </c:pt>
                <c:pt idx="3120">
                  <c:v>3.0385077242398906E-2</c:v>
                </c:pt>
                <c:pt idx="3121">
                  <c:v>2.4138056128413916E-2</c:v>
                </c:pt>
                <c:pt idx="3122">
                  <c:v>3.0738874447932791E-2</c:v>
                </c:pt>
                <c:pt idx="3123">
                  <c:v>4.6375961868548823E-2</c:v>
                </c:pt>
                <c:pt idx="3124">
                  <c:v>3.6594707963919275E-2</c:v>
                </c:pt>
                <c:pt idx="3125">
                  <c:v>4.5270490098765541E-2</c:v>
                </c:pt>
                <c:pt idx="3126">
                  <c:v>4.9326921561442492E-2</c:v>
                </c:pt>
                <c:pt idx="3127">
                  <c:v>3.7166225337154475E-2</c:v>
                </c:pt>
                <c:pt idx="3128">
                  <c:v>2.1934084952787151E-2</c:v>
                </c:pt>
                <c:pt idx="3129">
                  <c:v>3.1475994894086728E-2</c:v>
                </c:pt>
                <c:pt idx="3130">
                  <c:v>3.1026262798622296E-2</c:v>
                </c:pt>
                <c:pt idx="3131">
                  <c:v>3.7966565420625518E-3</c:v>
                </c:pt>
                <c:pt idx="3132">
                  <c:v>-3.8410247408361886E-3</c:v>
                </c:pt>
                <c:pt idx="3133">
                  <c:v>-1.8513002091466692E-2</c:v>
                </c:pt>
                <c:pt idx="3134">
                  <c:v>8.043537260763671E-3</c:v>
                </c:pt>
                <c:pt idx="3135">
                  <c:v>9.4544483920251353E-3</c:v>
                </c:pt>
                <c:pt idx="3136">
                  <c:v>-6.4113943610544762E-3</c:v>
                </c:pt>
                <c:pt idx="3137">
                  <c:v>-1.2589738686341468E-2</c:v>
                </c:pt>
                <c:pt idx="3138">
                  <c:v>-8.1029509091835924E-3</c:v>
                </c:pt>
                <c:pt idx="3139">
                  <c:v>-6.2620509540896457E-3</c:v>
                </c:pt>
                <c:pt idx="3140">
                  <c:v>-2.4545710780131923E-2</c:v>
                </c:pt>
                <c:pt idx="3141">
                  <c:v>-2.6538075308759221E-2</c:v>
                </c:pt>
                <c:pt idx="3142">
                  <c:v>-2.5894992161978138E-2</c:v>
                </c:pt>
                <c:pt idx="3143">
                  <c:v>-1.7563044710169121E-2</c:v>
                </c:pt>
                <c:pt idx="3144">
                  <c:v>-4.6874124724626966E-2</c:v>
                </c:pt>
                <c:pt idx="3145">
                  <c:v>-5.6809465441392093E-2</c:v>
                </c:pt>
                <c:pt idx="3146">
                  <c:v>-3.5243749173685807E-2</c:v>
                </c:pt>
                <c:pt idx="3147">
                  <c:v>-1.7187764815168111E-2</c:v>
                </c:pt>
                <c:pt idx="3148">
                  <c:v>-2.6910952493531516E-2</c:v>
                </c:pt>
                <c:pt idx="3149">
                  <c:v>-4.2338563444501716E-2</c:v>
                </c:pt>
                <c:pt idx="3150">
                  <c:v>-3.7398723957031879E-2</c:v>
                </c:pt>
                <c:pt idx="3151">
                  <c:v>-6.4506075077392838E-2</c:v>
                </c:pt>
                <c:pt idx="3152">
                  <c:v>-0.14173952593114439</c:v>
                </c:pt>
                <c:pt idx="3153">
                  <c:v>-0.13386261411821551</c:v>
                </c:pt>
                <c:pt idx="3154">
                  <c:v>-0.14392213548872118</c:v>
                </c:pt>
                <c:pt idx="3155">
                  <c:v>-0.15023597028512145</c:v>
                </c:pt>
                <c:pt idx="3156">
                  <c:v>-0.18117804472116361</c:v>
                </c:pt>
                <c:pt idx="3157">
                  <c:v>-0.17043331527951977</c:v>
                </c:pt>
                <c:pt idx="3158">
                  <c:v>-0.16416854012583473</c:v>
                </c:pt>
                <c:pt idx="3159">
                  <c:v>-0.16493834763367068</c:v>
                </c:pt>
                <c:pt idx="3160">
                  <c:v>-0.149821622568372</c:v>
                </c:pt>
                <c:pt idx="3161">
                  <c:v>-0.1993840674171303</c:v>
                </c:pt>
                <c:pt idx="3162">
                  <c:v>-0.2136372476685014</c:v>
                </c:pt>
                <c:pt idx="3163">
                  <c:v>-0.23220106587325826</c:v>
                </c:pt>
                <c:pt idx="3164">
                  <c:v>-0.23295055267032852</c:v>
                </c:pt>
                <c:pt idx="3165">
                  <c:v>-0.23887486741179653</c:v>
                </c:pt>
                <c:pt idx="3166">
                  <c:v>-0.23919118545127996</c:v>
                </c:pt>
                <c:pt idx="3167">
                  <c:v>-0.21976651428395272</c:v>
                </c:pt>
                <c:pt idx="3168">
                  <c:v>-0.23004152200459183</c:v>
                </c:pt>
                <c:pt idx="3169">
                  <c:v>-0.28396151045117707</c:v>
                </c:pt>
                <c:pt idx="3170">
                  <c:v>-0.27425100307630773</c:v>
                </c:pt>
                <c:pt idx="3171">
                  <c:v>-0.27016308564875741</c:v>
                </c:pt>
                <c:pt idx="3172">
                  <c:v>-0.29475718156502007</c:v>
                </c:pt>
                <c:pt idx="3173">
                  <c:v>-0.18789411402883577</c:v>
                </c:pt>
                <c:pt idx="3174">
                  <c:v>-0.1953400296033253</c:v>
                </c:pt>
                <c:pt idx="3175">
                  <c:v>-0.28526121719204817</c:v>
                </c:pt>
                <c:pt idx="3176">
                  <c:v>-0.28383513449057535</c:v>
                </c:pt>
                <c:pt idx="3177">
                  <c:v>-0.28086241588621114</c:v>
                </c:pt>
                <c:pt idx="3178">
                  <c:v>-0.29263670811800591</c:v>
                </c:pt>
                <c:pt idx="3179">
                  <c:v>-0.31572802168382419</c:v>
                </c:pt>
                <c:pt idx="3180">
                  <c:v>-0.32117781311154514</c:v>
                </c:pt>
                <c:pt idx="3181">
                  <c:v>-0.30789882854211431</c:v>
                </c:pt>
                <c:pt idx="3182">
                  <c:v>-0.34032883200898667</c:v>
                </c:pt>
                <c:pt idx="3183">
                  <c:v>-0.36782635496946403</c:v>
                </c:pt>
                <c:pt idx="3184">
                  <c:v>-0.35215415460228722</c:v>
                </c:pt>
                <c:pt idx="3185">
                  <c:v>-0.33859139304040714</c:v>
                </c:pt>
                <c:pt idx="3186">
                  <c:v>-0.34001348185730723</c:v>
                </c:pt>
                <c:pt idx="3187">
                  <c:v>-0.34076325407886215</c:v>
                </c:pt>
                <c:pt idx="3188">
                  <c:v>-0.29966916656781334</c:v>
                </c:pt>
                <c:pt idx="3189">
                  <c:v>-0.31879012084052971</c:v>
                </c:pt>
                <c:pt idx="3190">
                  <c:v>-0.31552493666725856</c:v>
                </c:pt>
                <c:pt idx="3191">
                  <c:v>-0.28953961742288109</c:v>
                </c:pt>
                <c:pt idx="3192">
                  <c:v>-0.2720105647776791</c:v>
                </c:pt>
                <c:pt idx="3193">
                  <c:v>-0.26014749454589053</c:v>
                </c:pt>
                <c:pt idx="3194">
                  <c:v>-0.27940991465208692</c:v>
                </c:pt>
                <c:pt idx="3195">
                  <c:v>-0.2787867116736179</c:v>
                </c:pt>
                <c:pt idx="3196">
                  <c:v>-0.26847970691731904</c:v>
                </c:pt>
                <c:pt idx="3197">
                  <c:v>-0.28292931019345507</c:v>
                </c:pt>
                <c:pt idx="3198">
                  <c:v>-0.29629921318797064</c:v>
                </c:pt>
                <c:pt idx="3199">
                  <c:v>-0.31176670488664893</c:v>
                </c:pt>
                <c:pt idx="3200">
                  <c:v>-0.29740652656229682</c:v>
                </c:pt>
                <c:pt idx="3201">
                  <c:v>-0.29855219269658367</c:v>
                </c:pt>
                <c:pt idx="3202">
                  <c:v>-0.30989196140796588</c:v>
                </c:pt>
                <c:pt idx="3203">
                  <c:v>-0.32197001418220655</c:v>
                </c:pt>
                <c:pt idx="3204">
                  <c:v>-0.29954839981741799</c:v>
                </c:pt>
                <c:pt idx="3205">
                  <c:v>-0.27896143012976171</c:v>
                </c:pt>
                <c:pt idx="3206">
                  <c:v>-0.28715152672305333</c:v>
                </c:pt>
                <c:pt idx="3207">
                  <c:v>-0.29356347708145186</c:v>
                </c:pt>
                <c:pt idx="3208">
                  <c:v>-0.2797581978302694</c:v>
                </c:pt>
                <c:pt idx="3209">
                  <c:v>-0.27827923780630748</c:v>
                </c:pt>
                <c:pt idx="3210">
                  <c:v>-0.27756529958220005</c:v>
                </c:pt>
                <c:pt idx="3211">
                  <c:v>-0.28056784135704027</c:v>
                </c:pt>
                <c:pt idx="3212">
                  <c:v>-0.22259609897447627</c:v>
                </c:pt>
                <c:pt idx="3213">
                  <c:v>-0.23626514180040298</c:v>
                </c:pt>
                <c:pt idx="3214">
                  <c:v>-0.21474101282752908</c:v>
                </c:pt>
                <c:pt idx="3215">
                  <c:v>-0.21407354336909443</c:v>
                </c:pt>
                <c:pt idx="3216">
                  <c:v>-0.15614298832055507</c:v>
                </c:pt>
                <c:pt idx="3217">
                  <c:v>-0.1567038456571844</c:v>
                </c:pt>
                <c:pt idx="3218">
                  <c:v>-0.15828234040595779</c:v>
                </c:pt>
                <c:pt idx="3219">
                  <c:v>-0.15772919913859929</c:v>
                </c:pt>
                <c:pt idx="3220">
                  <c:v>-0.209941614395347</c:v>
                </c:pt>
                <c:pt idx="3221">
                  <c:v>-0.20070309292203875</c:v>
                </c:pt>
                <c:pt idx="3222">
                  <c:v>-0.20856802422036497</c:v>
                </c:pt>
                <c:pt idx="3223">
                  <c:v>-0.31576746887628621</c:v>
                </c:pt>
                <c:pt idx="3224">
                  <c:v>-0.3258299598685262</c:v>
                </c:pt>
                <c:pt idx="3225">
                  <c:v>-0.33022312664439957</c:v>
                </c:pt>
                <c:pt idx="3226">
                  <c:v>-0.35767767329637107</c:v>
                </c:pt>
                <c:pt idx="3227">
                  <c:v>-0.39726450077232328</c:v>
                </c:pt>
                <c:pt idx="3228">
                  <c:v>-0.40509000264751993</c:v>
                </c:pt>
                <c:pt idx="3229">
                  <c:v>-0.38439288983802772</c:v>
                </c:pt>
                <c:pt idx="3230">
                  <c:v>-0.40144227725368486</c:v>
                </c:pt>
                <c:pt idx="3231">
                  <c:v>-0.41806873053829147</c:v>
                </c:pt>
                <c:pt idx="3232">
                  <c:v>-0.42957202568222735</c:v>
                </c:pt>
                <c:pt idx="3233">
                  <c:v>-0.43124814894353397</c:v>
                </c:pt>
                <c:pt idx="3234">
                  <c:v>-0.44035972680281293</c:v>
                </c:pt>
                <c:pt idx="3235">
                  <c:v>-0.40258977630614917</c:v>
                </c:pt>
                <c:pt idx="3236">
                  <c:v>-0.40462072811819677</c:v>
                </c:pt>
                <c:pt idx="3237">
                  <c:v>-0.40683198586493896</c:v>
                </c:pt>
                <c:pt idx="3238">
                  <c:v>-0.40655536522989422</c:v>
                </c:pt>
                <c:pt idx="3239">
                  <c:v>-0.4559199049336114</c:v>
                </c:pt>
                <c:pt idx="3240">
                  <c:v>-0.45232620491970221</c:v>
                </c:pt>
                <c:pt idx="3241">
                  <c:v>-0.43652805995035576</c:v>
                </c:pt>
                <c:pt idx="3242">
                  <c:v>-0.43483429533840917</c:v>
                </c:pt>
                <c:pt idx="3243">
                  <c:v>-0.43828571940281913</c:v>
                </c:pt>
                <c:pt idx="3244">
                  <c:v>-0.47979453292532576</c:v>
                </c:pt>
                <c:pt idx="3245">
                  <c:v>-0.48509402054986034</c:v>
                </c:pt>
                <c:pt idx="3246">
                  <c:v>-0.48665890573977233</c:v>
                </c:pt>
                <c:pt idx="3247">
                  <c:v>-0.49615165395491878</c:v>
                </c:pt>
                <c:pt idx="3248">
                  <c:v>-0.54048664814409342</c:v>
                </c:pt>
                <c:pt idx="3249">
                  <c:v>-0.54397897050206989</c:v>
                </c:pt>
                <c:pt idx="3250">
                  <c:v>-0.5316307600379474</c:v>
                </c:pt>
                <c:pt idx="3251">
                  <c:v>-0.55694277951402216</c:v>
                </c:pt>
                <c:pt idx="3252">
                  <c:v>-0.582247146991548</c:v>
                </c:pt>
                <c:pt idx="3253">
                  <c:v>-0.59857479390688817</c:v>
                </c:pt>
                <c:pt idx="3254">
                  <c:v>-0.53546866420859662</c:v>
                </c:pt>
                <c:pt idx="3255">
                  <c:v>-0.5420206266684866</c:v>
                </c:pt>
                <c:pt idx="3256">
                  <c:v>-0.54177055251912409</c:v>
                </c:pt>
                <c:pt idx="3257">
                  <c:v>-0.53361490945468104</c:v>
                </c:pt>
                <c:pt idx="3258">
                  <c:v>-0.51814511336845315</c:v>
                </c:pt>
                <c:pt idx="3259">
                  <c:v>-0.54336718291342911</c:v>
                </c:pt>
                <c:pt idx="3260">
                  <c:v>-0.54757775299446876</c:v>
                </c:pt>
                <c:pt idx="3261">
                  <c:v>-0.5381933005569588</c:v>
                </c:pt>
                <c:pt idx="3262">
                  <c:v>-0.54823404757155991</c:v>
                </c:pt>
                <c:pt idx="3263">
                  <c:v>-0.54882170991114521</c:v>
                </c:pt>
                <c:pt idx="3264">
                  <c:v>-0.56062807995481201</c:v>
                </c:pt>
                <c:pt idx="3265">
                  <c:v>-0.61496643154963193</c:v>
                </c:pt>
                <c:pt idx="3266">
                  <c:v>-0.61829562973993124</c:v>
                </c:pt>
                <c:pt idx="3267">
                  <c:v>-0.63450443671795065</c:v>
                </c:pt>
                <c:pt idx="3268">
                  <c:v>-0.65530122005702918</c:v>
                </c:pt>
                <c:pt idx="3269">
                  <c:v>-0.65486539115130404</c:v>
                </c:pt>
                <c:pt idx="3270">
                  <c:v>-0.65593000362541221</c:v>
                </c:pt>
                <c:pt idx="3271">
                  <c:v>-0.65322138360015758</c:v>
                </c:pt>
                <c:pt idx="3272">
                  <c:v>-0.59778094327173192</c:v>
                </c:pt>
                <c:pt idx="3273">
                  <c:v>-0.58649637987681924</c:v>
                </c:pt>
                <c:pt idx="3274">
                  <c:v>-0.59209526198052731</c:v>
                </c:pt>
                <c:pt idx="3275">
                  <c:v>-0.58313507890255467</c:v>
                </c:pt>
                <c:pt idx="3276">
                  <c:v>-0.60208469667738673</c:v>
                </c:pt>
                <c:pt idx="3277">
                  <c:v>-0.5980197935964694</c:v>
                </c:pt>
                <c:pt idx="3278">
                  <c:v>-0.5715074190595768</c:v>
                </c:pt>
                <c:pt idx="3279">
                  <c:v>-0.57287939622703998</c:v>
                </c:pt>
                <c:pt idx="3280">
                  <c:v>-0.57658708792333169</c:v>
                </c:pt>
                <c:pt idx="3281">
                  <c:v>-0.63310194991460178</c:v>
                </c:pt>
                <c:pt idx="3282">
                  <c:v>-0.63396174855253429</c:v>
                </c:pt>
                <c:pt idx="3283">
                  <c:v>-0.56788504895908176</c:v>
                </c:pt>
                <c:pt idx="3284">
                  <c:v>-0.57459874065504579</c:v>
                </c:pt>
                <c:pt idx="3285">
                  <c:v>-0.58080352677770186</c:v>
                </c:pt>
                <c:pt idx="3286">
                  <c:v>-0.54757983407315192</c:v>
                </c:pt>
                <c:pt idx="3287">
                  <c:v>-0.55969847647283744</c:v>
                </c:pt>
                <c:pt idx="3288">
                  <c:v>-0.52494059890157863</c:v>
                </c:pt>
                <c:pt idx="3289">
                  <c:v>-0.55562976995307356</c:v>
                </c:pt>
                <c:pt idx="3290">
                  <c:v>-0.53474672551088764</c:v>
                </c:pt>
                <c:pt idx="3291">
                  <c:v>-0.53199750615802477</c:v>
                </c:pt>
                <c:pt idx="3292">
                  <c:v>-0.53870921319255671</c:v>
                </c:pt>
                <c:pt idx="3293">
                  <c:v>-0.51927577982257467</c:v>
                </c:pt>
                <c:pt idx="3294">
                  <c:v>-0.51990821486036287</c:v>
                </c:pt>
                <c:pt idx="3295">
                  <c:v>-0.50490534570524559</c:v>
                </c:pt>
                <c:pt idx="3296">
                  <c:v>-0.491474629730694</c:v>
                </c:pt>
                <c:pt idx="3297">
                  <c:v>-0.49249053867232145</c:v>
                </c:pt>
                <c:pt idx="3298">
                  <c:v>-0.49333912413767328</c:v>
                </c:pt>
                <c:pt idx="3299">
                  <c:v>-0.50017710936184667</c:v>
                </c:pt>
                <c:pt idx="3300">
                  <c:v>-0.5061538531134806</c:v>
                </c:pt>
                <c:pt idx="3301">
                  <c:v>-0.50933587949769732</c:v>
                </c:pt>
                <c:pt idx="3302">
                  <c:v>-0.49317434747435296</c:v>
                </c:pt>
                <c:pt idx="3303">
                  <c:v>-0.49438041018462731</c:v>
                </c:pt>
                <c:pt idx="3304">
                  <c:v>-0.49056846876139526</c:v>
                </c:pt>
                <c:pt idx="3305">
                  <c:v>-0.49528513169973137</c:v>
                </c:pt>
                <c:pt idx="3306">
                  <c:v>-0.49618275847580223</c:v>
                </c:pt>
                <c:pt idx="3307">
                  <c:v>-0.51787449347038961</c:v>
                </c:pt>
                <c:pt idx="3308">
                  <c:v>-0.51626898826655232</c:v>
                </c:pt>
                <c:pt idx="3309">
                  <c:v>-0.51639433349254515</c:v>
                </c:pt>
                <c:pt idx="3310">
                  <c:v>-0.53116238251729575</c:v>
                </c:pt>
                <c:pt idx="3311">
                  <c:v>-0.52658335815464219</c:v>
                </c:pt>
                <c:pt idx="3312">
                  <c:v>-0.52012561564150428</c:v>
                </c:pt>
                <c:pt idx="3313">
                  <c:v>-0.51246848963622438</c:v>
                </c:pt>
                <c:pt idx="3314">
                  <c:v>-0.54801604941035575</c:v>
                </c:pt>
                <c:pt idx="3315">
                  <c:v>-0.5388813675546642</c:v>
                </c:pt>
                <c:pt idx="3316">
                  <c:v>-0.54028073539714938</c:v>
                </c:pt>
                <c:pt idx="3317">
                  <c:v>-0.53961061508196873</c:v>
                </c:pt>
                <c:pt idx="3318">
                  <c:v>-0.54396163298845224</c:v>
                </c:pt>
                <c:pt idx="3319">
                  <c:v>-0.53962828815912545</c:v>
                </c:pt>
                <c:pt idx="3320">
                  <c:v>-0.54038130815584018</c:v>
                </c:pt>
                <c:pt idx="3321">
                  <c:v>-0.54608539582197013</c:v>
                </c:pt>
                <c:pt idx="3322">
                  <c:v>-0.53428274358297689</c:v>
                </c:pt>
                <c:pt idx="3323">
                  <c:v>-0.54662671394002871</c:v>
                </c:pt>
                <c:pt idx="3324">
                  <c:v>-0.54517553970984167</c:v>
                </c:pt>
                <c:pt idx="3325">
                  <c:v>-0.52405214068901718</c:v>
                </c:pt>
                <c:pt idx="3326">
                  <c:v>-0.52469616419488463</c:v>
                </c:pt>
                <c:pt idx="3327">
                  <c:v>-0.53227097918818655</c:v>
                </c:pt>
                <c:pt idx="3328">
                  <c:v>-0.51289080348730742</c:v>
                </c:pt>
                <c:pt idx="3329">
                  <c:v>-0.51059604262012526</c:v>
                </c:pt>
                <c:pt idx="3330">
                  <c:v>-0.50032845796250625</c:v>
                </c:pt>
                <c:pt idx="3331">
                  <c:v>-0.50236996847562443</c:v>
                </c:pt>
                <c:pt idx="3332">
                  <c:v>-0.54366159733565955</c:v>
                </c:pt>
                <c:pt idx="3333">
                  <c:v>-0.55152184465491283</c:v>
                </c:pt>
                <c:pt idx="3334">
                  <c:v>-0.5587123433750536</c:v>
                </c:pt>
                <c:pt idx="3335">
                  <c:v>-0.57726346268719764</c:v>
                </c:pt>
                <c:pt idx="3336">
                  <c:v>-0.5685345086896314</c:v>
                </c:pt>
                <c:pt idx="3337">
                  <c:v>-0.60380643961603708</c:v>
                </c:pt>
                <c:pt idx="3338">
                  <c:v>-0.59791609877118501</c:v>
                </c:pt>
                <c:pt idx="3339">
                  <c:v>-0.60507821180066379</c:v>
                </c:pt>
                <c:pt idx="3340">
                  <c:v>-0.6030104713074993</c:v>
                </c:pt>
                <c:pt idx="3341">
                  <c:v>-0.5711766306593925</c:v>
                </c:pt>
                <c:pt idx="3342">
                  <c:v>-0.56723626342897826</c:v>
                </c:pt>
                <c:pt idx="3343">
                  <c:v>-0.59187216972840306</c:v>
                </c:pt>
                <c:pt idx="3344">
                  <c:v>-0.58750319272217821</c:v>
                </c:pt>
                <c:pt idx="3345">
                  <c:v>-0.5578360248648262</c:v>
                </c:pt>
                <c:pt idx="3346">
                  <c:v>-0.57701270999657994</c:v>
                </c:pt>
                <c:pt idx="3347">
                  <c:v>-0.55607509734614147</c:v>
                </c:pt>
                <c:pt idx="3348">
                  <c:v>-0.58641273415068629</c:v>
                </c:pt>
                <c:pt idx="3349">
                  <c:v>-0.57533497690482294</c:v>
                </c:pt>
                <c:pt idx="3350">
                  <c:v>-0.59701957799874783</c:v>
                </c:pt>
                <c:pt idx="3351">
                  <c:v>-0.59759101733734787</c:v>
                </c:pt>
                <c:pt idx="3352">
                  <c:v>-0.58785409429392876</c:v>
                </c:pt>
                <c:pt idx="3353">
                  <c:v>-0.61015200346925003</c:v>
                </c:pt>
                <c:pt idx="3354">
                  <c:v>-0.62144249505153248</c:v>
                </c:pt>
                <c:pt idx="3355">
                  <c:v>-0.64789951902857912</c:v>
                </c:pt>
                <c:pt idx="3356">
                  <c:v>-0.65626752743281214</c:v>
                </c:pt>
                <c:pt idx="3357">
                  <c:v>-0.66296924555278725</c:v>
                </c:pt>
                <c:pt idx="3358">
                  <c:v>-0.66318223541694565</c:v>
                </c:pt>
                <c:pt idx="3359">
                  <c:v>-0.67144394628656345</c:v>
                </c:pt>
                <c:pt idx="3360">
                  <c:v>-0.66396918187166176</c:v>
                </c:pt>
                <c:pt idx="3361">
                  <c:v>-0.66962283738698514</c:v>
                </c:pt>
                <c:pt idx="3362">
                  <c:v>-0.69495479465165577</c:v>
                </c:pt>
                <c:pt idx="3363">
                  <c:v>-0.69755386025680699</c:v>
                </c:pt>
                <c:pt idx="3364">
                  <c:v>-0.7054224277489306</c:v>
                </c:pt>
                <c:pt idx="3365">
                  <c:v>-0.7011742515599485</c:v>
                </c:pt>
                <c:pt idx="3366">
                  <c:v>-0.70127350741978112</c:v>
                </c:pt>
                <c:pt idx="3367">
                  <c:v>-0.6835432296518511</c:v>
                </c:pt>
                <c:pt idx="3368">
                  <c:v>-0.70531835096843187</c:v>
                </c:pt>
                <c:pt idx="3369">
                  <c:v>-0.70295086748549218</c:v>
                </c:pt>
                <c:pt idx="3370">
                  <c:v>-0.7014893132190142</c:v>
                </c:pt>
                <c:pt idx="3371">
                  <c:v>-0.70124758550334443</c:v>
                </c:pt>
                <c:pt idx="3372">
                  <c:v>-0.70674041785375519</c:v>
                </c:pt>
                <c:pt idx="3373">
                  <c:v>-0.71091272581085696</c:v>
                </c:pt>
                <c:pt idx="3374">
                  <c:v>-0.70307859401823614</c:v>
                </c:pt>
                <c:pt idx="3375">
                  <c:v>-0.70995689936270856</c:v>
                </c:pt>
                <c:pt idx="3376">
                  <c:v>-0.71475802555069212</c:v>
                </c:pt>
                <c:pt idx="3377">
                  <c:v>-0.7150463342801695</c:v>
                </c:pt>
                <c:pt idx="3378">
                  <c:v>-0.71043374424664663</c:v>
                </c:pt>
                <c:pt idx="3379">
                  <c:v>-0.70461197898520522</c:v>
                </c:pt>
                <c:pt idx="3380">
                  <c:v>-0.69184226770473944</c:v>
                </c:pt>
                <c:pt idx="3381">
                  <c:v>-0.69258337327982999</c:v>
                </c:pt>
                <c:pt idx="3382">
                  <c:v>-0.7031974819161958</c:v>
                </c:pt>
                <c:pt idx="3383">
                  <c:v>-0.69791790372941998</c:v>
                </c:pt>
                <c:pt idx="3384">
                  <c:v>-0.7012306875363532</c:v>
                </c:pt>
                <c:pt idx="3385">
                  <c:v>-0.69514274267071585</c:v>
                </c:pt>
                <c:pt idx="3386">
                  <c:v>-0.69007796716950986</c:v>
                </c:pt>
                <c:pt idx="3387">
                  <c:v>-0.68128922838336692</c:v>
                </c:pt>
                <c:pt idx="3388">
                  <c:v>-0.68950540207933009</c:v>
                </c:pt>
                <c:pt idx="3389">
                  <c:v>-0.6940321697324775</c:v>
                </c:pt>
                <c:pt idx="3390">
                  <c:v>-0.72257125897499164</c:v>
                </c:pt>
                <c:pt idx="3391">
                  <c:v>-0.72563740759768403</c:v>
                </c:pt>
                <c:pt idx="3392">
                  <c:v>-0.71937742526835946</c:v>
                </c:pt>
                <c:pt idx="3393">
                  <c:v>-0.72319249173150479</c:v>
                </c:pt>
                <c:pt idx="3394">
                  <c:v>-0.73990388666940465</c:v>
                </c:pt>
                <c:pt idx="3395">
                  <c:v>-0.73051616366143557</c:v>
                </c:pt>
                <c:pt idx="3396">
                  <c:v>-0.72293055249242377</c:v>
                </c:pt>
                <c:pt idx="3397">
                  <c:v>-0.68369314548430804</c:v>
                </c:pt>
                <c:pt idx="3398">
                  <c:v>-0.73584607870768703</c:v>
                </c:pt>
                <c:pt idx="3399">
                  <c:v>-0.73008531939565058</c:v>
                </c:pt>
                <c:pt idx="3400">
                  <c:v>-0.72998570819819542</c:v>
                </c:pt>
                <c:pt idx="3401">
                  <c:v>-0.72301818887133751</c:v>
                </c:pt>
                <c:pt idx="3402">
                  <c:v>-0.72754811042885892</c:v>
                </c:pt>
                <c:pt idx="3403">
                  <c:v>-0.72520758256586693</c:v>
                </c:pt>
                <c:pt idx="3404">
                  <c:v>-0.71519001376573377</c:v>
                </c:pt>
                <c:pt idx="3405">
                  <c:v>-0.74960195359911352</c:v>
                </c:pt>
                <c:pt idx="3406">
                  <c:v>-0.74746556988124713</c:v>
                </c:pt>
                <c:pt idx="3407">
                  <c:v>-0.75171034463352082</c:v>
                </c:pt>
                <c:pt idx="3408">
                  <c:v>-0.75446233080121328</c:v>
                </c:pt>
                <c:pt idx="3409">
                  <c:v>-0.75578146532435908</c:v>
                </c:pt>
                <c:pt idx="3410">
                  <c:v>-0.74043339562557797</c:v>
                </c:pt>
                <c:pt idx="3411">
                  <c:v>-0.70667805715816367</c:v>
                </c:pt>
                <c:pt idx="3412">
                  <c:v>-0.70453913193781137</c:v>
                </c:pt>
                <c:pt idx="3413">
                  <c:v>-0.7261959486711913</c:v>
                </c:pt>
                <c:pt idx="3414">
                  <c:v>-0.71144633962335924</c:v>
                </c:pt>
                <c:pt idx="3415">
                  <c:v>-0.69593005463395685</c:v>
                </c:pt>
                <c:pt idx="3416">
                  <c:v>-0.71195815163298226</c:v>
                </c:pt>
                <c:pt idx="3417">
                  <c:v>-0.7165458384457053</c:v>
                </c:pt>
                <c:pt idx="3418">
                  <c:v>-0.70078141093117896</c:v>
                </c:pt>
                <c:pt idx="3419">
                  <c:v>-0.67970194761117009</c:v>
                </c:pt>
                <c:pt idx="3420">
                  <c:v>-0.68258392511827304</c:v>
                </c:pt>
                <c:pt idx="3421">
                  <c:v>-0.68305472956051994</c:v>
                </c:pt>
                <c:pt idx="3422">
                  <c:v>-0.6824072161081659</c:v>
                </c:pt>
                <c:pt idx="3423">
                  <c:v>-0.66982768783841296</c:v>
                </c:pt>
                <c:pt idx="3424">
                  <c:v>-0.65783890537338496</c:v>
                </c:pt>
                <c:pt idx="3425">
                  <c:v>-0.67881020511837653</c:v>
                </c:pt>
                <c:pt idx="3426">
                  <c:v>-0.67869778473449527</c:v>
                </c:pt>
                <c:pt idx="3427">
                  <c:v>-0.64945755752198164</c:v>
                </c:pt>
                <c:pt idx="3428">
                  <c:v>-0.61038235639887284</c:v>
                </c:pt>
                <c:pt idx="3429">
                  <c:v>-0.61250858460897561</c:v>
                </c:pt>
                <c:pt idx="3430">
                  <c:v>-0.6238466812905914</c:v>
                </c:pt>
                <c:pt idx="3431">
                  <c:v>-0.62890102695662375</c:v>
                </c:pt>
                <c:pt idx="3432">
                  <c:v>-0.63242799075804446</c:v>
                </c:pt>
                <c:pt idx="3433">
                  <c:v>-0.63525322037897702</c:v>
                </c:pt>
                <c:pt idx="3434">
                  <c:v>-0.62439267696390421</c:v>
                </c:pt>
                <c:pt idx="3435">
                  <c:v>-0.61569811844036038</c:v>
                </c:pt>
                <c:pt idx="3436">
                  <c:v>-0.61419355391271757</c:v>
                </c:pt>
                <c:pt idx="3437">
                  <c:v>-0.61616865330359927</c:v>
                </c:pt>
                <c:pt idx="3438">
                  <c:v>-0.61569469913833341</c:v>
                </c:pt>
                <c:pt idx="3439">
                  <c:v>-0.60382205214133799</c:v>
                </c:pt>
                <c:pt idx="3440">
                  <c:v>-0.61921350639802231</c:v>
                </c:pt>
                <c:pt idx="3441">
                  <c:v>-0.60576560825016224</c:v>
                </c:pt>
                <c:pt idx="3442">
                  <c:v>-0.59602505721943866</c:v>
                </c:pt>
                <c:pt idx="3443">
                  <c:v>-0.59108093486656899</c:v>
                </c:pt>
                <c:pt idx="3444">
                  <c:v>-0.64202430842289182</c:v>
                </c:pt>
                <c:pt idx="3445">
                  <c:v>-0.6433441551414355</c:v>
                </c:pt>
                <c:pt idx="3446">
                  <c:v>-0.66640252740643791</c:v>
                </c:pt>
                <c:pt idx="3447">
                  <c:v>-0.66236248310670132</c:v>
                </c:pt>
                <c:pt idx="3448">
                  <c:v>-0.66520136318450118</c:v>
                </c:pt>
                <c:pt idx="3449">
                  <c:v>-0.66341960056544835</c:v>
                </c:pt>
                <c:pt idx="3450">
                  <c:v>-0.66795564592112888</c:v>
                </c:pt>
                <c:pt idx="3451">
                  <c:v>-0.7029594785594695</c:v>
                </c:pt>
                <c:pt idx="3452">
                  <c:v>-0.69697027183599536</c:v>
                </c:pt>
                <c:pt idx="3453">
                  <c:v>-0.69779551316830246</c:v>
                </c:pt>
                <c:pt idx="3454">
                  <c:v>-0.66349940848349431</c:v>
                </c:pt>
                <c:pt idx="3455">
                  <c:v>-0.66431516382273625</c:v>
                </c:pt>
                <c:pt idx="3456">
                  <c:v>-0.68170356883444516</c:v>
                </c:pt>
                <c:pt idx="3457">
                  <c:v>-0.67977494005805372</c:v>
                </c:pt>
                <c:pt idx="3458">
                  <c:v>-0.69389840005709025</c:v>
                </c:pt>
                <c:pt idx="3459">
                  <c:v>-0.69228783265629312</c:v>
                </c:pt>
                <c:pt idx="3460">
                  <c:v>-0.69261149078711337</c:v>
                </c:pt>
                <c:pt idx="3461">
                  <c:v>-0.68957069289008865</c:v>
                </c:pt>
                <c:pt idx="3462">
                  <c:v>-0.68857205816061651</c:v>
                </c:pt>
                <c:pt idx="3463">
                  <c:v>-0.69023688312098996</c:v>
                </c:pt>
                <c:pt idx="3464">
                  <c:v>-0.69319533815432821</c:v>
                </c:pt>
                <c:pt idx="3465">
                  <c:v>-0.68211300631155936</c:v>
                </c:pt>
                <c:pt idx="3466">
                  <c:v>-0.68359543118725574</c:v>
                </c:pt>
                <c:pt idx="3467">
                  <c:v>-0.66547831438497962</c:v>
                </c:pt>
                <c:pt idx="3468">
                  <c:v>-0.6646834598123097</c:v>
                </c:pt>
                <c:pt idx="3469">
                  <c:v>-0.66014215976693591</c:v>
                </c:pt>
                <c:pt idx="3470">
                  <c:v>-0.66074370880123134</c:v>
                </c:pt>
                <c:pt idx="3471">
                  <c:v>-0.69594398639447885</c:v>
                </c:pt>
                <c:pt idx="3472">
                  <c:v>-0.68270322922281401</c:v>
                </c:pt>
                <c:pt idx="3473">
                  <c:v>-0.67936015227696189</c:v>
                </c:pt>
                <c:pt idx="3474">
                  <c:v>-0.67808564830674645</c:v>
                </c:pt>
                <c:pt idx="3475">
                  <c:v>-0.68948538478649313</c:v>
                </c:pt>
                <c:pt idx="3476">
                  <c:v>-0.68458164611827876</c:v>
                </c:pt>
                <c:pt idx="3477">
                  <c:v>-0.67825043597112611</c:v>
                </c:pt>
                <c:pt idx="3478">
                  <c:v>-0.68320809276908212</c:v>
                </c:pt>
                <c:pt idx="3479">
                  <c:v>-0.680805433791003</c:v>
                </c:pt>
                <c:pt idx="3480">
                  <c:v>-0.68510665373877366</c:v>
                </c:pt>
                <c:pt idx="3481">
                  <c:v>-0.68594021309611197</c:v>
                </c:pt>
                <c:pt idx="3482">
                  <c:v>-0.66104491920909469</c:v>
                </c:pt>
                <c:pt idx="3483">
                  <c:v>-0.65688782902699838</c:v>
                </c:pt>
                <c:pt idx="3484">
                  <c:v>-0.65537814498342195</c:v>
                </c:pt>
                <c:pt idx="3485">
                  <c:v>-0.64254226606460807</c:v>
                </c:pt>
                <c:pt idx="3486">
                  <c:v>-0.63066102522925682</c:v>
                </c:pt>
                <c:pt idx="3487">
                  <c:v>-0.63928585765662771</c:v>
                </c:pt>
                <c:pt idx="3488">
                  <c:v>-0.63191441834851247</c:v>
                </c:pt>
                <c:pt idx="3489">
                  <c:v>-0.63068626142031858</c:v>
                </c:pt>
                <c:pt idx="3490">
                  <c:v>-0.62460030572838487</c:v>
                </c:pt>
                <c:pt idx="3491">
                  <c:v>-0.59410265559148856</c:v>
                </c:pt>
                <c:pt idx="3492">
                  <c:v>-0.59561741516258315</c:v>
                </c:pt>
                <c:pt idx="3493">
                  <c:v>-0.59421823556136799</c:v>
                </c:pt>
                <c:pt idx="3494">
                  <c:v>-0.59190993103463696</c:v>
                </c:pt>
                <c:pt idx="3495">
                  <c:v>-0.60109334333201891</c:v>
                </c:pt>
                <c:pt idx="3496">
                  <c:v>-0.60017897262612485</c:v>
                </c:pt>
                <c:pt idx="3497">
                  <c:v>-0.61367263067087707</c:v>
                </c:pt>
                <c:pt idx="3498">
                  <c:v>-0.61681563886417712</c:v>
                </c:pt>
                <c:pt idx="3499">
                  <c:v>-0.63369959201499115</c:v>
                </c:pt>
                <c:pt idx="3500">
                  <c:v>-0.63601832359826216</c:v>
                </c:pt>
                <c:pt idx="3501">
                  <c:v>-0.63286862111050468</c:v>
                </c:pt>
                <c:pt idx="3502">
                  <c:v>-0.63267957296742761</c:v>
                </c:pt>
                <c:pt idx="3503">
                  <c:v>-0.62117985646559215</c:v>
                </c:pt>
                <c:pt idx="3504">
                  <c:v>-0.5709514929189069</c:v>
                </c:pt>
                <c:pt idx="3505">
                  <c:v>-0.56748362929430018</c:v>
                </c:pt>
                <c:pt idx="3506">
                  <c:v>-0.54226985942767925</c:v>
                </c:pt>
                <c:pt idx="3507">
                  <c:v>-0.52577285208095959</c:v>
                </c:pt>
                <c:pt idx="3508">
                  <c:v>-0.52458096584278502</c:v>
                </c:pt>
                <c:pt idx="3509">
                  <c:v>-0.53112734672646</c:v>
                </c:pt>
                <c:pt idx="3510">
                  <c:v>-0.50681404927927876</c:v>
                </c:pt>
                <c:pt idx="3511">
                  <c:v>-0.46978124652062392</c:v>
                </c:pt>
                <c:pt idx="3512">
                  <c:v>-0.45109484821077012</c:v>
                </c:pt>
                <c:pt idx="3513">
                  <c:v>-0.42316959813935234</c:v>
                </c:pt>
                <c:pt idx="3514">
                  <c:v>-0.41616157896004757</c:v>
                </c:pt>
                <c:pt idx="3515">
                  <c:v>-0.40480559445732461</c:v>
                </c:pt>
                <c:pt idx="3516">
                  <c:v>-0.39541313449898124</c:v>
                </c:pt>
                <c:pt idx="3517">
                  <c:v>-0.39228391533831286</c:v>
                </c:pt>
                <c:pt idx="3518">
                  <c:v>-0.28157193704341538</c:v>
                </c:pt>
                <c:pt idx="3519">
                  <c:v>-0.30056405440094092</c:v>
                </c:pt>
                <c:pt idx="3520">
                  <c:v>-0.28316594940302536</c:v>
                </c:pt>
                <c:pt idx="3521">
                  <c:v>-0.29044025031561277</c:v>
                </c:pt>
                <c:pt idx="3522">
                  <c:v>-0.29116705632884388</c:v>
                </c:pt>
                <c:pt idx="3523">
                  <c:v>-0.27897281975207938</c:v>
                </c:pt>
                <c:pt idx="3524">
                  <c:v>-0.23327028708319086</c:v>
                </c:pt>
                <c:pt idx="3525">
                  <c:v>-0.2427161910614388</c:v>
                </c:pt>
                <c:pt idx="3526">
                  <c:v>-0.25294670415670412</c:v>
                </c:pt>
                <c:pt idx="3527">
                  <c:v>-0.26275874076638717</c:v>
                </c:pt>
                <c:pt idx="3528">
                  <c:v>-0.25965023261396458</c:v>
                </c:pt>
                <c:pt idx="3529">
                  <c:v>-0.26153677156424432</c:v>
                </c:pt>
                <c:pt idx="3530">
                  <c:v>-0.25237655369037237</c:v>
                </c:pt>
                <c:pt idx="3531">
                  <c:v>-0.2579550458569157</c:v>
                </c:pt>
                <c:pt idx="3532">
                  <c:v>-0.21688792859918207</c:v>
                </c:pt>
                <c:pt idx="3533">
                  <c:v>-0.21180969270146605</c:v>
                </c:pt>
                <c:pt idx="3534">
                  <c:v>-0.1870040834298719</c:v>
                </c:pt>
                <c:pt idx="3535">
                  <c:v>-0.18299029068675907</c:v>
                </c:pt>
                <c:pt idx="3536">
                  <c:v>-8.7244775926695828E-2</c:v>
                </c:pt>
                <c:pt idx="3537">
                  <c:v>-7.9913843062636783E-2</c:v>
                </c:pt>
                <c:pt idx="3538">
                  <c:v>-7.567903126033991E-2</c:v>
                </c:pt>
                <c:pt idx="3539">
                  <c:v>-6.4288412779859291E-2</c:v>
                </c:pt>
                <c:pt idx="3540">
                  <c:v>-5.227480520780909E-2</c:v>
                </c:pt>
                <c:pt idx="3541">
                  <c:v>-3.6001150908371311E-2</c:v>
                </c:pt>
                <c:pt idx="3542">
                  <c:v>-2.3691738133416684E-2</c:v>
                </c:pt>
                <c:pt idx="3543">
                  <c:v>-1.3036909394735436E-2</c:v>
                </c:pt>
                <c:pt idx="3544">
                  <c:v>-1.3173467196693437E-2</c:v>
                </c:pt>
                <c:pt idx="3545">
                  <c:v>-1.2964813431546426E-2</c:v>
                </c:pt>
                <c:pt idx="3546">
                  <c:v>-2.2913705498434599E-2</c:v>
                </c:pt>
                <c:pt idx="3547">
                  <c:v>1.3144989840740596E-2</c:v>
                </c:pt>
                <c:pt idx="3548">
                  <c:v>2.670015512437043E-2</c:v>
                </c:pt>
                <c:pt idx="3549">
                  <c:v>4.0325532542400747E-2</c:v>
                </c:pt>
                <c:pt idx="3550">
                  <c:v>4.7643547291477621E-2</c:v>
                </c:pt>
                <c:pt idx="3551">
                  <c:v>5.4789555492785781E-2</c:v>
                </c:pt>
                <c:pt idx="3552">
                  <c:v>6.6253841510314701E-2</c:v>
                </c:pt>
                <c:pt idx="3553">
                  <c:v>9.9314014986532639E-2</c:v>
                </c:pt>
                <c:pt idx="3554">
                  <c:v>9.2090511006232334E-2</c:v>
                </c:pt>
                <c:pt idx="3555">
                  <c:v>9.0273789035541951E-2</c:v>
                </c:pt>
                <c:pt idx="3556">
                  <c:v>0.10320680674596129</c:v>
                </c:pt>
                <c:pt idx="3557">
                  <c:v>0.1225818638092158</c:v>
                </c:pt>
                <c:pt idx="3558">
                  <c:v>0.12498539536746203</c:v>
                </c:pt>
                <c:pt idx="3559">
                  <c:v>0.13170296003069418</c:v>
                </c:pt>
                <c:pt idx="3560">
                  <c:v>0.11391964686486052</c:v>
                </c:pt>
                <c:pt idx="3561">
                  <c:v>0.11662717999740417</c:v>
                </c:pt>
                <c:pt idx="3562">
                  <c:v>0.11187876597725488</c:v>
                </c:pt>
                <c:pt idx="3563">
                  <c:v>9.7923183335368397E-2</c:v>
                </c:pt>
                <c:pt idx="3564">
                  <c:v>0.11583099314796193</c:v>
                </c:pt>
                <c:pt idx="3565">
                  <c:v>0.1166909090146433</c:v>
                </c:pt>
                <c:pt idx="3566">
                  <c:v>0.14650338562379805</c:v>
                </c:pt>
                <c:pt idx="3567">
                  <c:v>8.0148845604022939E-2</c:v>
                </c:pt>
                <c:pt idx="3568">
                  <c:v>7.9212293316073004E-2</c:v>
                </c:pt>
                <c:pt idx="3569">
                  <c:v>8.0624422766651271E-2</c:v>
                </c:pt>
                <c:pt idx="3570">
                  <c:v>6.0629347500581229E-2</c:v>
                </c:pt>
                <c:pt idx="3571">
                  <c:v>8.3660445902730279E-2</c:v>
                </c:pt>
                <c:pt idx="3572">
                  <c:v>7.6369569944297E-2</c:v>
                </c:pt>
                <c:pt idx="3573">
                  <c:v>3.7304916632238623E-2</c:v>
                </c:pt>
                <c:pt idx="3574">
                  <c:v>4.2215431269580571E-2</c:v>
                </c:pt>
                <c:pt idx="3575">
                  <c:v>4.5557161556639893E-2</c:v>
                </c:pt>
                <c:pt idx="3576">
                  <c:v>6.9044709411928709E-2</c:v>
                </c:pt>
                <c:pt idx="3577">
                  <c:v>5.8475881626270258E-2</c:v>
                </c:pt>
                <c:pt idx="3578">
                  <c:v>2.9521897962748712E-2</c:v>
                </c:pt>
                <c:pt idx="3579">
                  <c:v>6.0185876446384193E-2</c:v>
                </c:pt>
                <c:pt idx="3580">
                  <c:v>5.4106480184063617E-2</c:v>
                </c:pt>
                <c:pt idx="3581">
                  <c:v>7.5137234495131433E-2</c:v>
                </c:pt>
                <c:pt idx="3582">
                  <c:v>8.210513716214074E-2</c:v>
                </c:pt>
                <c:pt idx="3583">
                  <c:v>3.4386908102516704E-2</c:v>
                </c:pt>
                <c:pt idx="3584">
                  <c:v>1.3874997396285541E-2</c:v>
                </c:pt>
                <c:pt idx="3585">
                  <c:v>1.5583437753878475E-3</c:v>
                </c:pt>
                <c:pt idx="3586">
                  <c:v>1.1980677378145005E-2</c:v>
                </c:pt>
                <c:pt idx="3587">
                  <c:v>-2.0734645268528973E-2</c:v>
                </c:pt>
                <c:pt idx="3588">
                  <c:v>-1.6711679898654876E-2</c:v>
                </c:pt>
                <c:pt idx="3589">
                  <c:v>-1.0853395246798653E-2</c:v>
                </c:pt>
                <c:pt idx="3590">
                  <c:v>-5.3858422212119499E-2</c:v>
                </c:pt>
                <c:pt idx="3591">
                  <c:v>-4.2547461281479168E-2</c:v>
                </c:pt>
                <c:pt idx="3592">
                  <c:v>-6.5079620831577548E-2</c:v>
                </c:pt>
                <c:pt idx="3593">
                  <c:v>-7.02344831516446E-2</c:v>
                </c:pt>
                <c:pt idx="3594">
                  <c:v>-7.6319788654487214E-2</c:v>
                </c:pt>
                <c:pt idx="3595">
                  <c:v>-7.5956486248140678E-2</c:v>
                </c:pt>
                <c:pt idx="3596">
                  <c:v>-0.14450633189875073</c:v>
                </c:pt>
                <c:pt idx="3597">
                  <c:v>-0.15456750996558552</c:v>
                </c:pt>
                <c:pt idx="3598">
                  <c:v>-0.15036504757367455</c:v>
                </c:pt>
                <c:pt idx="3599">
                  <c:v>-0.16282996844018277</c:v>
                </c:pt>
                <c:pt idx="3600">
                  <c:v>-0.17933076343591178</c:v>
                </c:pt>
                <c:pt idx="3601">
                  <c:v>-0.18640937398431737</c:v>
                </c:pt>
                <c:pt idx="3602">
                  <c:v>-0.21890544422865438</c:v>
                </c:pt>
                <c:pt idx="3603">
                  <c:v>-0.23712050715783281</c:v>
                </c:pt>
                <c:pt idx="3604">
                  <c:v>-0.24092976229520585</c:v>
                </c:pt>
                <c:pt idx="3605">
                  <c:v>-0.26110303308170402</c:v>
                </c:pt>
                <c:pt idx="3606">
                  <c:v>-0.26843141501339746</c:v>
                </c:pt>
                <c:pt idx="3607">
                  <c:v>-0.29004377980273349</c:v>
                </c:pt>
                <c:pt idx="3608">
                  <c:v>-0.30059702910368263</c:v>
                </c:pt>
                <c:pt idx="3609">
                  <c:v>-0.3070235726232115</c:v>
                </c:pt>
                <c:pt idx="3610">
                  <c:v>-0.30356356838581233</c:v>
                </c:pt>
                <c:pt idx="3611">
                  <c:v>-0.3107216797516969</c:v>
                </c:pt>
                <c:pt idx="3612">
                  <c:v>-0.32408168286915651</c:v>
                </c:pt>
                <c:pt idx="3613">
                  <c:v>-0.39375398139093576</c:v>
                </c:pt>
                <c:pt idx="3614">
                  <c:v>-0.39883499660193011</c:v>
                </c:pt>
                <c:pt idx="3615">
                  <c:v>-0.3898201560551755</c:v>
                </c:pt>
                <c:pt idx="3616">
                  <c:v>-0.40293032882679097</c:v>
                </c:pt>
                <c:pt idx="3617">
                  <c:v>-0.41819763876462851</c:v>
                </c:pt>
                <c:pt idx="3618">
                  <c:v>-0.39273809242782071</c:v>
                </c:pt>
                <c:pt idx="3619">
                  <c:v>-0.38364751856491119</c:v>
                </c:pt>
                <c:pt idx="3620">
                  <c:v>-0.39063656004075287</c:v>
                </c:pt>
                <c:pt idx="3621">
                  <c:v>-0.39823870158716834</c:v>
                </c:pt>
                <c:pt idx="3622">
                  <c:v>-0.39636955680747871</c:v>
                </c:pt>
                <c:pt idx="3623">
                  <c:v>-0.40996171010096871</c:v>
                </c:pt>
                <c:pt idx="3624">
                  <c:v>-0.4428858067307862</c:v>
                </c:pt>
                <c:pt idx="3625">
                  <c:v>-0.441812202968978</c:v>
                </c:pt>
                <c:pt idx="3626">
                  <c:v>-0.45924239230941283</c:v>
                </c:pt>
                <c:pt idx="3627">
                  <c:v>-0.4249021374967909</c:v>
                </c:pt>
                <c:pt idx="3628">
                  <c:v>-0.42879647941800803</c:v>
                </c:pt>
                <c:pt idx="3629">
                  <c:v>-0.43686489567004644</c:v>
                </c:pt>
                <c:pt idx="3630">
                  <c:v>-0.42032846966965293</c:v>
                </c:pt>
                <c:pt idx="3631">
                  <c:v>-0.4296897929934283</c:v>
                </c:pt>
                <c:pt idx="3632">
                  <c:v>-0.42961501853670786</c:v>
                </c:pt>
                <c:pt idx="3633">
                  <c:v>-0.40142922822060861</c:v>
                </c:pt>
                <c:pt idx="3634">
                  <c:v>-0.38678491172563889</c:v>
                </c:pt>
                <c:pt idx="3635">
                  <c:v>-0.41214444616048213</c:v>
                </c:pt>
                <c:pt idx="3636">
                  <c:v>-0.41763492017111742</c:v>
                </c:pt>
                <c:pt idx="3637">
                  <c:v>-0.38377941747162481</c:v>
                </c:pt>
                <c:pt idx="3638">
                  <c:v>-0.38025341844138788</c:v>
                </c:pt>
                <c:pt idx="3639">
                  <c:v>-0.34725208747177311</c:v>
                </c:pt>
                <c:pt idx="3640">
                  <c:v>-0.34653191649489634</c:v>
                </c:pt>
                <c:pt idx="3641">
                  <c:v>-0.37865709527615754</c:v>
                </c:pt>
                <c:pt idx="3642">
                  <c:v>-0.37356978935195911</c:v>
                </c:pt>
                <c:pt idx="3643">
                  <c:v>-0.34891788368181076</c:v>
                </c:pt>
                <c:pt idx="3644">
                  <c:v>-0.32488537609205836</c:v>
                </c:pt>
                <c:pt idx="3645">
                  <c:v>-0.31199457308141626</c:v>
                </c:pt>
                <c:pt idx="3646">
                  <c:v>-0.3046278371818279</c:v>
                </c:pt>
                <c:pt idx="3647">
                  <c:v>-0.26263065784494727</c:v>
                </c:pt>
                <c:pt idx="3648">
                  <c:v>-0.29051321558388532</c:v>
                </c:pt>
                <c:pt idx="3649">
                  <c:v>-0.29086245461359106</c:v>
                </c:pt>
                <c:pt idx="3650">
                  <c:v>-0.24819678070192616</c:v>
                </c:pt>
                <c:pt idx="3651">
                  <c:v>-0.27769938568996094</c:v>
                </c:pt>
                <c:pt idx="3652">
                  <c:v>-0.26775795833182975</c:v>
                </c:pt>
                <c:pt idx="3653">
                  <c:v>-0.26673216479337192</c:v>
                </c:pt>
                <c:pt idx="3654">
                  <c:v>-0.26046048098830316</c:v>
                </c:pt>
                <c:pt idx="3655">
                  <c:v>-0.23094722351373198</c:v>
                </c:pt>
                <c:pt idx="3656">
                  <c:v>-0.22269088910007487</c:v>
                </c:pt>
                <c:pt idx="3657">
                  <c:v>-0.2112074201526124</c:v>
                </c:pt>
                <c:pt idx="3658">
                  <c:v>-0.218785112119428</c:v>
                </c:pt>
                <c:pt idx="3659">
                  <c:v>-0.21590277451543183</c:v>
                </c:pt>
                <c:pt idx="3660">
                  <c:v>-0.24453500052706459</c:v>
                </c:pt>
                <c:pt idx="3661">
                  <c:v>-0.24801614836052563</c:v>
                </c:pt>
                <c:pt idx="3662">
                  <c:v>-0.25494031696131442</c:v>
                </c:pt>
                <c:pt idx="3663">
                  <c:v>-0.21538823951975444</c:v>
                </c:pt>
                <c:pt idx="3664">
                  <c:v>-0.21339728369918604</c:v>
                </c:pt>
                <c:pt idx="3665">
                  <c:v>-0.20074986571459819</c:v>
                </c:pt>
                <c:pt idx="3666">
                  <c:v>-0.20009655538902638</c:v>
                </c:pt>
                <c:pt idx="3667">
                  <c:v>-0.25461204220743994</c:v>
                </c:pt>
                <c:pt idx="3668">
                  <c:v>-0.25285151572491232</c:v>
                </c:pt>
                <c:pt idx="3669">
                  <c:v>-0.27287485543681</c:v>
                </c:pt>
                <c:pt idx="3670">
                  <c:v>-0.25551224791215221</c:v>
                </c:pt>
                <c:pt idx="3671">
                  <c:v>-0.2654228057309499</c:v>
                </c:pt>
                <c:pt idx="3672">
                  <c:v>-0.27042162724070268</c:v>
                </c:pt>
                <c:pt idx="3673">
                  <c:v>-0.18268053823024039</c:v>
                </c:pt>
                <c:pt idx="3674">
                  <c:v>-0.17190559846273942</c:v>
                </c:pt>
                <c:pt idx="3675">
                  <c:v>-0.18946264661355108</c:v>
                </c:pt>
                <c:pt idx="3676">
                  <c:v>-0.19798071245213128</c:v>
                </c:pt>
                <c:pt idx="3677">
                  <c:v>-0.1994880112071169</c:v>
                </c:pt>
                <c:pt idx="3678">
                  <c:v>-0.21774277377904208</c:v>
                </c:pt>
                <c:pt idx="3679">
                  <c:v>-0.22054937630366894</c:v>
                </c:pt>
                <c:pt idx="3680">
                  <c:v>-0.15179340798068797</c:v>
                </c:pt>
                <c:pt idx="3681">
                  <c:v>-0.14535455911557443</c:v>
                </c:pt>
                <c:pt idx="3682">
                  <c:v>-0.15257565637049955</c:v>
                </c:pt>
                <c:pt idx="3683">
                  <c:v>-9.6026605352993191E-2</c:v>
                </c:pt>
                <c:pt idx="3684">
                  <c:v>-5.9524753002764184E-2</c:v>
                </c:pt>
                <c:pt idx="3685">
                  <c:v>-6.9498738516367259E-2</c:v>
                </c:pt>
                <c:pt idx="3686">
                  <c:v>-2.088752798717108E-2</c:v>
                </c:pt>
                <c:pt idx="3687">
                  <c:v>-2.3166983519449156E-2</c:v>
                </c:pt>
                <c:pt idx="3688">
                  <c:v>-1.2781180493471244E-2</c:v>
                </c:pt>
                <c:pt idx="3689">
                  <c:v>-1.2635662554768268E-2</c:v>
                </c:pt>
                <c:pt idx="3690">
                  <c:v>-8.3277379081890431E-3</c:v>
                </c:pt>
                <c:pt idx="3691">
                  <c:v>1.7375327445873678E-2</c:v>
                </c:pt>
                <c:pt idx="3692">
                  <c:v>1.7464023641795178E-2</c:v>
                </c:pt>
                <c:pt idx="3693">
                  <c:v>1.3546699302208393E-2</c:v>
                </c:pt>
                <c:pt idx="3694">
                  <c:v>6.5308369660709202E-3</c:v>
                </c:pt>
                <c:pt idx="3695">
                  <c:v>7.9660782951058676E-2</c:v>
                </c:pt>
                <c:pt idx="3696">
                  <c:v>9.825519108755458E-2</c:v>
                </c:pt>
                <c:pt idx="3697">
                  <c:v>8.1295828612317697E-2</c:v>
                </c:pt>
                <c:pt idx="3698">
                  <c:v>8.5814483755318E-2</c:v>
                </c:pt>
                <c:pt idx="3699">
                  <c:v>4.9115765295724291E-2</c:v>
                </c:pt>
                <c:pt idx="3700">
                  <c:v>4.9359908594539093E-2</c:v>
                </c:pt>
                <c:pt idx="3701">
                  <c:v>1.7489373367272656E-2</c:v>
                </c:pt>
                <c:pt idx="3702">
                  <c:v>-2.1898826896445713E-3</c:v>
                </c:pt>
                <c:pt idx="3703">
                  <c:v>1.1551646667634278E-2</c:v>
                </c:pt>
                <c:pt idx="3704">
                  <c:v>7.683428644829916E-3</c:v>
                </c:pt>
                <c:pt idx="3705">
                  <c:v>-7.5169547545424183E-3</c:v>
                </c:pt>
                <c:pt idx="3706">
                  <c:v>8.4106762664388508E-3</c:v>
                </c:pt>
                <c:pt idx="3707">
                  <c:v>3.7148402823926049E-2</c:v>
                </c:pt>
                <c:pt idx="3708">
                  <c:v>3.7891959955686151E-2</c:v>
                </c:pt>
                <c:pt idx="3709">
                  <c:v>4.2202436843744626E-2</c:v>
                </c:pt>
                <c:pt idx="3710">
                  <c:v>5.7954502861025256E-2</c:v>
                </c:pt>
                <c:pt idx="3711">
                  <c:v>6.7508968509334855E-2</c:v>
                </c:pt>
                <c:pt idx="3712">
                  <c:v>6.8426809082602319E-2</c:v>
                </c:pt>
                <c:pt idx="3713">
                  <c:v>6.8062689709013122E-2</c:v>
                </c:pt>
                <c:pt idx="3714">
                  <c:v>4.2205416567674993E-2</c:v>
                </c:pt>
                <c:pt idx="3715">
                  <c:v>3.2214010880363485E-2</c:v>
                </c:pt>
                <c:pt idx="3716">
                  <c:v>7.2137902172360385E-3</c:v>
                </c:pt>
                <c:pt idx="3717">
                  <c:v>-6.0641750261918319E-4</c:v>
                </c:pt>
                <c:pt idx="3718">
                  <c:v>-3.8515777073036966E-3</c:v>
                </c:pt>
                <c:pt idx="3719">
                  <c:v>-1.5514478174925546E-2</c:v>
                </c:pt>
                <c:pt idx="3720">
                  <c:v>-3.3744443722061514E-2</c:v>
                </c:pt>
                <c:pt idx="3721">
                  <c:v>-5.2930047230050736E-2</c:v>
                </c:pt>
                <c:pt idx="3722">
                  <c:v>-4.8011683847805443E-2</c:v>
                </c:pt>
                <c:pt idx="3723">
                  <c:v>-6.2508787937400501E-2</c:v>
                </c:pt>
                <c:pt idx="3724">
                  <c:v>-6.1957246584906596E-2</c:v>
                </c:pt>
                <c:pt idx="3725">
                  <c:v>-5.4547854533126439E-2</c:v>
                </c:pt>
                <c:pt idx="3726">
                  <c:v>-5.8184010144095466E-2</c:v>
                </c:pt>
                <c:pt idx="3727">
                  <c:v>-4.1100061349412381E-3</c:v>
                </c:pt>
                <c:pt idx="3728">
                  <c:v>-9.3403228689331926E-3</c:v>
                </c:pt>
                <c:pt idx="3729">
                  <c:v>-2.7540914718936723E-3</c:v>
                </c:pt>
                <c:pt idx="3730">
                  <c:v>2.733254317832732E-3</c:v>
                </c:pt>
                <c:pt idx="3731">
                  <c:v>3.0077387207537686E-2</c:v>
                </c:pt>
                <c:pt idx="3732">
                  <c:v>7.3804511101178583E-2</c:v>
                </c:pt>
                <c:pt idx="3733">
                  <c:v>1.0207492733714013E-2</c:v>
                </c:pt>
                <c:pt idx="3734">
                  <c:v>4.2025734823829076E-2</c:v>
                </c:pt>
                <c:pt idx="3735">
                  <c:v>4.658364477461005E-2</c:v>
                </c:pt>
                <c:pt idx="3736">
                  <c:v>4.4326402196676495E-2</c:v>
                </c:pt>
                <c:pt idx="3737">
                  <c:v>4.6246121327205181E-2</c:v>
                </c:pt>
                <c:pt idx="3738">
                  <c:v>7.4380796590755638E-2</c:v>
                </c:pt>
                <c:pt idx="3739">
                  <c:v>9.7254541486410481E-2</c:v>
                </c:pt>
                <c:pt idx="3740">
                  <c:v>4.8204396404402931E-2</c:v>
                </c:pt>
                <c:pt idx="3741">
                  <c:v>5.2445280563842095E-2</c:v>
                </c:pt>
                <c:pt idx="3742">
                  <c:v>5.6766606696309584E-2</c:v>
                </c:pt>
                <c:pt idx="3743">
                  <c:v>1.2883398082038687E-2</c:v>
                </c:pt>
                <c:pt idx="3744">
                  <c:v>2.0714471627615506E-2</c:v>
                </c:pt>
                <c:pt idx="3745">
                  <c:v>0.11059149637486597</c:v>
                </c:pt>
                <c:pt idx="3746">
                  <c:v>0.10344056256283254</c:v>
                </c:pt>
                <c:pt idx="3747">
                  <c:v>0.1112443172871684</c:v>
                </c:pt>
                <c:pt idx="3748">
                  <c:v>0.11318188987792469</c:v>
                </c:pt>
                <c:pt idx="3749">
                  <c:v>0.11498315769054988</c:v>
                </c:pt>
                <c:pt idx="3750">
                  <c:v>0.11115197696861456</c:v>
                </c:pt>
                <c:pt idx="3751">
                  <c:v>7.6347576921897642E-2</c:v>
                </c:pt>
                <c:pt idx="3752">
                  <c:v>7.0820677261125717E-2</c:v>
                </c:pt>
                <c:pt idx="3753">
                  <c:v>6.9747055831268265E-2</c:v>
                </c:pt>
                <c:pt idx="3754">
                  <c:v>7.3168850854541445E-2</c:v>
                </c:pt>
                <c:pt idx="3755">
                  <c:v>6.6869780698127559E-2</c:v>
                </c:pt>
                <c:pt idx="3756">
                  <c:v>6.7619285469905754E-2</c:v>
                </c:pt>
                <c:pt idx="3757">
                  <c:v>7.1681977914621969E-2</c:v>
                </c:pt>
                <c:pt idx="3758">
                  <c:v>7.6268477688954631E-2</c:v>
                </c:pt>
                <c:pt idx="3759">
                  <c:v>8.9580350134112932E-2</c:v>
                </c:pt>
                <c:pt idx="3760">
                  <c:v>8.2364248880647931E-2</c:v>
                </c:pt>
                <c:pt idx="3761">
                  <c:v>0.10087126883736514</c:v>
                </c:pt>
                <c:pt idx="3762">
                  <c:v>0.11008799255713432</c:v>
                </c:pt>
                <c:pt idx="3763">
                  <c:v>0.11417174106744707</c:v>
                </c:pt>
                <c:pt idx="3764">
                  <c:v>0.10993276861727397</c:v>
                </c:pt>
                <c:pt idx="3765">
                  <c:v>0.10580180590037978</c:v>
                </c:pt>
                <c:pt idx="3766">
                  <c:v>0.13318190123809562</c:v>
                </c:pt>
                <c:pt idx="3767">
                  <c:v>0.11963661372638863</c:v>
                </c:pt>
                <c:pt idx="3768">
                  <c:v>0.12523436174790736</c:v>
                </c:pt>
                <c:pt idx="3769">
                  <c:v>0.12708556527691126</c:v>
                </c:pt>
                <c:pt idx="3770">
                  <c:v>0.12345604129814672</c:v>
                </c:pt>
                <c:pt idx="3771">
                  <c:v>0.19305121595220137</c:v>
                </c:pt>
                <c:pt idx="3772">
                  <c:v>0.21658310462017499</c:v>
                </c:pt>
                <c:pt idx="3773">
                  <c:v>0.21797639233313593</c:v>
                </c:pt>
                <c:pt idx="3774">
                  <c:v>0.22596142317815379</c:v>
                </c:pt>
                <c:pt idx="3775">
                  <c:v>0.22467821120378778</c:v>
                </c:pt>
                <c:pt idx="3776">
                  <c:v>0.2358036701761716</c:v>
                </c:pt>
                <c:pt idx="3777">
                  <c:v>0.23562608673220767</c:v>
                </c:pt>
                <c:pt idx="3778">
                  <c:v>0.24453159109750341</c:v>
                </c:pt>
                <c:pt idx="3779">
                  <c:v>0.24353523229092652</c:v>
                </c:pt>
                <c:pt idx="3780">
                  <c:v>0.3406114183913323</c:v>
                </c:pt>
                <c:pt idx="3781">
                  <c:v>0.36386603284832708</c:v>
                </c:pt>
                <c:pt idx="3782">
                  <c:v>0.37470751674308567</c:v>
                </c:pt>
                <c:pt idx="3783">
                  <c:v>0.39079401904632882</c:v>
                </c:pt>
                <c:pt idx="3784">
                  <c:v>0.35312496050942216</c:v>
                </c:pt>
                <c:pt idx="3785">
                  <c:v>0.33114806991620871</c:v>
                </c:pt>
                <c:pt idx="3786">
                  <c:v>0.33668531274751207</c:v>
                </c:pt>
                <c:pt idx="3787">
                  <c:v>0.2988006550620696</c:v>
                </c:pt>
                <c:pt idx="3788">
                  <c:v>0.29819057654348424</c:v>
                </c:pt>
                <c:pt idx="3789">
                  <c:v>0.29289441079256806</c:v>
                </c:pt>
                <c:pt idx="3790">
                  <c:v>0.28500553652075994</c:v>
                </c:pt>
                <c:pt idx="3791">
                  <c:v>0.28734373966893301</c:v>
                </c:pt>
                <c:pt idx="3792">
                  <c:v>0.27126486360052066</c:v>
                </c:pt>
                <c:pt idx="3793">
                  <c:v>0.28038577049167646</c:v>
                </c:pt>
                <c:pt idx="3794">
                  <c:v>0.25687018806921652</c:v>
                </c:pt>
                <c:pt idx="3795">
                  <c:v>0.23388507971589903</c:v>
                </c:pt>
                <c:pt idx="3796">
                  <c:v>0.23679682690107781</c:v>
                </c:pt>
                <c:pt idx="3797">
                  <c:v>0.1983213535806034</c:v>
                </c:pt>
                <c:pt idx="3798">
                  <c:v>0.17786256349741081</c:v>
                </c:pt>
                <c:pt idx="3799">
                  <c:v>0.15920988490807009</c:v>
                </c:pt>
                <c:pt idx="3800">
                  <c:v>0.15537856661360411</c:v>
                </c:pt>
                <c:pt idx="3801">
                  <c:v>0.16250223656851304</c:v>
                </c:pt>
                <c:pt idx="3802">
                  <c:v>0.10445261412442668</c:v>
                </c:pt>
                <c:pt idx="3803">
                  <c:v>0.11037541109025499</c:v>
                </c:pt>
                <c:pt idx="3804">
                  <c:v>9.8994169451238442E-2</c:v>
                </c:pt>
                <c:pt idx="3805">
                  <c:v>-8.3332297841903057E-3</c:v>
                </c:pt>
                <c:pt idx="3806">
                  <c:v>-9.261981170965515E-3</c:v>
                </c:pt>
                <c:pt idx="3807">
                  <c:v>-2.3064736799511189E-2</c:v>
                </c:pt>
                <c:pt idx="3808">
                  <c:v>-2.1218143278130451E-2</c:v>
                </c:pt>
                <c:pt idx="3809">
                  <c:v>-3.5959315951475661E-2</c:v>
                </c:pt>
                <c:pt idx="3810">
                  <c:v>-0.14219667358405616</c:v>
                </c:pt>
                <c:pt idx="3811">
                  <c:v>-0.11264477727498612</c:v>
                </c:pt>
                <c:pt idx="3812">
                  <c:v>-0.12980049055117937</c:v>
                </c:pt>
                <c:pt idx="3813">
                  <c:v>-0.13930883886965717</c:v>
                </c:pt>
                <c:pt idx="3814">
                  <c:v>-0.14635071531535856</c:v>
                </c:pt>
                <c:pt idx="3815">
                  <c:v>-0.13515816193778879</c:v>
                </c:pt>
                <c:pt idx="3816">
                  <c:v>-0.15559740620612234</c:v>
                </c:pt>
                <c:pt idx="3817">
                  <c:v>-0.15813193333225495</c:v>
                </c:pt>
                <c:pt idx="3818">
                  <c:v>-0.17212022831940307</c:v>
                </c:pt>
                <c:pt idx="3819">
                  <c:v>-0.19735599620201333</c:v>
                </c:pt>
                <c:pt idx="3820">
                  <c:v>-0.20554260780729738</c:v>
                </c:pt>
                <c:pt idx="3821">
                  <c:v>-0.20069833109029697</c:v>
                </c:pt>
                <c:pt idx="3822">
                  <c:v>-0.20071727261380526</c:v>
                </c:pt>
                <c:pt idx="3823">
                  <c:v>-0.19156555822327345</c:v>
                </c:pt>
                <c:pt idx="3824">
                  <c:v>-0.18941576678261704</c:v>
                </c:pt>
                <c:pt idx="3825">
                  <c:v>-0.17854894069143701</c:v>
                </c:pt>
                <c:pt idx="3826">
                  <c:v>-0.2075888553659008</c:v>
                </c:pt>
                <c:pt idx="3827">
                  <c:v>-0.1944756951462451</c:v>
                </c:pt>
                <c:pt idx="3828">
                  <c:v>-0.2260858301821273</c:v>
                </c:pt>
                <c:pt idx="3829">
                  <c:v>-0.25397481804693889</c:v>
                </c:pt>
                <c:pt idx="3830">
                  <c:v>-0.22826344238403348</c:v>
                </c:pt>
                <c:pt idx="3831">
                  <c:v>-0.28612605730076052</c:v>
                </c:pt>
                <c:pt idx="3832">
                  <c:v>-0.35688829930944727</c:v>
                </c:pt>
                <c:pt idx="3833">
                  <c:v>-0.3642863383658409</c:v>
                </c:pt>
                <c:pt idx="3834">
                  <c:v>-0.36581072036181483</c:v>
                </c:pt>
                <c:pt idx="3835">
                  <c:v>-0.36019894449953732</c:v>
                </c:pt>
                <c:pt idx="3836">
                  <c:v>-0.35820571716547023</c:v>
                </c:pt>
                <c:pt idx="3837">
                  <c:v>-0.35316325829163042</c:v>
                </c:pt>
                <c:pt idx="3838">
                  <c:v>-0.34007622388903247</c:v>
                </c:pt>
                <c:pt idx="3839">
                  <c:v>-0.31896724174999891</c:v>
                </c:pt>
                <c:pt idx="3840">
                  <c:v>-0.3318204673636348</c:v>
                </c:pt>
                <c:pt idx="3841">
                  <c:v>-0.35793999156053408</c:v>
                </c:pt>
                <c:pt idx="3842">
                  <c:v>-0.36200338621129458</c:v>
                </c:pt>
                <c:pt idx="3843">
                  <c:v>-0.39189616422688889</c:v>
                </c:pt>
                <c:pt idx="3844">
                  <c:v>-0.36266297473355136</c:v>
                </c:pt>
                <c:pt idx="3845">
                  <c:v>-0.36129141870219628</c:v>
                </c:pt>
                <c:pt idx="3846">
                  <c:v>-0.36501982461774901</c:v>
                </c:pt>
                <c:pt idx="3847">
                  <c:v>-0.38022187422579951</c:v>
                </c:pt>
                <c:pt idx="3848">
                  <c:v>-0.38716733203343312</c:v>
                </c:pt>
                <c:pt idx="3849">
                  <c:v>-0.39088517985090548</c:v>
                </c:pt>
                <c:pt idx="3850">
                  <c:v>-0.41693204516241178</c:v>
                </c:pt>
                <c:pt idx="3851">
                  <c:v>-0.4153005838151107</c:v>
                </c:pt>
                <c:pt idx="3852">
                  <c:v>-0.4177286230788545</c:v>
                </c:pt>
                <c:pt idx="3853">
                  <c:v>-0.42966013759266808</c:v>
                </c:pt>
                <c:pt idx="3854">
                  <c:v>-0.41216562109696464</c:v>
                </c:pt>
                <c:pt idx="3855">
                  <c:v>-0.42363340143212164</c:v>
                </c:pt>
                <c:pt idx="3856">
                  <c:v>-0.42424976085054683</c:v>
                </c:pt>
                <c:pt idx="3857">
                  <c:v>-0.4117424995318934</c:v>
                </c:pt>
                <c:pt idx="3858">
                  <c:v>-0.45402821306297592</c:v>
                </c:pt>
                <c:pt idx="3859">
                  <c:v>-0.46672270729869725</c:v>
                </c:pt>
                <c:pt idx="3860">
                  <c:v>-0.47203090776578144</c:v>
                </c:pt>
                <c:pt idx="3861">
                  <c:v>-0.47783633258412112</c:v>
                </c:pt>
                <c:pt idx="3862">
                  <c:v>-0.44125214162358395</c:v>
                </c:pt>
                <c:pt idx="3863">
                  <c:v>-0.43977984363681927</c:v>
                </c:pt>
                <c:pt idx="3864">
                  <c:v>-0.44497451262375026</c:v>
                </c:pt>
                <c:pt idx="3865">
                  <c:v>-0.45984925529760773</c:v>
                </c:pt>
                <c:pt idx="3866">
                  <c:v>-0.46364747752797897</c:v>
                </c:pt>
                <c:pt idx="3867">
                  <c:v>-0.45846485995092945</c:v>
                </c:pt>
                <c:pt idx="3868">
                  <c:v>-0.48745732580237711</c:v>
                </c:pt>
                <c:pt idx="3869">
                  <c:v>-0.49384399276197849</c:v>
                </c:pt>
                <c:pt idx="3870">
                  <c:v>-0.40906571042664341</c:v>
                </c:pt>
                <c:pt idx="3871">
                  <c:v>-0.40161759839916833</c:v>
                </c:pt>
                <c:pt idx="3872">
                  <c:v>-0.37840128574512644</c:v>
                </c:pt>
                <c:pt idx="3873">
                  <c:v>-0.36390285231947922</c:v>
                </c:pt>
                <c:pt idx="3874">
                  <c:v>-0.34949959509817358</c:v>
                </c:pt>
                <c:pt idx="3875">
                  <c:v>-0.34665002156467067</c:v>
                </c:pt>
                <c:pt idx="3876">
                  <c:v>-0.33032240060069529</c:v>
                </c:pt>
                <c:pt idx="3877">
                  <c:v>-0.33564877784692998</c:v>
                </c:pt>
                <c:pt idx="3878">
                  <c:v>-0.32624864527912756</c:v>
                </c:pt>
                <c:pt idx="3879">
                  <c:v>-0.32095689540140804</c:v>
                </c:pt>
                <c:pt idx="3880">
                  <c:v>-0.28680350457375398</c:v>
                </c:pt>
                <c:pt idx="3881">
                  <c:v>-0.29724631061092155</c:v>
                </c:pt>
                <c:pt idx="3882">
                  <c:v>-0.28458056695791917</c:v>
                </c:pt>
                <c:pt idx="3883">
                  <c:v>-0.27168889475697289</c:v>
                </c:pt>
                <c:pt idx="3884">
                  <c:v>-0.27021881421966165</c:v>
                </c:pt>
                <c:pt idx="3885">
                  <c:v>-0.20983698259509898</c:v>
                </c:pt>
                <c:pt idx="3886">
                  <c:v>-0.18444479710663675</c:v>
                </c:pt>
                <c:pt idx="3887">
                  <c:v>-0.1967409626286756</c:v>
                </c:pt>
                <c:pt idx="3888">
                  <c:v>-0.19869630110242698</c:v>
                </c:pt>
                <c:pt idx="3889">
                  <c:v>-0.16951677135022497</c:v>
                </c:pt>
                <c:pt idx="3890">
                  <c:v>-0.20731339613074845</c:v>
                </c:pt>
                <c:pt idx="3891">
                  <c:v>-0.18370894679129368</c:v>
                </c:pt>
                <c:pt idx="3892">
                  <c:v>-0.20267540644639201</c:v>
                </c:pt>
                <c:pt idx="3893">
                  <c:v>-0.18486915030031348</c:v>
                </c:pt>
                <c:pt idx="3894">
                  <c:v>-0.18009912245803983</c:v>
                </c:pt>
                <c:pt idx="3895">
                  <c:v>-0.17401648909450312</c:v>
                </c:pt>
                <c:pt idx="3896">
                  <c:v>-0.17775568325036298</c:v>
                </c:pt>
                <c:pt idx="3897">
                  <c:v>-0.18192052866555886</c:v>
                </c:pt>
                <c:pt idx="3898">
                  <c:v>-0.17589735484222146</c:v>
                </c:pt>
                <c:pt idx="3899">
                  <c:v>-0.19701916927446214</c:v>
                </c:pt>
                <c:pt idx="3900">
                  <c:v>-0.18880510990587593</c:v>
                </c:pt>
                <c:pt idx="3901">
                  <c:v>-0.16534263543768371</c:v>
                </c:pt>
                <c:pt idx="3902">
                  <c:v>-0.16592118042124265</c:v>
                </c:pt>
                <c:pt idx="3903">
                  <c:v>-0.138205468386466</c:v>
                </c:pt>
                <c:pt idx="3904">
                  <c:v>-0.13121290756005369</c:v>
                </c:pt>
                <c:pt idx="3905">
                  <c:v>-0.118156932124395</c:v>
                </c:pt>
                <c:pt idx="3906">
                  <c:v>-0.1069719717874355</c:v>
                </c:pt>
                <c:pt idx="3907">
                  <c:v>-8.9921980580757357E-2</c:v>
                </c:pt>
                <c:pt idx="3908">
                  <c:v>-8.2502572448581238E-2</c:v>
                </c:pt>
                <c:pt idx="3909">
                  <c:v>-8.3599975468380092E-2</c:v>
                </c:pt>
                <c:pt idx="3910">
                  <c:v>-3.5675757339727165E-2</c:v>
                </c:pt>
                <c:pt idx="3911">
                  <c:v>-1.9255490941972278E-2</c:v>
                </c:pt>
                <c:pt idx="3912">
                  <c:v>-1.9351952752846822E-2</c:v>
                </c:pt>
                <c:pt idx="3913">
                  <c:v>-2.2090593645388889E-3</c:v>
                </c:pt>
                <c:pt idx="3914">
                  <c:v>-1.9804148456282668E-2</c:v>
                </c:pt>
                <c:pt idx="3915">
                  <c:v>3.7175320147506484E-2</c:v>
                </c:pt>
                <c:pt idx="3916">
                  <c:v>3.5744015157993456E-2</c:v>
                </c:pt>
                <c:pt idx="3917">
                  <c:v>9.231424049744992E-2</c:v>
                </c:pt>
                <c:pt idx="3918">
                  <c:v>0.10796745213441582</c:v>
                </c:pt>
                <c:pt idx="3919">
                  <c:v>0.15161761423369641</c:v>
                </c:pt>
                <c:pt idx="3920">
                  <c:v>0.16133974892132222</c:v>
                </c:pt>
                <c:pt idx="3921">
                  <c:v>0.16131070070636389</c:v>
                </c:pt>
                <c:pt idx="3922">
                  <c:v>0.15273683499657162</c:v>
                </c:pt>
                <c:pt idx="3923">
                  <c:v>0.15918753851376888</c:v>
                </c:pt>
                <c:pt idx="3924">
                  <c:v>0.12571233644948143</c:v>
                </c:pt>
                <c:pt idx="3925">
                  <c:v>0.12916857265971302</c:v>
                </c:pt>
                <c:pt idx="3926">
                  <c:v>0.13150336081258712</c:v>
                </c:pt>
                <c:pt idx="3927">
                  <c:v>0.15602773583877352</c:v>
                </c:pt>
                <c:pt idx="3928">
                  <c:v>0.21907272374437475</c:v>
                </c:pt>
                <c:pt idx="3929">
                  <c:v>0.19971432458798227</c:v>
                </c:pt>
                <c:pt idx="3930">
                  <c:v>0.18108308893924555</c:v>
                </c:pt>
                <c:pt idx="3931">
                  <c:v>0.17908154282885783</c:v>
                </c:pt>
                <c:pt idx="3932">
                  <c:v>0.16430121299527151</c:v>
                </c:pt>
                <c:pt idx="3933">
                  <c:v>0.15459036469944737</c:v>
                </c:pt>
                <c:pt idx="3934">
                  <c:v>0.16259886872058074</c:v>
                </c:pt>
                <c:pt idx="3935">
                  <c:v>0.19315908546887092</c:v>
                </c:pt>
                <c:pt idx="3936">
                  <c:v>0.19237126034180146</c:v>
                </c:pt>
                <c:pt idx="3937">
                  <c:v>0.18571818738639748</c:v>
                </c:pt>
                <c:pt idx="3938">
                  <c:v>0.18225847235491111</c:v>
                </c:pt>
                <c:pt idx="3939">
                  <c:v>0.1931712172602508</c:v>
                </c:pt>
                <c:pt idx="3940">
                  <c:v>0.21800129830270876</c:v>
                </c:pt>
                <c:pt idx="3941">
                  <c:v>0.21493343324659892</c:v>
                </c:pt>
                <c:pt idx="3942">
                  <c:v>0.2076878728090665</c:v>
                </c:pt>
                <c:pt idx="3943">
                  <c:v>0.15249734724806249</c:v>
                </c:pt>
                <c:pt idx="3944">
                  <c:v>0.12329202336078024</c:v>
                </c:pt>
                <c:pt idx="3945">
                  <c:v>5.1057191271373356E-2</c:v>
                </c:pt>
                <c:pt idx="3946">
                  <c:v>3.9171412093503596E-2</c:v>
                </c:pt>
                <c:pt idx="3947">
                  <c:v>3.3340618121640381E-2</c:v>
                </c:pt>
                <c:pt idx="3948">
                  <c:v>3.8439070932542146E-2</c:v>
                </c:pt>
                <c:pt idx="3949">
                  <c:v>4.7932502871179762E-2</c:v>
                </c:pt>
                <c:pt idx="3950">
                  <c:v>4.6236942778654082E-2</c:v>
                </c:pt>
                <c:pt idx="3951">
                  <c:v>2.7453162023272838E-2</c:v>
                </c:pt>
                <c:pt idx="3952">
                  <c:v>4.4865569136717937E-2</c:v>
                </c:pt>
                <c:pt idx="3953">
                  <c:v>6.797433793819696E-2</c:v>
                </c:pt>
                <c:pt idx="3954">
                  <c:v>5.2730225121870054E-2</c:v>
                </c:pt>
                <c:pt idx="3955">
                  <c:v>5.3808245116435921E-2</c:v>
                </c:pt>
                <c:pt idx="3956">
                  <c:v>9.4525421735217524E-2</c:v>
                </c:pt>
                <c:pt idx="3957">
                  <c:v>0.1012439496808368</c:v>
                </c:pt>
                <c:pt idx="3958">
                  <c:v>7.5594165354783735E-2</c:v>
                </c:pt>
                <c:pt idx="3959">
                  <c:v>8.9238818771542314E-2</c:v>
                </c:pt>
                <c:pt idx="3960">
                  <c:v>0.14249725606735889</c:v>
                </c:pt>
                <c:pt idx="3961">
                  <c:v>0.14415659178853349</c:v>
                </c:pt>
                <c:pt idx="3962">
                  <c:v>0.16196412801717286</c:v>
                </c:pt>
                <c:pt idx="3963">
                  <c:v>0.23071860780248293</c:v>
                </c:pt>
                <c:pt idx="3964">
                  <c:v>0.23060909392652046</c:v>
                </c:pt>
                <c:pt idx="3965">
                  <c:v>0.25242758959669481</c:v>
                </c:pt>
                <c:pt idx="3966">
                  <c:v>0.25804711897706245</c:v>
                </c:pt>
                <c:pt idx="3967">
                  <c:v>0.2511883999828417</c:v>
                </c:pt>
                <c:pt idx="3968">
                  <c:v>0.24408702256818521</c:v>
                </c:pt>
                <c:pt idx="3969">
                  <c:v>0.24818205709500912</c:v>
                </c:pt>
                <c:pt idx="3970">
                  <c:v>0.24742202162698976</c:v>
                </c:pt>
                <c:pt idx="3971">
                  <c:v>0.24099046724992065</c:v>
                </c:pt>
                <c:pt idx="3972">
                  <c:v>0.28684211586062452</c:v>
                </c:pt>
                <c:pt idx="3973">
                  <c:v>0.28697407589482715</c:v>
                </c:pt>
                <c:pt idx="3974">
                  <c:v>0.28791553781626261</c:v>
                </c:pt>
                <c:pt idx="3975">
                  <c:v>0.29408831851750633</c:v>
                </c:pt>
                <c:pt idx="3976">
                  <c:v>0.29679688155972989</c:v>
                </c:pt>
                <c:pt idx="3977">
                  <c:v>0.23887740513743114</c:v>
                </c:pt>
                <c:pt idx="3978">
                  <c:v>0.26397513865716249</c:v>
                </c:pt>
                <c:pt idx="3979">
                  <c:v>0.25371626202235786</c:v>
                </c:pt>
                <c:pt idx="3980">
                  <c:v>0.22748619887610921</c:v>
                </c:pt>
                <c:pt idx="3981">
                  <c:v>0.22526109474844835</c:v>
                </c:pt>
                <c:pt idx="3982">
                  <c:v>0.23685012013965479</c:v>
                </c:pt>
                <c:pt idx="3983">
                  <c:v>0.2362615925289186</c:v>
                </c:pt>
                <c:pt idx="3984">
                  <c:v>0.25974406291739999</c:v>
                </c:pt>
                <c:pt idx="3985">
                  <c:v>0.27991443525593307</c:v>
                </c:pt>
                <c:pt idx="3986">
                  <c:v>0.27838428757468919</c:v>
                </c:pt>
                <c:pt idx="3987">
                  <c:v>0.28890080105658134</c:v>
                </c:pt>
                <c:pt idx="3988">
                  <c:v>0.29473308133046178</c:v>
                </c:pt>
                <c:pt idx="3989">
                  <c:v>0.29966204910172317</c:v>
                </c:pt>
                <c:pt idx="3990">
                  <c:v>0.23025726052501022</c:v>
                </c:pt>
                <c:pt idx="3991">
                  <c:v>0.23788105601281664</c:v>
                </c:pt>
                <c:pt idx="3992">
                  <c:v>0.27103098872472953</c:v>
                </c:pt>
                <c:pt idx="3993">
                  <c:v>0.26969737016594747</c:v>
                </c:pt>
                <c:pt idx="3994">
                  <c:v>0.16388077135220463</c:v>
                </c:pt>
                <c:pt idx="3995">
                  <c:v>0.15582954930828657</c:v>
                </c:pt>
                <c:pt idx="3996">
                  <c:v>0.15367779017860142</c:v>
                </c:pt>
                <c:pt idx="3997">
                  <c:v>0.15931389075566138</c:v>
                </c:pt>
                <c:pt idx="3998">
                  <c:v>0.1642419239482619</c:v>
                </c:pt>
                <c:pt idx="3999">
                  <c:v>0.12609974730361631</c:v>
                </c:pt>
                <c:pt idx="4000">
                  <c:v>5.5533128916632722E-2</c:v>
                </c:pt>
                <c:pt idx="4001">
                  <c:v>5.9756283037586455E-2</c:v>
                </c:pt>
                <c:pt idx="4002">
                  <c:v>5.9372524059160998E-2</c:v>
                </c:pt>
                <c:pt idx="4003">
                  <c:v>9.9937191954364485E-2</c:v>
                </c:pt>
                <c:pt idx="4004">
                  <c:v>0.1149383434993517</c:v>
                </c:pt>
                <c:pt idx="4005">
                  <c:v>0.12357324777943451</c:v>
                </c:pt>
                <c:pt idx="4006">
                  <c:v>0.12077622157352018</c:v>
                </c:pt>
                <c:pt idx="4007">
                  <c:v>9.589840671008705E-2</c:v>
                </c:pt>
                <c:pt idx="4008">
                  <c:v>9.9823822908811283E-2</c:v>
                </c:pt>
                <c:pt idx="4009">
                  <c:v>8.2049588882761149E-2</c:v>
                </c:pt>
                <c:pt idx="4010">
                  <c:v>8.2466544728636321E-2</c:v>
                </c:pt>
                <c:pt idx="4011">
                  <c:v>8.161306280239676E-2</c:v>
                </c:pt>
                <c:pt idx="4012">
                  <c:v>7.0031535910166559E-2</c:v>
                </c:pt>
                <c:pt idx="4013">
                  <c:v>8.6864291340677149E-2</c:v>
                </c:pt>
                <c:pt idx="4014">
                  <c:v>8.7576252577083888E-2</c:v>
                </c:pt>
                <c:pt idx="4015">
                  <c:v>8.8198105883980887E-2</c:v>
                </c:pt>
                <c:pt idx="4016">
                  <c:v>7.673240610129492E-2</c:v>
                </c:pt>
                <c:pt idx="4017">
                  <c:v>8.3227289554624578E-2</c:v>
                </c:pt>
                <c:pt idx="4018">
                  <c:v>8.6871743151671732E-2</c:v>
                </c:pt>
                <c:pt idx="4019">
                  <c:v>8.4673608675786188E-2</c:v>
                </c:pt>
                <c:pt idx="4020">
                  <c:v>4.9739442594427599E-2</c:v>
                </c:pt>
                <c:pt idx="4021">
                  <c:v>4.7821104808499548E-2</c:v>
                </c:pt>
                <c:pt idx="4022">
                  <c:v>8.916615288139175E-3</c:v>
                </c:pt>
                <c:pt idx="4023">
                  <c:v>-2.0055874175769844E-2</c:v>
                </c:pt>
                <c:pt idx="4024">
                  <c:v>-2.3873048041780216E-2</c:v>
                </c:pt>
                <c:pt idx="4025">
                  <c:v>-2.6219350186317249E-2</c:v>
                </c:pt>
                <c:pt idx="4026">
                  <c:v>-2.8589965358724372E-2</c:v>
                </c:pt>
                <c:pt idx="4027">
                  <c:v>-4.4029437608927337E-2</c:v>
                </c:pt>
                <c:pt idx="4028">
                  <c:v>-3.781735195481202E-2</c:v>
                </c:pt>
                <c:pt idx="4029">
                  <c:v>-5.0340140661204895E-2</c:v>
                </c:pt>
                <c:pt idx="4030">
                  <c:v>-3.8808591897100751E-2</c:v>
                </c:pt>
                <c:pt idx="4031">
                  <c:v>-5.0159085780127614E-2</c:v>
                </c:pt>
                <c:pt idx="4032">
                  <c:v>-0.1211961700329251</c:v>
                </c:pt>
                <c:pt idx="4033">
                  <c:v>-0.12133962739042457</c:v>
                </c:pt>
                <c:pt idx="4034">
                  <c:v>-0.11426980648141886</c:v>
                </c:pt>
                <c:pt idx="4035">
                  <c:v>-0.11723372333433843</c:v>
                </c:pt>
                <c:pt idx="4036">
                  <c:v>-0.11253632961813013</c:v>
                </c:pt>
                <c:pt idx="4037">
                  <c:v>-0.10932187371679662</c:v>
                </c:pt>
                <c:pt idx="4038">
                  <c:v>-0.1285109156258232</c:v>
                </c:pt>
                <c:pt idx="4039">
                  <c:v>-0.1070872312737367</c:v>
                </c:pt>
                <c:pt idx="4040">
                  <c:v>-0.10523436658015488</c:v>
                </c:pt>
                <c:pt idx="4041">
                  <c:v>-0.10431928000407018</c:v>
                </c:pt>
                <c:pt idx="4042">
                  <c:v>-0.12679292747258306</c:v>
                </c:pt>
                <c:pt idx="4043">
                  <c:v>-0.12663875181256257</c:v>
                </c:pt>
                <c:pt idx="4044">
                  <c:v>-0.12660622207605343</c:v>
                </c:pt>
                <c:pt idx="4045">
                  <c:v>-0.15004041231292176</c:v>
                </c:pt>
                <c:pt idx="4046">
                  <c:v>-0.14996644131519965</c:v>
                </c:pt>
                <c:pt idx="4047">
                  <c:v>-0.20268883441127486</c:v>
                </c:pt>
                <c:pt idx="4048">
                  <c:v>-0.22275347312101515</c:v>
                </c:pt>
                <c:pt idx="4049">
                  <c:v>-0.2213333146856615</c:v>
                </c:pt>
                <c:pt idx="4050">
                  <c:v>-0.20978244435045743</c:v>
                </c:pt>
                <c:pt idx="4051">
                  <c:v>-0.20760417839436077</c:v>
                </c:pt>
                <c:pt idx="4052">
                  <c:v>-0.22899028852555711</c:v>
                </c:pt>
                <c:pt idx="4053">
                  <c:v>-0.24361963311515006</c:v>
                </c:pt>
                <c:pt idx="4054">
                  <c:v>-0.17044214236626357</c:v>
                </c:pt>
                <c:pt idx="4055">
                  <c:v>-0.15345855087820812</c:v>
                </c:pt>
                <c:pt idx="4056">
                  <c:v>-0.13798285349784162</c:v>
                </c:pt>
                <c:pt idx="4057">
                  <c:v>-0.14089256475378933</c:v>
                </c:pt>
                <c:pt idx="4058">
                  <c:v>-0.13956141453632703</c:v>
                </c:pt>
                <c:pt idx="4059">
                  <c:v>-3.428941634506219E-2</c:v>
                </c:pt>
                <c:pt idx="4060">
                  <c:v>6.9338389594421727E-3</c:v>
                </c:pt>
                <c:pt idx="4061">
                  <c:v>1.0899643883530184E-2</c:v>
                </c:pt>
                <c:pt idx="4062">
                  <c:v>9.5532794328996532E-3</c:v>
                </c:pt>
                <c:pt idx="4063">
                  <c:v>-1.4256436096944511E-2</c:v>
                </c:pt>
                <c:pt idx="4064">
                  <c:v>1.359489063247976E-2</c:v>
                </c:pt>
                <c:pt idx="4065">
                  <c:v>4.3249140273677995E-2</c:v>
                </c:pt>
                <c:pt idx="4066">
                  <c:v>4.6085299553295989E-2</c:v>
                </c:pt>
                <c:pt idx="4067">
                  <c:v>8.124689072289451E-2</c:v>
                </c:pt>
                <c:pt idx="4068">
                  <c:v>7.8796669762142751E-2</c:v>
                </c:pt>
                <c:pt idx="4069">
                  <c:v>0.11373736546708804</c:v>
                </c:pt>
                <c:pt idx="4070">
                  <c:v>0.16952096923128751</c:v>
                </c:pt>
                <c:pt idx="4071">
                  <c:v>0.17533005591800763</c:v>
                </c:pt>
                <c:pt idx="4072">
                  <c:v>0.18396690066898591</c:v>
                </c:pt>
                <c:pt idx="4073">
                  <c:v>0.15404367768972635</c:v>
                </c:pt>
                <c:pt idx="4074">
                  <c:v>0.18863829321258288</c:v>
                </c:pt>
                <c:pt idx="4075">
                  <c:v>0.143333242249021</c:v>
                </c:pt>
                <c:pt idx="4076">
                  <c:v>0.12493560940095978</c:v>
                </c:pt>
                <c:pt idx="4077">
                  <c:v>8.024091133087477E-2</c:v>
                </c:pt>
                <c:pt idx="4078">
                  <c:v>7.3819734451776517E-2</c:v>
                </c:pt>
                <c:pt idx="4079">
                  <c:v>6.8096574881439623E-2</c:v>
                </c:pt>
                <c:pt idx="4080">
                  <c:v>6.763271724940291E-2</c:v>
                </c:pt>
                <c:pt idx="4081">
                  <c:v>6.8034299040171262E-2</c:v>
                </c:pt>
                <c:pt idx="4082">
                  <c:v>9.9357395598574483E-2</c:v>
                </c:pt>
                <c:pt idx="4083">
                  <c:v>3.4081053845484467E-2</c:v>
                </c:pt>
                <c:pt idx="4084">
                  <c:v>3.6798581528567714E-2</c:v>
                </c:pt>
                <c:pt idx="4085">
                  <c:v>1.3412557352819432E-2</c:v>
                </c:pt>
                <c:pt idx="4086">
                  <c:v>1.9154972377069996E-2</c:v>
                </c:pt>
                <c:pt idx="4087">
                  <c:v>2.1027563021147059E-5</c:v>
                </c:pt>
                <c:pt idx="4088">
                  <c:v>4.3610228908440907E-2</c:v>
                </c:pt>
                <c:pt idx="4089">
                  <c:v>5.4147916501332355E-2</c:v>
                </c:pt>
                <c:pt idx="4090">
                  <c:v>4.4594306402565252E-2</c:v>
                </c:pt>
                <c:pt idx="4091">
                  <c:v>4.9058876283682162E-2</c:v>
                </c:pt>
                <c:pt idx="4092">
                  <c:v>9.25382048631424E-3</c:v>
                </c:pt>
                <c:pt idx="4093">
                  <c:v>4.1308444693137118E-4</c:v>
                </c:pt>
                <c:pt idx="4094">
                  <c:v>-8.1050550032064177E-3</c:v>
                </c:pt>
                <c:pt idx="4095">
                  <c:v>5.8149018765413305E-4</c:v>
                </c:pt>
                <c:pt idx="4096">
                  <c:v>2.1712076000242838E-3</c:v>
                </c:pt>
                <c:pt idx="4097">
                  <c:v>-7.0322086170894081E-3</c:v>
                </c:pt>
                <c:pt idx="4098">
                  <c:v>-1.0173418367095566E-3</c:v>
                </c:pt>
                <c:pt idx="4099">
                  <c:v>-1.3199067487181162E-2</c:v>
                </c:pt>
                <c:pt idx="4100">
                  <c:v>-1.6906255801750598E-2</c:v>
                </c:pt>
                <c:pt idx="4101">
                  <c:v>-2.6710157717113912E-2</c:v>
                </c:pt>
                <c:pt idx="4102">
                  <c:v>7.6853549119330058E-3</c:v>
                </c:pt>
                <c:pt idx="4103">
                  <c:v>-2.8166122641160161E-2</c:v>
                </c:pt>
                <c:pt idx="4104">
                  <c:v>-3.8436797615069443E-3</c:v>
                </c:pt>
                <c:pt idx="4105">
                  <c:v>9.4429762757124031E-3</c:v>
                </c:pt>
                <c:pt idx="4106">
                  <c:v>9.4593884481210654E-3</c:v>
                </c:pt>
                <c:pt idx="4107">
                  <c:v>4.4740385729146959E-2</c:v>
                </c:pt>
                <c:pt idx="4108">
                  <c:v>7.0937267530635048E-2</c:v>
                </c:pt>
                <c:pt idx="4109">
                  <c:v>4.8188885151154826E-2</c:v>
                </c:pt>
                <c:pt idx="4110">
                  <c:v>9.4749447870941458E-2</c:v>
                </c:pt>
                <c:pt idx="4111">
                  <c:v>9.2589633080187528E-2</c:v>
                </c:pt>
                <c:pt idx="4112">
                  <c:v>8.7622175668203406E-2</c:v>
                </c:pt>
                <c:pt idx="4113">
                  <c:v>6.2898263079240485E-2</c:v>
                </c:pt>
                <c:pt idx="4114">
                  <c:v>6.4273580159591115E-2</c:v>
                </c:pt>
                <c:pt idx="4115">
                  <c:v>6.6210505257588273E-2</c:v>
                </c:pt>
                <c:pt idx="4116">
                  <c:v>5.437624817342461E-2</c:v>
                </c:pt>
                <c:pt idx="4117">
                  <c:v>4.245389559619215E-2</c:v>
                </c:pt>
                <c:pt idx="4118">
                  <c:v>5.2999209991479605E-2</c:v>
                </c:pt>
                <c:pt idx="4119">
                  <c:v>1.0932254865178711E-2</c:v>
                </c:pt>
                <c:pt idx="4120">
                  <c:v>-2.3434373257536761E-2</c:v>
                </c:pt>
                <c:pt idx="4121">
                  <c:v>-2.4044910483707771E-2</c:v>
                </c:pt>
                <c:pt idx="4122">
                  <c:v>-3.8676418695520992E-2</c:v>
                </c:pt>
                <c:pt idx="4123">
                  <c:v>-9.8781402034219153E-3</c:v>
                </c:pt>
                <c:pt idx="4124">
                  <c:v>-4.1760436731113293E-2</c:v>
                </c:pt>
                <c:pt idx="4125">
                  <c:v>-6.435449403780609E-2</c:v>
                </c:pt>
                <c:pt idx="4126">
                  <c:v>-0.10923679787087358</c:v>
                </c:pt>
                <c:pt idx="4127">
                  <c:v>-9.3612483264558247E-2</c:v>
                </c:pt>
                <c:pt idx="4128">
                  <c:v>-7.3900623745260088E-2</c:v>
                </c:pt>
                <c:pt idx="4129">
                  <c:v>-9.9648072886892286E-2</c:v>
                </c:pt>
                <c:pt idx="4130">
                  <c:v>-0.14220232549041084</c:v>
                </c:pt>
                <c:pt idx="4131">
                  <c:v>-0.13883560566083519</c:v>
                </c:pt>
                <c:pt idx="4132">
                  <c:v>-0.14788957095106101</c:v>
                </c:pt>
                <c:pt idx="4133">
                  <c:v>-0.16464644139931567</c:v>
                </c:pt>
                <c:pt idx="4134">
                  <c:v>-0.20888584705822066</c:v>
                </c:pt>
                <c:pt idx="4135">
                  <c:v>-0.18793341006514819</c:v>
                </c:pt>
                <c:pt idx="4136">
                  <c:v>-0.17824134291409138</c:v>
                </c:pt>
                <c:pt idx="4137">
                  <c:v>-0.15755539543147529</c:v>
                </c:pt>
                <c:pt idx="4138">
                  <c:v>-0.16017490956524935</c:v>
                </c:pt>
                <c:pt idx="4139">
                  <c:v>-0.10829445137472106</c:v>
                </c:pt>
                <c:pt idx="4140">
                  <c:v>-0.10767910053851765</c:v>
                </c:pt>
                <c:pt idx="4141">
                  <c:v>-0.10509470614784752</c:v>
                </c:pt>
                <c:pt idx="4142">
                  <c:v>-0.11008849963203257</c:v>
                </c:pt>
                <c:pt idx="4143">
                  <c:v>-9.4777999469889074E-2</c:v>
                </c:pt>
                <c:pt idx="4144">
                  <c:v>-7.4516415242995668E-2</c:v>
                </c:pt>
                <c:pt idx="4145">
                  <c:v>-9.4120104118969386E-2</c:v>
                </c:pt>
                <c:pt idx="4146">
                  <c:v>-8.3639967546948232E-2</c:v>
                </c:pt>
                <c:pt idx="4147">
                  <c:v>-5.3875176536570417E-2</c:v>
                </c:pt>
                <c:pt idx="4148">
                  <c:v>-0.10580955814925824</c:v>
                </c:pt>
                <c:pt idx="4149">
                  <c:v>-0.10714643796902137</c:v>
                </c:pt>
                <c:pt idx="4150">
                  <c:v>-0.10343021441140719</c:v>
                </c:pt>
                <c:pt idx="4151">
                  <c:v>-0.11949527055593928</c:v>
                </c:pt>
                <c:pt idx="4152">
                  <c:v>-8.9014205392416737E-2</c:v>
                </c:pt>
                <c:pt idx="4153">
                  <c:v>-7.4902199733647118E-2</c:v>
                </c:pt>
                <c:pt idx="4154">
                  <c:v>-8.8298691123095241E-2</c:v>
                </c:pt>
                <c:pt idx="4155">
                  <c:v>-9.872790812526927E-2</c:v>
                </c:pt>
                <c:pt idx="4156">
                  <c:v>-9.5749205160126472E-2</c:v>
                </c:pt>
                <c:pt idx="4157">
                  <c:v>-7.2466486372358141E-2</c:v>
                </c:pt>
                <c:pt idx="4158">
                  <c:v>-7.2089188327571982E-2</c:v>
                </c:pt>
                <c:pt idx="4159">
                  <c:v>-7.7263369270596474E-2</c:v>
                </c:pt>
                <c:pt idx="4160">
                  <c:v>-6.5386146771109599E-2</c:v>
                </c:pt>
                <c:pt idx="4161">
                  <c:v>-5.6536073490335251E-2</c:v>
                </c:pt>
                <c:pt idx="4162">
                  <c:v>-5.0230964671897971E-2</c:v>
                </c:pt>
                <c:pt idx="4163">
                  <c:v>-2.1288122182629788E-3</c:v>
                </c:pt>
                <c:pt idx="4164">
                  <c:v>-2.996380891952611E-3</c:v>
                </c:pt>
                <c:pt idx="4165">
                  <c:v>-9.4274674675991522E-3</c:v>
                </c:pt>
                <c:pt idx="4166">
                  <c:v>-1.4021716937624714E-2</c:v>
                </c:pt>
                <c:pt idx="4167">
                  <c:v>-1.3332640837472718E-2</c:v>
                </c:pt>
                <c:pt idx="4168">
                  <c:v>-1.6045259623793665E-2</c:v>
                </c:pt>
                <c:pt idx="4169">
                  <c:v>8.0596075825727156E-3</c:v>
                </c:pt>
                <c:pt idx="4170">
                  <c:v>8.5157419948583331E-3</c:v>
                </c:pt>
                <c:pt idx="4171">
                  <c:v>1.6552478030846648E-3</c:v>
                </c:pt>
                <c:pt idx="4172">
                  <c:v>-2.195504187008071E-2</c:v>
                </c:pt>
                <c:pt idx="4173">
                  <c:v>-9.7524815278300352E-3</c:v>
                </c:pt>
                <c:pt idx="4174">
                  <c:v>-1.0118779735906294E-2</c:v>
                </c:pt>
                <c:pt idx="4175">
                  <c:v>-5.0232414603708572E-3</c:v>
                </c:pt>
                <c:pt idx="4176">
                  <c:v>-6.1871618700573656E-3</c:v>
                </c:pt>
                <c:pt idx="4177">
                  <c:v>2.3243944726606673E-2</c:v>
                </c:pt>
                <c:pt idx="4178">
                  <c:v>1.0479720090462007E-3</c:v>
                </c:pt>
                <c:pt idx="4179">
                  <c:v>-4.2637260027138498E-3</c:v>
                </c:pt>
                <c:pt idx="4180">
                  <c:v>-5.3370014376031231E-3</c:v>
                </c:pt>
                <c:pt idx="4181">
                  <c:v>-4.4499216431899396E-3</c:v>
                </c:pt>
                <c:pt idx="4182">
                  <c:v>1.0520238679010046E-2</c:v>
                </c:pt>
                <c:pt idx="4183">
                  <c:v>-4.586628685105335E-3</c:v>
                </c:pt>
                <c:pt idx="4184">
                  <c:v>-3.4878702291268875E-2</c:v>
                </c:pt>
                <c:pt idx="4185">
                  <c:v>-3.6205114147715316E-2</c:v>
                </c:pt>
                <c:pt idx="4186">
                  <c:v>1.4521796810545775E-2</c:v>
                </c:pt>
                <c:pt idx="4187">
                  <c:v>-7.848288628285743E-3</c:v>
                </c:pt>
                <c:pt idx="4188">
                  <c:v>-4.2174450084704308E-2</c:v>
                </c:pt>
                <c:pt idx="4189">
                  <c:v>-3.5432001294957625E-2</c:v>
                </c:pt>
                <c:pt idx="4190">
                  <c:v>-3.9089883911606789E-2</c:v>
                </c:pt>
                <c:pt idx="4191">
                  <c:v>-4.0342818991902063E-2</c:v>
                </c:pt>
                <c:pt idx="4192">
                  <c:v>-5.3274875076220425E-2</c:v>
                </c:pt>
                <c:pt idx="4193">
                  <c:v>-6.9744479687187839E-3</c:v>
                </c:pt>
                <c:pt idx="4194">
                  <c:v>-1.6440831324767029E-2</c:v>
                </c:pt>
                <c:pt idx="4195">
                  <c:v>-9.5498925432717149E-3</c:v>
                </c:pt>
                <c:pt idx="4196">
                  <c:v>-1.1887636054880595E-2</c:v>
                </c:pt>
                <c:pt idx="4197">
                  <c:v>9.6042276787134291E-3</c:v>
                </c:pt>
                <c:pt idx="4198">
                  <c:v>1.0931435454916824E-2</c:v>
                </c:pt>
                <c:pt idx="4199">
                  <c:v>-3.3609442195552355E-2</c:v>
                </c:pt>
                <c:pt idx="4200">
                  <c:v>-4.3175270723923388E-2</c:v>
                </c:pt>
                <c:pt idx="4201">
                  <c:v>-4.8608139540768543E-2</c:v>
                </c:pt>
                <c:pt idx="4202">
                  <c:v>-2.2589987916680581E-2</c:v>
                </c:pt>
                <c:pt idx="4203">
                  <c:v>-4.7776723991677213E-2</c:v>
                </c:pt>
                <c:pt idx="4204">
                  <c:v>-7.6200164017587432E-2</c:v>
                </c:pt>
                <c:pt idx="4205">
                  <c:v>-6.8771334736556736E-2</c:v>
                </c:pt>
                <c:pt idx="4206">
                  <c:v>-9.2301629138134694E-2</c:v>
                </c:pt>
                <c:pt idx="4207">
                  <c:v>-0.13087605710626127</c:v>
                </c:pt>
                <c:pt idx="4208">
                  <c:v>-0.11652307622012607</c:v>
                </c:pt>
                <c:pt idx="4209">
                  <c:v>-0.10633498802724703</c:v>
                </c:pt>
                <c:pt idx="4210">
                  <c:v>-0.12094873368409155</c:v>
                </c:pt>
                <c:pt idx="4211">
                  <c:v>-0.10476326998963033</c:v>
                </c:pt>
                <c:pt idx="4212">
                  <c:v>-0.10618887902293912</c:v>
                </c:pt>
                <c:pt idx="4213">
                  <c:v>-0.10280158472266605</c:v>
                </c:pt>
                <c:pt idx="4214">
                  <c:v>-6.1772836193241039E-2</c:v>
                </c:pt>
                <c:pt idx="4215">
                  <c:v>-6.130713685305552E-2</c:v>
                </c:pt>
                <c:pt idx="4216">
                  <c:v>-7.4639737555349375E-2</c:v>
                </c:pt>
                <c:pt idx="4217">
                  <c:v>-0.12232757194632887</c:v>
                </c:pt>
                <c:pt idx="4218">
                  <c:v>-0.16265600681731252</c:v>
                </c:pt>
                <c:pt idx="4219">
                  <c:v>-0.14443969918026789</c:v>
                </c:pt>
                <c:pt idx="4220">
                  <c:v>-0.12616239804525289</c:v>
                </c:pt>
                <c:pt idx="4221">
                  <c:v>-8.9841049875799495E-2</c:v>
                </c:pt>
                <c:pt idx="4222">
                  <c:v>-0.10160174403001193</c:v>
                </c:pt>
                <c:pt idx="4223">
                  <c:v>-0.13982948571832515</c:v>
                </c:pt>
                <c:pt idx="4224">
                  <c:v>-0.14685171915856543</c:v>
                </c:pt>
                <c:pt idx="4225">
                  <c:v>-0.15227755858085334</c:v>
                </c:pt>
                <c:pt idx="4226">
                  <c:v>-0.14965710786150427</c:v>
                </c:pt>
                <c:pt idx="4227">
                  <c:v>-6.1795253894838545E-2</c:v>
                </c:pt>
                <c:pt idx="4228">
                  <c:v>-6.7992682255305303E-2</c:v>
                </c:pt>
                <c:pt idx="4229">
                  <c:v>-7.2650412370245138E-2</c:v>
                </c:pt>
                <c:pt idx="4230">
                  <c:v>-7.5467973680257983E-2</c:v>
                </c:pt>
                <c:pt idx="4231">
                  <c:v>-7.9729389642044471E-2</c:v>
                </c:pt>
                <c:pt idx="4232">
                  <c:v>-4.8492896316024089E-3</c:v>
                </c:pt>
                <c:pt idx="4233">
                  <c:v>4.324944780419831E-3</c:v>
                </c:pt>
                <c:pt idx="4234">
                  <c:v>1.2380052036395549E-2</c:v>
                </c:pt>
                <c:pt idx="4235">
                  <c:v>7.1611121449254135E-3</c:v>
                </c:pt>
                <c:pt idx="4236">
                  <c:v>9.4749407032612559E-3</c:v>
                </c:pt>
                <c:pt idx="4237">
                  <c:v>2.1660862207900423E-3</c:v>
                </c:pt>
                <c:pt idx="4238">
                  <c:v>-2.2295357109228142E-2</c:v>
                </c:pt>
                <c:pt idx="4239">
                  <c:v>-1.3780035617346217E-2</c:v>
                </c:pt>
                <c:pt idx="4240">
                  <c:v>-1.0587539427372322E-2</c:v>
                </c:pt>
                <c:pt idx="4241">
                  <c:v>-1.7499056627332737E-2</c:v>
                </c:pt>
                <c:pt idx="4242">
                  <c:v>-1.1434256030047924E-2</c:v>
                </c:pt>
                <c:pt idx="4243">
                  <c:v>8.7253600745890881E-3</c:v>
                </c:pt>
                <c:pt idx="4244">
                  <c:v>4.9074730960995232E-2</c:v>
                </c:pt>
                <c:pt idx="4245">
                  <c:v>9.6633206012257819E-2</c:v>
                </c:pt>
                <c:pt idx="4246">
                  <c:v>9.7265043020133515E-2</c:v>
                </c:pt>
                <c:pt idx="4247">
                  <c:v>7.8793612489739678E-2</c:v>
                </c:pt>
                <c:pt idx="4248">
                  <c:v>7.6062248940326635E-2</c:v>
                </c:pt>
                <c:pt idx="4249">
                  <c:v>8.350696411785162E-2</c:v>
                </c:pt>
                <c:pt idx="4250">
                  <c:v>0.14320164551971792</c:v>
                </c:pt>
                <c:pt idx="4251">
                  <c:v>0.12290697283494029</c:v>
                </c:pt>
                <c:pt idx="4252">
                  <c:v>0.19083166749686634</c:v>
                </c:pt>
                <c:pt idx="4253">
                  <c:v>0.17906740714437364</c:v>
                </c:pt>
                <c:pt idx="4254">
                  <c:v>0.2036482007897063</c:v>
                </c:pt>
                <c:pt idx="4255">
                  <c:v>0.18958549285922954</c:v>
                </c:pt>
                <c:pt idx="4256">
                  <c:v>0.17885424641517234</c:v>
                </c:pt>
                <c:pt idx="4257">
                  <c:v>0.20773698999760981</c:v>
                </c:pt>
                <c:pt idx="4258">
                  <c:v>0.20638994161389967</c:v>
                </c:pt>
                <c:pt idx="4259">
                  <c:v>0.22687789409391712</c:v>
                </c:pt>
                <c:pt idx="4260">
                  <c:v>0.24391711552877055</c:v>
                </c:pt>
                <c:pt idx="4261">
                  <c:v>0.25966981314346338</c:v>
                </c:pt>
                <c:pt idx="4262">
                  <c:v>0.26539256350233675</c:v>
                </c:pt>
                <c:pt idx="4263">
                  <c:v>0.2924987395370795</c:v>
                </c:pt>
                <c:pt idx="4264">
                  <c:v>0.29756578202646844</c:v>
                </c:pt>
                <c:pt idx="4265">
                  <c:v>0.32937453707159264</c:v>
                </c:pt>
                <c:pt idx="4266">
                  <c:v>0.33397283260105842</c:v>
                </c:pt>
                <c:pt idx="4267">
                  <c:v>0.36090452032847808</c:v>
                </c:pt>
                <c:pt idx="4268">
                  <c:v>0.35721216965349251</c:v>
                </c:pt>
                <c:pt idx="4269">
                  <c:v>0.35266532780736087</c:v>
                </c:pt>
                <c:pt idx="4270">
                  <c:v>0.39407840362806257</c:v>
                </c:pt>
                <c:pt idx="4271">
                  <c:v>0.39761108768737835</c:v>
                </c:pt>
                <c:pt idx="4272">
                  <c:v>0.38122819315039858</c:v>
                </c:pt>
                <c:pt idx="4273">
                  <c:v>0.38907779865094944</c:v>
                </c:pt>
                <c:pt idx="4274">
                  <c:v>0.33448853337055912</c:v>
                </c:pt>
                <c:pt idx="4275">
                  <c:v>0.33588406864312575</c:v>
                </c:pt>
                <c:pt idx="4276">
                  <c:v>0.33239474242286898</c:v>
                </c:pt>
                <c:pt idx="4277">
                  <c:v>0.38518703958908773</c:v>
                </c:pt>
                <c:pt idx="4278">
                  <c:v>0.4223470411755752</c:v>
                </c:pt>
                <c:pt idx="4279">
                  <c:v>0.38351241879424608</c:v>
                </c:pt>
                <c:pt idx="4280">
                  <c:v>0.3898756837966777</c:v>
                </c:pt>
                <c:pt idx="4281">
                  <c:v>0.37566006699887577</c:v>
                </c:pt>
                <c:pt idx="4282">
                  <c:v>0.38033479822839372</c:v>
                </c:pt>
                <c:pt idx="4283">
                  <c:v>0.35282510468132522</c:v>
                </c:pt>
                <c:pt idx="4284">
                  <c:v>0.36070700241356635</c:v>
                </c:pt>
                <c:pt idx="4285">
                  <c:v>0.35825546940626934</c:v>
                </c:pt>
                <c:pt idx="4286">
                  <c:v>0.36212648695656319</c:v>
                </c:pt>
                <c:pt idx="4287">
                  <c:v>0.32576375794572576</c:v>
                </c:pt>
                <c:pt idx="4288">
                  <c:v>0.34109435262185728</c:v>
                </c:pt>
                <c:pt idx="4289">
                  <c:v>0.34367435447253214</c:v>
                </c:pt>
                <c:pt idx="4290">
                  <c:v>0.34376791252201377</c:v>
                </c:pt>
                <c:pt idx="4291">
                  <c:v>0.3363508432517473</c:v>
                </c:pt>
                <c:pt idx="4292">
                  <c:v>0.3053525556593229</c:v>
                </c:pt>
                <c:pt idx="4293">
                  <c:v>0.25504497654980868</c:v>
                </c:pt>
                <c:pt idx="4294">
                  <c:v>0.17652876560965114</c:v>
                </c:pt>
                <c:pt idx="4295">
                  <c:v>0.17787233452098256</c:v>
                </c:pt>
                <c:pt idx="4296">
                  <c:v>0.17820146955198538</c:v>
                </c:pt>
                <c:pt idx="4297">
                  <c:v>0.16044606371162004</c:v>
                </c:pt>
                <c:pt idx="4298">
                  <c:v>0.17443248473303569</c:v>
                </c:pt>
                <c:pt idx="4299">
                  <c:v>0.18173641782068253</c:v>
                </c:pt>
                <c:pt idx="4300">
                  <c:v>0.18341862106137913</c:v>
                </c:pt>
                <c:pt idx="4301">
                  <c:v>0.18451330661786838</c:v>
                </c:pt>
                <c:pt idx="4302">
                  <c:v>0.15908596312389148</c:v>
                </c:pt>
                <c:pt idx="4303">
                  <c:v>0.13752559171674847</c:v>
                </c:pt>
                <c:pt idx="4304">
                  <c:v>0.19335830464108097</c:v>
                </c:pt>
                <c:pt idx="4305">
                  <c:v>0.1546953210953593</c:v>
                </c:pt>
                <c:pt idx="4306">
                  <c:v>0.15149883730559011</c:v>
                </c:pt>
                <c:pt idx="4307">
                  <c:v>0.16643102577436525</c:v>
                </c:pt>
                <c:pt idx="4308">
                  <c:v>0.19091770858279769</c:v>
                </c:pt>
                <c:pt idx="4309">
                  <c:v>0.20047126204945018</c:v>
                </c:pt>
                <c:pt idx="4310">
                  <c:v>0.17692617807523345</c:v>
                </c:pt>
                <c:pt idx="4311">
                  <c:v>0.18550468245293963</c:v>
                </c:pt>
                <c:pt idx="4312">
                  <c:v>0.15470051440902713</c:v>
                </c:pt>
                <c:pt idx="4313">
                  <c:v>0.15767347947989807</c:v>
                </c:pt>
                <c:pt idx="4314">
                  <c:v>0.13971972621586767</c:v>
                </c:pt>
                <c:pt idx="4315">
                  <c:v>0.13678456907649816</c:v>
                </c:pt>
                <c:pt idx="4316">
                  <c:v>0.14050399388277596</c:v>
                </c:pt>
                <c:pt idx="4317">
                  <c:v>0.1172948835075749</c:v>
                </c:pt>
                <c:pt idx="4318">
                  <c:v>0.19287161543344192</c:v>
                </c:pt>
                <c:pt idx="4319">
                  <c:v>0.16990060960460568</c:v>
                </c:pt>
                <c:pt idx="4320">
                  <c:v>0.17232066519141709</c:v>
                </c:pt>
                <c:pt idx="4321">
                  <c:v>0.16559657948402939</c:v>
                </c:pt>
                <c:pt idx="4322">
                  <c:v>0.15320269521753499</c:v>
                </c:pt>
                <c:pt idx="4323">
                  <c:v>0.14725369819118547</c:v>
                </c:pt>
                <c:pt idx="4324">
                  <c:v>0.14856118646824723</c:v>
                </c:pt>
                <c:pt idx="4325">
                  <c:v>0.16337327911281427</c:v>
                </c:pt>
                <c:pt idx="4326">
                  <c:v>0.16285275198138616</c:v>
                </c:pt>
                <c:pt idx="4327">
                  <c:v>0.1618971938778202</c:v>
                </c:pt>
                <c:pt idx="4328">
                  <c:v>0.16576268896736587</c:v>
                </c:pt>
                <c:pt idx="4329">
                  <c:v>0.15226447273672425</c:v>
                </c:pt>
                <c:pt idx="4330">
                  <c:v>0.12300072046327105</c:v>
                </c:pt>
                <c:pt idx="4331">
                  <c:v>0.12241208476282955</c:v>
                </c:pt>
                <c:pt idx="4332">
                  <c:v>0.12670005949245311</c:v>
                </c:pt>
                <c:pt idx="4333">
                  <c:v>8.8731810370743153E-2</c:v>
                </c:pt>
                <c:pt idx="4334">
                  <c:v>0.11250707151910509</c:v>
                </c:pt>
                <c:pt idx="4335">
                  <c:v>0.11946666386532177</c:v>
                </c:pt>
                <c:pt idx="4336">
                  <c:v>0.11965944310539568</c:v>
                </c:pt>
                <c:pt idx="4337">
                  <c:v>0.15766564141521461</c:v>
                </c:pt>
                <c:pt idx="4338">
                  <c:v>0.17445093153407182</c:v>
                </c:pt>
                <c:pt idx="4339">
                  <c:v>0.19880879382084995</c:v>
                </c:pt>
                <c:pt idx="4340">
                  <c:v>0.19827126338145584</c:v>
                </c:pt>
                <c:pt idx="4341">
                  <c:v>0.19526647772927291</c:v>
                </c:pt>
                <c:pt idx="4342">
                  <c:v>0.17452547725746692</c:v>
                </c:pt>
                <c:pt idx="4343">
                  <c:v>0.19857347467904121</c:v>
                </c:pt>
                <c:pt idx="4344">
                  <c:v>0.19945778176192872</c:v>
                </c:pt>
                <c:pt idx="4345">
                  <c:v>0.2047498867910007</c:v>
                </c:pt>
                <c:pt idx="4346">
                  <c:v>0.17905425426735369</c:v>
                </c:pt>
                <c:pt idx="4347">
                  <c:v>0.1796985952161326</c:v>
                </c:pt>
                <c:pt idx="4348">
                  <c:v>0.16871467183346073</c:v>
                </c:pt>
                <c:pt idx="4349">
                  <c:v>0.16553921425292614</c:v>
                </c:pt>
                <c:pt idx="4350">
                  <c:v>0.16812337325417093</c:v>
                </c:pt>
                <c:pt idx="4351">
                  <c:v>0.1665160014389418</c:v>
                </c:pt>
                <c:pt idx="4352">
                  <c:v>0.17823179316453658</c:v>
                </c:pt>
                <c:pt idx="4353">
                  <c:v>0.23104806875775796</c:v>
                </c:pt>
                <c:pt idx="4354">
                  <c:v>0.33717978790855319</c:v>
                </c:pt>
                <c:pt idx="4355">
                  <c:v>0.3328435284051644</c:v>
                </c:pt>
                <c:pt idx="4356">
                  <c:v>0.32345921729005395</c:v>
                </c:pt>
                <c:pt idx="4357">
                  <c:v>0.33009170379841651</c:v>
                </c:pt>
                <c:pt idx="4358">
                  <c:v>0.34131933844711454</c:v>
                </c:pt>
                <c:pt idx="4359">
                  <c:v>0.32818224150390013</c:v>
                </c:pt>
                <c:pt idx="4360">
                  <c:v>0.3236510003120191</c:v>
                </c:pt>
                <c:pt idx="4361">
                  <c:v>0.32902701890136615</c:v>
                </c:pt>
                <c:pt idx="4362">
                  <c:v>0.32922631215059445</c:v>
                </c:pt>
                <c:pt idx="4363">
                  <c:v>0.34926352054031168</c:v>
                </c:pt>
                <c:pt idx="4364">
                  <c:v>0.258599322907624</c:v>
                </c:pt>
                <c:pt idx="4365">
                  <c:v>0.26800341696990559</c:v>
                </c:pt>
                <c:pt idx="4366">
                  <c:v>0.29739657546010662</c:v>
                </c:pt>
                <c:pt idx="4367">
                  <c:v>0.26966020615215858</c:v>
                </c:pt>
                <c:pt idx="4368">
                  <c:v>0.22952245072370464</c:v>
                </c:pt>
                <c:pt idx="4369">
                  <c:v>0.2208715333419623</c:v>
                </c:pt>
                <c:pt idx="4370">
                  <c:v>0.26476050985192806</c:v>
                </c:pt>
                <c:pt idx="4371">
                  <c:v>0.26075033114604174</c:v>
                </c:pt>
                <c:pt idx="4372">
                  <c:v>0.2571429685370733</c:v>
                </c:pt>
                <c:pt idx="4373">
                  <c:v>0.28474295484419376</c:v>
                </c:pt>
                <c:pt idx="4374">
                  <c:v>0.30703940651200939</c:v>
                </c:pt>
                <c:pt idx="4375">
                  <c:v>0.32183918551833257</c:v>
                </c:pt>
                <c:pt idx="4376">
                  <c:v>0.32043824051384046</c:v>
                </c:pt>
                <c:pt idx="4377">
                  <c:v>0.32412169701146226</c:v>
                </c:pt>
                <c:pt idx="4378">
                  <c:v>0.25130673511066243</c:v>
                </c:pt>
                <c:pt idx="4379">
                  <c:v>0.2927592582685058</c:v>
                </c:pt>
                <c:pt idx="4380">
                  <c:v>0.2795782804289616</c:v>
                </c:pt>
                <c:pt idx="4381">
                  <c:v>0.30035329346887413</c:v>
                </c:pt>
                <c:pt idx="4382">
                  <c:v>0.31328472705681359</c:v>
                </c:pt>
                <c:pt idx="4383">
                  <c:v>0.32122945175703593</c:v>
                </c:pt>
                <c:pt idx="4384">
                  <c:v>0.32265618288053016</c:v>
                </c:pt>
                <c:pt idx="4385">
                  <c:v>0.26995363928860083</c:v>
                </c:pt>
                <c:pt idx="4386">
                  <c:v>0.24421008761000382</c:v>
                </c:pt>
                <c:pt idx="4387">
                  <c:v>0.25142185127022715</c:v>
                </c:pt>
                <c:pt idx="4388">
                  <c:v>0.25237970765865653</c:v>
                </c:pt>
                <c:pt idx="4389">
                  <c:v>0.26739433905900145</c:v>
                </c:pt>
                <c:pt idx="4390">
                  <c:v>0.23158142330748932</c:v>
                </c:pt>
                <c:pt idx="4391">
                  <c:v>0.22270830358421709</c:v>
                </c:pt>
                <c:pt idx="4392">
                  <c:v>0.21100228564610907</c:v>
                </c:pt>
                <c:pt idx="4393">
                  <c:v>0.16323384215558914</c:v>
                </c:pt>
                <c:pt idx="4394">
                  <c:v>0.17430978670362751</c:v>
                </c:pt>
                <c:pt idx="4395">
                  <c:v>0.17888831329623694</c:v>
                </c:pt>
                <c:pt idx="4396">
                  <c:v>0.1831255506843372</c:v>
                </c:pt>
                <c:pt idx="4397">
                  <c:v>0.11111664300784807</c:v>
                </c:pt>
                <c:pt idx="4398">
                  <c:v>7.5614905205945354E-2</c:v>
                </c:pt>
                <c:pt idx="4399">
                  <c:v>7.6856406618894618E-2</c:v>
                </c:pt>
                <c:pt idx="4400">
                  <c:v>7.2232934518016087E-2</c:v>
                </c:pt>
                <c:pt idx="4401">
                  <c:v>7.5713289177246873E-2</c:v>
                </c:pt>
                <c:pt idx="4402">
                  <c:v>9.1949703501484945E-2</c:v>
                </c:pt>
                <c:pt idx="4403">
                  <c:v>7.8274500591412166E-2</c:v>
                </c:pt>
                <c:pt idx="4404">
                  <c:v>7.3902230731315549E-2</c:v>
                </c:pt>
                <c:pt idx="4405">
                  <c:v>7.2849336365701178E-2</c:v>
                </c:pt>
                <c:pt idx="4406">
                  <c:v>7.4914528381355233E-2</c:v>
                </c:pt>
                <c:pt idx="4407">
                  <c:v>7.50390802052293E-2</c:v>
                </c:pt>
                <c:pt idx="4408">
                  <c:v>7.7061230788557422E-2</c:v>
                </c:pt>
                <c:pt idx="4409">
                  <c:v>8.342256625787596E-2</c:v>
                </c:pt>
                <c:pt idx="4410">
                  <c:v>7.2629321619632203E-2</c:v>
                </c:pt>
                <c:pt idx="4411">
                  <c:v>5.1366729092243324E-2</c:v>
                </c:pt>
                <c:pt idx="4412">
                  <c:v>5.9577797395107192E-2</c:v>
                </c:pt>
                <c:pt idx="4413">
                  <c:v>2.3816703283723675E-2</c:v>
                </c:pt>
                <c:pt idx="4414">
                  <c:v>2.3125963585495461E-2</c:v>
                </c:pt>
                <c:pt idx="4415">
                  <c:v>6.0063530367292515E-3</c:v>
                </c:pt>
                <c:pt idx="4416">
                  <c:v>2.827937847617389E-3</c:v>
                </c:pt>
                <c:pt idx="4417">
                  <c:v>-1.6342455003249597E-2</c:v>
                </c:pt>
                <c:pt idx="4418">
                  <c:v>-4.5552507828865224E-3</c:v>
                </c:pt>
                <c:pt idx="4419">
                  <c:v>-3.6624785403471271E-3</c:v>
                </c:pt>
                <c:pt idx="4420">
                  <c:v>-5.8365935783935303E-3</c:v>
                </c:pt>
                <c:pt idx="4421">
                  <c:v>-2.972001784215333E-3</c:v>
                </c:pt>
                <c:pt idx="4422">
                  <c:v>1.1641723583892351E-2</c:v>
                </c:pt>
                <c:pt idx="4423">
                  <c:v>1.0308764563816722E-2</c:v>
                </c:pt>
                <c:pt idx="4424">
                  <c:v>4.0535404864310058E-2</c:v>
                </c:pt>
                <c:pt idx="4425">
                  <c:v>5.5596449105050162E-2</c:v>
                </c:pt>
                <c:pt idx="4426">
                  <c:v>2.503682269480826E-2</c:v>
                </c:pt>
                <c:pt idx="4427">
                  <c:v>4.2603655116364908E-2</c:v>
                </c:pt>
                <c:pt idx="4428">
                  <c:v>4.1167994780355516E-2</c:v>
                </c:pt>
                <c:pt idx="4429">
                  <c:v>2.3259474755169342E-2</c:v>
                </c:pt>
                <c:pt idx="4430">
                  <c:v>5.9555093059640546E-2</c:v>
                </c:pt>
                <c:pt idx="4431">
                  <c:v>6.6900830400024716E-2</c:v>
                </c:pt>
                <c:pt idx="4432">
                  <c:v>7.3049661236826144E-2</c:v>
                </c:pt>
                <c:pt idx="4433">
                  <c:v>-8.355563526246685E-3</c:v>
                </c:pt>
                <c:pt idx="4434">
                  <c:v>4.6559834409108051E-3</c:v>
                </c:pt>
                <c:pt idx="4435">
                  <c:v>-2.5052268644678122E-2</c:v>
                </c:pt>
                <c:pt idx="4436">
                  <c:v>-2.4629561417719461E-2</c:v>
                </c:pt>
                <c:pt idx="4437">
                  <c:v>-2.0190806482992818E-2</c:v>
                </c:pt>
                <c:pt idx="4438">
                  <c:v>-4.0747979417527336E-2</c:v>
                </c:pt>
                <c:pt idx="4439">
                  <c:v>-4.5315920261621331E-2</c:v>
                </c:pt>
                <c:pt idx="4440">
                  <c:v>-2.0229923840669604E-2</c:v>
                </c:pt>
                <c:pt idx="4441">
                  <c:v>-2.7695453892148711E-2</c:v>
                </c:pt>
                <c:pt idx="4442">
                  <c:v>-2.2519525296029252E-2</c:v>
                </c:pt>
                <c:pt idx="4443">
                  <c:v>-2.7530541653265173E-2</c:v>
                </c:pt>
                <c:pt idx="4444">
                  <c:v>-5.7801992366496489E-2</c:v>
                </c:pt>
                <c:pt idx="4445">
                  <c:v>-7.05600019022143E-2</c:v>
                </c:pt>
                <c:pt idx="4446">
                  <c:v>-5.0197164580454576E-2</c:v>
                </c:pt>
                <c:pt idx="4447">
                  <c:v>-4.9799367382303443E-2</c:v>
                </c:pt>
                <c:pt idx="4448">
                  <c:v>-5.7618541570565063E-2</c:v>
                </c:pt>
                <c:pt idx="4449">
                  <c:v>-9.651068199628178E-2</c:v>
                </c:pt>
                <c:pt idx="4450">
                  <c:v>-6.4114583624173008E-2</c:v>
                </c:pt>
                <c:pt idx="4451">
                  <c:v>-7.4057479058096065E-2</c:v>
                </c:pt>
                <c:pt idx="4452">
                  <c:v>-8.3985751514705526E-2</c:v>
                </c:pt>
                <c:pt idx="4453">
                  <c:v>-4.6874557496963176E-2</c:v>
                </c:pt>
                <c:pt idx="4454">
                  <c:v>2.5026245903039448E-2</c:v>
                </c:pt>
                <c:pt idx="4455">
                  <c:v>-6.7559217423227473E-3</c:v>
                </c:pt>
                <c:pt idx="4456">
                  <c:v>-2.7757625393004567E-2</c:v>
                </c:pt>
                <c:pt idx="4457">
                  <c:v>-2.8334704851412568E-2</c:v>
                </c:pt>
                <c:pt idx="4458">
                  <c:v>6.0881173736654663E-3</c:v>
                </c:pt>
                <c:pt idx="4459">
                  <c:v>4.7979918098996974E-3</c:v>
                </c:pt>
                <c:pt idx="4460">
                  <c:v>2.5192918239519604E-3</c:v>
                </c:pt>
                <c:pt idx="4461">
                  <c:v>-1.5062165310882028E-3</c:v>
                </c:pt>
                <c:pt idx="4462">
                  <c:v>-2.7021108356879233E-2</c:v>
                </c:pt>
                <c:pt idx="4463">
                  <c:v>-1.6289486357612001E-2</c:v>
                </c:pt>
                <c:pt idx="4464">
                  <c:v>-1.1124176120405165E-2</c:v>
                </c:pt>
                <c:pt idx="4465">
                  <c:v>3.2989943055299162E-2</c:v>
                </c:pt>
                <c:pt idx="4466">
                  <c:v>4.1093552843256567E-2</c:v>
                </c:pt>
                <c:pt idx="4467">
                  <c:v>3.2178355546722749E-2</c:v>
                </c:pt>
                <c:pt idx="4468">
                  <c:v>9.5124334303917604E-2</c:v>
                </c:pt>
                <c:pt idx="4469">
                  <c:v>9.569962936588422E-2</c:v>
                </c:pt>
                <c:pt idx="4470">
                  <c:v>0.10428839777799132</c:v>
                </c:pt>
                <c:pt idx="4471">
                  <c:v>0.14112279012011297</c:v>
                </c:pt>
                <c:pt idx="4472">
                  <c:v>0.13839115450562076</c:v>
                </c:pt>
                <c:pt idx="4473">
                  <c:v>0.1530964965716646</c:v>
                </c:pt>
                <c:pt idx="4474">
                  <c:v>0.16122444986672491</c:v>
                </c:pt>
                <c:pt idx="4475">
                  <c:v>0.1552182873639093</c:v>
                </c:pt>
                <c:pt idx="4476">
                  <c:v>0.13863807977105874</c:v>
                </c:pt>
                <c:pt idx="4477">
                  <c:v>-0.18370340761831544</c:v>
                </c:pt>
                <c:pt idx="4478">
                  <c:v>-0.20272912414371819</c:v>
                </c:pt>
                <c:pt idx="4479">
                  <c:v>-0.20631351469353554</c:v>
                </c:pt>
                <c:pt idx="4480">
                  <c:v>-0.21708807197144228</c:v>
                </c:pt>
                <c:pt idx="4481">
                  <c:v>-0.21915157956289572</c:v>
                </c:pt>
                <c:pt idx="4482">
                  <c:v>-0.21175710100246825</c:v>
                </c:pt>
                <c:pt idx="4483">
                  <c:v>-0.21728007714942191</c:v>
                </c:pt>
                <c:pt idx="4484">
                  <c:v>-0.20645306748287795</c:v>
                </c:pt>
                <c:pt idx="4485">
                  <c:v>-0.20234334890399458</c:v>
                </c:pt>
                <c:pt idx="4486">
                  <c:v>-0.19242760496688155</c:v>
                </c:pt>
                <c:pt idx="4487">
                  <c:v>-0.24324378817069159</c:v>
                </c:pt>
                <c:pt idx="4488">
                  <c:v>-0.25449828763082116</c:v>
                </c:pt>
                <c:pt idx="4489">
                  <c:v>-0.25084781353227348</c:v>
                </c:pt>
                <c:pt idx="4490">
                  <c:v>-0.28000355287391815</c:v>
                </c:pt>
                <c:pt idx="4491">
                  <c:v>-0.28407123484269065</c:v>
                </c:pt>
                <c:pt idx="4492">
                  <c:v>-0.28409659858819097</c:v>
                </c:pt>
                <c:pt idx="4493">
                  <c:v>-0.21174706619041586</c:v>
                </c:pt>
                <c:pt idx="4494">
                  <c:v>-0.20889216169579361</c:v>
                </c:pt>
                <c:pt idx="4495">
                  <c:v>-0.21205116853522607</c:v>
                </c:pt>
                <c:pt idx="4496">
                  <c:v>-0.21029910130316395</c:v>
                </c:pt>
                <c:pt idx="4497">
                  <c:v>-0.20019541669514382</c:v>
                </c:pt>
                <c:pt idx="4498">
                  <c:v>-0.19082199340344602</c:v>
                </c:pt>
                <c:pt idx="4499">
                  <c:v>-0.20018481801803822</c:v>
                </c:pt>
                <c:pt idx="4500">
                  <c:v>-0.21060181449453019</c:v>
                </c:pt>
                <c:pt idx="4501">
                  <c:v>-0.20881774950478749</c:v>
                </c:pt>
                <c:pt idx="4502">
                  <c:v>-0.21564119329572501</c:v>
                </c:pt>
                <c:pt idx="4503">
                  <c:v>-0.21338022094918996</c:v>
                </c:pt>
                <c:pt idx="4504">
                  <c:v>-0.20087951366228449</c:v>
                </c:pt>
                <c:pt idx="4505">
                  <c:v>-0.19315705060089716</c:v>
                </c:pt>
                <c:pt idx="4506">
                  <c:v>-0.18984915320160614</c:v>
                </c:pt>
                <c:pt idx="4507">
                  <c:v>-0.18811969714708518</c:v>
                </c:pt>
                <c:pt idx="4508">
                  <c:v>-0.18695919879379458</c:v>
                </c:pt>
                <c:pt idx="4509">
                  <c:v>-0.18219691968396576</c:v>
                </c:pt>
                <c:pt idx="4510">
                  <c:v>-0.18347726835157491</c:v>
                </c:pt>
                <c:pt idx="4511">
                  <c:v>-0.15609423701824507</c:v>
                </c:pt>
                <c:pt idx="4512">
                  <c:v>-0.14318957912377067</c:v>
                </c:pt>
                <c:pt idx="4513">
                  <c:v>-0.13904788835473755</c:v>
                </c:pt>
                <c:pt idx="4514">
                  <c:v>-0.1946510177148045</c:v>
                </c:pt>
                <c:pt idx="4515">
                  <c:v>-0.19913871983907355</c:v>
                </c:pt>
                <c:pt idx="4516">
                  <c:v>-0.20454953034062237</c:v>
                </c:pt>
                <c:pt idx="4517">
                  <c:v>-0.20924032973268472</c:v>
                </c:pt>
                <c:pt idx="4518">
                  <c:v>-0.2482173727378261</c:v>
                </c:pt>
                <c:pt idx="4519">
                  <c:v>-0.23752016882680047</c:v>
                </c:pt>
                <c:pt idx="4520">
                  <c:v>-0.23807903184177637</c:v>
                </c:pt>
                <c:pt idx="4521">
                  <c:v>-0.26286475794164343</c:v>
                </c:pt>
                <c:pt idx="4522">
                  <c:v>-0.26763071400628813</c:v>
                </c:pt>
                <c:pt idx="4523">
                  <c:v>-0.2698307739997638</c:v>
                </c:pt>
                <c:pt idx="4524">
                  <c:v>-0.27452951685969468</c:v>
                </c:pt>
                <c:pt idx="4525">
                  <c:v>-0.30624818859732467</c:v>
                </c:pt>
                <c:pt idx="4526">
                  <c:v>-0.31212720419773232</c:v>
                </c:pt>
                <c:pt idx="4527">
                  <c:v>-0.30802513098280554</c:v>
                </c:pt>
                <c:pt idx="4528">
                  <c:v>-0.37102117161412101</c:v>
                </c:pt>
                <c:pt idx="4529">
                  <c:v>-0.37873205809587362</c:v>
                </c:pt>
                <c:pt idx="4530">
                  <c:v>-0.38757016775227981</c:v>
                </c:pt>
                <c:pt idx="4531">
                  <c:v>-0.38556406253542325</c:v>
                </c:pt>
                <c:pt idx="4532">
                  <c:v>-0.38643927069506906</c:v>
                </c:pt>
                <c:pt idx="4533">
                  <c:v>-0.38178184544735005</c:v>
                </c:pt>
                <c:pt idx="4534">
                  <c:v>-0.37829208095649358</c:v>
                </c:pt>
                <c:pt idx="4535">
                  <c:v>-0.38213535993999959</c:v>
                </c:pt>
                <c:pt idx="4536">
                  <c:v>-0.37941509021369357</c:v>
                </c:pt>
                <c:pt idx="4537">
                  <c:v>-0.18055128863259323</c:v>
                </c:pt>
                <c:pt idx="4538">
                  <c:v>-0.16397987921008558</c:v>
                </c:pt>
                <c:pt idx="4539">
                  <c:v>-0.16410261557625064</c:v>
                </c:pt>
                <c:pt idx="4540">
                  <c:v>-0.13802639355834964</c:v>
                </c:pt>
                <c:pt idx="4541">
                  <c:v>-0.14003061259269819</c:v>
                </c:pt>
                <c:pt idx="4542">
                  <c:v>-0.14850139369281976</c:v>
                </c:pt>
                <c:pt idx="4543">
                  <c:v>-0.1333301534710741</c:v>
                </c:pt>
                <c:pt idx="4544">
                  <c:v>-0.13392502560110772</c:v>
                </c:pt>
                <c:pt idx="4545">
                  <c:v>-0.15494881800149155</c:v>
                </c:pt>
                <c:pt idx="4546">
                  <c:v>-0.15917768556506384</c:v>
                </c:pt>
                <c:pt idx="4547">
                  <c:v>-2.7926001797300521E-3</c:v>
                </c:pt>
                <c:pt idx="4548">
                  <c:v>1.4605831993210071E-3</c:v>
                </c:pt>
                <c:pt idx="4549">
                  <c:v>0.20058760046853621</c:v>
                </c:pt>
                <c:pt idx="4550">
                  <c:v>0.18880314967441503</c:v>
                </c:pt>
                <c:pt idx="4551">
                  <c:v>0.19537483358633692</c:v>
                </c:pt>
                <c:pt idx="4552">
                  <c:v>0.26627918951379376</c:v>
                </c:pt>
                <c:pt idx="4553">
                  <c:v>0.27096053922646862</c:v>
                </c:pt>
                <c:pt idx="4554">
                  <c:v>0.27085835609543402</c:v>
                </c:pt>
                <c:pt idx="4555">
                  <c:v>0.28978366654382975</c:v>
                </c:pt>
                <c:pt idx="4556">
                  <c:v>0.28107004330120527</c:v>
                </c:pt>
                <c:pt idx="4557">
                  <c:v>0.27328853273056858</c:v>
                </c:pt>
                <c:pt idx="4558">
                  <c:v>0.30944727138764938</c:v>
                </c:pt>
                <c:pt idx="4559">
                  <c:v>0.29262696801050947</c:v>
                </c:pt>
                <c:pt idx="4560">
                  <c:v>0.24401893759773283</c:v>
                </c:pt>
                <c:pt idx="4561">
                  <c:v>0.21638626459795582</c:v>
                </c:pt>
                <c:pt idx="4562">
                  <c:v>0.22949504878761276</c:v>
                </c:pt>
                <c:pt idx="4563">
                  <c:v>0.24276231290446246</c:v>
                </c:pt>
                <c:pt idx="4564">
                  <c:v>0.24585698103244144</c:v>
                </c:pt>
                <c:pt idx="4565">
                  <c:v>0.22442464838854165</c:v>
                </c:pt>
                <c:pt idx="4566">
                  <c:v>0.24457681090607031</c:v>
                </c:pt>
                <c:pt idx="4567">
                  <c:v>0.23336958893783832</c:v>
                </c:pt>
                <c:pt idx="4568">
                  <c:v>0.23371531915656829</c:v>
                </c:pt>
                <c:pt idx="4569">
                  <c:v>0.22824148703545949</c:v>
                </c:pt>
                <c:pt idx="4570">
                  <c:v>0.22313017204051547</c:v>
                </c:pt>
                <c:pt idx="4571">
                  <c:v>0.2051581471434035</c:v>
                </c:pt>
                <c:pt idx="4572">
                  <c:v>9.2191977337451839E-2</c:v>
                </c:pt>
                <c:pt idx="4573">
                  <c:v>8.0854855062669581E-2</c:v>
                </c:pt>
                <c:pt idx="4574">
                  <c:v>4.8611993691666661E-2</c:v>
                </c:pt>
                <c:pt idx="4575">
                  <c:v>4.9283678790628026E-2</c:v>
                </c:pt>
                <c:pt idx="4576">
                  <c:v>4.445321472582861E-2</c:v>
                </c:pt>
                <c:pt idx="4577">
                  <c:v>4.7863895918248765E-2</c:v>
                </c:pt>
                <c:pt idx="4578">
                  <c:v>4.7055950648682947E-2</c:v>
                </c:pt>
                <c:pt idx="4579">
                  <c:v>4.1698568687665534E-2</c:v>
                </c:pt>
                <c:pt idx="4580">
                  <c:v>3.5708384855411561E-3</c:v>
                </c:pt>
                <c:pt idx="4581">
                  <c:v>3.6549786054371231E-2</c:v>
                </c:pt>
                <c:pt idx="4582">
                  <c:v>2.6712798426512183E-2</c:v>
                </c:pt>
                <c:pt idx="4583">
                  <c:v>3.2265152120726698E-2</c:v>
                </c:pt>
                <c:pt idx="4584">
                  <c:v>-5.080179238976492E-2</c:v>
                </c:pt>
                <c:pt idx="4585">
                  <c:v>-3.9290946504578657E-2</c:v>
                </c:pt>
                <c:pt idx="4586">
                  <c:v>-5.1323863876657896E-2</c:v>
                </c:pt>
                <c:pt idx="4587">
                  <c:v>-6.8436445382196676E-2</c:v>
                </c:pt>
                <c:pt idx="4588">
                  <c:v>-5.9310463775345726E-2</c:v>
                </c:pt>
                <c:pt idx="4589">
                  <c:v>-4.3624543929782725E-2</c:v>
                </c:pt>
                <c:pt idx="4590">
                  <c:v>-8.9812062750299834E-2</c:v>
                </c:pt>
                <c:pt idx="4591">
                  <c:v>-0.11356975236491314</c:v>
                </c:pt>
                <c:pt idx="4592">
                  <c:v>-0.11377048365114104</c:v>
                </c:pt>
                <c:pt idx="4593">
                  <c:v>-0.15209197382152947</c:v>
                </c:pt>
                <c:pt idx="4594">
                  <c:v>-0.18504249307275639</c:v>
                </c:pt>
                <c:pt idx="4595">
                  <c:v>-0.17629533523895388</c:v>
                </c:pt>
                <c:pt idx="4596">
                  <c:v>-0.17872582281360389</c:v>
                </c:pt>
                <c:pt idx="4597">
                  <c:v>-0.19147331689020888</c:v>
                </c:pt>
                <c:pt idx="4598">
                  <c:v>-0.18626851543581707</c:v>
                </c:pt>
                <c:pt idx="4599">
                  <c:v>-0.17142361926360231</c:v>
                </c:pt>
                <c:pt idx="4600">
                  <c:v>-0.18464997156830909</c:v>
                </c:pt>
                <c:pt idx="4601">
                  <c:v>-0.18327903288697003</c:v>
                </c:pt>
                <c:pt idx="4602">
                  <c:v>-0.17911955536436777</c:v>
                </c:pt>
                <c:pt idx="4603">
                  <c:v>-0.1878961820249096</c:v>
                </c:pt>
                <c:pt idx="4604">
                  <c:v>-0.18769553444407969</c:v>
                </c:pt>
                <c:pt idx="4605">
                  <c:v>-0.18083807335114652</c:v>
                </c:pt>
                <c:pt idx="4606">
                  <c:v>-0.19205268374476364</c:v>
                </c:pt>
                <c:pt idx="4607">
                  <c:v>-0.22383795613202018</c:v>
                </c:pt>
                <c:pt idx="4608">
                  <c:v>-0.24328115192262861</c:v>
                </c:pt>
                <c:pt idx="4609">
                  <c:v>-0.3369350250895693</c:v>
                </c:pt>
                <c:pt idx="4610">
                  <c:v>-0.34398666170717435</c:v>
                </c:pt>
                <c:pt idx="4611">
                  <c:v>-0.34370300113707325</c:v>
                </c:pt>
                <c:pt idx="4612">
                  <c:v>-0.41645395746505726</c:v>
                </c:pt>
                <c:pt idx="4613">
                  <c:v>-0.45972399424631527</c:v>
                </c:pt>
                <c:pt idx="4614">
                  <c:v>-0.46047375229195114</c:v>
                </c:pt>
                <c:pt idx="4615">
                  <c:v>-0.50259398550539169</c:v>
                </c:pt>
                <c:pt idx="4616">
                  <c:v>-0.50192705984753005</c:v>
                </c:pt>
                <c:pt idx="4617">
                  <c:v>-0.52275162806913933</c:v>
                </c:pt>
                <c:pt idx="4618">
                  <c:v>-0.55402097468701772</c:v>
                </c:pt>
                <c:pt idx="4619">
                  <c:v>-0.55638938130839022</c:v>
                </c:pt>
                <c:pt idx="4620">
                  <c:v>-0.55445397571389998</c:v>
                </c:pt>
                <c:pt idx="4621">
                  <c:v>-0.55427493531167482</c:v>
                </c:pt>
                <c:pt idx="4622">
                  <c:v>-0.50180698150870973</c:v>
                </c:pt>
                <c:pt idx="4623">
                  <c:v>-0.51018201362385707</c:v>
                </c:pt>
                <c:pt idx="4624">
                  <c:v>-0.44632071605817913</c:v>
                </c:pt>
                <c:pt idx="4625">
                  <c:v>-0.44350280389828101</c:v>
                </c:pt>
                <c:pt idx="4626">
                  <c:v>-0.45502065701237498</c:v>
                </c:pt>
                <c:pt idx="4627">
                  <c:v>-0.45446382493967918</c:v>
                </c:pt>
                <c:pt idx="4628">
                  <c:v>-0.45459699616834254</c:v>
                </c:pt>
                <c:pt idx="4629">
                  <c:v>-0.4605928755546439</c:v>
                </c:pt>
                <c:pt idx="4630">
                  <c:v>-0.45825073444503067</c:v>
                </c:pt>
                <c:pt idx="4631">
                  <c:v>-0.45249268192697001</c:v>
                </c:pt>
                <c:pt idx="4632">
                  <c:v>-0.43261252017188701</c:v>
                </c:pt>
                <c:pt idx="4633">
                  <c:v>-0.42750795921251211</c:v>
                </c:pt>
                <c:pt idx="4634">
                  <c:v>-0.41290533703007676</c:v>
                </c:pt>
                <c:pt idx="4635">
                  <c:v>-0.4216881452267211</c:v>
                </c:pt>
                <c:pt idx="4636">
                  <c:v>-0.42166664742161336</c:v>
                </c:pt>
                <c:pt idx="4637">
                  <c:v>-0.42491113824967641</c:v>
                </c:pt>
                <c:pt idx="4638">
                  <c:v>-0.42565402967689236</c:v>
                </c:pt>
                <c:pt idx="4639">
                  <c:v>-0.4228922845355399</c:v>
                </c:pt>
                <c:pt idx="4640">
                  <c:v>-0.41527816110784488</c:v>
                </c:pt>
                <c:pt idx="4641">
                  <c:v>-0.41563092756576991</c:v>
                </c:pt>
                <c:pt idx="4642">
                  <c:v>-0.4271392993318367</c:v>
                </c:pt>
                <c:pt idx="4643">
                  <c:v>-0.41328699597980934</c:v>
                </c:pt>
                <c:pt idx="4644">
                  <c:v>-0.38269486581599227</c:v>
                </c:pt>
                <c:pt idx="4645">
                  <c:v>-0.44044924050188056</c:v>
                </c:pt>
                <c:pt idx="4646">
                  <c:v>-0.43540691625226502</c:v>
                </c:pt>
                <c:pt idx="4647">
                  <c:v>-0.4298640482994272</c:v>
                </c:pt>
                <c:pt idx="4648">
                  <c:v>-0.43017565676881658</c:v>
                </c:pt>
                <c:pt idx="4649">
                  <c:v>-0.42861664722729742</c:v>
                </c:pt>
                <c:pt idx="4650">
                  <c:v>-0.42503528838025539</c:v>
                </c:pt>
                <c:pt idx="4651">
                  <c:v>-0.41183424898864401</c:v>
                </c:pt>
                <c:pt idx="4652">
                  <c:v>-0.40526467877475142</c:v>
                </c:pt>
                <c:pt idx="4653">
                  <c:v>-0.40174584048563838</c:v>
                </c:pt>
                <c:pt idx="4654">
                  <c:v>-0.4397316812216312</c:v>
                </c:pt>
                <c:pt idx="4655">
                  <c:v>-0.43750990957069835</c:v>
                </c:pt>
                <c:pt idx="4656">
                  <c:v>-0.42034700457983809</c:v>
                </c:pt>
                <c:pt idx="4657">
                  <c:v>-0.43085108639979058</c:v>
                </c:pt>
                <c:pt idx="4658">
                  <c:v>-0.41538752055106215</c:v>
                </c:pt>
                <c:pt idx="4659">
                  <c:v>-0.42858374145290268</c:v>
                </c:pt>
                <c:pt idx="4660">
                  <c:v>-0.42696634629389657</c:v>
                </c:pt>
                <c:pt idx="4661">
                  <c:v>-0.4214125492356845</c:v>
                </c:pt>
                <c:pt idx="4662">
                  <c:v>-0.4266510874048644</c:v>
                </c:pt>
                <c:pt idx="4663">
                  <c:v>-0.41821624492182968</c:v>
                </c:pt>
                <c:pt idx="4664">
                  <c:v>-0.4340336415165717</c:v>
                </c:pt>
                <c:pt idx="4665">
                  <c:v>-0.43744122719972206</c:v>
                </c:pt>
                <c:pt idx="4666">
                  <c:v>-0.44355149263931165</c:v>
                </c:pt>
                <c:pt idx="4667">
                  <c:v>-0.43415996248203276</c:v>
                </c:pt>
                <c:pt idx="4668">
                  <c:v>-0.43186407193305848</c:v>
                </c:pt>
                <c:pt idx="4669">
                  <c:v>-0.43012961009822115</c:v>
                </c:pt>
                <c:pt idx="4670">
                  <c:v>-0.39928219603841997</c:v>
                </c:pt>
                <c:pt idx="4671">
                  <c:v>-0.45191154673378248</c:v>
                </c:pt>
                <c:pt idx="4672">
                  <c:v>-0.47427938301186973</c:v>
                </c:pt>
                <c:pt idx="4673">
                  <c:v>-0.47279002278102256</c:v>
                </c:pt>
                <c:pt idx="4674">
                  <c:v>-0.46754006553257704</c:v>
                </c:pt>
                <c:pt idx="4675">
                  <c:v>-0.44003199245451313</c:v>
                </c:pt>
                <c:pt idx="4676">
                  <c:v>-0.44443648828115917</c:v>
                </c:pt>
                <c:pt idx="4677">
                  <c:v>-0.42826930275217651</c:v>
                </c:pt>
                <c:pt idx="4678">
                  <c:v>-0.43726682605891987</c:v>
                </c:pt>
                <c:pt idx="4679">
                  <c:v>-0.45048566992228589</c:v>
                </c:pt>
                <c:pt idx="4680">
                  <c:v>-0.41895900354192944</c:v>
                </c:pt>
                <c:pt idx="4681">
                  <c:v>-0.42216578412274786</c:v>
                </c:pt>
                <c:pt idx="4682">
                  <c:v>-0.52338878617513929</c:v>
                </c:pt>
                <c:pt idx="4683">
                  <c:v>-0.52616141522949367</c:v>
                </c:pt>
                <c:pt idx="4684">
                  <c:v>-0.57807713279430839</c:v>
                </c:pt>
                <c:pt idx="4685">
                  <c:v>-0.55274354100262468</c:v>
                </c:pt>
                <c:pt idx="4686">
                  <c:v>-0.55743389628552464</c:v>
                </c:pt>
                <c:pt idx="4687">
                  <c:v>-0.53306634556008592</c:v>
                </c:pt>
                <c:pt idx="4688">
                  <c:v>-0.53165104013928399</c:v>
                </c:pt>
                <c:pt idx="4689">
                  <c:v>-0.53349346190474034</c:v>
                </c:pt>
                <c:pt idx="4690">
                  <c:v>-0.55561776400560792</c:v>
                </c:pt>
                <c:pt idx="4691">
                  <c:v>-0.57002593555656955</c:v>
                </c:pt>
                <c:pt idx="4692">
                  <c:v>-0.57109573056608687</c:v>
                </c:pt>
                <c:pt idx="4693">
                  <c:v>-0.5688250625383886</c:v>
                </c:pt>
                <c:pt idx="4694">
                  <c:v>-0.57961037550150807</c:v>
                </c:pt>
                <c:pt idx="4695">
                  <c:v>-0.5542272142025696</c:v>
                </c:pt>
                <c:pt idx="4696">
                  <c:v>-0.5574934743590465</c:v>
                </c:pt>
                <c:pt idx="4697">
                  <c:v>-0.55946983537854844</c:v>
                </c:pt>
                <c:pt idx="4698">
                  <c:v>-0.57104545984537203</c:v>
                </c:pt>
                <c:pt idx="4699">
                  <c:v>-0.57212385302020363</c:v>
                </c:pt>
                <c:pt idx="4700">
                  <c:v>-0.57348243385952524</c:v>
                </c:pt>
                <c:pt idx="4701">
                  <c:v>-0.57187441534263161</c:v>
                </c:pt>
                <c:pt idx="4702">
                  <c:v>-0.55604232102804341</c:v>
                </c:pt>
                <c:pt idx="4703">
                  <c:v>-0.56048724283759921</c:v>
                </c:pt>
                <c:pt idx="4704">
                  <c:v>-0.56706951299078401</c:v>
                </c:pt>
                <c:pt idx="4705">
                  <c:v>-0.56164286015277121</c:v>
                </c:pt>
                <c:pt idx="4706">
                  <c:v>-0.55402033951646867</c:v>
                </c:pt>
                <c:pt idx="4707">
                  <c:v>-0.56236164915629838</c:v>
                </c:pt>
                <c:pt idx="4708">
                  <c:v>-0.56067876642179471</c:v>
                </c:pt>
                <c:pt idx="4709">
                  <c:v>-0.56201652955864989</c:v>
                </c:pt>
                <c:pt idx="4710">
                  <c:v>-0.55388243555778882</c:v>
                </c:pt>
                <c:pt idx="4711">
                  <c:v>-0.55591340411477075</c:v>
                </c:pt>
                <c:pt idx="4712">
                  <c:v>-0.56107414685481227</c:v>
                </c:pt>
                <c:pt idx="4713">
                  <c:v>-0.51981386359388659</c:v>
                </c:pt>
                <c:pt idx="4714">
                  <c:v>-0.50264028644716885</c:v>
                </c:pt>
                <c:pt idx="4715">
                  <c:v>-0.51351956792400455</c:v>
                </c:pt>
                <c:pt idx="4716">
                  <c:v>-0.51024699954550334</c:v>
                </c:pt>
                <c:pt idx="4717">
                  <c:v>-0.50782989371264275</c:v>
                </c:pt>
                <c:pt idx="4718">
                  <c:v>-0.51945616902060776</c:v>
                </c:pt>
                <c:pt idx="4719">
                  <c:v>-0.4979241079795021</c:v>
                </c:pt>
                <c:pt idx="4720">
                  <c:v>-0.48422447739410851</c:v>
                </c:pt>
                <c:pt idx="4721">
                  <c:v>-0.47853782554798352</c:v>
                </c:pt>
                <c:pt idx="4722">
                  <c:v>-0.47901992680190164</c:v>
                </c:pt>
                <c:pt idx="4723">
                  <c:v>-0.47307628511764932</c:v>
                </c:pt>
                <c:pt idx="4724">
                  <c:v>-0.47156413295688726</c:v>
                </c:pt>
                <c:pt idx="4725">
                  <c:v>-0.47109520535531779</c:v>
                </c:pt>
                <c:pt idx="4726">
                  <c:v>-0.46131929451842196</c:v>
                </c:pt>
                <c:pt idx="4727">
                  <c:v>-0.46481131796760744</c:v>
                </c:pt>
                <c:pt idx="4728">
                  <c:v>-0.46109992203343864</c:v>
                </c:pt>
                <c:pt idx="4729">
                  <c:v>-0.41821951747350944</c:v>
                </c:pt>
                <c:pt idx="4730">
                  <c:v>-0.43274872838402306</c:v>
                </c:pt>
                <c:pt idx="4731">
                  <c:v>-0.39694336106363237</c:v>
                </c:pt>
                <c:pt idx="4732">
                  <c:v>-0.36958034477701529</c:v>
                </c:pt>
                <c:pt idx="4733">
                  <c:v>-0.36922537419233092</c:v>
                </c:pt>
                <c:pt idx="4734">
                  <c:v>-0.38902335378977132</c:v>
                </c:pt>
                <c:pt idx="4735">
                  <c:v>-0.39415043878408645</c:v>
                </c:pt>
                <c:pt idx="4736">
                  <c:v>-0.40918234717623159</c:v>
                </c:pt>
                <c:pt idx="4737">
                  <c:v>-0.39746895804218513</c:v>
                </c:pt>
                <c:pt idx="4738">
                  <c:v>-0.39655575995021103</c:v>
                </c:pt>
                <c:pt idx="4739">
                  <c:v>-0.38644896904030618</c:v>
                </c:pt>
                <c:pt idx="4740">
                  <c:v>-0.43069210642706474</c:v>
                </c:pt>
                <c:pt idx="4741">
                  <c:v>-0.42947867798449779</c:v>
                </c:pt>
                <c:pt idx="4742">
                  <c:v>-0.38139750543078405</c:v>
                </c:pt>
                <c:pt idx="4743">
                  <c:v>-0.38159828881694574</c:v>
                </c:pt>
                <c:pt idx="4744">
                  <c:v>-0.35105320591920242</c:v>
                </c:pt>
                <c:pt idx="4745">
                  <c:v>-0.3733517861223361</c:v>
                </c:pt>
                <c:pt idx="4746">
                  <c:v>-0.37571035125317048</c:v>
                </c:pt>
                <c:pt idx="4747">
                  <c:v>-0.42505753352737963</c:v>
                </c:pt>
                <c:pt idx="4748">
                  <c:v>-0.42878662072191082</c:v>
                </c:pt>
                <c:pt idx="4749">
                  <c:v>-0.43832743333153612</c:v>
                </c:pt>
                <c:pt idx="4750">
                  <c:v>-0.42894443921485426</c:v>
                </c:pt>
                <c:pt idx="4751">
                  <c:v>-0.42632431670693488</c:v>
                </c:pt>
                <c:pt idx="4752">
                  <c:v>-0.45390045758501918</c:v>
                </c:pt>
                <c:pt idx="4753">
                  <c:v>-0.4717978184693658</c:v>
                </c:pt>
                <c:pt idx="4754">
                  <c:v>-0.44795005046564701</c:v>
                </c:pt>
                <c:pt idx="4755">
                  <c:v>-0.45886489345827802</c:v>
                </c:pt>
                <c:pt idx="4756">
                  <c:v>-0.47336009058029488</c:v>
                </c:pt>
                <c:pt idx="4757">
                  <c:v>-0.47019024816188093</c:v>
                </c:pt>
                <c:pt idx="4758">
                  <c:v>-0.45781126218771157</c:v>
                </c:pt>
                <c:pt idx="4759">
                  <c:v>-0.4472504055788159</c:v>
                </c:pt>
                <c:pt idx="4760">
                  <c:v>-0.44280944453207749</c:v>
                </c:pt>
                <c:pt idx="4761">
                  <c:v>-0.43966329641350743</c:v>
                </c:pt>
                <c:pt idx="4762">
                  <c:v>-0.47021000896219722</c:v>
                </c:pt>
                <c:pt idx="4763">
                  <c:v>-0.47582110235121716</c:v>
                </c:pt>
                <c:pt idx="4764">
                  <c:v>-0.47123433003131415</c:v>
                </c:pt>
                <c:pt idx="4765">
                  <c:v>-0.45043953063443593</c:v>
                </c:pt>
                <c:pt idx="4766">
                  <c:v>-0.45571494986821975</c:v>
                </c:pt>
                <c:pt idx="4767">
                  <c:v>-0.4472627380360632</c:v>
                </c:pt>
                <c:pt idx="4768">
                  <c:v>-0.45429711176474719</c:v>
                </c:pt>
                <c:pt idx="4769">
                  <c:v>-0.45184645961958347</c:v>
                </c:pt>
                <c:pt idx="4770">
                  <c:v>-0.45985898968802275</c:v>
                </c:pt>
                <c:pt idx="4771">
                  <c:v>-0.45731723212085845</c:v>
                </c:pt>
                <c:pt idx="4772">
                  <c:v>-0.44997583565663118</c:v>
                </c:pt>
                <c:pt idx="4773">
                  <c:v>-0.49408591456785234</c:v>
                </c:pt>
                <c:pt idx="4774">
                  <c:v>-0.49314756398239395</c:v>
                </c:pt>
                <c:pt idx="4775">
                  <c:v>-0.4686381241989957</c:v>
                </c:pt>
                <c:pt idx="4776">
                  <c:v>-0.47818820962650171</c:v>
                </c:pt>
                <c:pt idx="4777">
                  <c:v>-0.47610621487682392</c:v>
                </c:pt>
                <c:pt idx="4778">
                  <c:v>-0.4830511595114329</c:v>
                </c:pt>
                <c:pt idx="4779">
                  <c:v>-0.50433859822817306</c:v>
                </c:pt>
                <c:pt idx="4780">
                  <c:v>-0.51725551044636242</c:v>
                </c:pt>
                <c:pt idx="4781">
                  <c:v>-0.52226165742956288</c:v>
                </c:pt>
                <c:pt idx="4782">
                  <c:v>-0.52467455645385397</c:v>
                </c:pt>
                <c:pt idx="4783">
                  <c:v>-0.53228466903691796</c:v>
                </c:pt>
                <c:pt idx="4784">
                  <c:v>-0.51681071390166899</c:v>
                </c:pt>
                <c:pt idx="4785">
                  <c:v>-0.51480834071720938</c:v>
                </c:pt>
                <c:pt idx="4786">
                  <c:v>-0.51801357041714091</c:v>
                </c:pt>
                <c:pt idx="4787">
                  <c:v>-0.5172292260193746</c:v>
                </c:pt>
                <c:pt idx="4788">
                  <c:v>-0.51871804358422224</c:v>
                </c:pt>
                <c:pt idx="4789">
                  <c:v>-0.55485282916358847</c:v>
                </c:pt>
                <c:pt idx="4790">
                  <c:v>-0.55364934180091563</c:v>
                </c:pt>
                <c:pt idx="4791">
                  <c:v>-0.55358656690707819</c:v>
                </c:pt>
                <c:pt idx="4792">
                  <c:v>-0.55062507829027307</c:v>
                </c:pt>
                <c:pt idx="4793">
                  <c:v>-0.54902048525128033</c:v>
                </c:pt>
                <c:pt idx="4794">
                  <c:v>-0.50519053332756392</c:v>
                </c:pt>
                <c:pt idx="4795">
                  <c:v>-0.50291652925371544</c:v>
                </c:pt>
                <c:pt idx="4796">
                  <c:v>-0.49172149505704676</c:v>
                </c:pt>
                <c:pt idx="4797">
                  <c:v>-0.50476089023919701</c:v>
                </c:pt>
                <c:pt idx="4798">
                  <c:v>-0.48022453196349718</c:v>
                </c:pt>
                <c:pt idx="4799">
                  <c:v>-0.46910847539508721</c:v>
                </c:pt>
                <c:pt idx="4800">
                  <c:v>-0.44717303084044008</c:v>
                </c:pt>
                <c:pt idx="4801">
                  <c:v>-0.44763748624074989</c:v>
                </c:pt>
                <c:pt idx="4802">
                  <c:v>-0.46450809641785801</c:v>
                </c:pt>
                <c:pt idx="4803">
                  <c:v>-0.4671098690525558</c:v>
                </c:pt>
                <c:pt idx="4804">
                  <c:v>-0.50295580465105227</c:v>
                </c:pt>
                <c:pt idx="4805">
                  <c:v>-0.49418137056132028</c:v>
                </c:pt>
                <c:pt idx="4806">
                  <c:v>-0.49461730097077222</c:v>
                </c:pt>
                <c:pt idx="4807">
                  <c:v>-0.47338304416477056</c:v>
                </c:pt>
                <c:pt idx="4808">
                  <c:v>-0.4619819117900979</c:v>
                </c:pt>
                <c:pt idx="4809">
                  <c:v>-0.47681860434593554</c:v>
                </c:pt>
                <c:pt idx="4810">
                  <c:v>-0.47314386904843259</c:v>
                </c:pt>
                <c:pt idx="4811">
                  <c:v>-0.45736284416638889</c:v>
                </c:pt>
                <c:pt idx="4812">
                  <c:v>-0.40654267519728599</c:v>
                </c:pt>
                <c:pt idx="4813">
                  <c:v>-0.38132411948083983</c:v>
                </c:pt>
                <c:pt idx="4814">
                  <c:v>-0.41393621041889173</c:v>
                </c:pt>
                <c:pt idx="4815">
                  <c:v>-0.41874001227667379</c:v>
                </c:pt>
                <c:pt idx="4816">
                  <c:v>-0.39209020303596281</c:v>
                </c:pt>
                <c:pt idx="4817">
                  <c:v>-0.40249896030473742</c:v>
                </c:pt>
                <c:pt idx="4818">
                  <c:v>-0.41696978326363204</c:v>
                </c:pt>
                <c:pt idx="4819">
                  <c:v>-0.43553640083672834</c:v>
                </c:pt>
                <c:pt idx="4820">
                  <c:v>-0.43691314123068159</c:v>
                </c:pt>
                <c:pt idx="4821">
                  <c:v>-0.44391551523409617</c:v>
                </c:pt>
                <c:pt idx="4822">
                  <c:v>-0.41569912830308159</c:v>
                </c:pt>
                <c:pt idx="4823">
                  <c:v>-0.41679716868651612</c:v>
                </c:pt>
                <c:pt idx="4824">
                  <c:v>-0.43158247882253831</c:v>
                </c:pt>
                <c:pt idx="4825">
                  <c:v>-0.45600402586283217</c:v>
                </c:pt>
                <c:pt idx="4826">
                  <c:v>-0.45359497306862567</c:v>
                </c:pt>
                <c:pt idx="4827">
                  <c:v>-0.45556226314113218</c:v>
                </c:pt>
                <c:pt idx="4828">
                  <c:v>-0.44950121234216966</c:v>
                </c:pt>
                <c:pt idx="4829">
                  <c:v>-0.44622081513939249</c:v>
                </c:pt>
                <c:pt idx="4830">
                  <c:v>-0.43244807663693718</c:v>
                </c:pt>
                <c:pt idx="4831">
                  <c:v>-0.43872815797183817</c:v>
                </c:pt>
                <c:pt idx="4832">
                  <c:v>-0.37951835162487096</c:v>
                </c:pt>
                <c:pt idx="4833">
                  <c:v>-0.35380643470573442</c:v>
                </c:pt>
                <c:pt idx="4834">
                  <c:v>-0.35047100727414665</c:v>
                </c:pt>
                <c:pt idx="4835">
                  <c:v>-0.3379275843275748</c:v>
                </c:pt>
                <c:pt idx="4836">
                  <c:v>-0.34918802297304086</c:v>
                </c:pt>
                <c:pt idx="4837">
                  <c:v>-0.35063999519384131</c:v>
                </c:pt>
                <c:pt idx="4838">
                  <c:v>-0.39496286845717132</c:v>
                </c:pt>
                <c:pt idx="4839">
                  <c:v>-0.41020152199264853</c:v>
                </c:pt>
                <c:pt idx="4840">
                  <c:v>-0.40894484557265764</c:v>
                </c:pt>
                <c:pt idx="4841">
                  <c:v>-0.41106808250243981</c:v>
                </c:pt>
                <c:pt idx="4842">
                  <c:v>-0.41355365926420712</c:v>
                </c:pt>
                <c:pt idx="4843">
                  <c:v>-0.41432626824241098</c:v>
                </c:pt>
                <c:pt idx="4844">
                  <c:v>-0.4811213450394326</c:v>
                </c:pt>
                <c:pt idx="4845">
                  <c:v>-0.48167728569461427</c:v>
                </c:pt>
                <c:pt idx="4846">
                  <c:v>-0.50171118770182221</c:v>
                </c:pt>
                <c:pt idx="4847">
                  <c:v>-0.4948001483146553</c:v>
                </c:pt>
                <c:pt idx="4848">
                  <c:v>-0.47509057957180162</c:v>
                </c:pt>
                <c:pt idx="4849">
                  <c:v>-0.49335620799052182</c:v>
                </c:pt>
                <c:pt idx="4850">
                  <c:v>-0.49411674032656927</c:v>
                </c:pt>
                <c:pt idx="4851">
                  <c:v>-0.49049652383672787</c:v>
                </c:pt>
                <c:pt idx="4852">
                  <c:v>-0.4887946002064642</c:v>
                </c:pt>
                <c:pt idx="4853">
                  <c:v>-0.48968654492054359</c:v>
                </c:pt>
                <c:pt idx="4854">
                  <c:v>-0.55439030864742911</c:v>
                </c:pt>
                <c:pt idx="4855">
                  <c:v>-0.53378181697717586</c:v>
                </c:pt>
                <c:pt idx="4856">
                  <c:v>-0.54092818750753158</c:v>
                </c:pt>
                <c:pt idx="4857">
                  <c:v>-0.54388181134045699</c:v>
                </c:pt>
                <c:pt idx="4858">
                  <c:v>-0.56282907252609049</c:v>
                </c:pt>
                <c:pt idx="4859">
                  <c:v>-0.55811231532345773</c:v>
                </c:pt>
                <c:pt idx="4860">
                  <c:v>-0.54279947223787361</c:v>
                </c:pt>
                <c:pt idx="4861">
                  <c:v>-0.54423572124424857</c:v>
                </c:pt>
                <c:pt idx="4862">
                  <c:v>-0.53593464180520323</c:v>
                </c:pt>
                <c:pt idx="4863">
                  <c:v>-0.51437137000124111</c:v>
                </c:pt>
                <c:pt idx="4864">
                  <c:v>-0.51191014717619443</c:v>
                </c:pt>
                <c:pt idx="4865">
                  <c:v>-0.51982158246893984</c:v>
                </c:pt>
                <c:pt idx="4866">
                  <c:v>-0.5265625747169389</c:v>
                </c:pt>
                <c:pt idx="4867">
                  <c:v>-0.52356211358809956</c:v>
                </c:pt>
                <c:pt idx="4868">
                  <c:v>-0.51806115970245459</c:v>
                </c:pt>
                <c:pt idx="4869">
                  <c:v>-0.4981329569486827</c:v>
                </c:pt>
                <c:pt idx="4870">
                  <c:v>-0.47979452300515019</c:v>
                </c:pt>
                <c:pt idx="4871">
                  <c:v>-0.48557406977621226</c:v>
                </c:pt>
                <c:pt idx="4872">
                  <c:v>-0.50935409132539422</c:v>
                </c:pt>
                <c:pt idx="4873">
                  <c:v>-0.5007214530359505</c:v>
                </c:pt>
                <c:pt idx="4874">
                  <c:v>-0.51629339143353725</c:v>
                </c:pt>
                <c:pt idx="4875">
                  <c:v>-0.50984661168173784</c:v>
                </c:pt>
                <c:pt idx="4876">
                  <c:v>-0.40478082959785405</c:v>
                </c:pt>
                <c:pt idx="4877">
                  <c:v>-0.38307981642038469</c:v>
                </c:pt>
                <c:pt idx="4878">
                  <c:v>-0.3801498564054433</c:v>
                </c:pt>
                <c:pt idx="4879">
                  <c:v>-0.37694178553079505</c:v>
                </c:pt>
                <c:pt idx="4880">
                  <c:v>-0.36899831386570803</c:v>
                </c:pt>
                <c:pt idx="4881">
                  <c:v>-0.41182403003689355</c:v>
                </c:pt>
                <c:pt idx="4882">
                  <c:v>-0.42843630282406042</c:v>
                </c:pt>
                <c:pt idx="4883">
                  <c:v>-0.35948697757097925</c:v>
                </c:pt>
                <c:pt idx="4884">
                  <c:v>-0.37568447219374879</c:v>
                </c:pt>
                <c:pt idx="4885">
                  <c:v>-0.42760846078000991</c:v>
                </c:pt>
                <c:pt idx="4886">
                  <c:v>-0.40040940104223871</c:v>
                </c:pt>
                <c:pt idx="4887">
                  <c:v>-0.38994459404695131</c:v>
                </c:pt>
                <c:pt idx="4888">
                  <c:v>-0.3882517092550638</c:v>
                </c:pt>
                <c:pt idx="4889">
                  <c:v>-0.40150194972351611</c:v>
                </c:pt>
                <c:pt idx="4890">
                  <c:v>-0.40218448070960217</c:v>
                </c:pt>
                <c:pt idx="4891">
                  <c:v>-0.47829252982617459</c:v>
                </c:pt>
                <c:pt idx="4892">
                  <c:v>-0.56702789203115211</c:v>
                </c:pt>
                <c:pt idx="4893">
                  <c:v>-0.56040920374601533</c:v>
                </c:pt>
                <c:pt idx="4894">
                  <c:v>-0.56809394570458149</c:v>
                </c:pt>
                <c:pt idx="4895">
                  <c:v>-0.58966698657577943</c:v>
                </c:pt>
                <c:pt idx="4896">
                  <c:v>-0.60868620352885705</c:v>
                </c:pt>
                <c:pt idx="4897">
                  <c:v>-0.53584682199890987</c:v>
                </c:pt>
                <c:pt idx="4898">
                  <c:v>-0.48675269044935426</c:v>
                </c:pt>
                <c:pt idx="4899">
                  <c:v>-0.33280283399881777</c:v>
                </c:pt>
                <c:pt idx="4900">
                  <c:v>-0.32342064646006191</c:v>
                </c:pt>
                <c:pt idx="4901">
                  <c:v>-0.27605280471707411</c:v>
                </c:pt>
                <c:pt idx="4902">
                  <c:v>-0.26857501925059979</c:v>
                </c:pt>
                <c:pt idx="4903">
                  <c:v>-0.24326992101037431</c:v>
                </c:pt>
                <c:pt idx="4904">
                  <c:v>-0.21545329478208294</c:v>
                </c:pt>
                <c:pt idx="4905">
                  <c:v>-0.21249755640977552</c:v>
                </c:pt>
                <c:pt idx="4906">
                  <c:v>-0.1673249248802133</c:v>
                </c:pt>
                <c:pt idx="4907">
                  <c:v>-0.18571175776263218</c:v>
                </c:pt>
                <c:pt idx="4908">
                  <c:v>-0.19389487962865579</c:v>
                </c:pt>
                <c:pt idx="4909">
                  <c:v>-0.18766747726433047</c:v>
                </c:pt>
                <c:pt idx="4910">
                  <c:v>-0.15070657822133907</c:v>
                </c:pt>
                <c:pt idx="4911">
                  <c:v>-0.13815341498274897</c:v>
                </c:pt>
                <c:pt idx="4912">
                  <c:v>-0.17145624587176012</c:v>
                </c:pt>
                <c:pt idx="4913">
                  <c:v>-0.16975519613942938</c:v>
                </c:pt>
                <c:pt idx="4914">
                  <c:v>-0.16459109912927547</c:v>
                </c:pt>
                <c:pt idx="4915">
                  <c:v>-0.16906431800567587</c:v>
                </c:pt>
                <c:pt idx="4916">
                  <c:v>-0.16434670419575984</c:v>
                </c:pt>
                <c:pt idx="4917">
                  <c:v>-0.10644227405062562</c:v>
                </c:pt>
                <c:pt idx="4918">
                  <c:v>-0.12853029838970478</c:v>
                </c:pt>
                <c:pt idx="4919">
                  <c:v>-0.12577696310011685</c:v>
                </c:pt>
                <c:pt idx="4920">
                  <c:v>-0.1343152270978325</c:v>
                </c:pt>
                <c:pt idx="4921">
                  <c:v>-0.1347848462293996</c:v>
                </c:pt>
                <c:pt idx="4922">
                  <c:v>-0.13520704013182033</c:v>
                </c:pt>
                <c:pt idx="4923">
                  <c:v>-0.1556412981308179</c:v>
                </c:pt>
                <c:pt idx="4924">
                  <c:v>-0.18829979315173159</c:v>
                </c:pt>
                <c:pt idx="4925">
                  <c:v>-0.19009132869349751</c:v>
                </c:pt>
                <c:pt idx="4926">
                  <c:v>-0.18687436047168193</c:v>
                </c:pt>
                <c:pt idx="4927">
                  <c:v>-0.18663311752339221</c:v>
                </c:pt>
                <c:pt idx="4928">
                  <c:v>-0.19186860092227276</c:v>
                </c:pt>
                <c:pt idx="4929">
                  <c:v>-0.20010744875260114</c:v>
                </c:pt>
                <c:pt idx="4930">
                  <c:v>-0.1926494927682168</c:v>
                </c:pt>
                <c:pt idx="4931">
                  <c:v>-0.19759019586741761</c:v>
                </c:pt>
                <c:pt idx="4932">
                  <c:v>-0.17381280170664504</c:v>
                </c:pt>
                <c:pt idx="4933">
                  <c:v>-0.16820008520587978</c:v>
                </c:pt>
                <c:pt idx="4934">
                  <c:v>-0.16318341689413965</c:v>
                </c:pt>
                <c:pt idx="4935">
                  <c:v>-0.16161910308863012</c:v>
                </c:pt>
                <c:pt idx="4936">
                  <c:v>-0.21229332508164164</c:v>
                </c:pt>
                <c:pt idx="4937">
                  <c:v>-0.20352210983185862</c:v>
                </c:pt>
                <c:pt idx="4938">
                  <c:v>-0.2000639281290317</c:v>
                </c:pt>
                <c:pt idx="4939">
                  <c:v>-0.2074691567902687</c:v>
                </c:pt>
                <c:pt idx="4940">
                  <c:v>-0.21218899231764118</c:v>
                </c:pt>
                <c:pt idx="4941">
                  <c:v>-0.19699975029553021</c:v>
                </c:pt>
                <c:pt idx="4942">
                  <c:v>-0.19705041475588411</c:v>
                </c:pt>
                <c:pt idx="4943">
                  <c:v>-0.20315873271643217</c:v>
                </c:pt>
                <c:pt idx="4944">
                  <c:v>-0.19578209551408282</c:v>
                </c:pt>
                <c:pt idx="4945">
                  <c:v>-0.17400154631382564</c:v>
                </c:pt>
                <c:pt idx="4946">
                  <c:v>-0.17939837210894213</c:v>
                </c:pt>
                <c:pt idx="4947">
                  <c:v>-0.15321473856814505</c:v>
                </c:pt>
                <c:pt idx="4948">
                  <c:v>-0.15427319246885063</c:v>
                </c:pt>
                <c:pt idx="4949">
                  <c:v>-0.15129929447506651</c:v>
                </c:pt>
                <c:pt idx="4950">
                  <c:v>-0.15102190095096463</c:v>
                </c:pt>
                <c:pt idx="4951">
                  <c:v>-0.10511878518829068</c:v>
                </c:pt>
                <c:pt idx="4952">
                  <c:v>-4.374986026750978E-2</c:v>
                </c:pt>
                <c:pt idx="4953">
                  <c:v>-4.4243288242655825E-2</c:v>
                </c:pt>
                <c:pt idx="4954">
                  <c:v>-3.6903877348800282E-2</c:v>
                </c:pt>
                <c:pt idx="4955">
                  <c:v>-3.5456045008375382E-2</c:v>
                </c:pt>
                <c:pt idx="4956">
                  <c:v>-1.4337165343313892E-2</c:v>
                </c:pt>
                <c:pt idx="4957">
                  <c:v>-3.7993321495700873E-2</c:v>
                </c:pt>
                <c:pt idx="4958">
                  <c:v>-5.5798371314638398E-2</c:v>
                </c:pt>
                <c:pt idx="4959">
                  <c:v>-0.14246712874255846</c:v>
                </c:pt>
                <c:pt idx="4960">
                  <c:v>-0.17019693842597819</c:v>
                </c:pt>
                <c:pt idx="4961">
                  <c:v>-0.16994083230853985</c:v>
                </c:pt>
                <c:pt idx="4962">
                  <c:v>-0.17559839092052365</c:v>
                </c:pt>
                <c:pt idx="4963">
                  <c:v>-0.21341504367683098</c:v>
                </c:pt>
                <c:pt idx="4964">
                  <c:v>-0.21948512399028075</c:v>
                </c:pt>
                <c:pt idx="4965">
                  <c:v>-0.22275451635345939</c:v>
                </c:pt>
                <c:pt idx="4966">
                  <c:v>-0.25239902172713413</c:v>
                </c:pt>
                <c:pt idx="4967">
                  <c:v>-0.23347506637068446</c:v>
                </c:pt>
                <c:pt idx="4968">
                  <c:v>-0.23643008553760586</c:v>
                </c:pt>
                <c:pt idx="4969">
                  <c:v>-0.23781018546762822</c:v>
                </c:pt>
                <c:pt idx="4970">
                  <c:v>-0.30987523095311859</c:v>
                </c:pt>
                <c:pt idx="4971">
                  <c:v>-0.34455234440125732</c:v>
                </c:pt>
                <c:pt idx="4972">
                  <c:v>-0.25230417395453208</c:v>
                </c:pt>
                <c:pt idx="4973">
                  <c:v>-0.29039908908559864</c:v>
                </c:pt>
                <c:pt idx="4974">
                  <c:v>-0.28023651699689933</c:v>
                </c:pt>
                <c:pt idx="4975">
                  <c:v>-0.27650005826100466</c:v>
                </c:pt>
                <c:pt idx="4976">
                  <c:v>-0.27867312800369826</c:v>
                </c:pt>
                <c:pt idx="4977">
                  <c:v>-0.36130903064690434</c:v>
                </c:pt>
                <c:pt idx="4978">
                  <c:v>-0.35342906591657913</c:v>
                </c:pt>
                <c:pt idx="4979">
                  <c:v>-0.33118643222060368</c:v>
                </c:pt>
                <c:pt idx="4980">
                  <c:v>-0.31368105785080713</c:v>
                </c:pt>
                <c:pt idx="4981">
                  <c:v>-0.30722816054990282</c:v>
                </c:pt>
                <c:pt idx="4982">
                  <c:v>-0.31784149366960568</c:v>
                </c:pt>
                <c:pt idx="4983">
                  <c:v>-0.29548516644752881</c:v>
                </c:pt>
                <c:pt idx="4984">
                  <c:v>-0.23065780181897427</c:v>
                </c:pt>
                <c:pt idx="4985">
                  <c:v>-0.24240307376384718</c:v>
                </c:pt>
                <c:pt idx="4986">
                  <c:v>-0.24675386045838651</c:v>
                </c:pt>
                <c:pt idx="4987">
                  <c:v>-0.28771389476869969</c:v>
                </c:pt>
                <c:pt idx="4988">
                  <c:v>-0.2950975259244491</c:v>
                </c:pt>
                <c:pt idx="4989">
                  <c:v>-0.29698201569968646</c:v>
                </c:pt>
                <c:pt idx="4990">
                  <c:v>-0.27923220384879238</c:v>
                </c:pt>
                <c:pt idx="4991">
                  <c:v>-0.26072373283600148</c:v>
                </c:pt>
                <c:pt idx="4992">
                  <c:v>-0.35675547934230856</c:v>
                </c:pt>
                <c:pt idx="4993">
                  <c:v>-0.36444607998358081</c:v>
                </c:pt>
                <c:pt idx="4994">
                  <c:v>-0.34422199807850373</c:v>
                </c:pt>
                <c:pt idx="4995">
                  <c:v>-0.34601970458313525</c:v>
                </c:pt>
                <c:pt idx="4996">
                  <c:v>-0.27809891278141369</c:v>
                </c:pt>
                <c:pt idx="4997">
                  <c:v>-0.30287045281120845</c:v>
                </c:pt>
                <c:pt idx="4998">
                  <c:v>-0.2897672670292365</c:v>
                </c:pt>
                <c:pt idx="4999">
                  <c:v>-0.26358194852069033</c:v>
                </c:pt>
                <c:pt idx="5000">
                  <c:v>-0.24034880701005834</c:v>
                </c:pt>
                <c:pt idx="5001">
                  <c:v>-0.26782861346027587</c:v>
                </c:pt>
                <c:pt idx="5002">
                  <c:v>-0.25258663047864727</c:v>
                </c:pt>
                <c:pt idx="5003">
                  <c:v>-0.27902601426951079</c:v>
                </c:pt>
                <c:pt idx="5004">
                  <c:v>-0.30271574344641405</c:v>
                </c:pt>
                <c:pt idx="5005">
                  <c:v>-0.30641023371142517</c:v>
                </c:pt>
                <c:pt idx="5006">
                  <c:v>-0.29702273274982993</c:v>
                </c:pt>
                <c:pt idx="5007">
                  <c:v>-0.40394651557180528</c:v>
                </c:pt>
                <c:pt idx="5008">
                  <c:v>-0.40620518784329268</c:v>
                </c:pt>
                <c:pt idx="5009">
                  <c:v>-0.37040882377279644</c:v>
                </c:pt>
                <c:pt idx="5010">
                  <c:v>-0.36882853154014206</c:v>
                </c:pt>
                <c:pt idx="5011">
                  <c:v>-0.3707439763701002</c:v>
                </c:pt>
                <c:pt idx="5012">
                  <c:v>-0.37675725058928838</c:v>
                </c:pt>
                <c:pt idx="5013">
                  <c:v>-0.25159881509132714</c:v>
                </c:pt>
                <c:pt idx="5014">
                  <c:v>-0.24789783755448425</c:v>
                </c:pt>
                <c:pt idx="5015">
                  <c:v>-0.24655439362891077</c:v>
                </c:pt>
                <c:pt idx="5016">
                  <c:v>-0.23250205784157477</c:v>
                </c:pt>
                <c:pt idx="5017">
                  <c:v>-0.24812505171517904</c:v>
                </c:pt>
                <c:pt idx="5018">
                  <c:v>-0.24541985094796009</c:v>
                </c:pt>
                <c:pt idx="5019">
                  <c:v>-0.23235817432293979</c:v>
                </c:pt>
                <c:pt idx="5020">
                  <c:v>-0.20393431383918773</c:v>
                </c:pt>
                <c:pt idx="5021">
                  <c:v>-0.20808895533762112</c:v>
                </c:pt>
                <c:pt idx="5022">
                  <c:v>-0.2121398756775493</c:v>
                </c:pt>
                <c:pt idx="5023">
                  <c:v>-0.19468292567963677</c:v>
                </c:pt>
                <c:pt idx="5024">
                  <c:v>-0.20306046106613007</c:v>
                </c:pt>
                <c:pt idx="5025">
                  <c:v>-0.20380041760473688</c:v>
                </c:pt>
                <c:pt idx="5026">
                  <c:v>-0.1937549770186186</c:v>
                </c:pt>
                <c:pt idx="5027">
                  <c:v>-0.19996663358063227</c:v>
                </c:pt>
                <c:pt idx="5028">
                  <c:v>-0.18456740971070726</c:v>
                </c:pt>
                <c:pt idx="5029">
                  <c:v>-0.19139604615129094</c:v>
                </c:pt>
                <c:pt idx="5030">
                  <c:v>-0.18917429321818804</c:v>
                </c:pt>
                <c:pt idx="5031">
                  <c:v>-0.18477025863045293</c:v>
                </c:pt>
                <c:pt idx="5032">
                  <c:v>-0.21952983504184301</c:v>
                </c:pt>
                <c:pt idx="5033">
                  <c:v>-0.17347501952322467</c:v>
                </c:pt>
                <c:pt idx="5034">
                  <c:v>-0.18082203651129602</c:v>
                </c:pt>
                <c:pt idx="5035">
                  <c:v>-0.18130355099764295</c:v>
                </c:pt>
                <c:pt idx="5036">
                  <c:v>-0.20449149888101906</c:v>
                </c:pt>
                <c:pt idx="5037">
                  <c:v>-0.22246423469063678</c:v>
                </c:pt>
                <c:pt idx="5038">
                  <c:v>-0.20136838232725165</c:v>
                </c:pt>
                <c:pt idx="5039">
                  <c:v>-0.24153045279206672</c:v>
                </c:pt>
                <c:pt idx="5040">
                  <c:v>-0.25039788133469337</c:v>
                </c:pt>
                <c:pt idx="5041">
                  <c:v>-0.25744508627929719</c:v>
                </c:pt>
                <c:pt idx="5042">
                  <c:v>-0.24584659694303468</c:v>
                </c:pt>
                <c:pt idx="5043">
                  <c:v>-0.25754734570068949</c:v>
                </c:pt>
                <c:pt idx="5044">
                  <c:v>-0.259730606493695</c:v>
                </c:pt>
                <c:pt idx="5045">
                  <c:v>-0.25143794872997127</c:v>
                </c:pt>
                <c:pt idx="5046">
                  <c:v>-0.23998774458083733</c:v>
                </c:pt>
                <c:pt idx="5047">
                  <c:v>-0.18030845854532579</c:v>
                </c:pt>
                <c:pt idx="5048">
                  <c:v>-0.17943923768830358</c:v>
                </c:pt>
                <c:pt idx="5049">
                  <c:v>-0.16947509264464528</c:v>
                </c:pt>
                <c:pt idx="5050">
                  <c:v>-0.18543751915720644</c:v>
                </c:pt>
                <c:pt idx="5051">
                  <c:v>-0.20380182406871172</c:v>
                </c:pt>
                <c:pt idx="5052">
                  <c:v>-0.14766887405539872</c:v>
                </c:pt>
                <c:pt idx="5053">
                  <c:v>-0.16482575455975843</c:v>
                </c:pt>
                <c:pt idx="5054">
                  <c:v>-0.18829443211646565</c:v>
                </c:pt>
                <c:pt idx="5055">
                  <c:v>-0.18402031752683484</c:v>
                </c:pt>
                <c:pt idx="5056">
                  <c:v>-0.21127644672763879</c:v>
                </c:pt>
                <c:pt idx="5057">
                  <c:v>-0.20351906959875843</c:v>
                </c:pt>
                <c:pt idx="5058">
                  <c:v>-0.23234860641945945</c:v>
                </c:pt>
                <c:pt idx="5059">
                  <c:v>-0.2083154579107877</c:v>
                </c:pt>
                <c:pt idx="5060">
                  <c:v>-0.21120205918878909</c:v>
                </c:pt>
                <c:pt idx="5061">
                  <c:v>-0.1775580438358452</c:v>
                </c:pt>
                <c:pt idx="5062">
                  <c:v>-0.19217089783316313</c:v>
                </c:pt>
                <c:pt idx="5063">
                  <c:v>-0.12967325584208003</c:v>
                </c:pt>
                <c:pt idx="5064">
                  <c:v>-7.6175394760045867E-2</c:v>
                </c:pt>
                <c:pt idx="5065">
                  <c:v>-5.0367173256545418E-2</c:v>
                </c:pt>
                <c:pt idx="5066">
                  <c:v>-9.7490534053009961E-2</c:v>
                </c:pt>
                <c:pt idx="5067">
                  <c:v>-7.7909125377378638E-2</c:v>
                </c:pt>
                <c:pt idx="5068">
                  <c:v>-9.0237983366117366E-2</c:v>
                </c:pt>
                <c:pt idx="5069">
                  <c:v>-0.10733455722031178</c:v>
                </c:pt>
                <c:pt idx="5070">
                  <c:v>-8.9755049694204572E-2</c:v>
                </c:pt>
                <c:pt idx="5071">
                  <c:v>-8.9102137207315996E-2</c:v>
                </c:pt>
                <c:pt idx="5072">
                  <c:v>-7.8456576064674322E-2</c:v>
                </c:pt>
                <c:pt idx="5073">
                  <c:v>-0.15526348106054036</c:v>
                </c:pt>
                <c:pt idx="5074">
                  <c:v>-0.15762242403543497</c:v>
                </c:pt>
                <c:pt idx="5075">
                  <c:v>-0.16666234527995866</c:v>
                </c:pt>
                <c:pt idx="5076">
                  <c:v>-0.20352481556282542</c:v>
                </c:pt>
                <c:pt idx="5077">
                  <c:v>-0.20652459384222413</c:v>
                </c:pt>
                <c:pt idx="5078">
                  <c:v>-0.20358223994385752</c:v>
                </c:pt>
                <c:pt idx="5079">
                  <c:v>-0.22424125309511775</c:v>
                </c:pt>
                <c:pt idx="5080">
                  <c:v>-0.22574804619909766</c:v>
                </c:pt>
                <c:pt idx="5081">
                  <c:v>-0.2532866608715566</c:v>
                </c:pt>
                <c:pt idx="5082">
                  <c:v>-0.2574234960029857</c:v>
                </c:pt>
                <c:pt idx="5083">
                  <c:v>-0.26539433789130507</c:v>
                </c:pt>
                <c:pt idx="5084">
                  <c:v>-0.21772251796014991</c:v>
                </c:pt>
                <c:pt idx="5085">
                  <c:v>-0.21126670072899276</c:v>
                </c:pt>
                <c:pt idx="5086">
                  <c:v>-0.21230536272267161</c:v>
                </c:pt>
                <c:pt idx="5087">
                  <c:v>-0.2035675120525812</c:v>
                </c:pt>
                <c:pt idx="5088">
                  <c:v>-0.21240820639589708</c:v>
                </c:pt>
                <c:pt idx="5089">
                  <c:v>-0.21629010490049591</c:v>
                </c:pt>
                <c:pt idx="5090">
                  <c:v>-0.21629010490049591</c:v>
                </c:pt>
                <c:pt idx="5091">
                  <c:v>-0.22090357594182211</c:v>
                </c:pt>
                <c:pt idx="5092">
                  <c:v>-0.21255004476728095</c:v>
                </c:pt>
                <c:pt idx="5093">
                  <c:v>-0.21735240510192919</c:v>
                </c:pt>
                <c:pt idx="5094">
                  <c:v>-0.21201195356531438</c:v>
                </c:pt>
                <c:pt idx="5095">
                  <c:v>-0.21193727914402968</c:v>
                </c:pt>
                <c:pt idx="5096">
                  <c:v>-0.18488199836743913</c:v>
                </c:pt>
                <c:pt idx="5097">
                  <c:v>-0.17627092776959183</c:v>
                </c:pt>
                <c:pt idx="5098">
                  <c:v>-0.22295880182455172</c:v>
                </c:pt>
                <c:pt idx="5099">
                  <c:v>-0.22193287212887333</c:v>
                </c:pt>
                <c:pt idx="5100">
                  <c:v>-0.21551340631636012</c:v>
                </c:pt>
                <c:pt idx="5101">
                  <c:v>-0.19319929556265605</c:v>
                </c:pt>
                <c:pt idx="5102">
                  <c:v>-0.19242479788134176</c:v>
                </c:pt>
                <c:pt idx="5103">
                  <c:v>-0.18109922002575113</c:v>
                </c:pt>
                <c:pt idx="5104">
                  <c:v>-0.21167398488169359</c:v>
                </c:pt>
                <c:pt idx="5105">
                  <c:v>-0.20939128624325284</c:v>
                </c:pt>
                <c:pt idx="5106">
                  <c:v>-0.22916428840952438</c:v>
                </c:pt>
                <c:pt idx="5107">
                  <c:v>-0.22895277313453416</c:v>
                </c:pt>
                <c:pt idx="5108">
                  <c:v>-0.23803699882523899</c:v>
                </c:pt>
                <c:pt idx="5109">
                  <c:v>-0.24733569413854492</c:v>
                </c:pt>
                <c:pt idx="5110">
                  <c:v>-0.25170562821162618</c:v>
                </c:pt>
                <c:pt idx="5111">
                  <c:v>-0.24413313326840641</c:v>
                </c:pt>
                <c:pt idx="5112">
                  <c:v>-0.24415907859254751</c:v>
                </c:pt>
                <c:pt idx="5113">
                  <c:v>-0.22849405821835175</c:v>
                </c:pt>
                <c:pt idx="5114">
                  <c:v>-0.22923137531844209</c:v>
                </c:pt>
                <c:pt idx="5115">
                  <c:v>-0.24154786404377548</c:v>
                </c:pt>
                <c:pt idx="5116">
                  <c:v>-0.2325339195862082</c:v>
                </c:pt>
                <c:pt idx="5117">
                  <c:v>-0.23991182647230311</c:v>
                </c:pt>
                <c:pt idx="5118">
                  <c:v>-0.23520741028538325</c:v>
                </c:pt>
                <c:pt idx="5119">
                  <c:v>-0.26425436541373715</c:v>
                </c:pt>
                <c:pt idx="5120">
                  <c:v>-0.27181123892713821</c:v>
                </c:pt>
                <c:pt idx="5121">
                  <c:v>-0.27134261432110557</c:v>
                </c:pt>
                <c:pt idx="5122">
                  <c:v>-0.26675324367924447</c:v>
                </c:pt>
                <c:pt idx="5123">
                  <c:v>-0.32929933532723055</c:v>
                </c:pt>
                <c:pt idx="5124">
                  <c:v>-0.32531022833412687</c:v>
                </c:pt>
                <c:pt idx="5125">
                  <c:v>-0.41037269304869461</c:v>
                </c:pt>
                <c:pt idx="5126">
                  <c:v>-0.36508676803292145</c:v>
                </c:pt>
                <c:pt idx="5127">
                  <c:v>-0.36728825289049649</c:v>
                </c:pt>
                <c:pt idx="5128">
                  <c:v>-0.35574166383383726</c:v>
                </c:pt>
                <c:pt idx="5129">
                  <c:v>-0.3420892150975553</c:v>
                </c:pt>
                <c:pt idx="5130">
                  <c:v>-0.38006403846665798</c:v>
                </c:pt>
                <c:pt idx="5131">
                  <c:v>-0.39340353354091151</c:v>
                </c:pt>
                <c:pt idx="5132">
                  <c:v>-0.38678499704757424</c:v>
                </c:pt>
                <c:pt idx="5133">
                  <c:v>-0.40071764380734043</c:v>
                </c:pt>
                <c:pt idx="5134">
                  <c:v>-0.41281632236073945</c:v>
                </c:pt>
                <c:pt idx="5135">
                  <c:v>-0.42868139938827232</c:v>
                </c:pt>
                <c:pt idx="5136">
                  <c:v>-0.41085729251654141</c:v>
                </c:pt>
                <c:pt idx="5137">
                  <c:v>-0.40554175774683815</c:v>
                </c:pt>
                <c:pt idx="5138">
                  <c:v>-0.40407134846890619</c:v>
                </c:pt>
                <c:pt idx="5139">
                  <c:v>-0.37770870238166071</c:v>
                </c:pt>
                <c:pt idx="5140">
                  <c:v>-0.38005141697443873</c:v>
                </c:pt>
                <c:pt idx="5141">
                  <c:v>-0.35254414426390529</c:v>
                </c:pt>
                <c:pt idx="5142">
                  <c:v>-0.35190007591192424</c:v>
                </c:pt>
                <c:pt idx="5143">
                  <c:v>-0.3496495579488702</c:v>
                </c:pt>
                <c:pt idx="5144">
                  <c:v>-0.42365606894839758</c:v>
                </c:pt>
                <c:pt idx="5145">
                  <c:v>-0.41793558297692324</c:v>
                </c:pt>
                <c:pt idx="5146">
                  <c:v>-0.41589477882904619</c:v>
                </c:pt>
                <c:pt idx="5147">
                  <c:v>-0.42190852221640496</c:v>
                </c:pt>
                <c:pt idx="5148">
                  <c:v>-0.42524210260002099</c:v>
                </c:pt>
                <c:pt idx="5149">
                  <c:v>-0.42140882655345135</c:v>
                </c:pt>
                <c:pt idx="5150">
                  <c:v>-0.42277717005961279</c:v>
                </c:pt>
                <c:pt idx="5151">
                  <c:v>-0.40869656861648118</c:v>
                </c:pt>
                <c:pt idx="5152">
                  <c:v>-0.40921784419096319</c:v>
                </c:pt>
                <c:pt idx="5153">
                  <c:v>-0.40180600805458533</c:v>
                </c:pt>
                <c:pt idx="5154">
                  <c:v>-0.43538876315194697</c:v>
                </c:pt>
                <c:pt idx="5155">
                  <c:v>-0.41886231192242335</c:v>
                </c:pt>
                <c:pt idx="5156">
                  <c:v>-0.41996771261860183</c:v>
                </c:pt>
                <c:pt idx="5157">
                  <c:v>-0.42501814124128245</c:v>
                </c:pt>
                <c:pt idx="5158">
                  <c:v>-0.35973552933355624</c:v>
                </c:pt>
                <c:pt idx="5159">
                  <c:v>-0.37584529243652809</c:v>
                </c:pt>
                <c:pt idx="5160">
                  <c:v>-0.38161716671633161</c:v>
                </c:pt>
                <c:pt idx="5161">
                  <c:v>-0.41040047457451068</c:v>
                </c:pt>
                <c:pt idx="5162">
                  <c:v>-0.43049199764861779</c:v>
                </c:pt>
                <c:pt idx="5163">
                  <c:v>-0.46020970563323677</c:v>
                </c:pt>
                <c:pt idx="5164">
                  <c:v>-0.41243725916955676</c:v>
                </c:pt>
                <c:pt idx="5165">
                  <c:v>-0.41910525611134841</c:v>
                </c:pt>
                <c:pt idx="5166">
                  <c:v>-0.41525132696560041</c:v>
                </c:pt>
                <c:pt idx="5167">
                  <c:v>-0.42108460569161521</c:v>
                </c:pt>
                <c:pt idx="5168">
                  <c:v>-0.39027493681953696</c:v>
                </c:pt>
                <c:pt idx="5169">
                  <c:v>-0.40240270495294828</c:v>
                </c:pt>
                <c:pt idx="5170">
                  <c:v>-0.39291839867875505</c:v>
                </c:pt>
                <c:pt idx="5171">
                  <c:v>-0.33269520755070381</c:v>
                </c:pt>
                <c:pt idx="5172">
                  <c:v>-0.3359375341372644</c:v>
                </c:pt>
                <c:pt idx="5173">
                  <c:v>-0.36176508445886862</c:v>
                </c:pt>
                <c:pt idx="5174">
                  <c:v>-0.39204824681893674</c:v>
                </c:pt>
                <c:pt idx="5175">
                  <c:v>-0.4155148872537347</c:v>
                </c:pt>
                <c:pt idx="5176">
                  <c:v>-0.4197059071650967</c:v>
                </c:pt>
                <c:pt idx="5177">
                  <c:v>-0.40710743965193402</c:v>
                </c:pt>
                <c:pt idx="5178">
                  <c:v>-0.40187601327547245</c:v>
                </c:pt>
                <c:pt idx="5179">
                  <c:v>-0.40327114804194752</c:v>
                </c:pt>
                <c:pt idx="5180">
                  <c:v>-0.39631273996667066</c:v>
                </c:pt>
                <c:pt idx="5181">
                  <c:v>-0.37627107007723887</c:v>
                </c:pt>
                <c:pt idx="5182">
                  <c:v>-0.36833504212601315</c:v>
                </c:pt>
                <c:pt idx="5183">
                  <c:v>-0.37522475434717178</c:v>
                </c:pt>
                <c:pt idx="5184">
                  <c:v>-0.39501165564100232</c:v>
                </c:pt>
                <c:pt idx="5185">
                  <c:v>-0.35692280476878724</c:v>
                </c:pt>
                <c:pt idx="5186">
                  <c:v>-0.31349301418919867</c:v>
                </c:pt>
                <c:pt idx="5187">
                  <c:v>-0.31536188518569075</c:v>
                </c:pt>
                <c:pt idx="5188">
                  <c:v>-0.3111307952857244</c:v>
                </c:pt>
                <c:pt idx="5189">
                  <c:v>-0.30893777208568729</c:v>
                </c:pt>
                <c:pt idx="5190">
                  <c:v>-0.30567849934276248</c:v>
                </c:pt>
                <c:pt idx="5191">
                  <c:v>-0.29127358427765887</c:v>
                </c:pt>
                <c:pt idx="5192">
                  <c:v>-0.29362700918353318</c:v>
                </c:pt>
                <c:pt idx="5193">
                  <c:v>-0.28679106266340892</c:v>
                </c:pt>
                <c:pt idx="5194">
                  <c:v>-0.28074156391514321</c:v>
                </c:pt>
                <c:pt idx="5195">
                  <c:v>-0.2805217880371344</c:v>
                </c:pt>
                <c:pt idx="5196">
                  <c:v>-0.28060166166616651</c:v>
                </c:pt>
                <c:pt idx="5197">
                  <c:v>-0.29647985325711429</c:v>
                </c:pt>
                <c:pt idx="5198">
                  <c:v>-0.29316357960602973</c:v>
                </c:pt>
                <c:pt idx="5199">
                  <c:v>-0.32573602474762847</c:v>
                </c:pt>
                <c:pt idx="5200">
                  <c:v>-0.32881309149404514</c:v>
                </c:pt>
                <c:pt idx="5201">
                  <c:v>-0.32648463023059054</c:v>
                </c:pt>
                <c:pt idx="5202">
                  <c:v>-0.33734859141346418</c:v>
                </c:pt>
                <c:pt idx="5203">
                  <c:v>-0.3409664090013918</c:v>
                </c:pt>
                <c:pt idx="5204">
                  <c:v>-0.34373102181959492</c:v>
                </c:pt>
                <c:pt idx="5205">
                  <c:v>-0.34704064853208927</c:v>
                </c:pt>
                <c:pt idx="5206">
                  <c:v>-0.34959152639465368</c:v>
                </c:pt>
                <c:pt idx="5207">
                  <c:v>-0.34195634429184568</c:v>
                </c:pt>
                <c:pt idx="5208">
                  <c:v>-0.33317291008018329</c:v>
                </c:pt>
                <c:pt idx="5209">
                  <c:v>-0.35290381765583301</c:v>
                </c:pt>
                <c:pt idx="5210">
                  <c:v>-0.35459744797421694</c:v>
                </c:pt>
                <c:pt idx="5211">
                  <c:v>-0.39254125926690631</c:v>
                </c:pt>
                <c:pt idx="5212">
                  <c:v>-0.3936766208030818</c:v>
                </c:pt>
                <c:pt idx="5213">
                  <c:v>-0.39601877867306018</c:v>
                </c:pt>
                <c:pt idx="5214">
                  <c:v>-0.35498583498244102</c:v>
                </c:pt>
                <c:pt idx="5215">
                  <c:v>-0.36241669620140282</c:v>
                </c:pt>
                <c:pt idx="5216">
                  <c:v>-0.37177784950500326</c:v>
                </c:pt>
                <c:pt idx="5217">
                  <c:v>-0.37320118875336528</c:v>
                </c:pt>
                <c:pt idx="5218">
                  <c:v>-0.38523538788461548</c:v>
                </c:pt>
                <c:pt idx="5219">
                  <c:v>-0.35747794282515027</c:v>
                </c:pt>
                <c:pt idx="5220">
                  <c:v>-0.35395337808100852</c:v>
                </c:pt>
                <c:pt idx="5221">
                  <c:v>-0.33001462040927254</c:v>
                </c:pt>
                <c:pt idx="5222">
                  <c:v>-0.30830104972970435</c:v>
                </c:pt>
                <c:pt idx="5223">
                  <c:v>-0.27692641290264736</c:v>
                </c:pt>
                <c:pt idx="5224">
                  <c:v>-0.27509194338271703</c:v>
                </c:pt>
                <c:pt idx="5225">
                  <c:v>-0.2648098954819717</c:v>
                </c:pt>
                <c:pt idx="5226">
                  <c:v>-0.27185602011341881</c:v>
                </c:pt>
                <c:pt idx="5227">
                  <c:v>-0.28432841053023877</c:v>
                </c:pt>
                <c:pt idx="5228">
                  <c:v>-0.32214233450100155</c:v>
                </c:pt>
                <c:pt idx="5229">
                  <c:v>-0.31963785208440126</c:v>
                </c:pt>
                <c:pt idx="5230">
                  <c:v>-0.35871939728740582</c:v>
                </c:pt>
                <c:pt idx="5231">
                  <c:v>-0.39458472317090193</c:v>
                </c:pt>
                <c:pt idx="5232">
                  <c:v>-0.39837538106382403</c:v>
                </c:pt>
                <c:pt idx="5233">
                  <c:v>-0.39078521294887958</c:v>
                </c:pt>
                <c:pt idx="5234">
                  <c:v>-0.36984495335132889</c:v>
                </c:pt>
                <c:pt idx="5235">
                  <c:v>-0.2656924717386322</c:v>
                </c:pt>
                <c:pt idx="5236">
                  <c:v>-0.26468269172999709</c:v>
                </c:pt>
                <c:pt idx="5237">
                  <c:v>-0.26148341549758253</c:v>
                </c:pt>
                <c:pt idx="5238">
                  <c:v>-0.26554939805970834</c:v>
                </c:pt>
                <c:pt idx="5239">
                  <c:v>-0.29178047299448512</c:v>
                </c:pt>
                <c:pt idx="5240">
                  <c:v>-0.31222880261932834</c:v>
                </c:pt>
                <c:pt idx="5241">
                  <c:v>-0.36385005838855483</c:v>
                </c:pt>
                <c:pt idx="5242">
                  <c:v>-0.34375887688592033</c:v>
                </c:pt>
                <c:pt idx="5243">
                  <c:v>-0.32773958786172935</c:v>
                </c:pt>
                <c:pt idx="5244">
                  <c:v>-0.36474283829018467</c:v>
                </c:pt>
                <c:pt idx="5245">
                  <c:v>-0.36392271347390559</c:v>
                </c:pt>
                <c:pt idx="5246">
                  <c:v>-0.41661073293735229</c:v>
                </c:pt>
                <c:pt idx="5247">
                  <c:v>-0.43044649281101605</c:v>
                </c:pt>
                <c:pt idx="5248">
                  <c:v>-0.42253223056520167</c:v>
                </c:pt>
                <c:pt idx="5249">
                  <c:v>-0.42557619794073592</c:v>
                </c:pt>
                <c:pt idx="5250">
                  <c:v>-0.42756948441178327</c:v>
                </c:pt>
                <c:pt idx="5251">
                  <c:v>-0.44156981534317596</c:v>
                </c:pt>
                <c:pt idx="5252">
                  <c:v>-0.40542360787976034</c:v>
                </c:pt>
                <c:pt idx="5253">
                  <c:v>-0.41333817917129334</c:v>
                </c:pt>
                <c:pt idx="5254">
                  <c:v>-0.41940588882710961</c:v>
                </c:pt>
                <c:pt idx="5255">
                  <c:v>-0.39384993916917477</c:v>
                </c:pt>
                <c:pt idx="5256">
                  <c:v>-0.39763148229468476</c:v>
                </c:pt>
                <c:pt idx="5257">
                  <c:v>-0.40814341961027456</c:v>
                </c:pt>
                <c:pt idx="5258">
                  <c:v>-0.40825683491431686</c:v>
                </c:pt>
                <c:pt idx="5259">
                  <c:v>-0.42757637523654507</c:v>
                </c:pt>
                <c:pt idx="5260">
                  <c:v>-0.41491331046465252</c:v>
                </c:pt>
                <c:pt idx="5261">
                  <c:v>-0.41338649258803711</c:v>
                </c:pt>
                <c:pt idx="5262">
                  <c:v>-0.39816946880327392</c:v>
                </c:pt>
                <c:pt idx="5263">
                  <c:v>-0.39670453290135277</c:v>
                </c:pt>
                <c:pt idx="5264">
                  <c:v>-0.38909802805947508</c:v>
                </c:pt>
                <c:pt idx="5265">
                  <c:v>-0.4050667138697972</c:v>
                </c:pt>
                <c:pt idx="5266">
                  <c:v>-0.40464119801518722</c:v>
                </c:pt>
                <c:pt idx="5267">
                  <c:v>-0.42045683924818211</c:v>
                </c:pt>
                <c:pt idx="5268">
                  <c:v>-0.42223691856317008</c:v>
                </c:pt>
                <c:pt idx="5269">
                  <c:v>-0.39276181088097173</c:v>
                </c:pt>
                <c:pt idx="5270">
                  <c:v>-0.38751162486389706</c:v>
                </c:pt>
                <c:pt idx="5271">
                  <c:v>-0.36501031819749724</c:v>
                </c:pt>
                <c:pt idx="5272">
                  <c:v>-0.34472272540368137</c:v>
                </c:pt>
                <c:pt idx="5273">
                  <c:v>-0.34143978287796445</c:v>
                </c:pt>
                <c:pt idx="5274">
                  <c:v>-0.33268971952065002</c:v>
                </c:pt>
                <c:pt idx="5275">
                  <c:v>-0.32585753898135755</c:v>
                </c:pt>
                <c:pt idx="5276">
                  <c:v>-0.32487706641988734</c:v>
                </c:pt>
                <c:pt idx="5277">
                  <c:v>-0.32402412832314642</c:v>
                </c:pt>
                <c:pt idx="5278">
                  <c:v>-0.26267838371217311</c:v>
                </c:pt>
                <c:pt idx="5279">
                  <c:v>-0.27893963796196125</c:v>
                </c:pt>
                <c:pt idx="5280">
                  <c:v>-0.27722776136238003</c:v>
                </c:pt>
                <c:pt idx="5281">
                  <c:v>-0.30172899328912323</c:v>
                </c:pt>
                <c:pt idx="5282">
                  <c:v>-0.32765378321650346</c:v>
                </c:pt>
                <c:pt idx="5283">
                  <c:v>-0.33187193404209958</c:v>
                </c:pt>
                <c:pt idx="5284">
                  <c:v>-0.33790767727592869</c:v>
                </c:pt>
                <c:pt idx="5285">
                  <c:v>-0.32551912248948289</c:v>
                </c:pt>
                <c:pt idx="5286">
                  <c:v>-0.33627163309248814</c:v>
                </c:pt>
                <c:pt idx="5287">
                  <c:v>-0.30801750734736477</c:v>
                </c:pt>
                <c:pt idx="5288">
                  <c:v>-0.30866398793865413</c:v>
                </c:pt>
                <c:pt idx="5289">
                  <c:v>-0.32053400912229246</c:v>
                </c:pt>
                <c:pt idx="5290">
                  <c:v>-0.29792853032148559</c:v>
                </c:pt>
                <c:pt idx="5291">
                  <c:v>-0.28882157640508299</c:v>
                </c:pt>
                <c:pt idx="5292">
                  <c:v>-0.27732777546967452</c:v>
                </c:pt>
                <c:pt idx="5293">
                  <c:v>-0.27642470584981071</c:v>
                </c:pt>
                <c:pt idx="5294">
                  <c:v>-0.24732965363795609</c:v>
                </c:pt>
                <c:pt idx="5295">
                  <c:v>-0.32274230011146643</c:v>
                </c:pt>
                <c:pt idx="5296">
                  <c:v>-0.32319741068239866</c:v>
                </c:pt>
                <c:pt idx="5297">
                  <c:v>-0.32503375076541552</c:v>
                </c:pt>
                <c:pt idx="5298">
                  <c:v>-0.32605017302251321</c:v>
                </c:pt>
                <c:pt idx="5299">
                  <c:v>-0.33824345106403791</c:v>
                </c:pt>
                <c:pt idx="5300">
                  <c:v>-0.3238852800178178</c:v>
                </c:pt>
                <c:pt idx="5301">
                  <c:v>-0.30900230047024979</c:v>
                </c:pt>
                <c:pt idx="5302">
                  <c:v>-0.40303692254529788</c:v>
                </c:pt>
                <c:pt idx="5303">
                  <c:v>-0.4309293916239042</c:v>
                </c:pt>
                <c:pt idx="5304">
                  <c:v>-0.3476714477982859</c:v>
                </c:pt>
                <c:pt idx="5305">
                  <c:v>-0.37791581396804097</c:v>
                </c:pt>
                <c:pt idx="5306">
                  <c:v>-0.42639672673647472</c:v>
                </c:pt>
                <c:pt idx="5307">
                  <c:v>-0.44932905573797266</c:v>
                </c:pt>
                <c:pt idx="5308">
                  <c:v>-0.47584603505492951</c:v>
                </c:pt>
                <c:pt idx="5309">
                  <c:v>-0.5278893791435707</c:v>
                </c:pt>
                <c:pt idx="5310">
                  <c:v>-0.44421371571066903</c:v>
                </c:pt>
                <c:pt idx="5311">
                  <c:v>-0.45500716651598472</c:v>
                </c:pt>
                <c:pt idx="5312">
                  <c:v>-0.47791409188447032</c:v>
                </c:pt>
                <c:pt idx="5313">
                  <c:v>-0.47763932346812205</c:v>
                </c:pt>
                <c:pt idx="5314">
                  <c:v>-0.47481082183695922</c:v>
                </c:pt>
                <c:pt idx="5315">
                  <c:v>-0.50528331962091244</c:v>
                </c:pt>
                <c:pt idx="5316">
                  <c:v>-0.50427694543838597</c:v>
                </c:pt>
                <c:pt idx="5317">
                  <c:v>-0.50272122705293798</c:v>
                </c:pt>
                <c:pt idx="5318">
                  <c:v>-0.49684192147684608</c:v>
                </c:pt>
                <c:pt idx="5319">
                  <c:v>-0.5077695800935409</c:v>
                </c:pt>
                <c:pt idx="5320">
                  <c:v>-0.49901320778367197</c:v>
                </c:pt>
                <c:pt idx="5321">
                  <c:v>-0.47299000953320869</c:v>
                </c:pt>
                <c:pt idx="5322">
                  <c:v>-0.47321150976687093</c:v>
                </c:pt>
                <c:pt idx="5323">
                  <c:v>-0.46099730421162682</c:v>
                </c:pt>
                <c:pt idx="5324">
                  <c:v>-0.50396021968857396</c:v>
                </c:pt>
                <c:pt idx="5325">
                  <c:v>-0.49902055733526324</c:v>
                </c:pt>
                <c:pt idx="5326">
                  <c:v>-0.49907565804023452</c:v>
                </c:pt>
                <c:pt idx="5327">
                  <c:v>-0.49569701423561069</c:v>
                </c:pt>
                <c:pt idx="5328">
                  <c:v>-0.49886338682107939</c:v>
                </c:pt>
                <c:pt idx="5329">
                  <c:v>-0.50063051831598637</c:v>
                </c:pt>
                <c:pt idx="5330">
                  <c:v>-0.55254700322952721</c:v>
                </c:pt>
                <c:pt idx="5331">
                  <c:v>-0.5479008564439567</c:v>
                </c:pt>
                <c:pt idx="5332">
                  <c:v>-0.55556401188054005</c:v>
                </c:pt>
                <c:pt idx="5333">
                  <c:v>-0.55495576804737357</c:v>
                </c:pt>
                <c:pt idx="5334">
                  <c:v>-0.58896829739764534</c:v>
                </c:pt>
                <c:pt idx="5335">
                  <c:v>-0.56854153414295294</c:v>
                </c:pt>
                <c:pt idx="5336">
                  <c:v>-0.56785695284983173</c:v>
                </c:pt>
                <c:pt idx="5337">
                  <c:v>-0.56806167194729762</c:v>
                </c:pt>
                <c:pt idx="5338">
                  <c:v>-0.60348610212400333</c:v>
                </c:pt>
                <c:pt idx="5339">
                  <c:v>-0.59886390430375125</c:v>
                </c:pt>
                <c:pt idx="5340">
                  <c:v>-0.60150268140016627</c:v>
                </c:pt>
                <c:pt idx="5341">
                  <c:v>-0.60157896291515178</c:v>
                </c:pt>
                <c:pt idx="5342">
                  <c:v>-0.60781715343726339</c:v>
                </c:pt>
                <c:pt idx="5343">
                  <c:v>-0.6075475080904752</c:v>
                </c:pt>
                <c:pt idx="5344">
                  <c:v>-0.58782110606395477</c:v>
                </c:pt>
                <c:pt idx="5345">
                  <c:v>-0.5991808876628919</c:v>
                </c:pt>
                <c:pt idx="5346">
                  <c:v>-0.59070853117792288</c:v>
                </c:pt>
                <c:pt idx="5347">
                  <c:v>-0.58459705408654772</c:v>
                </c:pt>
                <c:pt idx="5348">
                  <c:v>-0.59003729742105615</c:v>
                </c:pt>
                <c:pt idx="5349">
                  <c:v>-0.58885346265131089</c:v>
                </c:pt>
                <c:pt idx="5350">
                  <c:v>-0.58476975628291761</c:v>
                </c:pt>
                <c:pt idx="5351">
                  <c:v>-0.59587924858579711</c:v>
                </c:pt>
                <c:pt idx="5352">
                  <c:v>-0.58601928252837476</c:v>
                </c:pt>
                <c:pt idx="5353">
                  <c:v>-0.58437063534439815</c:v>
                </c:pt>
                <c:pt idx="5354">
                  <c:v>-0.58757284414933086</c:v>
                </c:pt>
                <c:pt idx="5355">
                  <c:v>-0.58268687701067545</c:v>
                </c:pt>
                <c:pt idx="5356">
                  <c:v>-0.58135624417844423</c:v>
                </c:pt>
                <c:pt idx="5357">
                  <c:v>-0.58814834081314915</c:v>
                </c:pt>
                <c:pt idx="5358">
                  <c:v>-0.58448882771439847</c:v>
                </c:pt>
                <c:pt idx="5359">
                  <c:v>-0.57873317096741073</c:v>
                </c:pt>
                <c:pt idx="5360">
                  <c:v>-0.57307731177442711</c:v>
                </c:pt>
                <c:pt idx="5361">
                  <c:v>-0.57534648346890682</c:v>
                </c:pt>
                <c:pt idx="5362">
                  <c:v>-0.5531991149271317</c:v>
                </c:pt>
                <c:pt idx="5363">
                  <c:v>-0.55768325345837733</c:v>
                </c:pt>
                <c:pt idx="5364">
                  <c:v>-0.58086166180079957</c:v>
                </c:pt>
                <c:pt idx="5365">
                  <c:v>-0.57837561989256869</c:v>
                </c:pt>
                <c:pt idx="5366">
                  <c:v>-0.56829377804625414</c:v>
                </c:pt>
                <c:pt idx="5367">
                  <c:v>-0.55313954756130579</c:v>
                </c:pt>
                <c:pt idx="5368">
                  <c:v>-0.55333712185311046</c:v>
                </c:pt>
                <c:pt idx="5369">
                  <c:v>-0.52266083222217219</c:v>
                </c:pt>
                <c:pt idx="5370">
                  <c:v>-0.56551082434707778</c:v>
                </c:pt>
                <c:pt idx="5371">
                  <c:v>-0.56117311174522055</c:v>
                </c:pt>
                <c:pt idx="5372">
                  <c:v>-0.5634318589864773</c:v>
                </c:pt>
                <c:pt idx="5373">
                  <c:v>-0.56458483412190774</c:v>
                </c:pt>
                <c:pt idx="5374">
                  <c:v>-0.56426304339458888</c:v>
                </c:pt>
                <c:pt idx="5375">
                  <c:v>-0.54736246810880895</c:v>
                </c:pt>
                <c:pt idx="5376">
                  <c:v>-0.54947558246082429</c:v>
                </c:pt>
                <c:pt idx="5377">
                  <c:v>-0.54122796912465487</c:v>
                </c:pt>
                <c:pt idx="5378">
                  <c:v>-0.55373620733164719</c:v>
                </c:pt>
                <c:pt idx="5379">
                  <c:v>-0.52644496266365293</c:v>
                </c:pt>
                <c:pt idx="5380">
                  <c:v>-0.53921670793605281</c:v>
                </c:pt>
                <c:pt idx="5381">
                  <c:v>-0.55357651888436987</c:v>
                </c:pt>
                <c:pt idx="5382">
                  <c:v>-0.56115928565386541</c:v>
                </c:pt>
                <c:pt idx="5383">
                  <c:v>-0.57753186973421733</c:v>
                </c:pt>
                <c:pt idx="5384">
                  <c:v>-0.54647741283541684</c:v>
                </c:pt>
                <c:pt idx="5385">
                  <c:v>-0.53125815321943393</c:v>
                </c:pt>
                <c:pt idx="5386">
                  <c:v>-0.53147758751164031</c:v>
                </c:pt>
                <c:pt idx="5387">
                  <c:v>-0.54977120422797432</c:v>
                </c:pt>
                <c:pt idx="5388">
                  <c:v>-0.54139598815400269</c:v>
                </c:pt>
                <c:pt idx="5389">
                  <c:v>-0.54220290944638816</c:v>
                </c:pt>
                <c:pt idx="5390">
                  <c:v>-0.49684427861521036</c:v>
                </c:pt>
                <c:pt idx="5391">
                  <c:v>-0.52051215766156311</c:v>
                </c:pt>
                <c:pt idx="5392">
                  <c:v>-0.52066080458756725</c:v>
                </c:pt>
                <c:pt idx="5393">
                  <c:v>-0.55925947844539015</c:v>
                </c:pt>
                <c:pt idx="5394">
                  <c:v>-0.51533022876731993</c:v>
                </c:pt>
                <c:pt idx="5395">
                  <c:v>-0.55336763983247284</c:v>
                </c:pt>
                <c:pt idx="5396">
                  <c:v>-0.56009288370900856</c:v>
                </c:pt>
                <c:pt idx="5397">
                  <c:v>-0.56462864506826904</c:v>
                </c:pt>
                <c:pt idx="5398">
                  <c:v>-0.5677315833323695</c:v>
                </c:pt>
                <c:pt idx="5399">
                  <c:v>-0.57419859535343121</c:v>
                </c:pt>
                <c:pt idx="5400">
                  <c:v>-0.57616875527066713</c:v>
                </c:pt>
                <c:pt idx="5401">
                  <c:v>-0.54838714363841445</c:v>
                </c:pt>
                <c:pt idx="5402">
                  <c:v>-0.53373492224652086</c:v>
                </c:pt>
                <c:pt idx="5403">
                  <c:v>-0.5308494132816256</c:v>
                </c:pt>
                <c:pt idx="5404">
                  <c:v>-0.55406145204382062</c:v>
                </c:pt>
                <c:pt idx="5405">
                  <c:v>-0.55495117347280443</c:v>
                </c:pt>
                <c:pt idx="5406">
                  <c:v>-0.53929571616572014</c:v>
                </c:pt>
                <c:pt idx="5407">
                  <c:v>-0.5470074887912213</c:v>
                </c:pt>
                <c:pt idx="5408">
                  <c:v>-0.55469372009985252</c:v>
                </c:pt>
                <c:pt idx="5409">
                  <c:v>-0.54389779502582125</c:v>
                </c:pt>
                <c:pt idx="5410">
                  <c:v>-0.56910672766862769</c:v>
                </c:pt>
                <c:pt idx="5411">
                  <c:v>-0.57354385232723293</c:v>
                </c:pt>
                <c:pt idx="5412">
                  <c:v>-0.57845503388241071</c:v>
                </c:pt>
                <c:pt idx="5413">
                  <c:v>-0.56954857174903428</c:v>
                </c:pt>
                <c:pt idx="5414">
                  <c:v>-0.56581134683509549</c:v>
                </c:pt>
                <c:pt idx="5415">
                  <c:v>-0.56386368362152817</c:v>
                </c:pt>
                <c:pt idx="5416">
                  <c:v>-0.56724568610070414</c:v>
                </c:pt>
                <c:pt idx="5417">
                  <c:v>-0.54496906626434083</c:v>
                </c:pt>
                <c:pt idx="5418">
                  <c:v>-0.54565208982026869</c:v>
                </c:pt>
                <c:pt idx="5419">
                  <c:v>-0.55068473147889418</c:v>
                </c:pt>
                <c:pt idx="5420">
                  <c:v>-0.56328531612720023</c:v>
                </c:pt>
                <c:pt idx="5421">
                  <c:v>-0.5607326897253806</c:v>
                </c:pt>
                <c:pt idx="5422">
                  <c:v>-0.57159192705647477</c:v>
                </c:pt>
                <c:pt idx="5423">
                  <c:v>-0.56306632777259835</c:v>
                </c:pt>
                <c:pt idx="5424">
                  <c:v>-0.54253708084578645</c:v>
                </c:pt>
                <c:pt idx="5425">
                  <c:v>-0.52992874702233617</c:v>
                </c:pt>
                <c:pt idx="5426">
                  <c:v>-0.51475996215836162</c:v>
                </c:pt>
                <c:pt idx="5427">
                  <c:v>-0.51671597112981671</c:v>
                </c:pt>
                <c:pt idx="5428">
                  <c:v>-0.50667245305027431</c:v>
                </c:pt>
                <c:pt idx="5429">
                  <c:v>-0.5051744554682368</c:v>
                </c:pt>
                <c:pt idx="5430">
                  <c:v>-0.51077368901884179</c:v>
                </c:pt>
                <c:pt idx="5431">
                  <c:v>-0.49714442067513648</c:v>
                </c:pt>
                <c:pt idx="5432">
                  <c:v>-0.48267998633716191</c:v>
                </c:pt>
                <c:pt idx="5433">
                  <c:v>-0.46750759653637131</c:v>
                </c:pt>
                <c:pt idx="5434">
                  <c:v>-0.4642555147765729</c:v>
                </c:pt>
                <c:pt idx="5435">
                  <c:v>-0.45999217406894244</c:v>
                </c:pt>
                <c:pt idx="5436">
                  <c:v>-0.45928379404423225</c:v>
                </c:pt>
                <c:pt idx="5437">
                  <c:v>-0.44403553694068487</c:v>
                </c:pt>
                <c:pt idx="5438">
                  <c:v>-0.43535893639983336</c:v>
                </c:pt>
                <c:pt idx="5439">
                  <c:v>-0.37365716078961542</c:v>
                </c:pt>
                <c:pt idx="5440">
                  <c:v>-0.36820149153377824</c:v>
                </c:pt>
                <c:pt idx="5441">
                  <c:v>-0.36643655879210546</c:v>
                </c:pt>
                <c:pt idx="5442">
                  <c:v>-0.30309859741539974</c:v>
                </c:pt>
                <c:pt idx="5443">
                  <c:v>-0.30178214923196567</c:v>
                </c:pt>
                <c:pt idx="5444">
                  <c:v>-0.27504867995012272</c:v>
                </c:pt>
                <c:pt idx="5445">
                  <c:v>-0.22529002160819794</c:v>
                </c:pt>
                <c:pt idx="5446">
                  <c:v>-0.20118884664445885</c:v>
                </c:pt>
                <c:pt idx="5447">
                  <c:v>-0.19460957815234375</c:v>
                </c:pt>
                <c:pt idx="5448">
                  <c:v>-0.19401538845867441</c:v>
                </c:pt>
                <c:pt idx="5449">
                  <c:v>-0.18657700540447369</c:v>
                </c:pt>
                <c:pt idx="5450">
                  <c:v>-0.13203155076593456</c:v>
                </c:pt>
                <c:pt idx="5451">
                  <c:v>-9.0413674405038308E-2</c:v>
                </c:pt>
                <c:pt idx="5452">
                  <c:v>-0.10626041006131501</c:v>
                </c:pt>
                <c:pt idx="5453">
                  <c:v>-9.6401275952798779E-2</c:v>
                </c:pt>
                <c:pt idx="5454">
                  <c:v>-8.9483944346571254E-2</c:v>
                </c:pt>
                <c:pt idx="5455">
                  <c:v>-8.2267978952653975E-2</c:v>
                </c:pt>
                <c:pt idx="5456">
                  <c:v>-8.5405280583591175E-2</c:v>
                </c:pt>
                <c:pt idx="5457">
                  <c:v>-4.2473377821942215E-2</c:v>
                </c:pt>
                <c:pt idx="5458">
                  <c:v>-0.14363252335216983</c:v>
                </c:pt>
                <c:pt idx="5459">
                  <c:v>-0.1445669438818401</c:v>
                </c:pt>
                <c:pt idx="5460">
                  <c:v>-0.1419045061551413</c:v>
                </c:pt>
                <c:pt idx="5461">
                  <c:v>-0.17471832285904923</c:v>
                </c:pt>
                <c:pt idx="5462">
                  <c:v>-0.1485792881599044</c:v>
                </c:pt>
                <c:pt idx="5463">
                  <c:v>-0.14931580601116165</c:v>
                </c:pt>
                <c:pt idx="5464">
                  <c:v>-0.14916564472963856</c:v>
                </c:pt>
                <c:pt idx="5465">
                  <c:v>-0.15462949894580277</c:v>
                </c:pt>
                <c:pt idx="5466">
                  <c:v>-0.17853707711715916</c:v>
                </c:pt>
                <c:pt idx="5467">
                  <c:v>-0.15838790035888545</c:v>
                </c:pt>
                <c:pt idx="5468">
                  <c:v>-0.14033836680523448</c:v>
                </c:pt>
                <c:pt idx="5469">
                  <c:v>-0.13646268607194501</c:v>
                </c:pt>
                <c:pt idx="5470">
                  <c:v>-0.11363558888238554</c:v>
                </c:pt>
                <c:pt idx="5471">
                  <c:v>-9.4734405270594013E-2</c:v>
                </c:pt>
                <c:pt idx="5472">
                  <c:v>-9.5040691133596381E-2</c:v>
                </c:pt>
                <c:pt idx="5473">
                  <c:v>-9.995891508580676E-2</c:v>
                </c:pt>
                <c:pt idx="5474">
                  <c:v>-9.366135205015437E-2</c:v>
                </c:pt>
                <c:pt idx="5475">
                  <c:v>-9.4991604002335611E-2</c:v>
                </c:pt>
                <c:pt idx="5476">
                  <c:v>-8.1989095112901797E-2</c:v>
                </c:pt>
                <c:pt idx="5477">
                  <c:v>-9.3427325074161988E-2</c:v>
                </c:pt>
                <c:pt idx="5478">
                  <c:v>-8.6278142870757996E-2</c:v>
                </c:pt>
                <c:pt idx="5479">
                  <c:v>-8.2253414339887782E-2</c:v>
                </c:pt>
                <c:pt idx="5480">
                  <c:v>-9.0002423668575943E-2</c:v>
                </c:pt>
                <c:pt idx="5481">
                  <c:v>-9.2362842803566297E-2</c:v>
                </c:pt>
                <c:pt idx="5482">
                  <c:v>-9.2683744315923744E-2</c:v>
                </c:pt>
                <c:pt idx="5483">
                  <c:v>-0.10900247063165543</c:v>
                </c:pt>
                <c:pt idx="5484">
                  <c:v>-0.12470223470262949</c:v>
                </c:pt>
                <c:pt idx="5485">
                  <c:v>-0.13243796017813694</c:v>
                </c:pt>
                <c:pt idx="5486">
                  <c:v>-0.15253506170803521</c:v>
                </c:pt>
                <c:pt idx="5487">
                  <c:v>-0.14070348123403975</c:v>
                </c:pt>
                <c:pt idx="5488">
                  <c:v>-0.14803697282858633</c:v>
                </c:pt>
                <c:pt idx="5489">
                  <c:v>-0.15379544151324734</c:v>
                </c:pt>
                <c:pt idx="5490">
                  <c:v>-0.15618776737560869</c:v>
                </c:pt>
                <c:pt idx="5491">
                  <c:v>-0.15681323734220948</c:v>
                </c:pt>
                <c:pt idx="5492">
                  <c:v>-0.16035424655376232</c:v>
                </c:pt>
                <c:pt idx="5493">
                  <c:v>-0.17794359181701352</c:v>
                </c:pt>
                <c:pt idx="5494">
                  <c:v>-0.16560366589084177</c:v>
                </c:pt>
                <c:pt idx="5495">
                  <c:v>-0.16070212556362837</c:v>
                </c:pt>
                <c:pt idx="5496">
                  <c:v>-0.15686199459488254</c:v>
                </c:pt>
                <c:pt idx="5497">
                  <c:v>-0.17122708664655817</c:v>
                </c:pt>
                <c:pt idx="5498">
                  <c:v>-0.17643791963644359</c:v>
                </c:pt>
                <c:pt idx="5499">
                  <c:v>-0.25244342741915565</c:v>
                </c:pt>
                <c:pt idx="5500">
                  <c:v>-0.26272414306114139</c:v>
                </c:pt>
                <c:pt idx="5501">
                  <c:v>-0.26846576095740693</c:v>
                </c:pt>
                <c:pt idx="5502">
                  <c:v>-0.31342369453869623</c:v>
                </c:pt>
                <c:pt idx="5503">
                  <c:v>-0.30949430649364934</c:v>
                </c:pt>
                <c:pt idx="5504">
                  <c:v>-0.31029345466604003</c:v>
                </c:pt>
                <c:pt idx="5505">
                  <c:v>-0.36069047410817467</c:v>
                </c:pt>
                <c:pt idx="5506">
                  <c:v>-0.37286432612457898</c:v>
                </c:pt>
                <c:pt idx="5507">
                  <c:v>-0.36347141566442065</c:v>
                </c:pt>
                <c:pt idx="5508">
                  <c:v>-0.37098344286383322</c:v>
                </c:pt>
                <c:pt idx="5509">
                  <c:v>-0.37525494265362919</c:v>
                </c:pt>
                <c:pt idx="5510">
                  <c:v>-0.36257749821487367</c:v>
                </c:pt>
                <c:pt idx="5511">
                  <c:v>-0.35509412253746658</c:v>
                </c:pt>
                <c:pt idx="5512">
                  <c:v>-0.3528758382890928</c:v>
                </c:pt>
                <c:pt idx="5513">
                  <c:v>-0.30691208637801237</c:v>
                </c:pt>
                <c:pt idx="5514">
                  <c:v>-0.30145865973979086</c:v>
                </c:pt>
                <c:pt idx="5515">
                  <c:v>-0.29143773868827993</c:v>
                </c:pt>
                <c:pt idx="5516">
                  <c:v>-0.28757678097355838</c:v>
                </c:pt>
                <c:pt idx="5517">
                  <c:v>-0.34683036901484865</c:v>
                </c:pt>
                <c:pt idx="5518">
                  <c:v>-0.26238529869076155</c:v>
                </c:pt>
                <c:pt idx="5519">
                  <c:v>-0.26231086078380306</c:v>
                </c:pt>
                <c:pt idx="5520">
                  <c:v>-0.24887622518318339</c:v>
                </c:pt>
                <c:pt idx="5521">
                  <c:v>-0.23436514308496872</c:v>
                </c:pt>
                <c:pt idx="5522">
                  <c:v>-0.24944708862585552</c:v>
                </c:pt>
                <c:pt idx="5523">
                  <c:v>-0.24442266837052265</c:v>
                </c:pt>
                <c:pt idx="5524">
                  <c:v>-0.2966371099001448</c:v>
                </c:pt>
                <c:pt idx="5525">
                  <c:v>-0.31263773548891155</c:v>
                </c:pt>
                <c:pt idx="5526">
                  <c:v>-0.3072461455466664</c:v>
                </c:pt>
                <c:pt idx="5527">
                  <c:v>-0.33234963530294842</c:v>
                </c:pt>
                <c:pt idx="5528">
                  <c:v>-0.35659954648963527</c:v>
                </c:pt>
                <c:pt idx="5529">
                  <c:v>-0.3857420419197371</c:v>
                </c:pt>
                <c:pt idx="5530">
                  <c:v>-0.40706395907094656</c:v>
                </c:pt>
                <c:pt idx="5531">
                  <c:v>-0.41378535766668123</c:v>
                </c:pt>
                <c:pt idx="5532">
                  <c:v>-0.41080738132026506</c:v>
                </c:pt>
                <c:pt idx="5533">
                  <c:v>-0.43990882187665692</c:v>
                </c:pt>
                <c:pt idx="5534">
                  <c:v>-0.45574697722142593</c:v>
                </c:pt>
                <c:pt idx="5535">
                  <c:v>-0.45682764829501288</c:v>
                </c:pt>
                <c:pt idx="5536">
                  <c:v>-0.46746579857307052</c:v>
                </c:pt>
                <c:pt idx="5537">
                  <c:v>-0.47859581085836783</c:v>
                </c:pt>
                <c:pt idx="5538">
                  <c:v>-0.51041007138659045</c:v>
                </c:pt>
                <c:pt idx="5539">
                  <c:v>-0.51897052060572046</c:v>
                </c:pt>
                <c:pt idx="5540">
                  <c:v>-0.52584540658084844</c:v>
                </c:pt>
                <c:pt idx="5541">
                  <c:v>-0.52448537779462689</c:v>
                </c:pt>
                <c:pt idx="5542">
                  <c:v>-0.52940511587970973</c:v>
                </c:pt>
                <c:pt idx="5543">
                  <c:v>-0.52166286976890808</c:v>
                </c:pt>
                <c:pt idx="5544">
                  <c:v>-0.52089505743370423</c:v>
                </c:pt>
                <c:pt idx="5545">
                  <c:v>-0.52522087463163847</c:v>
                </c:pt>
                <c:pt idx="5546">
                  <c:v>-0.52387155857628931</c:v>
                </c:pt>
                <c:pt idx="5547">
                  <c:v>-0.51526839159688231</c:v>
                </c:pt>
                <c:pt idx="5548">
                  <c:v>-0.51704238702150296</c:v>
                </c:pt>
                <c:pt idx="5549">
                  <c:v>-0.51766282919496087</c:v>
                </c:pt>
                <c:pt idx="5550">
                  <c:v>-0.51252900519395939</c:v>
                </c:pt>
                <c:pt idx="5551">
                  <c:v>-0.51295722554333545</c:v>
                </c:pt>
                <c:pt idx="5552">
                  <c:v>-0.52348698613858402</c:v>
                </c:pt>
                <c:pt idx="5553">
                  <c:v>-0.51770928853419351</c:v>
                </c:pt>
                <c:pt idx="5554">
                  <c:v>-0.54591671076198378</c:v>
                </c:pt>
                <c:pt idx="5555">
                  <c:v>-0.52674080010151392</c:v>
                </c:pt>
                <c:pt idx="5556">
                  <c:v>-0.53789302767299396</c:v>
                </c:pt>
                <c:pt idx="5557">
                  <c:v>-0.54234936172174586</c:v>
                </c:pt>
                <c:pt idx="5558">
                  <c:v>-0.55125900422528373</c:v>
                </c:pt>
                <c:pt idx="5559">
                  <c:v>-0.55895133293715116</c:v>
                </c:pt>
                <c:pt idx="5560">
                  <c:v>-0.55585106447954857</c:v>
                </c:pt>
                <c:pt idx="5561">
                  <c:v>-0.55079409065713081</c:v>
                </c:pt>
                <c:pt idx="5562">
                  <c:v>-0.51037273618012835</c:v>
                </c:pt>
                <c:pt idx="5563">
                  <c:v>-0.52929888353767496</c:v>
                </c:pt>
                <c:pt idx="5564">
                  <c:v>-0.51824216693108105</c:v>
                </c:pt>
                <c:pt idx="5565">
                  <c:v>-0.52617334846819763</c:v>
                </c:pt>
                <c:pt idx="5566">
                  <c:v>-0.52987733041775309</c:v>
                </c:pt>
                <c:pt idx="5567">
                  <c:v>-0.53493538961984555</c:v>
                </c:pt>
                <c:pt idx="5568">
                  <c:v>-0.53511257613265106</c:v>
                </c:pt>
                <c:pt idx="5569">
                  <c:v>-0.55702244117056343</c:v>
                </c:pt>
                <c:pt idx="5570">
                  <c:v>-0.5779525717109697</c:v>
                </c:pt>
                <c:pt idx="5571">
                  <c:v>-0.58062794839617193</c:v>
                </c:pt>
                <c:pt idx="5572">
                  <c:v>-0.58948414119838877</c:v>
                </c:pt>
                <c:pt idx="5573">
                  <c:v>-0.59187098280223616</c:v>
                </c:pt>
                <c:pt idx="5574">
                  <c:v>-0.60810579461504521</c:v>
                </c:pt>
                <c:pt idx="5575">
                  <c:v>-0.61097528408710911</c:v>
                </c:pt>
                <c:pt idx="5576">
                  <c:v>-0.61515672286699918</c:v>
                </c:pt>
                <c:pt idx="5577">
                  <c:v>-0.57386485246507202</c:v>
                </c:pt>
                <c:pt idx="5578">
                  <c:v>-0.59578159978781842</c:v>
                </c:pt>
                <c:pt idx="5579">
                  <c:v>-0.59653806141563137</c:v>
                </c:pt>
                <c:pt idx="5580">
                  <c:v>-0.61001168632195146</c:v>
                </c:pt>
                <c:pt idx="5581">
                  <c:v>-0.61533858275340325</c:v>
                </c:pt>
                <c:pt idx="5582">
                  <c:v>-0.63488057194666958</c:v>
                </c:pt>
                <c:pt idx="5583">
                  <c:v>-0.64263189063655202</c:v>
                </c:pt>
                <c:pt idx="5584">
                  <c:v>-0.57666417646266055</c:v>
                </c:pt>
                <c:pt idx="5585">
                  <c:v>-0.56973182114357579</c:v>
                </c:pt>
                <c:pt idx="5586">
                  <c:v>-0.58007155609932248</c:v>
                </c:pt>
                <c:pt idx="5587">
                  <c:v>-0.54698418648115976</c:v>
                </c:pt>
                <c:pt idx="5588">
                  <c:v>-0.58754521687496231</c:v>
                </c:pt>
                <c:pt idx="5589">
                  <c:v>-0.53252466161985879</c:v>
                </c:pt>
                <c:pt idx="5590">
                  <c:v>-0.53479652997878135</c:v>
                </c:pt>
                <c:pt idx="5591">
                  <c:v>-0.50864430352394019</c:v>
                </c:pt>
                <c:pt idx="5592">
                  <c:v>-0.52299639401251452</c:v>
                </c:pt>
                <c:pt idx="5593">
                  <c:v>-0.47828161988997769</c:v>
                </c:pt>
                <c:pt idx="5594">
                  <c:v>-0.46835320533011532</c:v>
                </c:pt>
                <c:pt idx="5595">
                  <c:v>-0.4602897618361308</c:v>
                </c:pt>
                <c:pt idx="5596">
                  <c:v>-0.43252419194390113</c:v>
                </c:pt>
                <c:pt idx="5597">
                  <c:v>-0.48350835592850155</c:v>
                </c:pt>
                <c:pt idx="5598">
                  <c:v>-0.53172544874751171</c:v>
                </c:pt>
                <c:pt idx="5599">
                  <c:v>-0.51746718137805092</c:v>
                </c:pt>
                <c:pt idx="5600">
                  <c:v>-0.51762456168637394</c:v>
                </c:pt>
                <c:pt idx="5601">
                  <c:v>-0.52221520723742987</c:v>
                </c:pt>
                <c:pt idx="5602">
                  <c:v>-0.51039258617822081</c:v>
                </c:pt>
                <c:pt idx="5603">
                  <c:v>-0.52803531745308863</c:v>
                </c:pt>
                <c:pt idx="5604">
                  <c:v>-0.52716665490898296</c:v>
                </c:pt>
                <c:pt idx="5605">
                  <c:v>-0.51590341160580278</c:v>
                </c:pt>
                <c:pt idx="5606">
                  <c:v>-0.53569195238314382</c:v>
                </c:pt>
                <c:pt idx="5607">
                  <c:v>-0.57581023679147658</c:v>
                </c:pt>
                <c:pt idx="5608">
                  <c:v>-0.58375052720513465</c:v>
                </c:pt>
                <c:pt idx="5609">
                  <c:v>-0.58890125202789145</c:v>
                </c:pt>
                <c:pt idx="5610">
                  <c:v>-0.60157590044784481</c:v>
                </c:pt>
                <c:pt idx="5611">
                  <c:v>-0.60187069230526891</c:v>
                </c:pt>
                <c:pt idx="5612">
                  <c:v>-0.58754347292568931</c:v>
                </c:pt>
                <c:pt idx="5613">
                  <c:v>-0.587736944944105</c:v>
                </c:pt>
                <c:pt idx="5614">
                  <c:v>-0.60214606927361569</c:v>
                </c:pt>
                <c:pt idx="5615">
                  <c:v>-0.62751127441317101</c:v>
                </c:pt>
                <c:pt idx="5616">
                  <c:v>-0.63605394231916967</c:v>
                </c:pt>
                <c:pt idx="5617">
                  <c:v>-0.63817390400707918</c:v>
                </c:pt>
                <c:pt idx="5618">
                  <c:v>-0.62701799515642609</c:v>
                </c:pt>
                <c:pt idx="5619">
                  <c:v>-0.59978332029045922</c:v>
                </c:pt>
                <c:pt idx="5620">
                  <c:v>-0.59622461527146164</c:v>
                </c:pt>
                <c:pt idx="5621">
                  <c:v>-0.58279461653344966</c:v>
                </c:pt>
                <c:pt idx="5622">
                  <c:v>-0.57531278184185441</c:v>
                </c:pt>
                <c:pt idx="5623">
                  <c:v>-0.56577059047349376</c:v>
                </c:pt>
                <c:pt idx="5624">
                  <c:v>-0.59534391974520151</c:v>
                </c:pt>
                <c:pt idx="5625">
                  <c:v>-0.59143991945862717</c:v>
                </c:pt>
                <c:pt idx="5626">
                  <c:v>-0.57366737518460831</c:v>
                </c:pt>
                <c:pt idx="5627">
                  <c:v>-0.57416468461297343</c:v>
                </c:pt>
                <c:pt idx="5628">
                  <c:v>-0.51305190286044722</c:v>
                </c:pt>
                <c:pt idx="5629">
                  <c:v>-0.5061799645450481</c:v>
                </c:pt>
                <c:pt idx="5630">
                  <c:v>-0.50448369308993135</c:v>
                </c:pt>
                <c:pt idx="5631">
                  <c:v>-0.51034818630310785</c:v>
                </c:pt>
                <c:pt idx="5632">
                  <c:v>-0.54085790652624688</c:v>
                </c:pt>
                <c:pt idx="5633">
                  <c:v>-0.53438857064360257</c:v>
                </c:pt>
                <c:pt idx="5634">
                  <c:v>-0.56262232676594492</c:v>
                </c:pt>
                <c:pt idx="5635">
                  <c:v>-0.53416216913430692</c:v>
                </c:pt>
                <c:pt idx="5636">
                  <c:v>-0.54561528177800322</c:v>
                </c:pt>
                <c:pt idx="5637">
                  <c:v>-0.38129181728112133</c:v>
                </c:pt>
                <c:pt idx="5638">
                  <c:v>-0.3914774395936782</c:v>
                </c:pt>
                <c:pt idx="5639">
                  <c:v>-0.47579090579361705</c:v>
                </c:pt>
                <c:pt idx="5640">
                  <c:v>-0.46033979849758921</c:v>
                </c:pt>
                <c:pt idx="5641">
                  <c:v>-0.47267250850434334</c:v>
                </c:pt>
                <c:pt idx="5642">
                  <c:v>-0.47551095769451635</c:v>
                </c:pt>
                <c:pt idx="5643">
                  <c:v>-0.47281876412323376</c:v>
                </c:pt>
                <c:pt idx="5644">
                  <c:v>-0.47799165375461405</c:v>
                </c:pt>
                <c:pt idx="5645">
                  <c:v>-0.4692162004894716</c:v>
                </c:pt>
                <c:pt idx="5646">
                  <c:v>-0.46895719163897476</c:v>
                </c:pt>
                <c:pt idx="5647">
                  <c:v>-0.49525991764076632</c:v>
                </c:pt>
                <c:pt idx="5648">
                  <c:v>-0.49283591346429872</c:v>
                </c:pt>
                <c:pt idx="5649">
                  <c:v>-0.50097507700273836</c:v>
                </c:pt>
                <c:pt idx="5650">
                  <c:v>-0.48763476698239822</c:v>
                </c:pt>
                <c:pt idx="5651">
                  <c:v>-0.50310119236804096</c:v>
                </c:pt>
                <c:pt idx="5652">
                  <c:v>-0.49160471568855069</c:v>
                </c:pt>
                <c:pt idx="5653">
                  <c:v>-0.49247284760418908</c:v>
                </c:pt>
                <c:pt idx="5654">
                  <c:v>-0.49427542779012867</c:v>
                </c:pt>
                <c:pt idx="5655">
                  <c:v>-0.50881292417426427</c:v>
                </c:pt>
                <c:pt idx="5656">
                  <c:v>-0.50897432155641664</c:v>
                </c:pt>
                <c:pt idx="5657">
                  <c:v>-0.50158760791956392</c:v>
                </c:pt>
                <c:pt idx="5658">
                  <c:v>-0.50304469184574496</c:v>
                </c:pt>
                <c:pt idx="5659">
                  <c:v>-0.50445828588988295</c:v>
                </c:pt>
                <c:pt idx="5660">
                  <c:v>-0.50930425701361015</c:v>
                </c:pt>
                <c:pt idx="5661">
                  <c:v>-0.51055204788674324</c:v>
                </c:pt>
                <c:pt idx="5662">
                  <c:v>-0.51289400113433903</c:v>
                </c:pt>
                <c:pt idx="5663">
                  <c:v>-0.51251827316580312</c:v>
                </c:pt>
                <c:pt idx="5664">
                  <c:v>-0.52031639528596885</c:v>
                </c:pt>
                <c:pt idx="5665">
                  <c:v>-0.52082327616604829</c:v>
                </c:pt>
                <c:pt idx="5666">
                  <c:v>-0.51921671079410259</c:v>
                </c:pt>
                <c:pt idx="5667">
                  <c:v>-0.51289757668671054</c:v>
                </c:pt>
                <c:pt idx="5668">
                  <c:v>-0.5201424177154681</c:v>
                </c:pt>
                <c:pt idx="5669">
                  <c:v>-0.53366695027784572</c:v>
                </c:pt>
                <c:pt idx="5670">
                  <c:v>-0.5245125634058051</c:v>
                </c:pt>
                <c:pt idx="5671">
                  <c:v>-0.53902946591311351</c:v>
                </c:pt>
                <c:pt idx="5672">
                  <c:v>-0.54582674190237535</c:v>
                </c:pt>
                <c:pt idx="5673">
                  <c:v>-0.54485680333432362</c:v>
                </c:pt>
                <c:pt idx="5674">
                  <c:v>-0.53600536013220923</c:v>
                </c:pt>
                <c:pt idx="5675">
                  <c:v>-0.54359837912405828</c:v>
                </c:pt>
                <c:pt idx="5676">
                  <c:v>-0.55177049259983313</c:v>
                </c:pt>
                <c:pt idx="5677">
                  <c:v>-0.55900477233571888</c:v>
                </c:pt>
                <c:pt idx="5678">
                  <c:v>-0.56898090710048022</c:v>
                </c:pt>
                <c:pt idx="5679">
                  <c:v>-0.58053270418301606</c:v>
                </c:pt>
                <c:pt idx="5680">
                  <c:v>-0.57145722076845962</c:v>
                </c:pt>
                <c:pt idx="5681">
                  <c:v>-0.56503608069414157</c:v>
                </c:pt>
                <c:pt idx="5682">
                  <c:v>-0.57126717840317742</c:v>
                </c:pt>
                <c:pt idx="5683">
                  <c:v>-0.57454816191920333</c:v>
                </c:pt>
                <c:pt idx="5684">
                  <c:v>-0.56817423932799216</c:v>
                </c:pt>
                <c:pt idx="5685">
                  <c:v>-0.57533078227854495</c:v>
                </c:pt>
                <c:pt idx="5686">
                  <c:v>-0.58459896211401985</c:v>
                </c:pt>
                <c:pt idx="5687">
                  <c:v>-0.58231282159973152</c:v>
                </c:pt>
                <c:pt idx="5688">
                  <c:v>-0.59576271677568293</c:v>
                </c:pt>
                <c:pt idx="5689">
                  <c:v>-0.5962990292871444</c:v>
                </c:pt>
                <c:pt idx="5690">
                  <c:v>-0.60589083776658093</c:v>
                </c:pt>
                <c:pt idx="5691">
                  <c:v>-0.60840433442484865</c:v>
                </c:pt>
                <c:pt idx="5692">
                  <c:v>-0.60463749145521006</c:v>
                </c:pt>
                <c:pt idx="5693">
                  <c:v>-0.60727892565733377</c:v>
                </c:pt>
                <c:pt idx="5694">
                  <c:v>-0.60374735624793885</c:v>
                </c:pt>
                <c:pt idx="5695">
                  <c:v>-0.61448141895894115</c:v>
                </c:pt>
                <c:pt idx="5696">
                  <c:v>-0.61249505548799155</c:v>
                </c:pt>
                <c:pt idx="5697">
                  <c:v>-0.72914312972255801</c:v>
                </c:pt>
                <c:pt idx="5698">
                  <c:v>-0.72882798695781947</c:v>
                </c:pt>
                <c:pt idx="5699">
                  <c:v>-0.7038139515346945</c:v>
                </c:pt>
                <c:pt idx="5700">
                  <c:v>-0.71916976019969336</c:v>
                </c:pt>
                <c:pt idx="5701">
                  <c:v>-0.71186093354621094</c:v>
                </c:pt>
                <c:pt idx="5702">
                  <c:v>-0.71125445880526361</c:v>
                </c:pt>
                <c:pt idx="5703">
                  <c:v>-0.71105036050813719</c:v>
                </c:pt>
                <c:pt idx="5704">
                  <c:v>-0.72131384319624836</c:v>
                </c:pt>
                <c:pt idx="5705">
                  <c:v>-0.72552697490174933</c:v>
                </c:pt>
                <c:pt idx="5706">
                  <c:v>-0.72685167794566863</c:v>
                </c:pt>
                <c:pt idx="5707">
                  <c:v>-0.71915635488965302</c:v>
                </c:pt>
                <c:pt idx="5708">
                  <c:v>-0.72122401563319216</c:v>
                </c:pt>
                <c:pt idx="5709">
                  <c:v>-0.71921013654402111</c:v>
                </c:pt>
                <c:pt idx="5710">
                  <c:v>-0.72998454409938884</c:v>
                </c:pt>
                <c:pt idx="5711">
                  <c:v>-0.72178998195304422</c:v>
                </c:pt>
                <c:pt idx="5712">
                  <c:v>-0.73987530816695746</c:v>
                </c:pt>
                <c:pt idx="5713">
                  <c:v>-0.73697054811533769</c:v>
                </c:pt>
                <c:pt idx="5714">
                  <c:v>-0.73554867800102908</c:v>
                </c:pt>
                <c:pt idx="5715">
                  <c:v>-0.71098030100359488</c:v>
                </c:pt>
                <c:pt idx="5716">
                  <c:v>-0.6787282689909474</c:v>
                </c:pt>
                <c:pt idx="5717">
                  <c:v>-0.67925346831054889</c:v>
                </c:pt>
                <c:pt idx="5718">
                  <c:v>-0.66837993434064646</c:v>
                </c:pt>
                <c:pt idx="5719">
                  <c:v>-0.66262336867139193</c:v>
                </c:pt>
                <c:pt idx="5720">
                  <c:v>-0.64712451084718881</c:v>
                </c:pt>
                <c:pt idx="5721">
                  <c:v>-0.64132085431041874</c:v>
                </c:pt>
                <c:pt idx="5722">
                  <c:v>-0.63862778579971291</c:v>
                </c:pt>
                <c:pt idx="5723">
                  <c:v>-0.63286787307933268</c:v>
                </c:pt>
                <c:pt idx="5724">
                  <c:v>-0.63206307960992014</c:v>
                </c:pt>
                <c:pt idx="5725">
                  <c:v>-0.63949242033412712</c:v>
                </c:pt>
                <c:pt idx="5726">
                  <c:v>-0.64347000937153676</c:v>
                </c:pt>
                <c:pt idx="5727">
                  <c:v>-0.64632530885869255</c:v>
                </c:pt>
                <c:pt idx="5728">
                  <c:v>-0.63786980050237374</c:v>
                </c:pt>
                <c:pt idx="5729">
                  <c:v>-0.61623871861723845</c:v>
                </c:pt>
                <c:pt idx="5730">
                  <c:v>-0.62522353664160935</c:v>
                </c:pt>
                <c:pt idx="5731">
                  <c:v>-0.6139277560473706</c:v>
                </c:pt>
                <c:pt idx="5732">
                  <c:v>-0.63007545291894607</c:v>
                </c:pt>
                <c:pt idx="5733">
                  <c:v>-0.62921469401933106</c:v>
                </c:pt>
                <c:pt idx="5734">
                  <c:v>-0.63427001447908282</c:v>
                </c:pt>
                <c:pt idx="5735">
                  <c:v>-0.63489189419889436</c:v>
                </c:pt>
                <c:pt idx="5736">
                  <c:v>-0.61218697592806748</c:v>
                </c:pt>
                <c:pt idx="5737">
                  <c:v>-0.60499775918878851</c:v>
                </c:pt>
                <c:pt idx="5738">
                  <c:v>-0.60279279492489513</c:v>
                </c:pt>
                <c:pt idx="5739">
                  <c:v>-0.59197955460685137</c:v>
                </c:pt>
                <c:pt idx="5740">
                  <c:v>-0.61603066489217428</c:v>
                </c:pt>
                <c:pt idx="5741">
                  <c:v>-0.63366760302191372</c:v>
                </c:pt>
                <c:pt idx="5742">
                  <c:v>-0.64294101350439448</c:v>
                </c:pt>
                <c:pt idx="5743">
                  <c:v>-0.63936141216269371</c:v>
                </c:pt>
                <c:pt idx="5744">
                  <c:v>-0.64275080810872076</c:v>
                </c:pt>
                <c:pt idx="5745">
                  <c:v>-0.63691058336172313</c:v>
                </c:pt>
                <c:pt idx="5746">
                  <c:v>-0.6263362026827789</c:v>
                </c:pt>
                <c:pt idx="5747">
                  <c:v>-0.63250210665535522</c:v>
                </c:pt>
                <c:pt idx="5748">
                  <c:v>-0.63038182161297496</c:v>
                </c:pt>
                <c:pt idx="5749">
                  <c:v>-0.62984624858365379</c:v>
                </c:pt>
                <c:pt idx="5750">
                  <c:v>-0.63088570456958182</c:v>
                </c:pt>
                <c:pt idx="5751">
                  <c:v>-0.62797550563744287</c:v>
                </c:pt>
                <c:pt idx="5752">
                  <c:v>-0.61077385959694341</c:v>
                </c:pt>
                <c:pt idx="5753">
                  <c:v>-0.61123888039119589</c:v>
                </c:pt>
                <c:pt idx="5754">
                  <c:v>-0.57164257157892184</c:v>
                </c:pt>
                <c:pt idx="5755">
                  <c:v>-0.58722609159492245</c:v>
                </c:pt>
                <c:pt idx="5756">
                  <c:v>-0.5564726537790059</c:v>
                </c:pt>
                <c:pt idx="5757">
                  <c:v>-0.51082077508620816</c:v>
                </c:pt>
                <c:pt idx="5758">
                  <c:v>-0.49346561419613277</c:v>
                </c:pt>
                <c:pt idx="5759">
                  <c:v>-0.48133409563036778</c:v>
                </c:pt>
                <c:pt idx="5760">
                  <c:v>-0.4798504131040347</c:v>
                </c:pt>
                <c:pt idx="5761">
                  <c:v>-0.48610051962774431</c:v>
                </c:pt>
                <c:pt idx="5762">
                  <c:v>-0.47487158827533699</c:v>
                </c:pt>
                <c:pt idx="5763">
                  <c:v>-0.46699259279293664</c:v>
                </c:pt>
                <c:pt idx="5764">
                  <c:v>-0.46195802905898098</c:v>
                </c:pt>
                <c:pt idx="5765">
                  <c:v>-0.48654581811324227</c:v>
                </c:pt>
                <c:pt idx="5766">
                  <c:v>-0.48362231841377068</c:v>
                </c:pt>
                <c:pt idx="5767">
                  <c:v>-0.47844800212294508</c:v>
                </c:pt>
                <c:pt idx="5768">
                  <c:v>-0.47698983148288637</c:v>
                </c:pt>
                <c:pt idx="5769">
                  <c:v>-0.47021176811238863</c:v>
                </c:pt>
                <c:pt idx="5770">
                  <c:v>-0.48516089169544291</c:v>
                </c:pt>
                <c:pt idx="5771">
                  <c:v>-0.49154669694724024</c:v>
                </c:pt>
                <c:pt idx="5772">
                  <c:v>-0.49258678701315711</c:v>
                </c:pt>
                <c:pt idx="5773">
                  <c:v>-0.49133118412341964</c:v>
                </c:pt>
                <c:pt idx="5774">
                  <c:v>-0.50081311929863925</c:v>
                </c:pt>
                <c:pt idx="5775">
                  <c:v>-0.53312430497776819</c:v>
                </c:pt>
                <c:pt idx="5776">
                  <c:v>-0.5971503044856582</c:v>
                </c:pt>
                <c:pt idx="5777">
                  <c:v>-0.59555397708225333</c:v>
                </c:pt>
                <c:pt idx="5778">
                  <c:v>-0.63732555604732455</c:v>
                </c:pt>
                <c:pt idx="5779">
                  <c:v>-0.64936477623279854</c:v>
                </c:pt>
                <c:pt idx="5780">
                  <c:v>-0.6611410553966639</c:v>
                </c:pt>
                <c:pt idx="5781">
                  <c:v>-0.66983061441620007</c:v>
                </c:pt>
                <c:pt idx="5782">
                  <c:v>-0.67448334385546016</c:v>
                </c:pt>
                <c:pt idx="5783">
                  <c:v>-0.67762713485394332</c:v>
                </c:pt>
                <c:pt idx="5784">
                  <c:v>-0.68667290317194762</c:v>
                </c:pt>
                <c:pt idx="5785">
                  <c:v>-0.66737349250169309</c:v>
                </c:pt>
                <c:pt idx="5786">
                  <c:v>-0.65426263151273656</c:v>
                </c:pt>
                <c:pt idx="5787">
                  <c:v>-0.64783356442411377</c:v>
                </c:pt>
                <c:pt idx="5788">
                  <c:v>-0.64406654384117767</c:v>
                </c:pt>
                <c:pt idx="5789">
                  <c:v>-0.64746237405060292</c:v>
                </c:pt>
                <c:pt idx="5790">
                  <c:v>-0.65700313087712214</c:v>
                </c:pt>
                <c:pt idx="5791">
                  <c:v>-0.65920320482395656</c:v>
                </c:pt>
                <c:pt idx="5792">
                  <c:v>-0.65566183039988613</c:v>
                </c:pt>
                <c:pt idx="5793">
                  <c:v>-0.57726287588803848</c:v>
                </c:pt>
                <c:pt idx="5794">
                  <c:v>-0.58122602867394391</c:v>
                </c:pt>
                <c:pt idx="5795">
                  <c:v>-0.56807375084152156</c:v>
                </c:pt>
                <c:pt idx="5796">
                  <c:v>-0.56596114484336946</c:v>
                </c:pt>
                <c:pt idx="5797">
                  <c:v>-0.56291295540960806</c:v>
                </c:pt>
                <c:pt idx="5798">
                  <c:v>-0.52269364324090783</c:v>
                </c:pt>
                <c:pt idx="5799">
                  <c:v>-0.53552759977310194</c:v>
                </c:pt>
                <c:pt idx="5800">
                  <c:v>-0.52581133267502045</c:v>
                </c:pt>
                <c:pt idx="5801">
                  <c:v>-0.50522456711299824</c:v>
                </c:pt>
                <c:pt idx="5802">
                  <c:v>-0.49095872593880235</c:v>
                </c:pt>
                <c:pt idx="5803">
                  <c:v>-0.48528520845881257</c:v>
                </c:pt>
                <c:pt idx="5804">
                  <c:v>-0.48792067643885345</c:v>
                </c:pt>
                <c:pt idx="5805">
                  <c:v>-0.48372244632673395</c:v>
                </c:pt>
                <c:pt idx="5806">
                  <c:v>-0.47254587703296613</c:v>
                </c:pt>
                <c:pt idx="5807">
                  <c:v>-0.43155078784769496</c:v>
                </c:pt>
                <c:pt idx="5808">
                  <c:v>-0.44074017086178074</c:v>
                </c:pt>
                <c:pt idx="5809">
                  <c:v>-0.4415599063022092</c:v>
                </c:pt>
                <c:pt idx="5810">
                  <c:v>-0.41478021684082866</c:v>
                </c:pt>
                <c:pt idx="5811">
                  <c:v>-0.4101242781076288</c:v>
                </c:pt>
                <c:pt idx="5812">
                  <c:v>-0.41725105300569787</c:v>
                </c:pt>
                <c:pt idx="5813">
                  <c:v>-0.4113201577545772</c:v>
                </c:pt>
                <c:pt idx="5814">
                  <c:v>-0.39953931434574286</c:v>
                </c:pt>
                <c:pt idx="5815">
                  <c:v>-0.42049785446219673</c:v>
                </c:pt>
                <c:pt idx="5816">
                  <c:v>-0.42215389052121532</c:v>
                </c:pt>
                <c:pt idx="5817">
                  <c:v>-0.43076456619365544</c:v>
                </c:pt>
                <c:pt idx="5818">
                  <c:v>-0.46046441281994738</c:v>
                </c:pt>
                <c:pt idx="5819">
                  <c:v>-0.45063598075732031</c:v>
                </c:pt>
                <c:pt idx="5820">
                  <c:v>-0.44877963575336866</c:v>
                </c:pt>
                <c:pt idx="5821">
                  <c:v>-0.45054274655418636</c:v>
                </c:pt>
                <c:pt idx="5822">
                  <c:v>-0.45279167044388163</c:v>
                </c:pt>
                <c:pt idx="5823">
                  <c:v>-0.4424668891645428</c:v>
                </c:pt>
                <c:pt idx="5824">
                  <c:v>-0.43508104279101772</c:v>
                </c:pt>
                <c:pt idx="5825">
                  <c:v>-0.3943906215957077</c:v>
                </c:pt>
                <c:pt idx="5826">
                  <c:v>-0.39941255879097126</c:v>
                </c:pt>
                <c:pt idx="5827">
                  <c:v>-0.40613053088712686</c:v>
                </c:pt>
                <c:pt idx="5828">
                  <c:v>-0.40993871047669844</c:v>
                </c:pt>
                <c:pt idx="5829">
                  <c:v>-0.41007970359698698</c:v>
                </c:pt>
                <c:pt idx="5830">
                  <c:v>-0.40748682086215304</c:v>
                </c:pt>
                <c:pt idx="5831">
                  <c:v>-0.4057766075241005</c:v>
                </c:pt>
                <c:pt idx="5832">
                  <c:v>-0.41163053341591277</c:v>
                </c:pt>
                <c:pt idx="5833">
                  <c:v>-0.40452189717145054</c:v>
                </c:pt>
                <c:pt idx="5834">
                  <c:v>-0.37781899081140219</c:v>
                </c:pt>
                <c:pt idx="5835">
                  <c:v>-0.37980422853503532</c:v>
                </c:pt>
                <c:pt idx="5836">
                  <c:v>-0.38784896754969578</c:v>
                </c:pt>
                <c:pt idx="5837">
                  <c:v>-0.38406110453414372</c:v>
                </c:pt>
                <c:pt idx="5838">
                  <c:v>-0.37848703099122516</c:v>
                </c:pt>
                <c:pt idx="5839">
                  <c:v>-0.3930144976266251</c:v>
                </c:pt>
                <c:pt idx="5840">
                  <c:v>-0.38366573877472659</c:v>
                </c:pt>
                <c:pt idx="5841">
                  <c:v>-0.3979651062279258</c:v>
                </c:pt>
                <c:pt idx="5842">
                  <c:v>-0.39428478807093115</c:v>
                </c:pt>
                <c:pt idx="5843">
                  <c:v>-0.38826730510786178</c:v>
                </c:pt>
                <c:pt idx="5844">
                  <c:v>-0.37948201699430478</c:v>
                </c:pt>
                <c:pt idx="5845">
                  <c:v>-0.37802319985339833</c:v>
                </c:pt>
                <c:pt idx="5846">
                  <c:v>-0.38476048860442613</c:v>
                </c:pt>
                <c:pt idx="5847">
                  <c:v>-0.35717877774031703</c:v>
                </c:pt>
                <c:pt idx="5848">
                  <c:v>-0.38714884990164533</c:v>
                </c:pt>
                <c:pt idx="5849">
                  <c:v>-0.37937566589371069</c:v>
                </c:pt>
                <c:pt idx="5850">
                  <c:v>-0.41418952513169138</c:v>
                </c:pt>
                <c:pt idx="5851">
                  <c:v>-0.41084224338837666</c:v>
                </c:pt>
                <c:pt idx="5852">
                  <c:v>-0.38053911583930644</c:v>
                </c:pt>
                <c:pt idx="5853">
                  <c:v>-0.46953063241605136</c:v>
                </c:pt>
                <c:pt idx="5854">
                  <c:v>-0.47602434354623757</c:v>
                </c:pt>
                <c:pt idx="5855">
                  <c:v>-0.47326734314253227</c:v>
                </c:pt>
                <c:pt idx="5856">
                  <c:v>-0.4836587649822679</c:v>
                </c:pt>
                <c:pt idx="5857">
                  <c:v>-0.50412815827648427</c:v>
                </c:pt>
                <c:pt idx="5858">
                  <c:v>-0.52040994932668061</c:v>
                </c:pt>
                <c:pt idx="5859">
                  <c:v>-0.52535926458879056</c:v>
                </c:pt>
                <c:pt idx="5860">
                  <c:v>-0.50999865547955092</c:v>
                </c:pt>
                <c:pt idx="5861">
                  <c:v>-0.5177840516128317</c:v>
                </c:pt>
                <c:pt idx="5862">
                  <c:v>-0.52758543687049453</c:v>
                </c:pt>
                <c:pt idx="5863">
                  <c:v>-0.52980080321755796</c:v>
                </c:pt>
                <c:pt idx="5864">
                  <c:v>-0.53492172912151759</c:v>
                </c:pt>
                <c:pt idx="5865">
                  <c:v>-0.54228927973683916</c:v>
                </c:pt>
                <c:pt idx="5866">
                  <c:v>-0.5681508537267338</c:v>
                </c:pt>
                <c:pt idx="5867">
                  <c:v>-0.61329058228931421</c:v>
                </c:pt>
                <c:pt idx="5868">
                  <c:v>-0.60467712705111987</c:v>
                </c:pt>
                <c:pt idx="5869">
                  <c:v>-0.61042577452949021</c:v>
                </c:pt>
                <c:pt idx="5870">
                  <c:v>-0.68856464645562454</c:v>
                </c:pt>
                <c:pt idx="5871">
                  <c:v>-0.65393133305911388</c:v>
                </c:pt>
                <c:pt idx="5872">
                  <c:v>-0.65191494109957748</c:v>
                </c:pt>
                <c:pt idx="5873">
                  <c:v>-0.64781207460837842</c:v>
                </c:pt>
                <c:pt idx="5874">
                  <c:v>-0.65138905999811436</c:v>
                </c:pt>
                <c:pt idx="5875">
                  <c:v>-0.64804022992765897</c:v>
                </c:pt>
                <c:pt idx="5876">
                  <c:v>-0.64694776114909835</c:v>
                </c:pt>
                <c:pt idx="5877">
                  <c:v>-0.64183932257844212</c:v>
                </c:pt>
                <c:pt idx="5878">
                  <c:v>-0.64070942708766476</c:v>
                </c:pt>
                <c:pt idx="5879">
                  <c:v>-0.64036072883979356</c:v>
                </c:pt>
                <c:pt idx="5880">
                  <c:v>-0.637591162746318</c:v>
                </c:pt>
                <c:pt idx="5881">
                  <c:v>-0.63260936674277168</c:v>
                </c:pt>
                <c:pt idx="5882">
                  <c:v>-0.63591173562581071</c:v>
                </c:pt>
                <c:pt idx="5883">
                  <c:v>-0.61311363666087093</c:v>
                </c:pt>
                <c:pt idx="5884">
                  <c:v>-0.62026181016309156</c:v>
                </c:pt>
                <c:pt idx="5885">
                  <c:v>-0.62903015871409873</c:v>
                </c:pt>
                <c:pt idx="5886">
                  <c:v>-0.62463108723297567</c:v>
                </c:pt>
                <c:pt idx="5887">
                  <c:v>-0.62227676236704865</c:v>
                </c:pt>
                <c:pt idx="5888">
                  <c:v>-0.62380836219617264</c:v>
                </c:pt>
                <c:pt idx="5889">
                  <c:v>-0.62334909608735334</c:v>
                </c:pt>
                <c:pt idx="5890">
                  <c:v>-0.64780496137996579</c:v>
                </c:pt>
                <c:pt idx="5891">
                  <c:v>-0.63702408658532739</c:v>
                </c:pt>
                <c:pt idx="5892">
                  <c:v>-0.63606374121126086</c:v>
                </c:pt>
                <c:pt idx="5893">
                  <c:v>-0.63461107459756549</c:v>
                </c:pt>
                <c:pt idx="5894">
                  <c:v>-0.63890612100513122</c:v>
                </c:pt>
                <c:pt idx="5895">
                  <c:v>-0.66104047634670837</c:v>
                </c:pt>
                <c:pt idx="5896">
                  <c:v>-0.65503135654000222</c:v>
                </c:pt>
                <c:pt idx="5897">
                  <c:v>-0.65492254280413364</c:v>
                </c:pt>
                <c:pt idx="5898">
                  <c:v>-0.65668851776107195</c:v>
                </c:pt>
                <c:pt idx="5899">
                  <c:v>-0.65453617296563527</c:v>
                </c:pt>
                <c:pt idx="5900">
                  <c:v>-0.66450174079853774</c:v>
                </c:pt>
                <c:pt idx="5901">
                  <c:v>-0.66371448499837027</c:v>
                </c:pt>
                <c:pt idx="5902">
                  <c:v>-0.65826654476575597</c:v>
                </c:pt>
                <c:pt idx="5903">
                  <c:v>-0.64741784186566043</c:v>
                </c:pt>
                <c:pt idx="5904">
                  <c:v>-0.65446819893874297</c:v>
                </c:pt>
                <c:pt idx="5905">
                  <c:v>-0.6526434601683162</c:v>
                </c:pt>
                <c:pt idx="5906">
                  <c:v>-0.65311903972393937</c:v>
                </c:pt>
                <c:pt idx="5907">
                  <c:v>-0.66341760259410532</c:v>
                </c:pt>
                <c:pt idx="5908">
                  <c:v>-0.62699389685047846</c:v>
                </c:pt>
                <c:pt idx="5909">
                  <c:v>-0.63121724675233992</c:v>
                </c:pt>
                <c:pt idx="5910">
                  <c:v>-0.61332476298525118</c:v>
                </c:pt>
                <c:pt idx="5911">
                  <c:v>-0.62749176701692133</c:v>
                </c:pt>
                <c:pt idx="5912">
                  <c:v>-0.62623936963092863</c:v>
                </c:pt>
                <c:pt idx="5913">
                  <c:v>-0.60289674653545655</c:v>
                </c:pt>
                <c:pt idx="5914">
                  <c:v>-0.60690029389936284</c:v>
                </c:pt>
                <c:pt idx="5915">
                  <c:v>-0.58952378875247291</c:v>
                </c:pt>
                <c:pt idx="5916">
                  <c:v>-0.57863946913473796</c:v>
                </c:pt>
                <c:pt idx="5917">
                  <c:v>-0.56353915144900935</c:v>
                </c:pt>
                <c:pt idx="5918">
                  <c:v>-0.55321558086021427</c:v>
                </c:pt>
                <c:pt idx="5919">
                  <c:v>-0.58235320160866122</c:v>
                </c:pt>
                <c:pt idx="5920">
                  <c:v>-0.60047471469258529</c:v>
                </c:pt>
                <c:pt idx="5921">
                  <c:v>-0.59012140266792124</c:v>
                </c:pt>
                <c:pt idx="5922">
                  <c:v>-0.58555415012818113</c:v>
                </c:pt>
                <c:pt idx="5923">
                  <c:v>-0.58276890695488459</c:v>
                </c:pt>
                <c:pt idx="5924">
                  <c:v>-0.54744439683519064</c:v>
                </c:pt>
                <c:pt idx="5925">
                  <c:v>-0.53745317742813914</c:v>
                </c:pt>
                <c:pt idx="5926">
                  <c:v>-0.51879787190687054</c:v>
                </c:pt>
                <c:pt idx="5927">
                  <c:v>-0.51799368243373711</c:v>
                </c:pt>
                <c:pt idx="5928">
                  <c:v>-0.52288465078275548</c:v>
                </c:pt>
                <c:pt idx="5929">
                  <c:v>-0.52080116361390338</c:v>
                </c:pt>
                <c:pt idx="5930">
                  <c:v>-0.49583269605426761</c:v>
                </c:pt>
                <c:pt idx="5931">
                  <c:v>-0.52085237098534198</c:v>
                </c:pt>
                <c:pt idx="5932">
                  <c:v>-0.51714808632201748</c:v>
                </c:pt>
                <c:pt idx="5933">
                  <c:v>-0.52387004110360647</c:v>
                </c:pt>
                <c:pt idx="5934">
                  <c:v>-0.52566388755752835</c:v>
                </c:pt>
                <c:pt idx="5935">
                  <c:v>-0.51099651125334211</c:v>
                </c:pt>
                <c:pt idx="5936">
                  <c:v>-0.50745599487031234</c:v>
                </c:pt>
                <c:pt idx="5937">
                  <c:v>-0.50112759694060982</c:v>
                </c:pt>
                <c:pt idx="5938">
                  <c:v>-0.50091918424059301</c:v>
                </c:pt>
                <c:pt idx="5939">
                  <c:v>-0.50545277149938206</c:v>
                </c:pt>
                <c:pt idx="5940">
                  <c:v>-0.50556503511787221</c:v>
                </c:pt>
                <c:pt idx="5941">
                  <c:v>-0.49979045515090031</c:v>
                </c:pt>
                <c:pt idx="5942">
                  <c:v>-0.49690724110722517</c:v>
                </c:pt>
                <c:pt idx="5943">
                  <c:v>-0.52612154424666213</c:v>
                </c:pt>
                <c:pt idx="5944">
                  <c:v>-0.52434530209126784</c:v>
                </c:pt>
                <c:pt idx="5945">
                  <c:v>-0.51205315721142852</c:v>
                </c:pt>
                <c:pt idx="5946">
                  <c:v>-0.51165559050052278</c:v>
                </c:pt>
                <c:pt idx="5947">
                  <c:v>-0.51765300783329038</c:v>
                </c:pt>
                <c:pt idx="5948">
                  <c:v>-0.5173563546640354</c:v>
                </c:pt>
                <c:pt idx="5949">
                  <c:v>-0.53079175631308384</c:v>
                </c:pt>
                <c:pt idx="5950">
                  <c:v>-0.48838872764119706</c:v>
                </c:pt>
                <c:pt idx="5951">
                  <c:v>-0.49419433116496114</c:v>
                </c:pt>
                <c:pt idx="5952">
                  <c:v>-0.48441443937141088</c:v>
                </c:pt>
                <c:pt idx="5953">
                  <c:v>-0.49808783657631467</c:v>
                </c:pt>
                <c:pt idx="5954">
                  <c:v>-0.48353901732455706</c:v>
                </c:pt>
                <c:pt idx="5955">
                  <c:v>-0.41733189252493091</c:v>
                </c:pt>
                <c:pt idx="5956">
                  <c:v>-0.4236966261620167</c:v>
                </c:pt>
                <c:pt idx="5957">
                  <c:v>-0.41305442929036429</c:v>
                </c:pt>
                <c:pt idx="5958">
                  <c:v>-0.40992228543969755</c:v>
                </c:pt>
                <c:pt idx="5959">
                  <c:v>-0.4252048154197966</c:v>
                </c:pt>
                <c:pt idx="5960">
                  <c:v>-0.41656407499866088</c:v>
                </c:pt>
                <c:pt idx="5961">
                  <c:v>-0.40826823073197493</c:v>
                </c:pt>
                <c:pt idx="5962">
                  <c:v>-0.44401131284216089</c:v>
                </c:pt>
                <c:pt idx="5963">
                  <c:v>-0.52086385734439156</c:v>
                </c:pt>
                <c:pt idx="5964">
                  <c:v>-0.5170943568621732</c:v>
                </c:pt>
                <c:pt idx="5965">
                  <c:v>-0.52219818771254578</c:v>
                </c:pt>
                <c:pt idx="5966">
                  <c:v>-0.52257677654880197</c:v>
                </c:pt>
                <c:pt idx="5967">
                  <c:v>-0.52164859613386683</c:v>
                </c:pt>
                <c:pt idx="5968">
                  <c:v>-0.52755008827070504</c:v>
                </c:pt>
                <c:pt idx="5969">
                  <c:v>-0.51695540406289353</c:v>
                </c:pt>
                <c:pt idx="5970">
                  <c:v>-0.50833133914021367</c:v>
                </c:pt>
                <c:pt idx="5971">
                  <c:v>-0.51208723597891548</c:v>
                </c:pt>
                <c:pt idx="5972">
                  <c:v>-0.50906401731274253</c:v>
                </c:pt>
                <c:pt idx="5973">
                  <c:v>-0.51086667679652686</c:v>
                </c:pt>
                <c:pt idx="5974">
                  <c:v>-0.5029228543862454</c:v>
                </c:pt>
                <c:pt idx="5975">
                  <c:v>-0.52985609814490864</c:v>
                </c:pt>
                <c:pt idx="5976">
                  <c:v>-0.52997755668502267</c:v>
                </c:pt>
                <c:pt idx="5977">
                  <c:v>-0.53336694902967852</c:v>
                </c:pt>
                <c:pt idx="5978">
                  <c:v>-0.5236249303696624</c:v>
                </c:pt>
                <c:pt idx="5979">
                  <c:v>-0.47253702093116906</c:v>
                </c:pt>
                <c:pt idx="5980">
                  <c:v>-0.47960755818521145</c:v>
                </c:pt>
                <c:pt idx="5981">
                  <c:v>-0.48408173035097757</c:v>
                </c:pt>
                <c:pt idx="5982">
                  <c:v>-0.48376197633331436</c:v>
                </c:pt>
                <c:pt idx="5983">
                  <c:v>-0.4861595003873338</c:v>
                </c:pt>
                <c:pt idx="5984">
                  <c:v>-0.54690522690429177</c:v>
                </c:pt>
                <c:pt idx="5985">
                  <c:v>-0.552294226991768</c:v>
                </c:pt>
                <c:pt idx="5986">
                  <c:v>-0.54962328479324207</c:v>
                </c:pt>
                <c:pt idx="5987">
                  <c:v>-0.55592233051019946</c:v>
                </c:pt>
                <c:pt idx="5988">
                  <c:v>-0.55799386325577927</c:v>
                </c:pt>
                <c:pt idx="5989">
                  <c:v>-0.54376804382895538</c:v>
                </c:pt>
                <c:pt idx="5990">
                  <c:v>-0.54820834941716556</c:v>
                </c:pt>
                <c:pt idx="5991">
                  <c:v>-0.57122488119872672</c:v>
                </c:pt>
                <c:pt idx="5992">
                  <c:v>-0.58324838123771738</c:v>
                </c:pt>
                <c:pt idx="5993">
                  <c:v>-0.58670684430857567</c:v>
                </c:pt>
                <c:pt idx="5994">
                  <c:v>-0.5756208440483207</c:v>
                </c:pt>
                <c:pt idx="5995">
                  <c:v>-0.58700597655417841</c:v>
                </c:pt>
                <c:pt idx="5996">
                  <c:v>-0.58841195273653579</c:v>
                </c:pt>
                <c:pt idx="5997">
                  <c:v>-0.58996733428567194</c:v>
                </c:pt>
                <c:pt idx="5998">
                  <c:v>-0.59299668716800102</c:v>
                </c:pt>
                <c:pt idx="5999">
                  <c:v>-0.57659718401595972</c:v>
                </c:pt>
                <c:pt idx="6000">
                  <c:v>-0.578878542206549</c:v>
                </c:pt>
                <c:pt idx="6001">
                  <c:v>-0.58576597654150864</c:v>
                </c:pt>
                <c:pt idx="6002">
                  <c:v>-0.58176159800022309</c:v>
                </c:pt>
                <c:pt idx="6003">
                  <c:v>-0.60780943923936515</c:v>
                </c:pt>
                <c:pt idx="6004">
                  <c:v>-0.59199061648795193</c:v>
                </c:pt>
                <c:pt idx="6005">
                  <c:v>-0.59072993978946631</c:v>
                </c:pt>
                <c:pt idx="6006">
                  <c:v>-0.59767590283931549</c:v>
                </c:pt>
                <c:pt idx="6007">
                  <c:v>-0.58979281727501964</c:v>
                </c:pt>
                <c:pt idx="6008">
                  <c:v>-0.5893556476575873</c:v>
                </c:pt>
                <c:pt idx="6009">
                  <c:v>-0.59767082712364616</c:v>
                </c:pt>
                <c:pt idx="6010">
                  <c:v>-0.57117164713560908</c:v>
                </c:pt>
                <c:pt idx="6011">
                  <c:v>-0.57490707205139657</c:v>
                </c:pt>
                <c:pt idx="6012">
                  <c:v>-0.57581629380934629</c:v>
                </c:pt>
                <c:pt idx="6013">
                  <c:v>-0.57788559716836352</c:v>
                </c:pt>
                <c:pt idx="6014">
                  <c:v>-0.58817986175876846</c:v>
                </c:pt>
                <c:pt idx="6015">
                  <c:v>-0.59255922968427943</c:v>
                </c:pt>
                <c:pt idx="6016">
                  <c:v>-0.59458305489263197</c:v>
                </c:pt>
                <c:pt idx="6017">
                  <c:v>-0.58881212708796093</c:v>
                </c:pt>
                <c:pt idx="6018">
                  <c:v>-0.5958667503600984</c:v>
                </c:pt>
                <c:pt idx="6019">
                  <c:v>-0.58375394234684141</c:v>
                </c:pt>
                <c:pt idx="6020">
                  <c:v>-0.57546411716786883</c:v>
                </c:pt>
                <c:pt idx="6021">
                  <c:v>-0.58341485932209713</c:v>
                </c:pt>
                <c:pt idx="6022">
                  <c:v>-0.5783858076422399</c:v>
                </c:pt>
                <c:pt idx="6023">
                  <c:v>-0.48963801064611229</c:v>
                </c:pt>
                <c:pt idx="6024">
                  <c:v>-0.47241480438376998</c:v>
                </c:pt>
                <c:pt idx="6025">
                  <c:v>-0.47810944701403013</c:v>
                </c:pt>
                <c:pt idx="6026">
                  <c:v>-0.50351564066737653</c:v>
                </c:pt>
                <c:pt idx="6027">
                  <c:v>-0.51344330726830645</c:v>
                </c:pt>
                <c:pt idx="6028">
                  <c:v>-0.53290398327752586</c:v>
                </c:pt>
                <c:pt idx="6029">
                  <c:v>-0.53723121130442619</c:v>
                </c:pt>
                <c:pt idx="6030">
                  <c:v>-0.54229053131237115</c:v>
                </c:pt>
                <c:pt idx="6031">
                  <c:v>-0.5509113736093566</c:v>
                </c:pt>
                <c:pt idx="6032">
                  <c:v>-0.55350136117469129</c:v>
                </c:pt>
                <c:pt idx="6033">
                  <c:v>-0.54959717716885625</c:v>
                </c:pt>
                <c:pt idx="6034">
                  <c:v>-0.54089695233897572</c:v>
                </c:pt>
                <c:pt idx="6035">
                  <c:v>-0.55635862398481539</c:v>
                </c:pt>
                <c:pt idx="6036">
                  <c:v>-0.55358894474615694</c:v>
                </c:pt>
                <c:pt idx="6037">
                  <c:v>-0.5496620583249664</c:v>
                </c:pt>
                <c:pt idx="6038">
                  <c:v>-0.5558069495608875</c:v>
                </c:pt>
                <c:pt idx="6039">
                  <c:v>-0.56697871336236105</c:v>
                </c:pt>
                <c:pt idx="6040">
                  <c:v>-0.54980433081716651</c:v>
                </c:pt>
                <c:pt idx="6041">
                  <c:v>-0.60242172505328373</c:v>
                </c:pt>
                <c:pt idx="6042">
                  <c:v>-0.59134220937919402</c:v>
                </c:pt>
                <c:pt idx="6043">
                  <c:v>-0.59130276958399197</c:v>
                </c:pt>
                <c:pt idx="6044">
                  <c:v>-0.5933992208502622</c:v>
                </c:pt>
                <c:pt idx="6045">
                  <c:v>-0.59083524885249183</c:v>
                </c:pt>
                <c:pt idx="6046">
                  <c:v>-0.59312447847164207</c:v>
                </c:pt>
                <c:pt idx="6047">
                  <c:v>-0.58878432061496677</c:v>
                </c:pt>
                <c:pt idx="6048">
                  <c:v>-0.5900157867610154</c:v>
                </c:pt>
                <c:pt idx="6049">
                  <c:v>-0.59521038002691318</c:v>
                </c:pt>
                <c:pt idx="6050">
                  <c:v>-0.58866980451763284</c:v>
                </c:pt>
                <c:pt idx="6051">
                  <c:v>-0.5714708516970558</c:v>
                </c:pt>
                <c:pt idx="6052">
                  <c:v>-0.55528864139561196</c:v>
                </c:pt>
                <c:pt idx="6053">
                  <c:v>-0.54135024707255153</c:v>
                </c:pt>
                <c:pt idx="6054">
                  <c:v>-0.54584759591906784</c:v>
                </c:pt>
                <c:pt idx="6055">
                  <c:v>-0.53055329964427689</c:v>
                </c:pt>
                <c:pt idx="6056">
                  <c:v>-0.54677110784735494</c:v>
                </c:pt>
                <c:pt idx="6057">
                  <c:v>-0.54959751106673738</c:v>
                </c:pt>
                <c:pt idx="6058">
                  <c:v>-0.55257260749622483</c:v>
                </c:pt>
                <c:pt idx="6059">
                  <c:v>-0.54901083781332405</c:v>
                </c:pt>
                <c:pt idx="6060">
                  <c:v>-0.54971743352302238</c:v>
                </c:pt>
                <c:pt idx="6061">
                  <c:v>-0.54559339316660083</c:v>
                </c:pt>
                <c:pt idx="6062">
                  <c:v>-0.53794743676076484</c:v>
                </c:pt>
                <c:pt idx="6063">
                  <c:v>-0.49528712110436118</c:v>
                </c:pt>
                <c:pt idx="6064">
                  <c:v>-0.52724015599621299</c:v>
                </c:pt>
                <c:pt idx="6065">
                  <c:v>-0.52574728449098118</c:v>
                </c:pt>
                <c:pt idx="6066">
                  <c:v>-0.52850409551350375</c:v>
                </c:pt>
                <c:pt idx="6067">
                  <c:v>-0.5262317159354577</c:v>
                </c:pt>
                <c:pt idx="6068">
                  <c:v>-0.55673622255556365</c:v>
                </c:pt>
                <c:pt idx="6069">
                  <c:v>-0.50447746333455201</c:v>
                </c:pt>
                <c:pt idx="6070">
                  <c:v>-0.51320476335534626</c:v>
                </c:pt>
                <c:pt idx="6071">
                  <c:v>-0.52046849675358153</c:v>
                </c:pt>
                <c:pt idx="6072">
                  <c:v>-0.52252856651677082</c:v>
                </c:pt>
                <c:pt idx="6073">
                  <c:v>-0.54613399234906423</c:v>
                </c:pt>
                <c:pt idx="6074">
                  <c:v>-0.53606735826961982</c:v>
                </c:pt>
                <c:pt idx="6075">
                  <c:v>-0.54695598807397106</c:v>
                </c:pt>
                <c:pt idx="6076">
                  <c:v>-0.51813438757511965</c:v>
                </c:pt>
                <c:pt idx="6077">
                  <c:v>-0.52535860316277905</c:v>
                </c:pt>
                <c:pt idx="6078">
                  <c:v>-0.51538950391187888</c:v>
                </c:pt>
                <c:pt idx="6079">
                  <c:v>-0.51867793585054844</c:v>
                </c:pt>
                <c:pt idx="6080">
                  <c:v>-0.53607312269058149</c:v>
                </c:pt>
                <c:pt idx="6081">
                  <c:v>-0.54082150479783253</c:v>
                </c:pt>
                <c:pt idx="6082">
                  <c:v>-0.53351000167716589</c:v>
                </c:pt>
                <c:pt idx="6083">
                  <c:v>-0.54442355546235144</c:v>
                </c:pt>
                <c:pt idx="6084">
                  <c:v>-0.54451297063688475</c:v>
                </c:pt>
                <c:pt idx="6085">
                  <c:v>-0.53537909684069263</c:v>
                </c:pt>
                <c:pt idx="6086">
                  <c:v>-0.52103597580393846</c:v>
                </c:pt>
                <c:pt idx="6087">
                  <c:v>-0.5054468001378648</c:v>
                </c:pt>
                <c:pt idx="6088">
                  <c:v>-0.52135684380232361</c:v>
                </c:pt>
                <c:pt idx="6089">
                  <c:v>-0.51713103708100427</c:v>
                </c:pt>
                <c:pt idx="6090">
                  <c:v>-0.52742019778692173</c:v>
                </c:pt>
                <c:pt idx="6091">
                  <c:v>-0.52601054887067766</c:v>
                </c:pt>
                <c:pt idx="6092">
                  <c:v>-0.53292487329736116</c:v>
                </c:pt>
                <c:pt idx="6093">
                  <c:v>-0.53192503417778203</c:v>
                </c:pt>
                <c:pt idx="6094">
                  <c:v>-0.52549918755951541</c:v>
                </c:pt>
                <c:pt idx="6095">
                  <c:v>-0.51342831437943293</c:v>
                </c:pt>
                <c:pt idx="6096">
                  <c:v>-0.51065920307701496</c:v>
                </c:pt>
                <c:pt idx="6097">
                  <c:v>-0.51712348176512934</c:v>
                </c:pt>
                <c:pt idx="6098">
                  <c:v>-0.52897369295716057</c:v>
                </c:pt>
                <c:pt idx="6099">
                  <c:v>-0.53103419519848749</c:v>
                </c:pt>
                <c:pt idx="6100">
                  <c:v>-0.55426731819298802</c:v>
                </c:pt>
                <c:pt idx="6101">
                  <c:v>-0.51739355496863204</c:v>
                </c:pt>
                <c:pt idx="6102">
                  <c:v>-0.5213989485966356</c:v>
                </c:pt>
                <c:pt idx="6103">
                  <c:v>-0.44202306146046599</c:v>
                </c:pt>
                <c:pt idx="6104">
                  <c:v>-0.43696734248192881</c:v>
                </c:pt>
                <c:pt idx="6105">
                  <c:v>-0.44029437954511513</c:v>
                </c:pt>
                <c:pt idx="6106">
                  <c:v>-0.43850573749812011</c:v>
                </c:pt>
                <c:pt idx="6107">
                  <c:v>-0.43841757135632653</c:v>
                </c:pt>
                <c:pt idx="6108">
                  <c:v>-0.43705804177311625</c:v>
                </c:pt>
                <c:pt idx="6109">
                  <c:v>-0.44051617586096553</c:v>
                </c:pt>
                <c:pt idx="6110">
                  <c:v>-0.3758688296644121</c:v>
                </c:pt>
                <c:pt idx="6111">
                  <c:v>-0.37166126802470245</c:v>
                </c:pt>
                <c:pt idx="6112">
                  <c:v>-0.34937313767907174</c:v>
                </c:pt>
                <c:pt idx="6113">
                  <c:v>-0.34682366384494623</c:v>
                </c:pt>
                <c:pt idx="6114">
                  <c:v>-0.32906046725625765</c:v>
                </c:pt>
                <c:pt idx="6115">
                  <c:v>-0.35995278787973095</c:v>
                </c:pt>
                <c:pt idx="6116">
                  <c:v>-0.34656439966419322</c:v>
                </c:pt>
                <c:pt idx="6117">
                  <c:v>-0.34012000375584339</c:v>
                </c:pt>
                <c:pt idx="6118">
                  <c:v>-0.31130827157721652</c:v>
                </c:pt>
                <c:pt idx="6119">
                  <c:v>-0.24652024094115674</c:v>
                </c:pt>
                <c:pt idx="6120">
                  <c:v>-0.2700881461625419</c:v>
                </c:pt>
                <c:pt idx="6121">
                  <c:v>-0.27634255938914815</c:v>
                </c:pt>
                <c:pt idx="6122">
                  <c:v>-0.27954953445825875</c:v>
                </c:pt>
                <c:pt idx="6123">
                  <c:v>-0.15084702405272396</c:v>
                </c:pt>
                <c:pt idx="6124">
                  <c:v>1.5650423767992847E-2</c:v>
                </c:pt>
                <c:pt idx="6125">
                  <c:v>5.7313846177805489E-3</c:v>
                </c:pt>
                <c:pt idx="6126">
                  <c:v>3.4371687458711934E-2</c:v>
                </c:pt>
                <c:pt idx="6127">
                  <c:v>2.3381000490987947E-2</c:v>
                </c:pt>
                <c:pt idx="6128">
                  <c:v>7.5197919371880861E-2</c:v>
                </c:pt>
                <c:pt idx="6129">
                  <c:v>8.572107360385664E-2</c:v>
                </c:pt>
                <c:pt idx="6130">
                  <c:v>9.5078326114542852E-2</c:v>
                </c:pt>
                <c:pt idx="6131">
                  <c:v>0.10373987812358094</c:v>
                </c:pt>
                <c:pt idx="6132">
                  <c:v>0.10193679640214609</c:v>
                </c:pt>
                <c:pt idx="6133">
                  <c:v>0.11879965940914727</c:v>
                </c:pt>
                <c:pt idx="6134">
                  <c:v>0.11564349852439872</c:v>
                </c:pt>
                <c:pt idx="6135">
                  <c:v>3.3819024515224519E-2</c:v>
                </c:pt>
                <c:pt idx="6136">
                  <c:v>8.2474513155781887E-2</c:v>
                </c:pt>
                <c:pt idx="6137">
                  <c:v>9.5150602747893429E-2</c:v>
                </c:pt>
                <c:pt idx="6138">
                  <c:v>0.11367022102660956</c:v>
                </c:pt>
                <c:pt idx="6139">
                  <c:v>0.17418589931182923</c:v>
                </c:pt>
                <c:pt idx="6140">
                  <c:v>0.17489328556053543</c:v>
                </c:pt>
                <c:pt idx="6141">
                  <c:v>0.17085916942113635</c:v>
                </c:pt>
                <c:pt idx="6142">
                  <c:v>0.16045676202042927</c:v>
                </c:pt>
                <c:pt idx="6143">
                  <c:v>0.16330119863827697</c:v>
                </c:pt>
                <c:pt idx="6144">
                  <c:v>0.1593907208435219</c:v>
                </c:pt>
                <c:pt idx="6145">
                  <c:v>0.16541145715554423</c:v>
                </c:pt>
                <c:pt idx="6146">
                  <c:v>0.16434957956974661</c:v>
                </c:pt>
                <c:pt idx="6147">
                  <c:v>0.16518668460612934</c:v>
                </c:pt>
                <c:pt idx="6148">
                  <c:v>0.19232756592768749</c:v>
                </c:pt>
                <c:pt idx="6149">
                  <c:v>0.18903801217049718</c:v>
                </c:pt>
                <c:pt idx="6150">
                  <c:v>0.22192838402052684</c:v>
                </c:pt>
                <c:pt idx="6151">
                  <c:v>0.22318931891913935</c:v>
                </c:pt>
                <c:pt idx="6152">
                  <c:v>0.22310773611288526</c:v>
                </c:pt>
                <c:pt idx="6153">
                  <c:v>0.21874997485924641</c:v>
                </c:pt>
                <c:pt idx="6154">
                  <c:v>0.16271220597841901</c:v>
                </c:pt>
                <c:pt idx="6155">
                  <c:v>0.16985623906245989</c:v>
                </c:pt>
                <c:pt idx="6156">
                  <c:v>0.17084153305860247</c:v>
                </c:pt>
                <c:pt idx="6157">
                  <c:v>0.17689669364030142</c:v>
                </c:pt>
                <c:pt idx="6158">
                  <c:v>0.16735998905207952</c:v>
                </c:pt>
                <c:pt idx="6159">
                  <c:v>0.18800863105795548</c:v>
                </c:pt>
                <c:pt idx="6160">
                  <c:v>0.21461912211933848</c:v>
                </c:pt>
                <c:pt idx="6161">
                  <c:v>0.21503614220393219</c:v>
                </c:pt>
                <c:pt idx="6162">
                  <c:v>0.20121181382401909</c:v>
                </c:pt>
                <c:pt idx="6163">
                  <c:v>0.18312121113041291</c:v>
                </c:pt>
                <c:pt idx="6164">
                  <c:v>0.20187979862308458</c:v>
                </c:pt>
                <c:pt idx="6165">
                  <c:v>0.20823354384581735</c:v>
                </c:pt>
                <c:pt idx="6166">
                  <c:v>0.21620456445889052</c:v>
                </c:pt>
                <c:pt idx="6167">
                  <c:v>0.25174634435464349</c:v>
                </c:pt>
                <c:pt idx="6168">
                  <c:v>0.26091382593379658</c:v>
                </c:pt>
                <c:pt idx="6169">
                  <c:v>0.24867916983623128</c:v>
                </c:pt>
                <c:pt idx="6170">
                  <c:v>0.24961160530736728</c:v>
                </c:pt>
                <c:pt idx="6171">
                  <c:v>0.23894466791931798</c:v>
                </c:pt>
                <c:pt idx="6172">
                  <c:v>0.17937933101075967</c:v>
                </c:pt>
                <c:pt idx="6173">
                  <c:v>0.18531742855050368</c:v>
                </c:pt>
                <c:pt idx="6174">
                  <c:v>0.18070820492878248</c:v>
                </c:pt>
                <c:pt idx="6175">
                  <c:v>0.21230602396617967</c:v>
                </c:pt>
                <c:pt idx="6176">
                  <c:v>0.21243482098326749</c:v>
                </c:pt>
                <c:pt idx="6177">
                  <c:v>0.20344478578489111</c:v>
                </c:pt>
                <c:pt idx="6178">
                  <c:v>0.18308387797949294</c:v>
                </c:pt>
                <c:pt idx="6179">
                  <c:v>0.15123930951229789</c:v>
                </c:pt>
                <c:pt idx="6180">
                  <c:v>0.16747518246686016</c:v>
                </c:pt>
                <c:pt idx="6181">
                  <c:v>0.19580396656685331</c:v>
                </c:pt>
                <c:pt idx="6182">
                  <c:v>0.18057613757836746</c:v>
                </c:pt>
                <c:pt idx="6183">
                  <c:v>0.12903734103288406</c:v>
                </c:pt>
                <c:pt idx="6184">
                  <c:v>-2.3824303110150762E-3</c:v>
                </c:pt>
                <c:pt idx="6185">
                  <c:v>6.1005476970659262E-3</c:v>
                </c:pt>
                <c:pt idx="6186">
                  <c:v>-1.8156408533598085E-2</c:v>
                </c:pt>
                <c:pt idx="6187">
                  <c:v>4.3782911169398337E-4</c:v>
                </c:pt>
                <c:pt idx="6188">
                  <c:v>5.9816226101942926E-2</c:v>
                </c:pt>
                <c:pt idx="6189">
                  <c:v>4.5549540597258763E-2</c:v>
                </c:pt>
                <c:pt idx="6190">
                  <c:v>4.5416546983461654E-2</c:v>
                </c:pt>
                <c:pt idx="6191">
                  <c:v>3.6196683784821437E-2</c:v>
                </c:pt>
                <c:pt idx="6192">
                  <c:v>2.6381743298898454E-2</c:v>
                </c:pt>
                <c:pt idx="6193">
                  <c:v>2.0766662242315014E-2</c:v>
                </c:pt>
                <c:pt idx="6194">
                  <c:v>1.6589686283241107E-2</c:v>
                </c:pt>
                <c:pt idx="6195">
                  <c:v>0.12486910028928139</c:v>
                </c:pt>
                <c:pt idx="6196">
                  <c:v>0.10800334481238255</c:v>
                </c:pt>
                <c:pt idx="6197">
                  <c:v>8.7051456706680685E-2</c:v>
                </c:pt>
                <c:pt idx="6198">
                  <c:v>8.5860807977522199E-2</c:v>
                </c:pt>
                <c:pt idx="6199">
                  <c:v>-8.3630342708796118E-4</c:v>
                </c:pt>
                <c:pt idx="6200">
                  <c:v>-1.0046230997611642E-2</c:v>
                </c:pt>
                <c:pt idx="6201">
                  <c:v>-1.9895644201899737E-2</c:v>
                </c:pt>
                <c:pt idx="6202">
                  <c:v>-9.080878972920179E-3</c:v>
                </c:pt>
                <c:pt idx="6203">
                  <c:v>-1.6139551744773967E-2</c:v>
                </c:pt>
                <c:pt idx="6204">
                  <c:v>-1.7574889064256666E-2</c:v>
                </c:pt>
                <c:pt idx="6205">
                  <c:v>-1.8327434388495892E-2</c:v>
                </c:pt>
                <c:pt idx="6206">
                  <c:v>-1.9808782883430381E-2</c:v>
                </c:pt>
                <c:pt idx="6207">
                  <c:v>-1.2421683818739877E-2</c:v>
                </c:pt>
                <c:pt idx="6208">
                  <c:v>1.1797207193601184E-2</c:v>
                </c:pt>
                <c:pt idx="6209">
                  <c:v>3.7749770051968626E-2</c:v>
                </c:pt>
                <c:pt idx="6210">
                  <c:v>3.6611125456798239E-2</c:v>
                </c:pt>
                <c:pt idx="6211">
                  <c:v>3.2568894260379705E-2</c:v>
                </c:pt>
                <c:pt idx="6212">
                  <c:v>5.0510013734437961E-2</c:v>
                </c:pt>
                <c:pt idx="6213">
                  <c:v>4.6065305075335933E-2</c:v>
                </c:pt>
                <c:pt idx="6214">
                  <c:v>0.11549188019375767</c:v>
                </c:pt>
                <c:pt idx="6215">
                  <c:v>0.11623832999753095</c:v>
                </c:pt>
                <c:pt idx="6216">
                  <c:v>0.11334486006747788</c:v>
                </c:pt>
                <c:pt idx="6217">
                  <c:v>0.10939037756472669</c:v>
                </c:pt>
                <c:pt idx="6218">
                  <c:v>0.1207375159157512</c:v>
                </c:pt>
                <c:pt idx="6219">
                  <c:v>0.12085944040816196</c:v>
                </c:pt>
                <c:pt idx="6220">
                  <c:v>0.11293970743903205</c:v>
                </c:pt>
                <c:pt idx="6221">
                  <c:v>0.11336791263375647</c:v>
                </c:pt>
                <c:pt idx="6222">
                  <c:v>0.13826748107684231</c:v>
                </c:pt>
                <c:pt idx="6223">
                  <c:v>0.1418240292020965</c:v>
                </c:pt>
                <c:pt idx="6224">
                  <c:v>7.8897986162293807E-2</c:v>
                </c:pt>
                <c:pt idx="6225">
                  <c:v>-2.0605976148096158E-2</c:v>
                </c:pt>
                <c:pt idx="6226">
                  <c:v>-4.4128036278014288E-2</c:v>
                </c:pt>
                <c:pt idx="6227">
                  <c:v>-4.8263449983180128E-2</c:v>
                </c:pt>
                <c:pt idx="6228">
                  <c:v>-5.2242080692084941E-2</c:v>
                </c:pt>
                <c:pt idx="6229">
                  <c:v>-2.7385471388615922E-2</c:v>
                </c:pt>
                <c:pt idx="6230">
                  <c:v>-3.8619771595198735E-2</c:v>
                </c:pt>
                <c:pt idx="6231">
                  <c:v>-4.0624268536121382E-2</c:v>
                </c:pt>
                <c:pt idx="6232">
                  <c:v>3.1322351141991028E-2</c:v>
                </c:pt>
                <c:pt idx="6233">
                  <c:v>5.3555231982802071E-2</c:v>
                </c:pt>
                <c:pt idx="6234">
                  <c:v>5.4908477694905089E-2</c:v>
                </c:pt>
                <c:pt idx="6235">
                  <c:v>5.8968487196710051E-2</c:v>
                </c:pt>
                <c:pt idx="6236">
                  <c:v>5.7743295480121935E-2</c:v>
                </c:pt>
                <c:pt idx="6237">
                  <c:v>7.0406317001458149E-2</c:v>
                </c:pt>
                <c:pt idx="6238">
                  <c:v>9.0955738314941151E-2</c:v>
                </c:pt>
                <c:pt idx="6239">
                  <c:v>9.4652396283239473E-2</c:v>
                </c:pt>
                <c:pt idx="6240">
                  <c:v>0.10009303588436526</c:v>
                </c:pt>
                <c:pt idx="6241">
                  <c:v>8.5756868943491354E-2</c:v>
                </c:pt>
                <c:pt idx="6242">
                  <c:v>0.11130216415959049</c:v>
                </c:pt>
                <c:pt idx="6243">
                  <c:v>0.1149261565625193</c:v>
                </c:pt>
                <c:pt idx="6244">
                  <c:v>0.12180721184324694</c:v>
                </c:pt>
                <c:pt idx="6245">
                  <c:v>0.11790526828915064</c:v>
                </c:pt>
                <c:pt idx="6246">
                  <c:v>0.10976199089708373</c:v>
                </c:pt>
                <c:pt idx="6247">
                  <c:v>9.0412299984420297E-2</c:v>
                </c:pt>
                <c:pt idx="6248">
                  <c:v>2.0293798793848683E-2</c:v>
                </c:pt>
                <c:pt idx="6249">
                  <c:v>2.5145861482961683E-2</c:v>
                </c:pt>
                <c:pt idx="6250">
                  <c:v>3.138342218967332E-2</c:v>
                </c:pt>
                <c:pt idx="6251">
                  <c:v>3.9116235543537832E-2</c:v>
                </c:pt>
                <c:pt idx="6252">
                  <c:v>4.4338557910635429E-2</c:v>
                </c:pt>
                <c:pt idx="6253">
                  <c:v>1.8431599697093477E-2</c:v>
                </c:pt>
                <c:pt idx="6254">
                  <c:v>2.6570254649822093E-2</c:v>
                </c:pt>
                <c:pt idx="6255">
                  <c:v>4.3537120329689892E-2</c:v>
                </c:pt>
                <c:pt idx="6256">
                  <c:v>3.5277176909233487E-2</c:v>
                </c:pt>
                <c:pt idx="6257">
                  <c:v>3.8995318422736625E-2</c:v>
                </c:pt>
                <c:pt idx="6258">
                  <c:v>4.2085856066370823E-2</c:v>
                </c:pt>
                <c:pt idx="6259">
                  <c:v>5.6576667404116425E-2</c:v>
                </c:pt>
                <c:pt idx="6260">
                  <c:v>6.9052877127545542E-2</c:v>
                </c:pt>
                <c:pt idx="6261">
                  <c:v>7.5494235600420054E-2</c:v>
                </c:pt>
                <c:pt idx="6262">
                  <c:v>6.8789019844805066E-2</c:v>
                </c:pt>
                <c:pt idx="6263">
                  <c:v>6.8050201125894466E-2</c:v>
                </c:pt>
                <c:pt idx="6264">
                  <c:v>7.5037942873947786E-2</c:v>
                </c:pt>
                <c:pt idx="6265">
                  <c:v>7.1413772561422145E-2</c:v>
                </c:pt>
                <c:pt idx="6266">
                  <c:v>5.9746811504365706E-2</c:v>
                </c:pt>
                <c:pt idx="6267">
                  <c:v>5.2014477734858885E-2</c:v>
                </c:pt>
                <c:pt idx="6268">
                  <c:v>1.6095335830021067E-3</c:v>
                </c:pt>
                <c:pt idx="6269">
                  <c:v>-4.2716658146398447E-2</c:v>
                </c:pt>
                <c:pt idx="6270">
                  <c:v>-2.8784715403979786E-2</c:v>
                </c:pt>
                <c:pt idx="6271">
                  <c:v>-6.9156146464058585E-2</c:v>
                </c:pt>
                <c:pt idx="6272">
                  <c:v>-0.14370267942047579</c:v>
                </c:pt>
                <c:pt idx="6273">
                  <c:v>-0.13759654327090987</c:v>
                </c:pt>
                <c:pt idx="6274">
                  <c:v>-0.13901735459044987</c:v>
                </c:pt>
                <c:pt idx="6275">
                  <c:v>-0.15081749611928411</c:v>
                </c:pt>
                <c:pt idx="6276">
                  <c:v>-0.15080575018454648</c:v>
                </c:pt>
                <c:pt idx="6277">
                  <c:v>-0.15041857756238805</c:v>
                </c:pt>
                <c:pt idx="6278">
                  <c:v>-0.15411448986906687</c:v>
                </c:pt>
                <c:pt idx="6279">
                  <c:v>-0.2025593158224572</c:v>
                </c:pt>
                <c:pt idx="6280">
                  <c:v>-0.20967655718164241</c:v>
                </c:pt>
                <c:pt idx="6281">
                  <c:v>-0.20201304476231879</c:v>
                </c:pt>
                <c:pt idx="6282">
                  <c:v>-0.20835635457180196</c:v>
                </c:pt>
                <c:pt idx="6283">
                  <c:v>-0.24617060965392731</c:v>
                </c:pt>
                <c:pt idx="6284">
                  <c:v>-0.24186504259026623</c:v>
                </c:pt>
                <c:pt idx="6285">
                  <c:v>-0.15974276514623856</c:v>
                </c:pt>
                <c:pt idx="6286">
                  <c:v>-0.248226608477918</c:v>
                </c:pt>
                <c:pt idx="6287">
                  <c:v>-0.26868194556474595</c:v>
                </c:pt>
                <c:pt idx="6288">
                  <c:v>-0.28657324766368275</c:v>
                </c:pt>
                <c:pt idx="6289">
                  <c:v>-0.31519675092381894</c:v>
                </c:pt>
                <c:pt idx="6290">
                  <c:v>-0.2729077533317788</c:v>
                </c:pt>
                <c:pt idx="6291">
                  <c:v>-0.26654788798558354</c:v>
                </c:pt>
                <c:pt idx="6292">
                  <c:v>-0.29205606040776594</c:v>
                </c:pt>
                <c:pt idx="6293">
                  <c:v>-0.30832161194981822</c:v>
                </c:pt>
                <c:pt idx="6294">
                  <c:v>-0.29210737661054831</c:v>
                </c:pt>
                <c:pt idx="6295">
                  <c:v>-0.30287778409844041</c:v>
                </c:pt>
                <c:pt idx="6296">
                  <c:v>-0.30239952432865042</c:v>
                </c:pt>
                <c:pt idx="6297">
                  <c:v>-0.29997151338383421</c:v>
                </c:pt>
                <c:pt idx="6298">
                  <c:v>-0.28318811944875455</c:v>
                </c:pt>
                <c:pt idx="6299">
                  <c:v>-0.28972846876427</c:v>
                </c:pt>
                <c:pt idx="6300">
                  <c:v>-0.29174592362641544</c:v>
                </c:pt>
                <c:pt idx="6301">
                  <c:v>-0.31106844859301597</c:v>
                </c:pt>
                <c:pt idx="6302">
                  <c:v>-0.30981602035595196</c:v>
                </c:pt>
                <c:pt idx="6303">
                  <c:v>-0.32601206500421565</c:v>
                </c:pt>
                <c:pt idx="6304">
                  <c:v>-0.32347218184612497</c:v>
                </c:pt>
                <c:pt idx="6305">
                  <c:v>-0.32832756217939313</c:v>
                </c:pt>
                <c:pt idx="6306">
                  <c:v>-0.34247176266380602</c:v>
                </c:pt>
                <c:pt idx="6307">
                  <c:v>-0.38210007720900863</c:v>
                </c:pt>
                <c:pt idx="6308">
                  <c:v>-0.4336981448104345</c:v>
                </c:pt>
                <c:pt idx="6309">
                  <c:v>-0.44636930191280072</c:v>
                </c:pt>
                <c:pt idx="6310">
                  <c:v>-0.43598774879822838</c:v>
                </c:pt>
                <c:pt idx="6311">
                  <c:v>-0.43687000173942447</c:v>
                </c:pt>
                <c:pt idx="6312">
                  <c:v>-0.43292375468538608</c:v>
                </c:pt>
                <c:pt idx="6313">
                  <c:v>-0.41795534765078446</c:v>
                </c:pt>
                <c:pt idx="6314">
                  <c:v>-0.45002882063579858</c:v>
                </c:pt>
                <c:pt idx="6315">
                  <c:v>-0.4608488389810797</c:v>
                </c:pt>
                <c:pt idx="6316">
                  <c:v>-0.47183912775113623</c:v>
                </c:pt>
                <c:pt idx="6317">
                  <c:v>-0.46242555966668081</c:v>
                </c:pt>
                <c:pt idx="6318">
                  <c:v>-0.40028825496985865</c:v>
                </c:pt>
                <c:pt idx="6319">
                  <c:v>-0.40114051331998873</c:v>
                </c:pt>
                <c:pt idx="6320">
                  <c:v>-0.40467200057554126</c:v>
                </c:pt>
                <c:pt idx="6321">
                  <c:v>-0.40715588562896671</c:v>
                </c:pt>
                <c:pt idx="6322">
                  <c:v>-0.4024197395034802</c:v>
                </c:pt>
                <c:pt idx="6323">
                  <c:v>-0.41114638129238718</c:v>
                </c:pt>
                <c:pt idx="6324">
                  <c:v>-0.41270150348611251</c:v>
                </c:pt>
                <c:pt idx="6325">
                  <c:v>-0.41867081017897706</c:v>
                </c:pt>
                <c:pt idx="6326">
                  <c:v>-0.41721903478991701</c:v>
                </c:pt>
                <c:pt idx="6327">
                  <c:v>-0.43240363508385948</c:v>
                </c:pt>
                <c:pt idx="6328">
                  <c:v>-0.4450875288729762</c:v>
                </c:pt>
                <c:pt idx="6329">
                  <c:v>-0.44655831617104186</c:v>
                </c:pt>
                <c:pt idx="6330">
                  <c:v>-0.51476736475298257</c:v>
                </c:pt>
                <c:pt idx="6331">
                  <c:v>-0.51378292830972105</c:v>
                </c:pt>
                <c:pt idx="6332">
                  <c:v>-0.49271028780308945</c:v>
                </c:pt>
                <c:pt idx="6333">
                  <c:v>-0.47977853402184967</c:v>
                </c:pt>
                <c:pt idx="6334">
                  <c:v>-0.5132846809255025</c:v>
                </c:pt>
                <c:pt idx="6335">
                  <c:v>-0.50771049275145042</c:v>
                </c:pt>
                <c:pt idx="6336">
                  <c:v>-0.51289088000089533</c:v>
                </c:pt>
                <c:pt idx="6337">
                  <c:v>-0.51041879976201399</c:v>
                </c:pt>
                <c:pt idx="6338">
                  <c:v>-0.51722154724432789</c:v>
                </c:pt>
                <c:pt idx="6339">
                  <c:v>-0.4910499886507243</c:v>
                </c:pt>
                <c:pt idx="6340">
                  <c:v>-0.49620038457568166</c:v>
                </c:pt>
                <c:pt idx="6341">
                  <c:v>-0.5128783600737622</c:v>
                </c:pt>
                <c:pt idx="6342">
                  <c:v>-0.5209003312176913</c:v>
                </c:pt>
                <c:pt idx="6343">
                  <c:v>-0.50385223935023304</c:v>
                </c:pt>
                <c:pt idx="6344">
                  <c:v>-0.49959169270174636</c:v>
                </c:pt>
                <c:pt idx="6345">
                  <c:v>-0.49928840711416128</c:v>
                </c:pt>
                <c:pt idx="6346">
                  <c:v>-0.44438711111427021</c:v>
                </c:pt>
                <c:pt idx="6347">
                  <c:v>-0.43742163309510224</c:v>
                </c:pt>
                <c:pt idx="6348">
                  <c:v>-0.43968098218984875</c:v>
                </c:pt>
                <c:pt idx="6349">
                  <c:v>-0.43237693966794427</c:v>
                </c:pt>
                <c:pt idx="6350">
                  <c:v>-0.48489902731904738</c:v>
                </c:pt>
                <c:pt idx="6351">
                  <c:v>-0.48503826880180956</c:v>
                </c:pt>
                <c:pt idx="6352">
                  <c:v>-0.47243810835815536</c:v>
                </c:pt>
                <c:pt idx="6353">
                  <c:v>-0.47648031934592894</c:v>
                </c:pt>
                <c:pt idx="6354">
                  <c:v>-0.50686163814459428</c:v>
                </c:pt>
                <c:pt idx="6355">
                  <c:v>-0.5021836492033388</c:v>
                </c:pt>
                <c:pt idx="6356">
                  <c:v>-0.511681435680858</c:v>
                </c:pt>
                <c:pt idx="6357">
                  <c:v>-0.51398240735465139</c:v>
                </c:pt>
                <c:pt idx="6358">
                  <c:v>-0.54318147531829408</c:v>
                </c:pt>
                <c:pt idx="6359">
                  <c:v>-0.54075236272435445</c:v>
                </c:pt>
                <c:pt idx="6360">
                  <c:v>-0.54230596263119735</c:v>
                </c:pt>
                <c:pt idx="6361">
                  <c:v>-0.54279778975153459</c:v>
                </c:pt>
                <c:pt idx="6362">
                  <c:v>-0.55093976315731785</c:v>
                </c:pt>
                <c:pt idx="6363">
                  <c:v>-0.55930678091499342</c:v>
                </c:pt>
                <c:pt idx="6364">
                  <c:v>-0.57523430881397364</c:v>
                </c:pt>
                <c:pt idx="6365">
                  <c:v>-0.56677562588081964</c:v>
                </c:pt>
                <c:pt idx="6366">
                  <c:v>-0.55759050675648902</c:v>
                </c:pt>
                <c:pt idx="6367">
                  <c:v>-0.50261832450335187</c:v>
                </c:pt>
                <c:pt idx="6368">
                  <c:v>-0.49224803655173749</c:v>
                </c:pt>
                <c:pt idx="6369">
                  <c:v>-0.49985057164969549</c:v>
                </c:pt>
                <c:pt idx="6370">
                  <c:v>-0.51355941431378127</c:v>
                </c:pt>
                <c:pt idx="6371">
                  <c:v>-0.49422167814536516</c:v>
                </c:pt>
                <c:pt idx="6372">
                  <c:v>-0.47958561958170659</c:v>
                </c:pt>
                <c:pt idx="6373">
                  <c:v>-0.48215640598981779</c:v>
                </c:pt>
                <c:pt idx="6374">
                  <c:v>-0.43507885147012748</c:v>
                </c:pt>
                <c:pt idx="6375">
                  <c:v>-0.44119914712657343</c:v>
                </c:pt>
                <c:pt idx="6376">
                  <c:v>-0.42061993512496409</c:v>
                </c:pt>
                <c:pt idx="6377">
                  <c:v>-0.42975775614151612</c:v>
                </c:pt>
                <c:pt idx="6378">
                  <c:v>-0.52010220013939024</c:v>
                </c:pt>
                <c:pt idx="6379">
                  <c:v>-0.53275375897819754</c:v>
                </c:pt>
                <c:pt idx="6380">
                  <c:v>-0.53106100062123163</c:v>
                </c:pt>
                <c:pt idx="6381">
                  <c:v>-0.53113093803190081</c:v>
                </c:pt>
                <c:pt idx="6382">
                  <c:v>-0.52500447882466661</c:v>
                </c:pt>
                <c:pt idx="6383">
                  <c:v>-0.48403991181158507</c:v>
                </c:pt>
                <c:pt idx="6384">
                  <c:v>-0.48136784807583555</c:v>
                </c:pt>
                <c:pt idx="6385">
                  <c:v>-0.47627647206235196</c:v>
                </c:pt>
                <c:pt idx="6386">
                  <c:v>-0.47570435955320706</c:v>
                </c:pt>
                <c:pt idx="6387">
                  <c:v>-0.47468886207489724</c:v>
                </c:pt>
                <c:pt idx="6388">
                  <c:v>-0.46313412025937062</c:v>
                </c:pt>
                <c:pt idx="6389">
                  <c:v>-0.46318579313940511</c:v>
                </c:pt>
                <c:pt idx="6390">
                  <c:v>-0.42097645684340546</c:v>
                </c:pt>
                <c:pt idx="6391">
                  <c:v>-0.40345936507699426</c:v>
                </c:pt>
                <c:pt idx="6392">
                  <c:v>-0.42222763122408363</c:v>
                </c:pt>
                <c:pt idx="6393">
                  <c:v>-0.4215953402391322</c:v>
                </c:pt>
                <c:pt idx="6394">
                  <c:v>-0.3575094519686286</c:v>
                </c:pt>
                <c:pt idx="6395">
                  <c:v>-0.36671611621456146</c:v>
                </c:pt>
                <c:pt idx="6396">
                  <c:v>-0.36753099616025187</c:v>
                </c:pt>
                <c:pt idx="6397">
                  <c:v>-0.39953533559119719</c:v>
                </c:pt>
                <c:pt idx="6398">
                  <c:v>-0.39121907480646972</c:v>
                </c:pt>
                <c:pt idx="6399">
                  <c:v>-0.40423696855564839</c:v>
                </c:pt>
                <c:pt idx="6400">
                  <c:v>-0.40370707995426258</c:v>
                </c:pt>
                <c:pt idx="6401">
                  <c:v>-0.41303276902725905</c:v>
                </c:pt>
                <c:pt idx="6402">
                  <c:v>-0.4087181935893493</c:v>
                </c:pt>
                <c:pt idx="6403">
                  <c:v>-0.39921313255564017</c:v>
                </c:pt>
                <c:pt idx="6404">
                  <c:v>-0.43888333891544873</c:v>
                </c:pt>
                <c:pt idx="6405">
                  <c:v>-0.4347505248950374</c:v>
                </c:pt>
                <c:pt idx="6406">
                  <c:v>-0.43236744380872622</c:v>
                </c:pt>
                <c:pt idx="6407">
                  <c:v>-0.41685785897711686</c:v>
                </c:pt>
                <c:pt idx="6408">
                  <c:v>-0.43715877064799336</c:v>
                </c:pt>
                <c:pt idx="6409">
                  <c:v>-0.42723697140002442</c:v>
                </c:pt>
                <c:pt idx="6410">
                  <c:v>-0.44027222647871317</c:v>
                </c:pt>
                <c:pt idx="6411">
                  <c:v>-0.43680584185046889</c:v>
                </c:pt>
                <c:pt idx="6412">
                  <c:v>-0.44235550335789875</c:v>
                </c:pt>
                <c:pt idx="6413">
                  <c:v>-0.41881478432096819</c:v>
                </c:pt>
                <c:pt idx="6414">
                  <c:v>-0.35047744708696982</c:v>
                </c:pt>
                <c:pt idx="6415">
                  <c:v>-0.35778914402633044</c:v>
                </c:pt>
                <c:pt idx="6416">
                  <c:v>-0.33193877526597604</c:v>
                </c:pt>
                <c:pt idx="6417">
                  <c:v>-0.32526192610735571</c:v>
                </c:pt>
                <c:pt idx="6418">
                  <c:v>-0.3056884720311942</c:v>
                </c:pt>
                <c:pt idx="6419">
                  <c:v>-0.30821735557279722</c:v>
                </c:pt>
                <c:pt idx="6420">
                  <c:v>-0.29684227616344228</c:v>
                </c:pt>
                <c:pt idx="6421">
                  <c:v>-0.29409494354713772</c:v>
                </c:pt>
                <c:pt idx="6422">
                  <c:v>-0.2757335345557384</c:v>
                </c:pt>
                <c:pt idx="6423">
                  <c:v>-0.237290475635131</c:v>
                </c:pt>
                <c:pt idx="6424">
                  <c:v>-0.22175911600416073</c:v>
                </c:pt>
                <c:pt idx="6425">
                  <c:v>-0.22894669849087657</c:v>
                </c:pt>
                <c:pt idx="6426">
                  <c:v>-0.25632763051895874</c:v>
                </c:pt>
                <c:pt idx="6427">
                  <c:v>-0.277577640587446</c:v>
                </c:pt>
                <c:pt idx="6428">
                  <c:v>-0.2805091660075551</c:v>
                </c:pt>
                <c:pt idx="6429">
                  <c:v>-0.26584292669082893</c:v>
                </c:pt>
                <c:pt idx="6430">
                  <c:v>-0.26536465526108716</c:v>
                </c:pt>
                <c:pt idx="6431">
                  <c:v>-0.26964772016085103</c:v>
                </c:pt>
                <c:pt idx="6432">
                  <c:v>-0.28411074670657965</c:v>
                </c:pt>
                <c:pt idx="6433">
                  <c:v>-0.28256483915663871</c:v>
                </c:pt>
                <c:pt idx="6434">
                  <c:v>-0.30454006406156631</c:v>
                </c:pt>
                <c:pt idx="6435">
                  <c:v>-0.30075860443583785</c:v>
                </c:pt>
                <c:pt idx="6436">
                  <c:v>-0.30042951678061008</c:v>
                </c:pt>
                <c:pt idx="6437">
                  <c:v>-0.28344457521750099</c:v>
                </c:pt>
                <c:pt idx="6438">
                  <c:v>-0.28696379836731883</c:v>
                </c:pt>
                <c:pt idx="6439">
                  <c:v>-0.24510000670591203</c:v>
                </c:pt>
                <c:pt idx="6440">
                  <c:v>-0.24470582295538396</c:v>
                </c:pt>
                <c:pt idx="6441">
                  <c:v>-0.24235719481139492</c:v>
                </c:pt>
                <c:pt idx="6442">
                  <c:v>-0.20662501513523765</c:v>
                </c:pt>
                <c:pt idx="6443">
                  <c:v>-0.24996627410916236</c:v>
                </c:pt>
                <c:pt idx="6444">
                  <c:v>-0.25039853743924428</c:v>
                </c:pt>
                <c:pt idx="6445">
                  <c:v>-0.18982891511392627</c:v>
                </c:pt>
                <c:pt idx="6446">
                  <c:v>-0.19080998337589897</c:v>
                </c:pt>
                <c:pt idx="6447">
                  <c:v>-0.17087472567084211</c:v>
                </c:pt>
                <c:pt idx="6448">
                  <c:v>-0.18662672357667917</c:v>
                </c:pt>
                <c:pt idx="6449">
                  <c:v>-0.18763137811027272</c:v>
                </c:pt>
                <c:pt idx="6450">
                  <c:v>-0.18768636976882569</c:v>
                </c:pt>
                <c:pt idx="6451">
                  <c:v>-0.20330446272662689</c:v>
                </c:pt>
                <c:pt idx="6452">
                  <c:v>-0.19219758065292486</c:v>
                </c:pt>
                <c:pt idx="6453">
                  <c:v>-0.21691673911110881</c:v>
                </c:pt>
                <c:pt idx="6454">
                  <c:v>-0.26151493563530803</c:v>
                </c:pt>
                <c:pt idx="6455">
                  <c:v>-0.27822529871027696</c:v>
                </c:pt>
                <c:pt idx="6456">
                  <c:v>-0.27537082985834704</c:v>
                </c:pt>
                <c:pt idx="6457">
                  <c:v>-0.24797726559341729</c:v>
                </c:pt>
                <c:pt idx="6458">
                  <c:v>-0.33871860018226529</c:v>
                </c:pt>
                <c:pt idx="6459">
                  <c:v>-0.33548670307691053</c:v>
                </c:pt>
                <c:pt idx="6460">
                  <c:v>-0.33153219596049599</c:v>
                </c:pt>
                <c:pt idx="6461">
                  <c:v>-0.32462227484687156</c:v>
                </c:pt>
                <c:pt idx="6462">
                  <c:v>-0.37257337165947146</c:v>
                </c:pt>
                <c:pt idx="6463">
                  <c:v>-0.3213831971899212</c:v>
                </c:pt>
                <c:pt idx="6464">
                  <c:v>-0.26176000487035855</c:v>
                </c:pt>
                <c:pt idx="6465">
                  <c:v>-0.25628478990899972</c:v>
                </c:pt>
                <c:pt idx="6466">
                  <c:v>-0.24214738830010857</c:v>
                </c:pt>
                <c:pt idx="6467">
                  <c:v>-0.22346347874111272</c:v>
                </c:pt>
                <c:pt idx="6468">
                  <c:v>-0.24882900888034762</c:v>
                </c:pt>
                <c:pt idx="6469">
                  <c:v>-0.24474248773264212</c:v>
                </c:pt>
                <c:pt idx="6470">
                  <c:v>-0.25260106565309587</c:v>
                </c:pt>
                <c:pt idx="6471">
                  <c:v>-0.23876259843928699</c:v>
                </c:pt>
                <c:pt idx="6472">
                  <c:v>-0.24313906081707684</c:v>
                </c:pt>
                <c:pt idx="6473">
                  <c:v>-0.24172526024610991</c:v>
                </c:pt>
                <c:pt idx="6474">
                  <c:v>-0.29152089781303164</c:v>
                </c:pt>
                <c:pt idx="6475">
                  <c:v>-0.28734703681295853</c:v>
                </c:pt>
                <c:pt idx="6476">
                  <c:v>-0.29386150459010102</c:v>
                </c:pt>
                <c:pt idx="6477">
                  <c:v>-0.30968350488499979</c:v>
                </c:pt>
                <c:pt idx="6478">
                  <c:v>-0.30198923239869152</c:v>
                </c:pt>
                <c:pt idx="6479">
                  <c:v>-0.2864290259608564</c:v>
                </c:pt>
                <c:pt idx="6480">
                  <c:v>-0.29827405669822404</c:v>
                </c:pt>
                <c:pt idx="6481">
                  <c:v>-0.29644976951225788</c:v>
                </c:pt>
                <c:pt idx="6482">
                  <c:v>-0.29931343492041873</c:v>
                </c:pt>
                <c:pt idx="6483">
                  <c:v>-0.31496174966231966</c:v>
                </c:pt>
                <c:pt idx="6484">
                  <c:v>-0.32609875133211186</c:v>
                </c:pt>
                <c:pt idx="6485">
                  <c:v>-0.32323099262145427</c:v>
                </c:pt>
                <c:pt idx="6486">
                  <c:v>-0.31164005840116721</c:v>
                </c:pt>
                <c:pt idx="6487">
                  <c:v>-0.30827087461770947</c:v>
                </c:pt>
                <c:pt idx="6488">
                  <c:v>-0.30711421301441361</c:v>
                </c:pt>
                <c:pt idx="6489">
                  <c:v>-0.31207588590024915</c:v>
                </c:pt>
                <c:pt idx="6490">
                  <c:v>-0.31143666978742818</c:v>
                </c:pt>
                <c:pt idx="6491">
                  <c:v>-0.31529554547643823</c:v>
                </c:pt>
                <c:pt idx="6492">
                  <c:v>-0.31335459228668672</c:v>
                </c:pt>
                <c:pt idx="6493">
                  <c:v>-0.30944365691105818</c:v>
                </c:pt>
                <c:pt idx="6494">
                  <c:v>-0.30495274815933238</c:v>
                </c:pt>
                <c:pt idx="6495">
                  <c:v>-0.29433609156768631</c:v>
                </c:pt>
                <c:pt idx="6496">
                  <c:v>-0.29170664685648034</c:v>
                </c:pt>
                <c:pt idx="6497">
                  <c:v>-0.30583810184983545</c:v>
                </c:pt>
                <c:pt idx="6498">
                  <c:v>-0.30268674169339499</c:v>
                </c:pt>
                <c:pt idx="6499">
                  <c:v>-0.31118059487124394</c:v>
                </c:pt>
                <c:pt idx="6500">
                  <c:v>-0.31197144161039286</c:v>
                </c:pt>
                <c:pt idx="6501">
                  <c:v>-0.29762934707656702</c:v>
                </c:pt>
                <c:pt idx="6502">
                  <c:v>-0.33013017068882861</c:v>
                </c:pt>
                <c:pt idx="6503">
                  <c:v>-0.32742939374804125</c:v>
                </c:pt>
                <c:pt idx="6504">
                  <c:v>-0.32863294729214421</c:v>
                </c:pt>
                <c:pt idx="6505">
                  <c:v>-0.37024822123523887</c:v>
                </c:pt>
                <c:pt idx="6506">
                  <c:v>-0.38130436859940625</c:v>
                </c:pt>
                <c:pt idx="6507">
                  <c:v>-0.38232032851726566</c:v>
                </c:pt>
                <c:pt idx="6508">
                  <c:v>-0.39652619829684443</c:v>
                </c:pt>
                <c:pt idx="6509">
                  <c:v>-0.39645325527161795</c:v>
                </c:pt>
                <c:pt idx="6510">
                  <c:v>-0.42635890733501092</c:v>
                </c:pt>
                <c:pt idx="6511">
                  <c:v>-0.40319731254293667</c:v>
                </c:pt>
                <c:pt idx="6512">
                  <c:v>-0.40277393969094794</c:v>
                </c:pt>
                <c:pt idx="6513">
                  <c:v>-0.42708466507977472</c:v>
                </c:pt>
                <c:pt idx="6514">
                  <c:v>-0.41695451877948292</c:v>
                </c:pt>
                <c:pt idx="6515">
                  <c:v>-0.40354184007124622</c:v>
                </c:pt>
                <c:pt idx="6516">
                  <c:v>-0.39886603012450395</c:v>
                </c:pt>
                <c:pt idx="6517">
                  <c:v>-0.39116232599317813</c:v>
                </c:pt>
                <c:pt idx="6518">
                  <c:v>-0.34931137027024567</c:v>
                </c:pt>
                <c:pt idx="6519">
                  <c:v>-0.35277298977875932</c:v>
                </c:pt>
                <c:pt idx="6520">
                  <c:v>-0.35230311540622899</c:v>
                </c:pt>
                <c:pt idx="6521">
                  <c:v>-0.34742315282059988</c:v>
                </c:pt>
                <c:pt idx="6522">
                  <c:v>-0.31389968311420335</c:v>
                </c:pt>
                <c:pt idx="6523">
                  <c:v>-0.35261314802350985</c:v>
                </c:pt>
                <c:pt idx="6524">
                  <c:v>-0.38050242856771604</c:v>
                </c:pt>
                <c:pt idx="6525">
                  <c:v>-0.38314385047307764</c:v>
                </c:pt>
                <c:pt idx="6526">
                  <c:v>-0.44669017496782071</c:v>
                </c:pt>
                <c:pt idx="6527">
                  <c:v>-0.48889580172124875</c:v>
                </c:pt>
                <c:pt idx="6528">
                  <c:v>-0.46309008560829001</c:v>
                </c:pt>
                <c:pt idx="6529">
                  <c:v>-0.51443983503104573</c:v>
                </c:pt>
                <c:pt idx="6530">
                  <c:v>-0.51893627149654753</c:v>
                </c:pt>
                <c:pt idx="6531">
                  <c:v>-0.54546958667687451</c:v>
                </c:pt>
                <c:pt idx="6532">
                  <c:v>-0.55091642467179969</c:v>
                </c:pt>
                <c:pt idx="6533">
                  <c:v>-0.57678922780659825</c:v>
                </c:pt>
                <c:pt idx="6534">
                  <c:v>-0.57224474882049514</c:v>
                </c:pt>
                <c:pt idx="6535">
                  <c:v>-0.59458901820751731</c:v>
                </c:pt>
                <c:pt idx="6536">
                  <c:v>-0.59359654218422109</c:v>
                </c:pt>
                <c:pt idx="6537">
                  <c:v>-0.58598558906697817</c:v>
                </c:pt>
                <c:pt idx="6538">
                  <c:v>-0.60162682629486719</c:v>
                </c:pt>
                <c:pt idx="6539">
                  <c:v>-0.61090754717327722</c:v>
                </c:pt>
                <c:pt idx="6540">
                  <c:v>-0.60712466037362289</c:v>
                </c:pt>
                <c:pt idx="6541">
                  <c:v>-0.61054136854589536</c:v>
                </c:pt>
                <c:pt idx="6542">
                  <c:v>-0.59738478168540576</c:v>
                </c:pt>
                <c:pt idx="6543">
                  <c:v>-0.61830062011217291</c:v>
                </c:pt>
                <c:pt idx="6544">
                  <c:v>-0.62412251229486093</c:v>
                </c:pt>
                <c:pt idx="6545">
                  <c:v>-0.64935069025614389</c:v>
                </c:pt>
                <c:pt idx="6546">
                  <c:v>-0.64251129361509829</c:v>
                </c:pt>
                <c:pt idx="6547">
                  <c:v>-0.66250234221993631</c:v>
                </c:pt>
                <c:pt idx="6548">
                  <c:v>-0.65609822322267342</c:v>
                </c:pt>
                <c:pt idx="6549">
                  <c:v>-0.65741195240791483</c:v>
                </c:pt>
                <c:pt idx="6550">
                  <c:v>-0.59219407777157274</c:v>
                </c:pt>
                <c:pt idx="6551">
                  <c:v>-0.58968125057032517</c:v>
                </c:pt>
                <c:pt idx="6552">
                  <c:v>-0.59952881790362977</c:v>
                </c:pt>
                <c:pt idx="6553">
                  <c:v>-0.60554890197561162</c:v>
                </c:pt>
                <c:pt idx="6554">
                  <c:v>-0.59841462354765074</c:v>
                </c:pt>
                <c:pt idx="6555">
                  <c:v>-0.60882554583023141</c:v>
                </c:pt>
                <c:pt idx="6556">
                  <c:v>-0.61089103997486494</c:v>
                </c:pt>
                <c:pt idx="6557">
                  <c:v>-0.58672902981967912</c:v>
                </c:pt>
                <c:pt idx="6558">
                  <c:v>-0.57741672522241427</c:v>
                </c:pt>
                <c:pt idx="6559">
                  <c:v>-0.57262163641429986</c:v>
                </c:pt>
                <c:pt idx="6560">
                  <c:v>-0.57326439839744603</c:v>
                </c:pt>
                <c:pt idx="6561">
                  <c:v>-0.57749626603492066</c:v>
                </c:pt>
                <c:pt idx="6562">
                  <c:v>-0.5558633062460554</c:v>
                </c:pt>
                <c:pt idx="6563">
                  <c:v>-0.55585966310346846</c:v>
                </c:pt>
                <c:pt idx="6564">
                  <c:v>-0.54678777646547816</c:v>
                </c:pt>
                <c:pt idx="6565">
                  <c:v>-0.55241377285877979</c:v>
                </c:pt>
                <c:pt idx="6566">
                  <c:v>-0.54936808383573987</c:v>
                </c:pt>
                <c:pt idx="6567">
                  <c:v>-0.53809097617890356</c:v>
                </c:pt>
                <c:pt idx="6568">
                  <c:v>-0.53132046933826083</c:v>
                </c:pt>
                <c:pt idx="6569">
                  <c:v>-0.52917173387738392</c:v>
                </c:pt>
                <c:pt idx="6570">
                  <c:v>-0.39382162699506418</c:v>
                </c:pt>
                <c:pt idx="6571">
                  <c:v>-0.39830165096827297</c:v>
                </c:pt>
                <c:pt idx="6572">
                  <c:v>-0.41407620311095511</c:v>
                </c:pt>
                <c:pt idx="6573">
                  <c:v>-0.39411410717284323</c:v>
                </c:pt>
                <c:pt idx="6574">
                  <c:v>-0.37872779215342106</c:v>
                </c:pt>
                <c:pt idx="6575">
                  <c:v>-0.37798398003109301</c:v>
                </c:pt>
                <c:pt idx="6576">
                  <c:v>-0.36984220547547764</c:v>
                </c:pt>
                <c:pt idx="6577">
                  <c:v>-0.37585813165412801</c:v>
                </c:pt>
                <c:pt idx="6578">
                  <c:v>-0.30333758293993418</c:v>
                </c:pt>
                <c:pt idx="6579">
                  <c:v>-0.29576241029272515</c:v>
                </c:pt>
                <c:pt idx="6580">
                  <c:v>-0.27982913365895862</c:v>
                </c:pt>
                <c:pt idx="6581">
                  <c:v>-0.28266852484168298</c:v>
                </c:pt>
                <c:pt idx="6582">
                  <c:v>-0.28667523940714273</c:v>
                </c:pt>
                <c:pt idx="6583">
                  <c:v>-0.25207365635337814</c:v>
                </c:pt>
                <c:pt idx="6584">
                  <c:v>-0.23781675256780213</c:v>
                </c:pt>
                <c:pt idx="6585">
                  <c:v>-0.22992976864529885</c:v>
                </c:pt>
                <c:pt idx="6586">
                  <c:v>-0.19773781428157761</c:v>
                </c:pt>
                <c:pt idx="6587">
                  <c:v>-0.1868616809000731</c:v>
                </c:pt>
                <c:pt idx="6588">
                  <c:v>-0.19806690553651177</c:v>
                </c:pt>
                <c:pt idx="6589">
                  <c:v>-0.17578816292329333</c:v>
                </c:pt>
                <c:pt idx="6590">
                  <c:v>-0.16333251923920333</c:v>
                </c:pt>
                <c:pt idx="6591">
                  <c:v>-0.1618460198827634</c:v>
                </c:pt>
                <c:pt idx="6592">
                  <c:v>-0.16164848828867162</c:v>
                </c:pt>
                <c:pt idx="6593">
                  <c:v>-0.15333224668077594</c:v>
                </c:pt>
                <c:pt idx="6594">
                  <c:v>-0.14216964407314023</c:v>
                </c:pt>
                <c:pt idx="6595">
                  <c:v>-0.11471051453278595</c:v>
                </c:pt>
                <c:pt idx="6596">
                  <c:v>-0.11882849501685819</c:v>
                </c:pt>
                <c:pt idx="6597">
                  <c:v>-0.1177112246718211</c:v>
                </c:pt>
                <c:pt idx="6598">
                  <c:v>-0.11125844252754681</c:v>
                </c:pt>
                <c:pt idx="6599">
                  <c:v>-0.10176228820219954</c:v>
                </c:pt>
                <c:pt idx="6600">
                  <c:v>-9.3340525411863814E-2</c:v>
                </c:pt>
                <c:pt idx="6601">
                  <c:v>-0.10743100255601724</c:v>
                </c:pt>
                <c:pt idx="6602">
                  <c:v>-0.10560551200892546</c:v>
                </c:pt>
                <c:pt idx="6603">
                  <c:v>-6.3220909762554872E-2</c:v>
                </c:pt>
                <c:pt idx="6604">
                  <c:v>-5.0744645140904751E-2</c:v>
                </c:pt>
                <c:pt idx="6605">
                  <c:v>-1.5466897891038848E-3</c:v>
                </c:pt>
                <c:pt idx="6606">
                  <c:v>-4.9386584927425675E-3</c:v>
                </c:pt>
                <c:pt idx="6607">
                  <c:v>5.479915951483743E-2</c:v>
                </c:pt>
                <c:pt idx="6608">
                  <c:v>6.499107930914727E-2</c:v>
                </c:pt>
                <c:pt idx="6609">
                  <c:v>7.6667798282875607E-2</c:v>
                </c:pt>
                <c:pt idx="6610">
                  <c:v>1.6529183579262131E-2</c:v>
                </c:pt>
                <c:pt idx="6611">
                  <c:v>1.3710371669159933E-2</c:v>
                </c:pt>
                <c:pt idx="6612">
                  <c:v>5.798303382578035E-2</c:v>
                </c:pt>
                <c:pt idx="6613">
                  <c:v>7.0496535586755824E-2</c:v>
                </c:pt>
                <c:pt idx="6614">
                  <c:v>7.3028338217358463E-2</c:v>
                </c:pt>
                <c:pt idx="6615">
                  <c:v>0.10599825577178185</c:v>
                </c:pt>
                <c:pt idx="6616">
                  <c:v>0.13015057171250621</c:v>
                </c:pt>
                <c:pt idx="6617">
                  <c:v>0.14106163232581614</c:v>
                </c:pt>
                <c:pt idx="6618">
                  <c:v>0.14570312238778008</c:v>
                </c:pt>
                <c:pt idx="6619">
                  <c:v>0.16209838868645032</c:v>
                </c:pt>
                <c:pt idx="6620">
                  <c:v>0.16545114192854932</c:v>
                </c:pt>
                <c:pt idx="6621">
                  <c:v>0.15496161791756446</c:v>
                </c:pt>
                <c:pt idx="6622">
                  <c:v>0.14919412887446026</c:v>
                </c:pt>
                <c:pt idx="6623">
                  <c:v>0.14967672822438691</c:v>
                </c:pt>
                <c:pt idx="6624">
                  <c:v>0.15167521465688816</c:v>
                </c:pt>
                <c:pt idx="6625">
                  <c:v>0.16009367289051255</c:v>
                </c:pt>
                <c:pt idx="6626">
                  <c:v>0.18570819241772857</c:v>
                </c:pt>
                <c:pt idx="6627">
                  <c:v>0.12872200457849553</c:v>
                </c:pt>
                <c:pt idx="6628">
                  <c:v>0.12984270114310992</c:v>
                </c:pt>
                <c:pt idx="6629">
                  <c:v>0.12864340999922905</c:v>
                </c:pt>
                <c:pt idx="6630">
                  <c:v>3.3607175247635193E-2</c:v>
                </c:pt>
                <c:pt idx="6631">
                  <c:v>1.5840208929528955E-2</c:v>
                </c:pt>
                <c:pt idx="6632">
                  <c:v>7.309656836782942E-2</c:v>
                </c:pt>
                <c:pt idx="6633">
                  <c:v>6.6928453006589436E-2</c:v>
                </c:pt>
                <c:pt idx="6634">
                  <c:v>2.5075663434985587E-2</c:v>
                </c:pt>
                <c:pt idx="6635">
                  <c:v>2.8395083973730469E-2</c:v>
                </c:pt>
                <c:pt idx="6636">
                  <c:v>9.4220198664907127E-3</c:v>
                </c:pt>
                <c:pt idx="6637">
                  <c:v>1.4080101986228577E-2</c:v>
                </c:pt>
                <c:pt idx="6638">
                  <c:v>-9.7486864062282366E-2</c:v>
                </c:pt>
                <c:pt idx="6639">
                  <c:v>-9.0349468240954967E-2</c:v>
                </c:pt>
                <c:pt idx="6640">
                  <c:v>-0.11490005530823821</c:v>
                </c:pt>
                <c:pt idx="6641">
                  <c:v>-0.11780057779091049</c:v>
                </c:pt>
                <c:pt idx="6642">
                  <c:v>-9.2285120843499061E-2</c:v>
                </c:pt>
                <c:pt idx="6643">
                  <c:v>-0.12116402861440816</c:v>
                </c:pt>
                <c:pt idx="6644">
                  <c:v>-0.147849589113448</c:v>
                </c:pt>
                <c:pt idx="6645">
                  <c:v>-0.17972690079454878</c:v>
                </c:pt>
                <c:pt idx="6646">
                  <c:v>-0.20458131283410214</c:v>
                </c:pt>
                <c:pt idx="6647">
                  <c:v>-0.18906701074892818</c:v>
                </c:pt>
                <c:pt idx="6648">
                  <c:v>-0.19271207648102145</c:v>
                </c:pt>
                <c:pt idx="6649">
                  <c:v>-0.18586408359331885</c:v>
                </c:pt>
                <c:pt idx="6650">
                  <c:v>-0.18156803065010554</c:v>
                </c:pt>
                <c:pt idx="6651">
                  <c:v>-0.28146347281793871</c:v>
                </c:pt>
                <c:pt idx="6652">
                  <c:v>-0.2773359632468787</c:v>
                </c:pt>
                <c:pt idx="6653">
                  <c:v>-0.29746164125645658</c:v>
                </c:pt>
                <c:pt idx="6654">
                  <c:v>-0.28869199595386458</c:v>
                </c:pt>
                <c:pt idx="6655">
                  <c:v>-0.29323854273454375</c:v>
                </c:pt>
                <c:pt idx="6656">
                  <c:v>-0.29776041022834132</c:v>
                </c:pt>
                <c:pt idx="6657">
                  <c:v>-0.28482319162931902</c:v>
                </c:pt>
                <c:pt idx="6658">
                  <c:v>-0.29792626406226375</c:v>
                </c:pt>
                <c:pt idx="6659">
                  <c:v>-0.301918038501446</c:v>
                </c:pt>
                <c:pt idx="6660">
                  <c:v>-0.332910948599412</c:v>
                </c:pt>
                <c:pt idx="6661">
                  <c:v>-0.31564004893575748</c:v>
                </c:pt>
                <c:pt idx="6662">
                  <c:v>-0.30623953308821</c:v>
                </c:pt>
                <c:pt idx="6663">
                  <c:v>-0.29884963945031245</c:v>
                </c:pt>
                <c:pt idx="6664">
                  <c:v>-0.2979447604409125</c:v>
                </c:pt>
                <c:pt idx="6665">
                  <c:v>-0.30114016091897983</c:v>
                </c:pt>
                <c:pt idx="6666">
                  <c:v>-0.30183388747900108</c:v>
                </c:pt>
                <c:pt idx="6667">
                  <c:v>-0.30358642688877846</c:v>
                </c:pt>
                <c:pt idx="6668">
                  <c:v>-0.31650348434990344</c:v>
                </c:pt>
                <c:pt idx="6669">
                  <c:v>-0.3334676810364296</c:v>
                </c:pt>
                <c:pt idx="6670">
                  <c:v>-0.30704587996158544</c:v>
                </c:pt>
                <c:pt idx="6671">
                  <c:v>-0.31071478418608062</c:v>
                </c:pt>
                <c:pt idx="6672">
                  <c:v>-0.33490383238517979</c:v>
                </c:pt>
                <c:pt idx="6673">
                  <c:v>-0.35278333593547062</c:v>
                </c:pt>
                <c:pt idx="6674">
                  <c:v>-0.36424570379772148</c:v>
                </c:pt>
                <c:pt idx="6675">
                  <c:v>-0.40693367567954741</c:v>
                </c:pt>
                <c:pt idx="6676">
                  <c:v>-0.45466525256656171</c:v>
                </c:pt>
                <c:pt idx="6677">
                  <c:v>-0.44178074437407616</c:v>
                </c:pt>
                <c:pt idx="6678">
                  <c:v>-0.44568607140767913</c:v>
                </c:pt>
                <c:pt idx="6679">
                  <c:v>-0.48183972872614067</c:v>
                </c:pt>
                <c:pt idx="6680">
                  <c:v>-0.49968837035436525</c:v>
                </c:pt>
                <c:pt idx="6681">
                  <c:v>-0.50930090484457857</c:v>
                </c:pt>
                <c:pt idx="6682">
                  <c:v>-0.53022451175973528</c:v>
                </c:pt>
                <c:pt idx="6683">
                  <c:v>-0.53029485073197014</c:v>
                </c:pt>
                <c:pt idx="6684">
                  <c:v>-0.53421748795511548</c:v>
                </c:pt>
                <c:pt idx="6685">
                  <c:v>-0.54133374081539609</c:v>
                </c:pt>
                <c:pt idx="6686">
                  <c:v>-0.52537351923877429</c:v>
                </c:pt>
                <c:pt idx="6687">
                  <c:v>-0.49904359935497578</c:v>
                </c:pt>
                <c:pt idx="6688">
                  <c:v>-0.52060138906122022</c:v>
                </c:pt>
                <c:pt idx="6689">
                  <c:v>-0.50832910206456883</c:v>
                </c:pt>
                <c:pt idx="6690">
                  <c:v>-0.46692653555473873</c:v>
                </c:pt>
                <c:pt idx="6691">
                  <c:v>-0.43776455191726071</c:v>
                </c:pt>
                <c:pt idx="6692">
                  <c:v>-0.36972947088057107</c:v>
                </c:pt>
                <c:pt idx="6693">
                  <c:v>-0.36202646560641116</c:v>
                </c:pt>
                <c:pt idx="6694">
                  <c:v>-0.32439190819455466</c:v>
                </c:pt>
                <c:pt idx="6695">
                  <c:v>-0.33514157184203175</c:v>
                </c:pt>
                <c:pt idx="6696">
                  <c:v>-0.3277476570836837</c:v>
                </c:pt>
                <c:pt idx="6697">
                  <c:v>-0.32392968335163835</c:v>
                </c:pt>
                <c:pt idx="6698">
                  <c:v>-0.31431533812530166</c:v>
                </c:pt>
                <c:pt idx="6699">
                  <c:v>-0.32700138798735057</c:v>
                </c:pt>
                <c:pt idx="6700">
                  <c:v>-0.33790405330347301</c:v>
                </c:pt>
                <c:pt idx="6701">
                  <c:v>-0.33730993042910323</c:v>
                </c:pt>
                <c:pt idx="6702">
                  <c:v>-0.36770639407308098</c:v>
                </c:pt>
                <c:pt idx="6703">
                  <c:v>-0.37430362051970456</c:v>
                </c:pt>
                <c:pt idx="6704">
                  <c:v>-0.37185823391320322</c:v>
                </c:pt>
                <c:pt idx="6705">
                  <c:v>-0.36392183008186491</c:v>
                </c:pt>
                <c:pt idx="6706">
                  <c:v>-0.35725937124385559</c:v>
                </c:pt>
                <c:pt idx="6707">
                  <c:v>-0.37902910595221628</c:v>
                </c:pt>
                <c:pt idx="6708">
                  <c:v>-0.37646097727168365</c:v>
                </c:pt>
                <c:pt idx="6709">
                  <c:v>-0.3706072295819291</c:v>
                </c:pt>
                <c:pt idx="6710">
                  <c:v>-0.39606818118829923</c:v>
                </c:pt>
                <c:pt idx="6711">
                  <c:v>-0.36281761580288646</c:v>
                </c:pt>
                <c:pt idx="6712">
                  <c:v>-0.37638660152826237</c:v>
                </c:pt>
                <c:pt idx="6713">
                  <c:v>-0.36803234145338254</c:v>
                </c:pt>
                <c:pt idx="6714">
                  <c:v>-0.37023867204279498</c:v>
                </c:pt>
                <c:pt idx="6715">
                  <c:v>-0.36804909790877266</c:v>
                </c:pt>
                <c:pt idx="6716">
                  <c:v>-0.39291752616454662</c:v>
                </c:pt>
                <c:pt idx="6717">
                  <c:v>-0.40123881965824465</c:v>
                </c:pt>
                <c:pt idx="6718">
                  <c:v>-0.39117490359928914</c:v>
                </c:pt>
                <c:pt idx="6719">
                  <c:v>-0.39500086595289113</c:v>
                </c:pt>
                <c:pt idx="6720">
                  <c:v>-0.34817782780003032</c:v>
                </c:pt>
                <c:pt idx="6721">
                  <c:v>-0.36617548464214877</c:v>
                </c:pt>
                <c:pt idx="6722">
                  <c:v>-0.37203904687500838</c:v>
                </c:pt>
                <c:pt idx="6723">
                  <c:v>-0.37635046655611282</c:v>
                </c:pt>
                <c:pt idx="6724">
                  <c:v>-0.3836748877746835</c:v>
                </c:pt>
                <c:pt idx="6725">
                  <c:v>-0.3836630292168603</c:v>
                </c:pt>
                <c:pt idx="6726">
                  <c:v>-0.38400811903644511</c:v>
                </c:pt>
                <c:pt idx="6727">
                  <c:v>-0.3859769787245228</c:v>
                </c:pt>
                <c:pt idx="6728">
                  <c:v>-0.38540843189017893</c:v>
                </c:pt>
                <c:pt idx="6729">
                  <c:v>-0.3942679080063804</c:v>
                </c:pt>
                <c:pt idx="6730">
                  <c:v>-0.39739343751274969</c:v>
                </c:pt>
                <c:pt idx="6731">
                  <c:v>-0.39515407430827587</c:v>
                </c:pt>
                <c:pt idx="6732">
                  <c:v>-0.38896731309291321</c:v>
                </c:pt>
                <c:pt idx="6733">
                  <c:v>-0.38854805204508003</c:v>
                </c:pt>
                <c:pt idx="6734">
                  <c:v>-0.37615980142582944</c:v>
                </c:pt>
                <c:pt idx="6735">
                  <c:v>-0.38587386211979569</c:v>
                </c:pt>
                <c:pt idx="6736">
                  <c:v>-0.38608030983929714</c:v>
                </c:pt>
                <c:pt idx="6737">
                  <c:v>-0.39699662496504312</c:v>
                </c:pt>
                <c:pt idx="6738">
                  <c:v>-0.40878965553890562</c:v>
                </c:pt>
                <c:pt idx="6739">
                  <c:v>-0.39378139470013135</c:v>
                </c:pt>
                <c:pt idx="6740">
                  <c:v>-0.39502752580039363</c:v>
                </c:pt>
                <c:pt idx="6741">
                  <c:v>-0.38847046847343858</c:v>
                </c:pt>
                <c:pt idx="6742">
                  <c:v>-0.37969243747161258</c:v>
                </c:pt>
                <c:pt idx="6743">
                  <c:v>-0.37749761594122805</c:v>
                </c:pt>
                <c:pt idx="6744">
                  <c:v>-0.38393269280346715</c:v>
                </c:pt>
                <c:pt idx="6745">
                  <c:v>-0.37111766202945712</c:v>
                </c:pt>
                <c:pt idx="6746">
                  <c:v>-0.3764721500571333</c:v>
                </c:pt>
                <c:pt idx="6747">
                  <c:v>-0.37986691209069107</c:v>
                </c:pt>
                <c:pt idx="6748">
                  <c:v>-0.37298342099862597</c:v>
                </c:pt>
                <c:pt idx="6749">
                  <c:v>-0.35837430072955212</c:v>
                </c:pt>
                <c:pt idx="6750">
                  <c:v>-0.36180480924819292</c:v>
                </c:pt>
                <c:pt idx="6751">
                  <c:v>-0.34740239118457994</c:v>
                </c:pt>
                <c:pt idx="6752">
                  <c:v>-0.44014428759225421</c:v>
                </c:pt>
                <c:pt idx="6753">
                  <c:v>-0.43376372196331431</c:v>
                </c:pt>
                <c:pt idx="6754">
                  <c:v>-0.47229145456433008</c:v>
                </c:pt>
                <c:pt idx="6755">
                  <c:v>-0.47413965041543299</c:v>
                </c:pt>
                <c:pt idx="6756">
                  <c:v>-0.48260571934768226</c:v>
                </c:pt>
                <c:pt idx="6757">
                  <c:v>-0.49968739392435918</c:v>
                </c:pt>
                <c:pt idx="6758">
                  <c:v>-0.49789854358688418</c:v>
                </c:pt>
                <c:pt idx="6759">
                  <c:v>-0.50040581318942001</c:v>
                </c:pt>
                <c:pt idx="6760">
                  <c:v>-0.48980478334770167</c:v>
                </c:pt>
                <c:pt idx="6761">
                  <c:v>-0.49087250228119378</c:v>
                </c:pt>
                <c:pt idx="6762">
                  <c:v>-0.42308412798171097</c:v>
                </c:pt>
                <c:pt idx="6763">
                  <c:v>-0.3989149056211419</c:v>
                </c:pt>
                <c:pt idx="6764">
                  <c:v>-0.25459334928425098</c:v>
                </c:pt>
                <c:pt idx="6765">
                  <c:v>-0.20253316239562771</c:v>
                </c:pt>
                <c:pt idx="6766">
                  <c:v>-0.2158379307712171</c:v>
                </c:pt>
                <c:pt idx="6767">
                  <c:v>-0.16796556587013831</c:v>
                </c:pt>
                <c:pt idx="6768">
                  <c:v>-0.17108117084375996</c:v>
                </c:pt>
                <c:pt idx="6769">
                  <c:v>-0.16759180543632018</c:v>
                </c:pt>
                <c:pt idx="6770">
                  <c:v>-0.17598239727347015</c:v>
                </c:pt>
                <c:pt idx="6771">
                  <c:v>-0.17704140009465053</c:v>
                </c:pt>
                <c:pt idx="6772">
                  <c:v>-0.15334684797888959</c:v>
                </c:pt>
                <c:pt idx="6773">
                  <c:v>-0.16314469655174896</c:v>
                </c:pt>
                <c:pt idx="6774">
                  <c:v>-0.18872728223780127</c:v>
                </c:pt>
                <c:pt idx="6775">
                  <c:v>-0.20811495648303874</c:v>
                </c:pt>
                <c:pt idx="6776">
                  <c:v>-0.16328580041008489</c:v>
                </c:pt>
                <c:pt idx="6777">
                  <c:v>-0.17434365022613771</c:v>
                </c:pt>
                <c:pt idx="6778">
                  <c:v>-0.1858800730762542</c:v>
                </c:pt>
                <c:pt idx="6779">
                  <c:v>-0.18871804692569183</c:v>
                </c:pt>
                <c:pt idx="6780">
                  <c:v>-0.22745758751018841</c:v>
                </c:pt>
                <c:pt idx="6781">
                  <c:v>-0.20328195759774989</c:v>
                </c:pt>
                <c:pt idx="6782">
                  <c:v>-0.22380066250257935</c:v>
                </c:pt>
                <c:pt idx="6783">
                  <c:v>-0.22696060191438228</c:v>
                </c:pt>
                <c:pt idx="6784">
                  <c:v>-0.22868133172632291</c:v>
                </c:pt>
                <c:pt idx="6785">
                  <c:v>-0.22923882843430565</c:v>
                </c:pt>
                <c:pt idx="6786">
                  <c:v>-0.24044804771713837</c:v>
                </c:pt>
                <c:pt idx="6787">
                  <c:v>-0.23125223471683953</c:v>
                </c:pt>
                <c:pt idx="6788">
                  <c:v>-0.25475753637681353</c:v>
                </c:pt>
                <c:pt idx="6789">
                  <c:v>-0.24215652665635265</c:v>
                </c:pt>
                <c:pt idx="6790">
                  <c:v>-0.25059267665186213</c:v>
                </c:pt>
                <c:pt idx="6791">
                  <c:v>-0.25147529521687384</c:v>
                </c:pt>
                <c:pt idx="6792">
                  <c:v>-0.22927163513143253</c:v>
                </c:pt>
                <c:pt idx="6793">
                  <c:v>-0.23295811056132029</c:v>
                </c:pt>
                <c:pt idx="6794">
                  <c:v>-0.27488866149782243</c:v>
                </c:pt>
                <c:pt idx="6795">
                  <c:v>-0.28867466283544202</c:v>
                </c:pt>
                <c:pt idx="6796">
                  <c:v>-0.28945319891474502</c:v>
                </c:pt>
                <c:pt idx="6797">
                  <c:v>-0.28971168307904016</c:v>
                </c:pt>
                <c:pt idx="6798">
                  <c:v>-0.27297929058559967</c:v>
                </c:pt>
                <c:pt idx="6799">
                  <c:v>-0.2843021665810298</c:v>
                </c:pt>
                <c:pt idx="6800">
                  <c:v>-0.28230171909117791</c:v>
                </c:pt>
                <c:pt idx="6801">
                  <c:v>-0.27854129558327756</c:v>
                </c:pt>
                <c:pt idx="6802">
                  <c:v>-0.25739117878634465</c:v>
                </c:pt>
                <c:pt idx="6803">
                  <c:v>-0.25543101968032683</c:v>
                </c:pt>
                <c:pt idx="6804">
                  <c:v>-0.25087101751310337</c:v>
                </c:pt>
                <c:pt idx="6805">
                  <c:v>-0.19413545989094108</c:v>
                </c:pt>
                <c:pt idx="6806">
                  <c:v>-0.19865889531308309</c:v>
                </c:pt>
                <c:pt idx="6807">
                  <c:v>-0.24156174564412475</c:v>
                </c:pt>
                <c:pt idx="6808">
                  <c:v>-0.24613900591669782</c:v>
                </c:pt>
                <c:pt idx="6809">
                  <c:v>-0.25352721969371256</c:v>
                </c:pt>
                <c:pt idx="6810">
                  <c:v>-0.24272193544582715</c:v>
                </c:pt>
                <c:pt idx="6811">
                  <c:v>-0.27112542932706235</c:v>
                </c:pt>
                <c:pt idx="6812">
                  <c:v>-0.27159431235819148</c:v>
                </c:pt>
                <c:pt idx="6813">
                  <c:v>-0.26994611559681814</c:v>
                </c:pt>
                <c:pt idx="6814">
                  <c:v>-0.27565441529482781</c:v>
                </c:pt>
                <c:pt idx="6815">
                  <c:v>-0.32157560876680452</c:v>
                </c:pt>
                <c:pt idx="6816">
                  <c:v>-0.32187371799760955</c:v>
                </c:pt>
                <c:pt idx="6817">
                  <c:v>-0.324663446793931</c:v>
                </c:pt>
                <c:pt idx="6818">
                  <c:v>-0.33751653518655222</c:v>
                </c:pt>
                <c:pt idx="6819">
                  <c:v>-0.33811377536641174</c:v>
                </c:pt>
                <c:pt idx="6820">
                  <c:v>-0.3381577456839826</c:v>
                </c:pt>
                <c:pt idx="6821">
                  <c:v>-0.33767641841966889</c:v>
                </c:pt>
                <c:pt idx="6822">
                  <c:v>-0.37193600643818264</c:v>
                </c:pt>
                <c:pt idx="6823">
                  <c:v>-0.38026736604290251</c:v>
                </c:pt>
                <c:pt idx="6824">
                  <c:v>-0.47767772168712613</c:v>
                </c:pt>
                <c:pt idx="6825">
                  <c:v>-0.52118624232266042</c:v>
                </c:pt>
                <c:pt idx="6826">
                  <c:v>-0.52135341935205959</c:v>
                </c:pt>
                <c:pt idx="6827">
                  <c:v>-0.56256969739361717</c:v>
                </c:pt>
                <c:pt idx="6828">
                  <c:v>-0.55955689899524175</c:v>
                </c:pt>
                <c:pt idx="6829">
                  <c:v>-0.55460395029390042</c:v>
                </c:pt>
                <c:pt idx="6830">
                  <c:v>-0.53272500164506609</c:v>
                </c:pt>
                <c:pt idx="6831">
                  <c:v>-0.54730370616249502</c:v>
                </c:pt>
                <c:pt idx="6832">
                  <c:v>-0.54875409933820607</c:v>
                </c:pt>
                <c:pt idx="6833">
                  <c:v>-0.54431443084210185</c:v>
                </c:pt>
                <c:pt idx="6834">
                  <c:v>-0.53258775822305471</c:v>
                </c:pt>
                <c:pt idx="6835">
                  <c:v>-0.53236782367881785</c:v>
                </c:pt>
                <c:pt idx="6836">
                  <c:v>-0.53097999253798178</c:v>
                </c:pt>
                <c:pt idx="6837">
                  <c:v>-0.52421938344267716</c:v>
                </c:pt>
                <c:pt idx="6838">
                  <c:v>-0.50744530300328805</c:v>
                </c:pt>
                <c:pt idx="6839">
                  <c:v>-0.49091733455463493</c:v>
                </c:pt>
                <c:pt idx="6840">
                  <c:v>-0.48340559524979804</c:v>
                </c:pt>
                <c:pt idx="6841">
                  <c:v>-0.4778562164607299</c:v>
                </c:pt>
                <c:pt idx="6842">
                  <c:v>-0.46620077178177632</c:v>
                </c:pt>
                <c:pt idx="6843">
                  <c:v>-0.47043168000447722</c:v>
                </c:pt>
                <c:pt idx="6844">
                  <c:v>-0.46109308607613975</c:v>
                </c:pt>
                <c:pt idx="6845">
                  <c:v>-0.46109308607613975</c:v>
                </c:pt>
                <c:pt idx="6846">
                  <c:v>-0.45827789562870574</c:v>
                </c:pt>
                <c:pt idx="6847">
                  <c:v>-0.43148999897325702</c:v>
                </c:pt>
                <c:pt idx="6848">
                  <c:v>-0.41430135167558518</c:v>
                </c:pt>
                <c:pt idx="6849">
                  <c:v>-0.42438129841108702</c:v>
                </c:pt>
                <c:pt idx="6850">
                  <c:v>-0.4245627695565809</c:v>
                </c:pt>
                <c:pt idx="6851">
                  <c:v>-0.42786872196440229</c:v>
                </c:pt>
                <c:pt idx="6852">
                  <c:v>-0.45788158960758968</c:v>
                </c:pt>
                <c:pt idx="6853">
                  <c:v>-0.4729196063246629</c:v>
                </c:pt>
                <c:pt idx="6854">
                  <c:v>-0.47152977589935174</c:v>
                </c:pt>
                <c:pt idx="6855">
                  <c:v>-0.45163057558760211</c:v>
                </c:pt>
                <c:pt idx="6856">
                  <c:v>-0.4520835721439575</c:v>
                </c:pt>
                <c:pt idx="6857">
                  <c:v>-0.46205352075005207</c:v>
                </c:pt>
                <c:pt idx="6858">
                  <c:v>-0.4486552789656883</c:v>
                </c:pt>
                <c:pt idx="6859">
                  <c:v>-0.44490861414444988</c:v>
                </c:pt>
                <c:pt idx="6860">
                  <c:v>-0.44460468421920873</c:v>
                </c:pt>
                <c:pt idx="6861">
                  <c:v>-0.45337577855621775</c:v>
                </c:pt>
                <c:pt idx="6862">
                  <c:v>-0.46886710314842772</c:v>
                </c:pt>
                <c:pt idx="6863">
                  <c:v>-0.47000819263508969</c:v>
                </c:pt>
                <c:pt idx="6864">
                  <c:v>-0.46456073463512315</c:v>
                </c:pt>
                <c:pt idx="6865">
                  <c:v>-0.55274178278832797</c:v>
                </c:pt>
                <c:pt idx="6866">
                  <c:v>-0.56200049321397016</c:v>
                </c:pt>
                <c:pt idx="6867">
                  <c:v>-0.51860294608781898</c:v>
                </c:pt>
                <c:pt idx="6868">
                  <c:v>-0.5063781847057417</c:v>
                </c:pt>
                <c:pt idx="6869">
                  <c:v>-0.50956458803673743</c:v>
                </c:pt>
                <c:pt idx="6870">
                  <c:v>-0.53666409326384479</c:v>
                </c:pt>
                <c:pt idx="6871">
                  <c:v>-0.5083096770712624</c:v>
                </c:pt>
                <c:pt idx="6872">
                  <c:v>-0.52756371390336665</c:v>
                </c:pt>
                <c:pt idx="6873">
                  <c:v>-0.52396633839213058</c:v>
                </c:pt>
                <c:pt idx="6874">
                  <c:v>-0.52257628856522653</c:v>
                </c:pt>
                <c:pt idx="6875">
                  <c:v>-0.46880550389202802</c:v>
                </c:pt>
                <c:pt idx="6876">
                  <c:v>-0.46999262342996573</c:v>
                </c:pt>
                <c:pt idx="6877">
                  <c:v>-0.46358827770133421</c:v>
                </c:pt>
                <c:pt idx="6878">
                  <c:v>-0.44794243325871008</c:v>
                </c:pt>
                <c:pt idx="6879">
                  <c:v>-0.42870083175825235</c:v>
                </c:pt>
                <c:pt idx="6880">
                  <c:v>-0.44301505153310405</c:v>
                </c:pt>
                <c:pt idx="6881">
                  <c:v>-0.46342209927301625</c:v>
                </c:pt>
                <c:pt idx="6882">
                  <c:v>-0.44428875092938042</c:v>
                </c:pt>
                <c:pt idx="6883">
                  <c:v>-0.39967526802805614</c:v>
                </c:pt>
                <c:pt idx="6884">
                  <c:v>-0.4457889670682732</c:v>
                </c:pt>
                <c:pt idx="6885">
                  <c:v>-0.46941323641399191</c:v>
                </c:pt>
                <c:pt idx="6886">
                  <c:v>-0.46292935821352355</c:v>
                </c:pt>
                <c:pt idx="6887">
                  <c:v>-0.39714840924236056</c:v>
                </c:pt>
                <c:pt idx="6888">
                  <c:v>-0.4002111679417954</c:v>
                </c:pt>
                <c:pt idx="6889">
                  <c:v>-0.4051629971760784</c:v>
                </c:pt>
                <c:pt idx="6890">
                  <c:v>-0.40490978499137276</c:v>
                </c:pt>
                <c:pt idx="6891">
                  <c:v>-0.40456115661991504</c:v>
                </c:pt>
                <c:pt idx="6892">
                  <c:v>-0.37249480175037014</c:v>
                </c:pt>
                <c:pt idx="6893">
                  <c:v>-0.36386134291893568</c:v>
                </c:pt>
                <c:pt idx="6894">
                  <c:v>-0.35966667432218741</c:v>
                </c:pt>
                <c:pt idx="6895">
                  <c:v>-0.35595541173186801</c:v>
                </c:pt>
                <c:pt idx="6896">
                  <c:v>-0.35842540835048525</c:v>
                </c:pt>
                <c:pt idx="6897">
                  <c:v>-0.35983171131379599</c:v>
                </c:pt>
                <c:pt idx="6898">
                  <c:v>-0.37306162479556459</c:v>
                </c:pt>
                <c:pt idx="6899">
                  <c:v>-0.40188799895087923</c:v>
                </c:pt>
                <c:pt idx="6900">
                  <c:v>-0.42118659822335486</c:v>
                </c:pt>
                <c:pt idx="6901">
                  <c:v>-0.42407989202360258</c:v>
                </c:pt>
                <c:pt idx="6902">
                  <c:v>-0.42169928921881861</c:v>
                </c:pt>
                <c:pt idx="6903">
                  <c:v>-0.40612264790349861</c:v>
                </c:pt>
                <c:pt idx="6904">
                  <c:v>-0.40537432933410256</c:v>
                </c:pt>
                <c:pt idx="6905">
                  <c:v>-0.38210480827479809</c:v>
                </c:pt>
                <c:pt idx="6906">
                  <c:v>-0.39170550853337388</c:v>
                </c:pt>
                <c:pt idx="6907">
                  <c:v>-0.44787555729221962</c:v>
                </c:pt>
                <c:pt idx="6908">
                  <c:v>-0.44630681999955946</c:v>
                </c:pt>
                <c:pt idx="6909">
                  <c:v>-0.4651599002378034</c:v>
                </c:pt>
                <c:pt idx="6910">
                  <c:v>-0.56967543251652353</c:v>
                </c:pt>
                <c:pt idx="6911">
                  <c:v>-0.60946684309997579</c:v>
                </c:pt>
                <c:pt idx="6912">
                  <c:v>-0.57841380255395725</c:v>
                </c:pt>
                <c:pt idx="6913">
                  <c:v>-0.55757102140153614</c:v>
                </c:pt>
                <c:pt idx="6914">
                  <c:v>-0.53624235264635911</c:v>
                </c:pt>
                <c:pt idx="6915">
                  <c:v>-0.52928296228225558</c:v>
                </c:pt>
                <c:pt idx="6916">
                  <c:v>-0.52911631918655666</c:v>
                </c:pt>
                <c:pt idx="6917">
                  <c:v>-0.52449235054717036</c:v>
                </c:pt>
                <c:pt idx="6918">
                  <c:v>-0.54373709765784661</c:v>
                </c:pt>
                <c:pt idx="6919">
                  <c:v>-0.54495020238033787</c:v>
                </c:pt>
                <c:pt idx="6920">
                  <c:v>-0.51524287892685328</c:v>
                </c:pt>
                <c:pt idx="6921">
                  <c:v>-0.51206048783488411</c:v>
                </c:pt>
                <c:pt idx="6922">
                  <c:v>-0.51882732105564056</c:v>
                </c:pt>
                <c:pt idx="6923">
                  <c:v>-0.52472567436954387</c:v>
                </c:pt>
                <c:pt idx="6924">
                  <c:v>-0.53455025046310356</c:v>
                </c:pt>
                <c:pt idx="6925">
                  <c:v>-0.5219488201745055</c:v>
                </c:pt>
                <c:pt idx="6926">
                  <c:v>-0.52499358532029039</c:v>
                </c:pt>
                <c:pt idx="6927">
                  <c:v>-0.52620870218328064</c:v>
                </c:pt>
                <c:pt idx="6928">
                  <c:v>-0.53813808276940334</c:v>
                </c:pt>
                <c:pt idx="6929">
                  <c:v>-0.53681994964716218</c:v>
                </c:pt>
                <c:pt idx="6930">
                  <c:v>-0.53476305815859304</c:v>
                </c:pt>
                <c:pt idx="6931">
                  <c:v>-0.52323313999347842</c:v>
                </c:pt>
                <c:pt idx="6932">
                  <c:v>-0.51150240369740341</c:v>
                </c:pt>
                <c:pt idx="6933">
                  <c:v>-0.51371281116310363</c:v>
                </c:pt>
                <c:pt idx="6934">
                  <c:v>-0.51433995294243262</c:v>
                </c:pt>
                <c:pt idx="6935">
                  <c:v>-0.50643821423969004</c:v>
                </c:pt>
                <c:pt idx="6936">
                  <c:v>-0.49482959009031124</c:v>
                </c:pt>
                <c:pt idx="6937">
                  <c:v>-0.47582529212992808</c:v>
                </c:pt>
                <c:pt idx="6938">
                  <c:v>-0.47447547723854899</c:v>
                </c:pt>
                <c:pt idx="6939">
                  <c:v>-0.4770499347977124</c:v>
                </c:pt>
                <c:pt idx="6940">
                  <c:v>-0.47964298694360363</c:v>
                </c:pt>
                <c:pt idx="6941">
                  <c:v>-0.46859728593171851</c:v>
                </c:pt>
                <c:pt idx="6942">
                  <c:v>-0.48002623281690088</c:v>
                </c:pt>
                <c:pt idx="6943">
                  <c:v>-0.52761300866666505</c:v>
                </c:pt>
                <c:pt idx="6944">
                  <c:v>-0.52152891386851774</c:v>
                </c:pt>
                <c:pt idx="6945">
                  <c:v>-0.5190821663460119</c:v>
                </c:pt>
                <c:pt idx="6946">
                  <c:v>-0.51961135142772807</c:v>
                </c:pt>
                <c:pt idx="6947">
                  <c:v>-0.50477922245642293</c:v>
                </c:pt>
                <c:pt idx="6948">
                  <c:v>-0.50166196979574396</c:v>
                </c:pt>
                <c:pt idx="6949">
                  <c:v>-0.50206770951282853</c:v>
                </c:pt>
                <c:pt idx="6950">
                  <c:v>-0.48884139355744971</c:v>
                </c:pt>
                <c:pt idx="6951">
                  <c:v>-0.48841579599170204</c:v>
                </c:pt>
                <c:pt idx="6952">
                  <c:v>-0.48866242768078216</c:v>
                </c:pt>
                <c:pt idx="6953">
                  <c:v>-0.48291537709229676</c:v>
                </c:pt>
                <c:pt idx="6954">
                  <c:v>-0.48329030431797732</c:v>
                </c:pt>
                <c:pt idx="6955">
                  <c:v>-0.47287243900078135</c:v>
                </c:pt>
                <c:pt idx="6956">
                  <c:v>-0.44189286832587071</c:v>
                </c:pt>
                <c:pt idx="6957">
                  <c:v>-0.43974079328827692</c:v>
                </c:pt>
                <c:pt idx="6958">
                  <c:v>-0.44073979801063573</c:v>
                </c:pt>
                <c:pt idx="6959">
                  <c:v>-0.43907730609477696</c:v>
                </c:pt>
                <c:pt idx="6960">
                  <c:v>-0.43651904029703725</c:v>
                </c:pt>
                <c:pt idx="6961">
                  <c:v>-0.43571601095781592</c:v>
                </c:pt>
                <c:pt idx="6962">
                  <c:v>-0.42525815093258384</c:v>
                </c:pt>
                <c:pt idx="6963">
                  <c:v>-0.42372253312818203</c:v>
                </c:pt>
                <c:pt idx="6964">
                  <c:v>-0.40056437461187738</c:v>
                </c:pt>
                <c:pt idx="6965">
                  <c:v>-0.29747627332358001</c:v>
                </c:pt>
                <c:pt idx="6966">
                  <c:v>-0.28563316773558045</c:v>
                </c:pt>
                <c:pt idx="6967">
                  <c:v>-0.22879466532107157</c:v>
                </c:pt>
                <c:pt idx="6968">
                  <c:v>-0.22835193479656096</c:v>
                </c:pt>
                <c:pt idx="6969">
                  <c:v>-0.21174009444389694</c:v>
                </c:pt>
                <c:pt idx="6970">
                  <c:v>-3.4365498557009197E-2</c:v>
                </c:pt>
                <c:pt idx="6971">
                  <c:v>9.5713316338942478E-2</c:v>
                </c:pt>
                <c:pt idx="6972">
                  <c:v>9.510580035030472E-2</c:v>
                </c:pt>
                <c:pt idx="6973">
                  <c:v>0.11397129669537916</c:v>
                </c:pt>
                <c:pt idx="6974">
                  <c:v>0.13947160422656921</c:v>
                </c:pt>
                <c:pt idx="6975">
                  <c:v>0.1277223555700073</c:v>
                </c:pt>
                <c:pt idx="6976">
                  <c:v>0.11125564633271766</c:v>
                </c:pt>
                <c:pt idx="6977">
                  <c:v>0.18552016628293405</c:v>
                </c:pt>
                <c:pt idx="6978">
                  <c:v>0.1908915451272529</c:v>
                </c:pt>
                <c:pt idx="6979">
                  <c:v>0.17867881998376067</c:v>
                </c:pt>
                <c:pt idx="6980">
                  <c:v>0.123957971274818</c:v>
                </c:pt>
                <c:pt idx="6981">
                  <c:v>0.1370565787453342</c:v>
                </c:pt>
                <c:pt idx="6982">
                  <c:v>0.18971573174454401</c:v>
                </c:pt>
                <c:pt idx="6983">
                  <c:v>0.18306267546105146</c:v>
                </c:pt>
                <c:pt idx="6984">
                  <c:v>0.20830181535305356</c:v>
                </c:pt>
                <c:pt idx="6985">
                  <c:v>0.20659446431808004</c:v>
                </c:pt>
                <c:pt idx="6986">
                  <c:v>0.20423135099693981</c:v>
                </c:pt>
                <c:pt idx="6987">
                  <c:v>0.21763463614041023</c:v>
                </c:pt>
                <c:pt idx="6988">
                  <c:v>0.22439363588579367</c:v>
                </c:pt>
                <c:pt idx="6989">
                  <c:v>0.21565236662514581</c:v>
                </c:pt>
                <c:pt idx="6990">
                  <c:v>0.2123309255090709</c:v>
                </c:pt>
                <c:pt idx="6991">
                  <c:v>0.20267097540049223</c:v>
                </c:pt>
                <c:pt idx="6992">
                  <c:v>0.21034568287364938</c:v>
                </c:pt>
                <c:pt idx="6993">
                  <c:v>0.21773619107282111</c:v>
                </c:pt>
                <c:pt idx="6994">
                  <c:v>0.21671792440220092</c:v>
                </c:pt>
                <c:pt idx="6995">
                  <c:v>0.21342103894934517</c:v>
                </c:pt>
                <c:pt idx="6996">
                  <c:v>0.20439441325223978</c:v>
                </c:pt>
                <c:pt idx="6997">
                  <c:v>0.18603661468638813</c:v>
                </c:pt>
                <c:pt idx="6998">
                  <c:v>0.18946330421126609</c:v>
                </c:pt>
                <c:pt idx="6999">
                  <c:v>0.19850237205965227</c:v>
                </c:pt>
                <c:pt idx="7000">
                  <c:v>0.2562957222175441</c:v>
                </c:pt>
                <c:pt idx="7001">
                  <c:v>0.2569476060862812</c:v>
                </c:pt>
                <c:pt idx="7002">
                  <c:v>0.24812978217187132</c:v>
                </c:pt>
                <c:pt idx="7003">
                  <c:v>0.25210465326018155</c:v>
                </c:pt>
                <c:pt idx="7004">
                  <c:v>0.29502591675523909</c:v>
                </c:pt>
                <c:pt idx="7005">
                  <c:v>0.29980533274932641</c:v>
                </c:pt>
                <c:pt idx="7006">
                  <c:v>0.23380654338012802</c:v>
                </c:pt>
                <c:pt idx="7007">
                  <c:v>0.2168960490785273</c:v>
                </c:pt>
                <c:pt idx="7008">
                  <c:v>2.8390441761939424E-2</c:v>
                </c:pt>
                <c:pt idx="7009">
                  <c:v>1.8328743323274783E-2</c:v>
                </c:pt>
                <c:pt idx="7010">
                  <c:v>1.5229038105849911E-2</c:v>
                </c:pt>
                <c:pt idx="7011">
                  <c:v>1.5829628186970018E-2</c:v>
                </c:pt>
                <c:pt idx="7012">
                  <c:v>1.9805488237922449E-2</c:v>
                </c:pt>
                <c:pt idx="7013">
                  <c:v>1.8613048058921104E-2</c:v>
                </c:pt>
                <c:pt idx="7014">
                  <c:v>6.6073962418109157E-3</c:v>
                </c:pt>
                <c:pt idx="7015">
                  <c:v>1.0502482778317501E-2</c:v>
                </c:pt>
                <c:pt idx="7016">
                  <c:v>-1.0392949295964144E-2</c:v>
                </c:pt>
                <c:pt idx="7017">
                  <c:v>-7.1168421286587503E-3</c:v>
                </c:pt>
                <c:pt idx="7018">
                  <c:v>-6.1661808738036139E-3</c:v>
                </c:pt>
                <c:pt idx="7019">
                  <c:v>-6.2173584843140178E-3</c:v>
                </c:pt>
                <c:pt idx="7020">
                  <c:v>-2.8103402703470006E-3</c:v>
                </c:pt>
                <c:pt idx="7021">
                  <c:v>-2.4301952283329705E-2</c:v>
                </c:pt>
                <c:pt idx="7022">
                  <c:v>-3.3396808701385845E-2</c:v>
                </c:pt>
                <c:pt idx="7023">
                  <c:v>-2.6034468571333624E-2</c:v>
                </c:pt>
                <c:pt idx="7024">
                  <c:v>-2.1159881692846608E-2</c:v>
                </c:pt>
                <c:pt idx="7025">
                  <c:v>-0.10308979916577486</c:v>
                </c:pt>
                <c:pt idx="7026">
                  <c:v>-0.1127399088801181</c:v>
                </c:pt>
                <c:pt idx="7027">
                  <c:v>-0.17482778622326961</c:v>
                </c:pt>
                <c:pt idx="7028">
                  <c:v>-0.10956303438123235</c:v>
                </c:pt>
                <c:pt idx="7029">
                  <c:v>-0.11557263636888486</c:v>
                </c:pt>
                <c:pt idx="7030">
                  <c:v>-0.13263643384774454</c:v>
                </c:pt>
                <c:pt idx="7031">
                  <c:v>-0.13311002382628362</c:v>
                </c:pt>
                <c:pt idx="7032">
                  <c:v>-0.12587649748754773</c:v>
                </c:pt>
                <c:pt idx="7033">
                  <c:v>-0.12819749976963574</c:v>
                </c:pt>
                <c:pt idx="7034">
                  <c:v>-0.1645942223440959</c:v>
                </c:pt>
                <c:pt idx="7035">
                  <c:v>-0.1520660157507108</c:v>
                </c:pt>
                <c:pt idx="7036">
                  <c:v>-0.1228402380764166</c:v>
                </c:pt>
                <c:pt idx="7037">
                  <c:v>-0.1426628296874918</c:v>
                </c:pt>
                <c:pt idx="7038">
                  <c:v>-0.15423619531239396</c:v>
                </c:pt>
                <c:pt idx="7039">
                  <c:v>-0.14183320469286959</c:v>
                </c:pt>
                <c:pt idx="7040">
                  <c:v>-0.12548124949851025</c:v>
                </c:pt>
                <c:pt idx="7041">
                  <c:v>-0.12585534806596355</c:v>
                </c:pt>
                <c:pt idx="7042">
                  <c:v>-0.14832491083027191</c:v>
                </c:pt>
                <c:pt idx="7043">
                  <c:v>-0.18651523912490778</c:v>
                </c:pt>
                <c:pt idx="7044">
                  <c:v>-0.1880709716913477</c:v>
                </c:pt>
                <c:pt idx="7045">
                  <c:v>-0.20291629629891322</c:v>
                </c:pt>
                <c:pt idx="7046">
                  <c:v>-0.20650609717812482</c:v>
                </c:pt>
                <c:pt idx="7047">
                  <c:v>-0.22210378776421835</c:v>
                </c:pt>
                <c:pt idx="7048">
                  <c:v>-0.21805866156518533</c:v>
                </c:pt>
                <c:pt idx="7049">
                  <c:v>-0.21019434211341895</c:v>
                </c:pt>
                <c:pt idx="7050">
                  <c:v>-0.21968011324612394</c:v>
                </c:pt>
                <c:pt idx="7051">
                  <c:v>-0.22366277779458388</c:v>
                </c:pt>
                <c:pt idx="7052">
                  <c:v>-0.2362184119198901</c:v>
                </c:pt>
                <c:pt idx="7053">
                  <c:v>-0.23400823515638156</c:v>
                </c:pt>
                <c:pt idx="7054">
                  <c:v>-0.23485402043181564</c:v>
                </c:pt>
                <c:pt idx="7055">
                  <c:v>-0.23488920213194678</c:v>
                </c:pt>
                <c:pt idx="7056">
                  <c:v>-0.23361301944474586</c:v>
                </c:pt>
                <c:pt idx="7057">
                  <c:v>-0.24519503671636594</c:v>
                </c:pt>
                <c:pt idx="7058">
                  <c:v>-0.25102430018373123</c:v>
                </c:pt>
                <c:pt idx="7059">
                  <c:v>-0.24205025135669545</c:v>
                </c:pt>
                <c:pt idx="7060">
                  <c:v>-0.23951507252450271</c:v>
                </c:pt>
                <c:pt idx="7061">
                  <c:v>-0.2519679846749453</c:v>
                </c:pt>
                <c:pt idx="7062">
                  <c:v>-0.26457255783133393</c:v>
                </c:pt>
                <c:pt idx="7063">
                  <c:v>-0.27517106556397203</c:v>
                </c:pt>
                <c:pt idx="7064">
                  <c:v>-0.28343416603662652</c:v>
                </c:pt>
                <c:pt idx="7065">
                  <c:v>-0.28297096137805738</c:v>
                </c:pt>
                <c:pt idx="7066">
                  <c:v>-0.3015679089711929</c:v>
                </c:pt>
                <c:pt idx="7067">
                  <c:v>-0.30169031452684786</c:v>
                </c:pt>
                <c:pt idx="7068">
                  <c:v>-0.18318378436500815</c:v>
                </c:pt>
                <c:pt idx="7069">
                  <c:v>-0.18071867299673225</c:v>
                </c:pt>
                <c:pt idx="7070">
                  <c:v>-0.18716754513310718</c:v>
                </c:pt>
                <c:pt idx="7071">
                  <c:v>-0.22787820776480611</c:v>
                </c:pt>
                <c:pt idx="7072">
                  <c:v>-0.23496948643527504</c:v>
                </c:pt>
                <c:pt idx="7073">
                  <c:v>-0.22941643180891355</c:v>
                </c:pt>
                <c:pt idx="7074">
                  <c:v>-0.23492258208166211</c:v>
                </c:pt>
                <c:pt idx="7075">
                  <c:v>-0.26505284737558882</c:v>
                </c:pt>
                <c:pt idx="7076">
                  <c:v>-0.27247864140607869</c:v>
                </c:pt>
                <c:pt idx="7077">
                  <c:v>-0.28212483941031813</c:v>
                </c:pt>
                <c:pt idx="7078">
                  <c:v>-0.29586334243430318</c:v>
                </c:pt>
                <c:pt idx="7079">
                  <c:v>-0.30154668244560123</c:v>
                </c:pt>
                <c:pt idx="7080">
                  <c:v>-0.297062923248746</c:v>
                </c:pt>
                <c:pt idx="7081">
                  <c:v>-0.27214511953019122</c:v>
                </c:pt>
                <c:pt idx="7082">
                  <c:v>-0.27182560459829258</c:v>
                </c:pt>
                <c:pt idx="7083">
                  <c:v>-0.3002050441044426</c:v>
                </c:pt>
                <c:pt idx="7084">
                  <c:v>-0.353537393609821</c:v>
                </c:pt>
                <c:pt idx="7085">
                  <c:v>-0.34322514911848978</c:v>
                </c:pt>
                <c:pt idx="7086">
                  <c:v>-0.34192656946773853</c:v>
                </c:pt>
                <c:pt idx="7087">
                  <c:v>-0.34060355816235849</c:v>
                </c:pt>
                <c:pt idx="7088">
                  <c:v>-0.51997339773426055</c:v>
                </c:pt>
                <c:pt idx="7089">
                  <c:v>-0.4870768309421124</c:v>
                </c:pt>
                <c:pt idx="7090">
                  <c:v>-0.46976152555023049</c:v>
                </c:pt>
                <c:pt idx="7091">
                  <c:v>-0.46802446292726435</c:v>
                </c:pt>
                <c:pt idx="7092">
                  <c:v>-0.46284933571307163</c:v>
                </c:pt>
                <c:pt idx="7093">
                  <c:v>-0.50437899247281814</c:v>
                </c:pt>
                <c:pt idx="7094">
                  <c:v>-0.48788445137296588</c:v>
                </c:pt>
                <c:pt idx="7095">
                  <c:v>-0.49049207854699761</c:v>
                </c:pt>
                <c:pt idx="7096">
                  <c:v>-0.5041262121618505</c:v>
                </c:pt>
                <c:pt idx="7097">
                  <c:v>-0.50020353639115467</c:v>
                </c:pt>
                <c:pt idx="7098">
                  <c:v>-0.37886171559374759</c:v>
                </c:pt>
                <c:pt idx="7099">
                  <c:v>-0.37654108935802583</c:v>
                </c:pt>
                <c:pt idx="7100">
                  <c:v>-0.37958081077847694</c:v>
                </c:pt>
                <c:pt idx="7101">
                  <c:v>-0.38515609645810811</c:v>
                </c:pt>
                <c:pt idx="7102">
                  <c:v>-0.39520324179547939</c:v>
                </c:pt>
                <c:pt idx="7103">
                  <c:v>-0.36179747233272463</c:v>
                </c:pt>
                <c:pt idx="7104">
                  <c:v>-0.3555650094057563</c:v>
                </c:pt>
                <c:pt idx="7105">
                  <c:v>-0.34239220241897078</c:v>
                </c:pt>
                <c:pt idx="7106">
                  <c:v>-0.34528205661920008</c:v>
                </c:pt>
                <c:pt idx="7107">
                  <c:v>-0.36611352466909469</c:v>
                </c:pt>
                <c:pt idx="7108">
                  <c:v>-0.3667263073572109</c:v>
                </c:pt>
                <c:pt idx="7109">
                  <c:v>-0.37273765985439883</c:v>
                </c:pt>
                <c:pt idx="7110">
                  <c:v>-0.36828150732898629</c:v>
                </c:pt>
                <c:pt idx="7111">
                  <c:v>-0.36345817229441146</c:v>
                </c:pt>
                <c:pt idx="7112">
                  <c:v>-0.36387592134871732</c:v>
                </c:pt>
                <c:pt idx="7113">
                  <c:v>-0.36329817287430205</c:v>
                </c:pt>
                <c:pt idx="7114">
                  <c:v>-0.36098381525755985</c:v>
                </c:pt>
                <c:pt idx="7115">
                  <c:v>-0.35233139886324771</c:v>
                </c:pt>
                <c:pt idx="7116">
                  <c:v>-0.35208450804503227</c:v>
                </c:pt>
                <c:pt idx="7117">
                  <c:v>-0.34471696393962703</c:v>
                </c:pt>
                <c:pt idx="7118">
                  <c:v>-0.34130635877159904</c:v>
                </c:pt>
                <c:pt idx="7119">
                  <c:v>-0.40812310268181679</c:v>
                </c:pt>
                <c:pt idx="7120">
                  <c:v>-0.40935288208539183</c:v>
                </c:pt>
                <c:pt idx="7121">
                  <c:v>-0.40174494983460435</c:v>
                </c:pt>
                <c:pt idx="7122">
                  <c:v>-0.38628045973350089</c:v>
                </c:pt>
                <c:pt idx="7123">
                  <c:v>-0.34912607054023459</c:v>
                </c:pt>
                <c:pt idx="7124">
                  <c:v>-0.37045069184748353</c:v>
                </c:pt>
                <c:pt idx="7125">
                  <c:v>-0.36761517325672438</c:v>
                </c:pt>
                <c:pt idx="7126">
                  <c:v>-0.39518394905958648</c:v>
                </c:pt>
                <c:pt idx="7127">
                  <c:v>-0.4115810885733881</c:v>
                </c:pt>
                <c:pt idx="7128">
                  <c:v>-0.41578173324194606</c:v>
                </c:pt>
                <c:pt idx="7129">
                  <c:v>-0.4155499544662562</c:v>
                </c:pt>
                <c:pt idx="7130">
                  <c:v>-0.41049034152248393</c:v>
                </c:pt>
                <c:pt idx="7131">
                  <c:v>-0.40381248153872756</c:v>
                </c:pt>
                <c:pt idx="7132">
                  <c:v>-0.39964466537392196</c:v>
                </c:pt>
                <c:pt idx="7133">
                  <c:v>-0.401212144181748</c:v>
                </c:pt>
                <c:pt idx="7134">
                  <c:v>-0.37912448505620455</c:v>
                </c:pt>
                <c:pt idx="7135">
                  <c:v>-0.37239626902122719</c:v>
                </c:pt>
                <c:pt idx="7136">
                  <c:v>-0.36606176595274925</c:v>
                </c:pt>
                <c:pt idx="7137">
                  <c:v>-0.35084411820582595</c:v>
                </c:pt>
                <c:pt idx="7138">
                  <c:v>-0.33832331095327556</c:v>
                </c:pt>
                <c:pt idx="7139">
                  <c:v>-0.33793680900683137</c:v>
                </c:pt>
                <c:pt idx="7140">
                  <c:v>-0.34573128806964892</c:v>
                </c:pt>
                <c:pt idx="7141">
                  <c:v>-0.34327789025005134</c:v>
                </c:pt>
                <c:pt idx="7142">
                  <c:v>-0.34591938499482133</c:v>
                </c:pt>
                <c:pt idx="7143">
                  <c:v>-0.44818093600970754</c:v>
                </c:pt>
                <c:pt idx="7144">
                  <c:v>-0.45677036597908516</c:v>
                </c:pt>
                <c:pt idx="7145">
                  <c:v>-0.47681857449433046</c:v>
                </c:pt>
                <c:pt idx="7146">
                  <c:v>-0.47747766007645398</c:v>
                </c:pt>
                <c:pt idx="7147">
                  <c:v>-0.47871034166196319</c:v>
                </c:pt>
                <c:pt idx="7148">
                  <c:v>-0.39296615389673789</c:v>
                </c:pt>
                <c:pt idx="7149">
                  <c:v>-0.41357910174463253</c:v>
                </c:pt>
                <c:pt idx="7150">
                  <c:v>-0.41358673736549312</c:v>
                </c:pt>
                <c:pt idx="7151">
                  <c:v>-0.4157074633816974</c:v>
                </c:pt>
                <c:pt idx="7152">
                  <c:v>-0.43185469847873026</c:v>
                </c:pt>
                <c:pt idx="7153">
                  <c:v>-0.45865194177966728</c:v>
                </c:pt>
                <c:pt idx="7154">
                  <c:v>-0.47775190010987578</c:v>
                </c:pt>
                <c:pt idx="7155">
                  <c:v>-0.45760350310049419</c:v>
                </c:pt>
                <c:pt idx="7156">
                  <c:v>-0.45440382196030749</c:v>
                </c:pt>
                <c:pt idx="7157">
                  <c:v>-0.4619760466285141</c:v>
                </c:pt>
                <c:pt idx="7158">
                  <c:v>-0.59418473662288762</c:v>
                </c:pt>
                <c:pt idx="7159">
                  <c:v>-0.59840579059807963</c:v>
                </c:pt>
                <c:pt idx="7160">
                  <c:v>-0.59450564100257974</c:v>
                </c:pt>
                <c:pt idx="7161">
                  <c:v>-0.58652987141301161</c:v>
                </c:pt>
                <c:pt idx="7162">
                  <c:v>-0.57702443238673351</c:v>
                </c:pt>
                <c:pt idx="7163">
                  <c:v>-0.57992027827846671</c:v>
                </c:pt>
                <c:pt idx="7164">
                  <c:v>-0.57144554238926459</c:v>
                </c:pt>
                <c:pt idx="7165">
                  <c:v>-0.57046227537396454</c:v>
                </c:pt>
                <c:pt idx="7166">
                  <c:v>-0.57426885491999902</c:v>
                </c:pt>
                <c:pt idx="7167">
                  <c:v>-0.56962603003065149</c:v>
                </c:pt>
                <c:pt idx="7168">
                  <c:v>-0.57219724140162842</c:v>
                </c:pt>
                <c:pt idx="7169">
                  <c:v>-0.56837704221350294</c:v>
                </c:pt>
                <c:pt idx="7170">
                  <c:v>-0.56498340560050386</c:v>
                </c:pt>
                <c:pt idx="7171">
                  <c:v>-0.56333054393645332</c:v>
                </c:pt>
                <c:pt idx="7172">
                  <c:v>-0.47634669595230905</c:v>
                </c:pt>
                <c:pt idx="7173">
                  <c:v>-0.48291621997955425</c:v>
                </c:pt>
                <c:pt idx="7174">
                  <c:v>-0.4232872696525542</c:v>
                </c:pt>
                <c:pt idx="7175">
                  <c:v>-0.43229643475539414</c:v>
                </c:pt>
                <c:pt idx="7176">
                  <c:v>-0.43493617295342957</c:v>
                </c:pt>
                <c:pt idx="7177">
                  <c:v>-0.43605050824877678</c:v>
                </c:pt>
                <c:pt idx="7178">
                  <c:v>-0.43713040163789768</c:v>
                </c:pt>
                <c:pt idx="7179">
                  <c:v>-0.35414745172217155</c:v>
                </c:pt>
                <c:pt idx="7180">
                  <c:v>-0.36158636060253985</c:v>
                </c:pt>
                <c:pt idx="7181">
                  <c:v>-0.353988414157349</c:v>
                </c:pt>
                <c:pt idx="7182">
                  <c:v>-0.34313014921044965</c:v>
                </c:pt>
                <c:pt idx="7183">
                  <c:v>-0.3073074788291929</c:v>
                </c:pt>
                <c:pt idx="7184">
                  <c:v>-0.28503910763803769</c:v>
                </c:pt>
                <c:pt idx="7185">
                  <c:v>-0.27156159662561036</c:v>
                </c:pt>
                <c:pt idx="7186">
                  <c:v>-0.24570200574289225</c:v>
                </c:pt>
                <c:pt idx="7187">
                  <c:v>-0.21200147211709353</c:v>
                </c:pt>
                <c:pt idx="7188">
                  <c:v>-0.2096641924345255</c:v>
                </c:pt>
                <c:pt idx="7189">
                  <c:v>-0.21027878518075324</c:v>
                </c:pt>
                <c:pt idx="7190">
                  <c:v>-0.20892946650073999</c:v>
                </c:pt>
                <c:pt idx="7191">
                  <c:v>-0.20024276462873697</c:v>
                </c:pt>
                <c:pt idx="7192">
                  <c:v>-0.21528364151979709</c:v>
                </c:pt>
                <c:pt idx="7193">
                  <c:v>-0.21606940737252903</c:v>
                </c:pt>
                <c:pt idx="7194">
                  <c:v>-0.213694285317306</c:v>
                </c:pt>
                <c:pt idx="7195">
                  <c:v>-0.22088737561411442</c:v>
                </c:pt>
                <c:pt idx="7196">
                  <c:v>-0.22201116382984792</c:v>
                </c:pt>
                <c:pt idx="7197">
                  <c:v>-0.21712700521035874</c:v>
                </c:pt>
                <c:pt idx="7198">
                  <c:v>-0.21646437788872064</c:v>
                </c:pt>
                <c:pt idx="7199">
                  <c:v>-0.22256786646832849</c:v>
                </c:pt>
                <c:pt idx="7200">
                  <c:v>-0.21803060507883978</c:v>
                </c:pt>
                <c:pt idx="7201">
                  <c:v>-0.21758108808565935</c:v>
                </c:pt>
                <c:pt idx="7202">
                  <c:v>-0.20289093991799656</c:v>
                </c:pt>
                <c:pt idx="7203">
                  <c:v>4.2290532587959367E-2</c:v>
                </c:pt>
                <c:pt idx="7204">
                  <c:v>2.7602866720984401E-2</c:v>
                </c:pt>
                <c:pt idx="7205">
                  <c:v>3.8728897729399879E-2</c:v>
                </c:pt>
                <c:pt idx="7206">
                  <c:v>1.9306027080809151E-2</c:v>
                </c:pt>
                <c:pt idx="7207">
                  <c:v>3.1322380973056702E-2</c:v>
                </c:pt>
                <c:pt idx="7208">
                  <c:v>3.1287321274895356E-2</c:v>
                </c:pt>
                <c:pt idx="7209">
                  <c:v>-1.7685547870849101E-2</c:v>
                </c:pt>
                <c:pt idx="7210">
                  <c:v>-1.6691972248716182E-2</c:v>
                </c:pt>
                <c:pt idx="7211">
                  <c:v>-1.5165138349025069E-2</c:v>
                </c:pt>
                <c:pt idx="7212">
                  <c:v>-4.3702604234213738E-2</c:v>
                </c:pt>
                <c:pt idx="7213">
                  <c:v>-5.7838095583383035E-2</c:v>
                </c:pt>
                <c:pt idx="7214">
                  <c:v>-3.4996380202804364E-2</c:v>
                </c:pt>
                <c:pt idx="7215">
                  <c:v>-5.5454331869239967E-2</c:v>
                </c:pt>
                <c:pt idx="7216">
                  <c:v>-5.8367947938468778E-2</c:v>
                </c:pt>
                <c:pt idx="7217">
                  <c:v>-4.6657144862748773E-2</c:v>
                </c:pt>
                <c:pt idx="7218">
                  <c:v>-4.5833832849116324E-2</c:v>
                </c:pt>
                <c:pt idx="7219">
                  <c:v>-2.9525919244660644E-2</c:v>
                </c:pt>
                <c:pt idx="7220">
                  <c:v>-3.8168832473775248E-2</c:v>
                </c:pt>
                <c:pt idx="7221">
                  <c:v>-4.0755025350633564E-2</c:v>
                </c:pt>
                <c:pt idx="7222">
                  <c:v>-0.11070203423184378</c:v>
                </c:pt>
                <c:pt idx="7223">
                  <c:v>-0.11856835895809503</c:v>
                </c:pt>
                <c:pt idx="7224">
                  <c:v>-0.12766209271512741</c:v>
                </c:pt>
                <c:pt idx="7225">
                  <c:v>-0.12555540707297488</c:v>
                </c:pt>
                <c:pt idx="7226">
                  <c:v>-0.16819607513882517</c:v>
                </c:pt>
                <c:pt idx="7227">
                  <c:v>-0.15290784335444429</c:v>
                </c:pt>
                <c:pt idx="7228">
                  <c:v>-0.15350289916056775</c:v>
                </c:pt>
                <c:pt idx="7229">
                  <c:v>-0.15399905515234152</c:v>
                </c:pt>
                <c:pt idx="7230">
                  <c:v>-0.15555883220409963</c:v>
                </c:pt>
                <c:pt idx="7231">
                  <c:v>-0.15733395278757503</c:v>
                </c:pt>
                <c:pt idx="7232">
                  <c:v>-0.21873984851184264</c:v>
                </c:pt>
                <c:pt idx="7233">
                  <c:v>-0.2104168249791214</c:v>
                </c:pt>
                <c:pt idx="7234">
                  <c:v>-0.26371055520091036</c:v>
                </c:pt>
                <c:pt idx="7235">
                  <c:v>-0.26178187063563524</c:v>
                </c:pt>
                <c:pt idx="7236">
                  <c:v>-0.26591956797411659</c:v>
                </c:pt>
                <c:pt idx="7237">
                  <c:v>-0.26557609219991896</c:v>
                </c:pt>
                <c:pt idx="7238">
                  <c:v>-0.28499083967536343</c:v>
                </c:pt>
                <c:pt idx="7239">
                  <c:v>-0.3412921811615105</c:v>
                </c:pt>
                <c:pt idx="7240">
                  <c:v>-0.33117752800451805</c:v>
                </c:pt>
                <c:pt idx="7241">
                  <c:v>-0.33425138646160313</c:v>
                </c:pt>
                <c:pt idx="7242">
                  <c:v>-0.33177350434587355</c:v>
                </c:pt>
                <c:pt idx="7243">
                  <c:v>-0.37969802267369046</c:v>
                </c:pt>
                <c:pt idx="7244">
                  <c:v>-0.38631643901742813</c:v>
                </c:pt>
                <c:pt idx="7245">
                  <c:v>-0.39419087474876419</c:v>
                </c:pt>
                <c:pt idx="7246">
                  <c:v>-0.39225904683132945</c:v>
                </c:pt>
                <c:pt idx="7247">
                  <c:v>-0.38880036562731296</c:v>
                </c:pt>
                <c:pt idx="7248">
                  <c:v>-0.39333931344582324</c:v>
                </c:pt>
                <c:pt idx="7249">
                  <c:v>-0.39618394228423254</c:v>
                </c:pt>
                <c:pt idx="7250">
                  <c:v>-0.38863987896115348</c:v>
                </c:pt>
                <c:pt idx="7251">
                  <c:v>-0.39662668590334288</c:v>
                </c:pt>
                <c:pt idx="7252">
                  <c:v>-0.39518617716745702</c:v>
                </c:pt>
                <c:pt idx="7253">
                  <c:v>-0.39536508967613215</c:v>
                </c:pt>
                <c:pt idx="7254">
                  <c:v>-0.40290906263557219</c:v>
                </c:pt>
                <c:pt idx="7255">
                  <c:v>-0.41634847633138511</c:v>
                </c:pt>
                <c:pt idx="7256">
                  <c:v>-0.42245797495747117</c:v>
                </c:pt>
                <c:pt idx="7257">
                  <c:v>-0.4431953095602213</c:v>
                </c:pt>
                <c:pt idx="7258">
                  <c:v>-0.40888176849045654</c:v>
                </c:pt>
                <c:pt idx="7259">
                  <c:v>-0.40289224347842123</c:v>
                </c:pt>
                <c:pt idx="7260">
                  <c:v>-0.35881546792467406</c:v>
                </c:pt>
                <c:pt idx="7261">
                  <c:v>-0.37534485786563754</c:v>
                </c:pt>
                <c:pt idx="7262">
                  <c:v>-0.39083494667328073</c:v>
                </c:pt>
                <c:pt idx="7263">
                  <c:v>-0.39103289469205427</c:v>
                </c:pt>
                <c:pt idx="7264">
                  <c:v>-0.40962829946476464</c:v>
                </c:pt>
                <c:pt idx="7265">
                  <c:v>-0.40889027760237096</c:v>
                </c:pt>
                <c:pt idx="7266">
                  <c:v>-0.40674593115878155</c:v>
                </c:pt>
                <c:pt idx="7267">
                  <c:v>-0.42241044817712442</c:v>
                </c:pt>
                <c:pt idx="7268">
                  <c:v>-0.43264592577240502</c:v>
                </c:pt>
                <c:pt idx="7269">
                  <c:v>-0.42322482167390479</c:v>
                </c:pt>
                <c:pt idx="7270">
                  <c:v>-0.38190978142234189</c:v>
                </c:pt>
                <c:pt idx="7271">
                  <c:v>-0.38319325620622496</c:v>
                </c:pt>
                <c:pt idx="7272">
                  <c:v>-0.37639345735366342</c:v>
                </c:pt>
                <c:pt idx="7273">
                  <c:v>-0.38224414472015994</c:v>
                </c:pt>
                <c:pt idx="7274">
                  <c:v>-0.40252987046635197</c:v>
                </c:pt>
                <c:pt idx="7275">
                  <c:v>-0.40817614245721379</c:v>
                </c:pt>
                <c:pt idx="7276">
                  <c:v>-0.40812834712203916</c:v>
                </c:pt>
                <c:pt idx="7277">
                  <c:v>-0.38130765847363279</c:v>
                </c:pt>
                <c:pt idx="7278">
                  <c:v>-0.38759958082005597</c:v>
                </c:pt>
                <c:pt idx="7279">
                  <c:v>-0.41983593699414884</c:v>
                </c:pt>
                <c:pt idx="7280">
                  <c:v>-0.41985318425452534</c:v>
                </c:pt>
                <c:pt idx="7281">
                  <c:v>-0.4214819240592006</c:v>
                </c:pt>
                <c:pt idx="7282">
                  <c:v>-0.32012984397873284</c:v>
                </c:pt>
                <c:pt idx="7283">
                  <c:v>-0.29765105707300715</c:v>
                </c:pt>
                <c:pt idx="7284">
                  <c:v>-0.31833809941692781</c:v>
                </c:pt>
                <c:pt idx="7285">
                  <c:v>-0.34088815573215897</c:v>
                </c:pt>
                <c:pt idx="7286">
                  <c:v>-0.26803813261925696</c:v>
                </c:pt>
                <c:pt idx="7287">
                  <c:v>-0.27399661952246623</c:v>
                </c:pt>
                <c:pt idx="7288">
                  <c:v>-0.27769135604929363</c:v>
                </c:pt>
                <c:pt idx="7289">
                  <c:v>-0.28635058802493463</c:v>
                </c:pt>
                <c:pt idx="7290">
                  <c:v>-0.28245887477087062</c:v>
                </c:pt>
                <c:pt idx="7291">
                  <c:v>-0.28219405608027331</c:v>
                </c:pt>
                <c:pt idx="7292">
                  <c:v>-0.28273706133074106</c:v>
                </c:pt>
                <c:pt idx="7293">
                  <c:v>-0.292072552805485</c:v>
                </c:pt>
                <c:pt idx="7294">
                  <c:v>-0.29687403828198178</c:v>
                </c:pt>
                <c:pt idx="7295">
                  <c:v>-0.28941969322016348</c:v>
                </c:pt>
                <c:pt idx="7296">
                  <c:v>-0.28866095840620548</c:v>
                </c:pt>
                <c:pt idx="7297">
                  <c:v>-0.22198016699683418</c:v>
                </c:pt>
                <c:pt idx="7298">
                  <c:v>-0.18402168134168681</c:v>
                </c:pt>
                <c:pt idx="7299">
                  <c:v>-0.1799403962903299</c:v>
                </c:pt>
                <c:pt idx="7300">
                  <c:v>-0.17919769363395457</c:v>
                </c:pt>
                <c:pt idx="7301">
                  <c:v>-0.17986827050714801</c:v>
                </c:pt>
                <c:pt idx="7302">
                  <c:v>-0.18973286786409135</c:v>
                </c:pt>
                <c:pt idx="7303">
                  <c:v>-0.18460354985111868</c:v>
                </c:pt>
                <c:pt idx="7304">
                  <c:v>-0.17411642023126389</c:v>
                </c:pt>
                <c:pt idx="7305">
                  <c:v>-0.20116293753568559</c:v>
                </c:pt>
                <c:pt idx="7306">
                  <c:v>-0.20255128440098061</c:v>
                </c:pt>
                <c:pt idx="7307">
                  <c:v>-0.26306992574744048</c:v>
                </c:pt>
                <c:pt idx="7308">
                  <c:v>-0.23947838297124943</c:v>
                </c:pt>
                <c:pt idx="7309">
                  <c:v>-0.23575399375126271</c:v>
                </c:pt>
                <c:pt idx="7310">
                  <c:v>-0.25003095716646057</c:v>
                </c:pt>
                <c:pt idx="7311">
                  <c:v>-0.24928017568104086</c:v>
                </c:pt>
                <c:pt idx="7312">
                  <c:v>-0.24202671727559669</c:v>
                </c:pt>
                <c:pt idx="7313">
                  <c:v>-0.2480888590616564</c:v>
                </c:pt>
                <c:pt idx="7314">
                  <c:v>-0.21754939978675994</c:v>
                </c:pt>
                <c:pt idx="7315">
                  <c:v>-0.1968107722219056</c:v>
                </c:pt>
                <c:pt idx="7316">
                  <c:v>-0.18581956156460153</c:v>
                </c:pt>
                <c:pt idx="7317">
                  <c:v>-0.19120495536356319</c:v>
                </c:pt>
                <c:pt idx="7318">
                  <c:v>-0.26036933219080949</c:v>
                </c:pt>
                <c:pt idx="7319">
                  <c:v>-0.24236102181191915</c:v>
                </c:pt>
                <c:pt idx="7320">
                  <c:v>-0.28998299535412114</c:v>
                </c:pt>
                <c:pt idx="7321">
                  <c:v>-0.27157525232024488</c:v>
                </c:pt>
                <c:pt idx="7322">
                  <c:v>-0.26425206229147868</c:v>
                </c:pt>
                <c:pt idx="7323">
                  <c:v>-0.25333888045093023</c:v>
                </c:pt>
                <c:pt idx="7324">
                  <c:v>-0.25072267215234556</c:v>
                </c:pt>
                <c:pt idx="7325">
                  <c:v>-0.28827463034526241</c:v>
                </c:pt>
                <c:pt idx="7326">
                  <c:v>-0.25380177207260818</c:v>
                </c:pt>
                <c:pt idx="7327">
                  <c:v>-0.19493820763330896</c:v>
                </c:pt>
                <c:pt idx="7328">
                  <c:v>-0.19680769018879737</c:v>
                </c:pt>
                <c:pt idx="7329">
                  <c:v>-0.19340528982586444</c:v>
                </c:pt>
                <c:pt idx="7330">
                  <c:v>-5.0695108937690043E-3</c:v>
                </c:pt>
                <c:pt idx="7331">
                  <c:v>-0.1809205078194206</c:v>
                </c:pt>
                <c:pt idx="7332">
                  <c:v>-0.15479393355740687</c:v>
                </c:pt>
                <c:pt idx="7333">
                  <c:v>-0.110294929697515</c:v>
                </c:pt>
                <c:pt idx="7334">
                  <c:v>-4.7276785133093774E-2</c:v>
                </c:pt>
                <c:pt idx="7335">
                  <c:v>-3.5236988784111294E-2</c:v>
                </c:pt>
                <c:pt idx="7336">
                  <c:v>-4.6142382186193556E-2</c:v>
                </c:pt>
                <c:pt idx="7337">
                  <c:v>-5.2538196161712979E-2</c:v>
                </c:pt>
                <c:pt idx="7338">
                  <c:v>-9.4178565451088922E-2</c:v>
                </c:pt>
                <c:pt idx="7339">
                  <c:v>-6.7951072446788732E-2</c:v>
                </c:pt>
                <c:pt idx="7340">
                  <c:v>-6.7830178292591123E-2</c:v>
                </c:pt>
                <c:pt idx="7341">
                  <c:v>-6.7132924941410807E-2</c:v>
                </c:pt>
                <c:pt idx="7342">
                  <c:v>-6.5371457019940529E-2</c:v>
                </c:pt>
                <c:pt idx="7343">
                  <c:v>-5.328441294620434E-2</c:v>
                </c:pt>
                <c:pt idx="7344">
                  <c:v>-4.3224110384905166E-2</c:v>
                </c:pt>
                <c:pt idx="7345">
                  <c:v>3.7774376869288764E-3</c:v>
                </c:pt>
                <c:pt idx="7346">
                  <c:v>1.4625116201732642E-2</c:v>
                </c:pt>
                <c:pt idx="7347">
                  <c:v>4.7111436992350444E-2</c:v>
                </c:pt>
                <c:pt idx="7348">
                  <c:v>2.2189034762889033E-2</c:v>
                </c:pt>
                <c:pt idx="7349">
                  <c:v>-1.222906755270217E-2</c:v>
                </c:pt>
                <c:pt idx="7350">
                  <c:v>-2.4143821002845456E-2</c:v>
                </c:pt>
                <c:pt idx="7351">
                  <c:v>-3.078872534831029E-2</c:v>
                </c:pt>
                <c:pt idx="7352">
                  <c:v>-2.894463061747693E-2</c:v>
                </c:pt>
                <c:pt idx="7353">
                  <c:v>-2.6788517689977979E-2</c:v>
                </c:pt>
                <c:pt idx="7354">
                  <c:v>-1.7979737911932341E-2</c:v>
                </c:pt>
                <c:pt idx="7355">
                  <c:v>-3.018699614429143E-2</c:v>
                </c:pt>
                <c:pt idx="7356">
                  <c:v>-2.7736884536145357E-2</c:v>
                </c:pt>
                <c:pt idx="7357">
                  <c:v>-4.6388746753924869E-2</c:v>
                </c:pt>
                <c:pt idx="7358">
                  <c:v>-5.8298159157932808E-2</c:v>
                </c:pt>
                <c:pt idx="7359">
                  <c:v>-6.0255318273476847E-2</c:v>
                </c:pt>
                <c:pt idx="7360">
                  <c:v>-6.0865969199380851E-2</c:v>
                </c:pt>
                <c:pt idx="7361">
                  <c:v>-6.6430911076317725E-2</c:v>
                </c:pt>
                <c:pt idx="7362">
                  <c:v>-6.6343605763965183E-2</c:v>
                </c:pt>
                <c:pt idx="7363">
                  <c:v>-6.8156864754222793E-2</c:v>
                </c:pt>
                <c:pt idx="7364">
                  <c:v>-0.14008536670213781</c:v>
                </c:pt>
                <c:pt idx="7365">
                  <c:v>-0.13652305779589813</c:v>
                </c:pt>
                <c:pt idx="7366">
                  <c:v>-0.13106639940405701</c:v>
                </c:pt>
                <c:pt idx="7367">
                  <c:v>-0.15302234485458852</c:v>
                </c:pt>
                <c:pt idx="7368">
                  <c:v>-0.16281327121305911</c:v>
                </c:pt>
                <c:pt idx="7369">
                  <c:v>-0.1321578484877437</c:v>
                </c:pt>
                <c:pt idx="7370">
                  <c:v>-0.12778745969347652</c:v>
                </c:pt>
                <c:pt idx="7371">
                  <c:v>-0.13656930796399142</c:v>
                </c:pt>
                <c:pt idx="7372">
                  <c:v>-0.15390223955630994</c:v>
                </c:pt>
                <c:pt idx="7373">
                  <c:v>-0.15188801461720255</c:v>
                </c:pt>
                <c:pt idx="7374">
                  <c:v>-0.16798990070867237</c:v>
                </c:pt>
                <c:pt idx="7375">
                  <c:v>-0.20638933141148416</c:v>
                </c:pt>
                <c:pt idx="7376">
                  <c:v>-0.20576536987829019</c:v>
                </c:pt>
                <c:pt idx="7377">
                  <c:v>-0.20521304383107353</c:v>
                </c:pt>
                <c:pt idx="7378">
                  <c:v>-0.1981878146059507</c:v>
                </c:pt>
                <c:pt idx="7379">
                  <c:v>-0.20976346732225826</c:v>
                </c:pt>
                <c:pt idx="7380">
                  <c:v>-0.20640527742974329</c:v>
                </c:pt>
                <c:pt idx="7381">
                  <c:v>-0.19798096377746063</c:v>
                </c:pt>
                <c:pt idx="7382">
                  <c:v>-0.19407850959240419</c:v>
                </c:pt>
                <c:pt idx="7383">
                  <c:v>-0.19399566915181027</c:v>
                </c:pt>
                <c:pt idx="7384">
                  <c:v>-0.1882239077680658</c:v>
                </c:pt>
                <c:pt idx="7385">
                  <c:v>-0.16323059585461672</c:v>
                </c:pt>
                <c:pt idx="7386">
                  <c:v>-0.16846413301760776</c:v>
                </c:pt>
                <c:pt idx="7387">
                  <c:v>-0.17283001253831198</c:v>
                </c:pt>
                <c:pt idx="7388">
                  <c:v>-0.1764273010682641</c:v>
                </c:pt>
                <c:pt idx="7389">
                  <c:v>-0.15991655716759365</c:v>
                </c:pt>
                <c:pt idx="7390">
                  <c:v>-0.22409904420191609</c:v>
                </c:pt>
                <c:pt idx="7391">
                  <c:v>-0.15379931244025369</c:v>
                </c:pt>
                <c:pt idx="7392">
                  <c:v>-0.16907555923102599</c:v>
                </c:pt>
                <c:pt idx="7393">
                  <c:v>-0.1920347388570548</c:v>
                </c:pt>
                <c:pt idx="7394">
                  <c:v>-0.25365368118492054</c:v>
                </c:pt>
                <c:pt idx="7395">
                  <c:v>-0.25704779607716621</c:v>
                </c:pt>
                <c:pt idx="7396">
                  <c:v>-0.24696879080488979</c:v>
                </c:pt>
                <c:pt idx="7397">
                  <c:v>-0.2463379684051476</c:v>
                </c:pt>
                <c:pt idx="7398">
                  <c:v>-0.22103327770442424</c:v>
                </c:pt>
                <c:pt idx="7399">
                  <c:v>-0.22569005615651547</c:v>
                </c:pt>
                <c:pt idx="7400">
                  <c:v>-0.22573046352952472</c:v>
                </c:pt>
                <c:pt idx="7401">
                  <c:v>-0.22595246196873095</c:v>
                </c:pt>
                <c:pt idx="7402">
                  <c:v>-0.1851045557060122</c:v>
                </c:pt>
                <c:pt idx="7403">
                  <c:v>-0.20339196525030645</c:v>
                </c:pt>
                <c:pt idx="7404">
                  <c:v>-0.20396329613682168</c:v>
                </c:pt>
                <c:pt idx="7405">
                  <c:v>-0.25034394091940015</c:v>
                </c:pt>
                <c:pt idx="7406">
                  <c:v>-0.26005625668845322</c:v>
                </c:pt>
                <c:pt idx="7407">
                  <c:v>-0.29619513722611923</c:v>
                </c:pt>
                <c:pt idx="7408">
                  <c:v>-0.26037154291672882</c:v>
                </c:pt>
                <c:pt idx="7409">
                  <c:v>-0.23334871310757593</c:v>
                </c:pt>
                <c:pt idx="7410">
                  <c:v>-0.22794890510523771</c:v>
                </c:pt>
                <c:pt idx="7411">
                  <c:v>-0.21909517515154284</c:v>
                </c:pt>
                <c:pt idx="7412">
                  <c:v>-0.26393144769150556</c:v>
                </c:pt>
                <c:pt idx="7413">
                  <c:v>-0.29456865182103498</c:v>
                </c:pt>
                <c:pt idx="7414">
                  <c:v>-0.30182483747872696</c:v>
                </c:pt>
                <c:pt idx="7415">
                  <c:v>-0.31467078182428643</c:v>
                </c:pt>
                <c:pt idx="7416">
                  <c:v>-0.31892271304644249</c:v>
                </c:pt>
                <c:pt idx="7417">
                  <c:v>-0.31570705489824558</c:v>
                </c:pt>
                <c:pt idx="7418">
                  <c:v>-0.32358833544133747</c:v>
                </c:pt>
                <c:pt idx="7419">
                  <c:v>-0.32270116716337788</c:v>
                </c:pt>
                <c:pt idx="7420">
                  <c:v>-0.32255372245205111</c:v>
                </c:pt>
                <c:pt idx="7421">
                  <c:v>-0.32503388555424201</c:v>
                </c:pt>
                <c:pt idx="7422">
                  <c:v>-0.32548267838054584</c:v>
                </c:pt>
                <c:pt idx="7423">
                  <c:v>-0.32398406687218773</c:v>
                </c:pt>
                <c:pt idx="7424">
                  <c:v>-0.27038392805637285</c:v>
                </c:pt>
                <c:pt idx="7425">
                  <c:v>-0.28500511237659548</c:v>
                </c:pt>
                <c:pt idx="7426">
                  <c:v>-0.2978687858208342</c:v>
                </c:pt>
                <c:pt idx="7427">
                  <c:v>-0.26565895827940006</c:v>
                </c:pt>
                <c:pt idx="7428">
                  <c:v>-0.26391909427434657</c:v>
                </c:pt>
                <c:pt idx="7429">
                  <c:v>-0.30814954095249225</c:v>
                </c:pt>
                <c:pt idx="7430">
                  <c:v>-0.30823744162631694</c:v>
                </c:pt>
                <c:pt idx="7431">
                  <c:v>-0.32591641378866681</c:v>
                </c:pt>
                <c:pt idx="7432">
                  <c:v>-0.30483508460650022</c:v>
                </c:pt>
                <c:pt idx="7433">
                  <c:v>-0.3309266702167718</c:v>
                </c:pt>
                <c:pt idx="7434">
                  <c:v>-0.32738104911408533</c:v>
                </c:pt>
                <c:pt idx="7435">
                  <c:v>-0.28106595748603069</c:v>
                </c:pt>
                <c:pt idx="7436">
                  <c:v>-0.2833634797991752</c:v>
                </c:pt>
                <c:pt idx="7437">
                  <c:v>-0.29826530356400716</c:v>
                </c:pt>
                <c:pt idx="7438">
                  <c:v>-0.29554240805348309</c:v>
                </c:pt>
                <c:pt idx="7439">
                  <c:v>-0.27111193759627983</c:v>
                </c:pt>
                <c:pt idx="7440">
                  <c:v>-0.25570972578787621</c:v>
                </c:pt>
                <c:pt idx="7441">
                  <c:v>-0.26644893503825912</c:v>
                </c:pt>
                <c:pt idx="7442">
                  <c:v>-0.28671475001306479</c:v>
                </c:pt>
                <c:pt idx="7443">
                  <c:v>-0.30019935322197666</c:v>
                </c:pt>
                <c:pt idx="7444">
                  <c:v>-0.32891706373247731</c:v>
                </c:pt>
                <c:pt idx="7445">
                  <c:v>-0.36543489456210143</c:v>
                </c:pt>
                <c:pt idx="7446">
                  <c:v>-0.36210638676265644</c:v>
                </c:pt>
                <c:pt idx="7447">
                  <c:v>-0.40182462680671277</c:v>
                </c:pt>
                <c:pt idx="7448">
                  <c:v>-0.40470275281033952</c:v>
                </c:pt>
                <c:pt idx="7449">
                  <c:v>-0.44463645922398987</c:v>
                </c:pt>
                <c:pt idx="7450">
                  <c:v>-0.43501959765395726</c:v>
                </c:pt>
                <c:pt idx="7451">
                  <c:v>-0.4252475233114632</c:v>
                </c:pt>
                <c:pt idx="7452">
                  <c:v>-0.41393315927217472</c:v>
                </c:pt>
                <c:pt idx="7453">
                  <c:v>-0.40110893773149414</c:v>
                </c:pt>
                <c:pt idx="7454">
                  <c:v>-0.38378311219471545</c:v>
                </c:pt>
                <c:pt idx="7455">
                  <c:v>-0.4015576907618158</c:v>
                </c:pt>
                <c:pt idx="7456">
                  <c:v>-0.39128286955643399</c:v>
                </c:pt>
                <c:pt idx="7457">
                  <c:v>-0.38697344334117262</c:v>
                </c:pt>
                <c:pt idx="7458">
                  <c:v>-0.36483225055285962</c:v>
                </c:pt>
                <c:pt idx="7459">
                  <c:v>-0.39103380561344442</c:v>
                </c:pt>
                <c:pt idx="7460">
                  <c:v>-0.37555316395169114</c:v>
                </c:pt>
                <c:pt idx="7461">
                  <c:v>-0.37047021175533024</c:v>
                </c:pt>
                <c:pt idx="7462">
                  <c:v>-0.46273132251296606</c:v>
                </c:pt>
                <c:pt idx="7463">
                  <c:v>-0.45997809916192278</c:v>
                </c:pt>
                <c:pt idx="7464">
                  <c:v>-0.46671693514359935</c:v>
                </c:pt>
                <c:pt idx="7465">
                  <c:v>-0.48280282842627836</c:v>
                </c:pt>
                <c:pt idx="7466">
                  <c:v>-0.47230333285776693</c:v>
                </c:pt>
                <c:pt idx="7467">
                  <c:v>-0.47879462015280816</c:v>
                </c:pt>
                <c:pt idx="7468">
                  <c:v>-0.51289304483334019</c:v>
                </c:pt>
                <c:pt idx="7469">
                  <c:v>-0.51056140916761517</c:v>
                </c:pt>
                <c:pt idx="7470">
                  <c:v>-0.50598346888188805</c:v>
                </c:pt>
                <c:pt idx="7471">
                  <c:v>-0.49104405828808878</c:v>
                </c:pt>
                <c:pt idx="7472">
                  <c:v>-0.41666797914153419</c:v>
                </c:pt>
                <c:pt idx="7473">
                  <c:v>-0.35932907288001398</c:v>
                </c:pt>
                <c:pt idx="7474">
                  <c:v>-0.35402377571074201</c:v>
                </c:pt>
                <c:pt idx="7475">
                  <c:v>-0.29966230349093564</c:v>
                </c:pt>
                <c:pt idx="7476">
                  <c:v>-0.29869092599510699</c:v>
                </c:pt>
                <c:pt idx="7477">
                  <c:v>-0.29157258944207176</c:v>
                </c:pt>
                <c:pt idx="7478">
                  <c:v>-0.25023407609806875</c:v>
                </c:pt>
                <c:pt idx="7479">
                  <c:v>-0.25440163640798935</c:v>
                </c:pt>
                <c:pt idx="7480">
                  <c:v>-0.25257562916595971</c:v>
                </c:pt>
                <c:pt idx="7481">
                  <c:v>-0.25283159063902444</c:v>
                </c:pt>
                <c:pt idx="7482">
                  <c:v>-0.227028988704783</c:v>
                </c:pt>
                <c:pt idx="7483">
                  <c:v>-0.24195783575420574</c:v>
                </c:pt>
                <c:pt idx="7484">
                  <c:v>-0.26525301986807281</c:v>
                </c:pt>
                <c:pt idx="7485">
                  <c:v>-0.22612176273959858</c:v>
                </c:pt>
                <c:pt idx="7486">
                  <c:v>-0.22696171752713634</c:v>
                </c:pt>
                <c:pt idx="7487">
                  <c:v>-0.22704084119345175</c:v>
                </c:pt>
                <c:pt idx="7488">
                  <c:v>-0.22573654049565925</c:v>
                </c:pt>
                <c:pt idx="7489">
                  <c:v>-0.21330983906718709</c:v>
                </c:pt>
                <c:pt idx="7490">
                  <c:v>-0.2084861134579149</c:v>
                </c:pt>
                <c:pt idx="7491">
                  <c:v>-0.18167516371827419</c:v>
                </c:pt>
                <c:pt idx="7492">
                  <c:v>-0.20235888049583162</c:v>
                </c:pt>
                <c:pt idx="7493">
                  <c:v>-0.14254820880336611</c:v>
                </c:pt>
                <c:pt idx="7494">
                  <c:v>-0.11257347828538264</c:v>
                </c:pt>
                <c:pt idx="7495">
                  <c:v>-0.11515294035597748</c:v>
                </c:pt>
                <c:pt idx="7496">
                  <c:v>-0.1074536364208097</c:v>
                </c:pt>
                <c:pt idx="7497">
                  <c:v>-7.483143771256999E-2</c:v>
                </c:pt>
                <c:pt idx="7498">
                  <c:v>-9.8616288586422685E-2</c:v>
                </c:pt>
                <c:pt idx="7499">
                  <c:v>-0.10618491017744172</c:v>
                </c:pt>
                <c:pt idx="7500">
                  <c:v>-0.13239503577811665</c:v>
                </c:pt>
                <c:pt idx="7501">
                  <c:v>-0.12690362671585825</c:v>
                </c:pt>
                <c:pt idx="7502">
                  <c:v>-0.12822303600751433</c:v>
                </c:pt>
                <c:pt idx="7503">
                  <c:v>-8.8494885191976444E-2</c:v>
                </c:pt>
                <c:pt idx="7504">
                  <c:v>-4.1204666683596416E-2</c:v>
                </c:pt>
                <c:pt idx="7505">
                  <c:v>-1.8668702347046446E-2</c:v>
                </c:pt>
                <c:pt idx="7506">
                  <c:v>-2.3026790779683733E-2</c:v>
                </c:pt>
                <c:pt idx="7507">
                  <c:v>-2.9989951598919654E-2</c:v>
                </c:pt>
                <c:pt idx="7508">
                  <c:v>3.4706330054517058E-2</c:v>
                </c:pt>
                <c:pt idx="7509">
                  <c:v>-9.9752065329520093E-2</c:v>
                </c:pt>
                <c:pt idx="7510">
                  <c:v>-0.10784120499893989</c:v>
                </c:pt>
                <c:pt idx="7511">
                  <c:v>-9.0968523663630105E-2</c:v>
                </c:pt>
                <c:pt idx="7512">
                  <c:v>-7.6110077210220201E-2</c:v>
                </c:pt>
                <c:pt idx="7513">
                  <c:v>-8.9742586260170523E-2</c:v>
                </c:pt>
                <c:pt idx="7514">
                  <c:v>-9.0016453976868596E-2</c:v>
                </c:pt>
                <c:pt idx="7515">
                  <c:v>-8.1926523402568022E-2</c:v>
                </c:pt>
                <c:pt idx="7516">
                  <c:v>-8.7611020811265511E-2</c:v>
                </c:pt>
                <c:pt idx="7517">
                  <c:v>-0.10475954764370216</c:v>
                </c:pt>
                <c:pt idx="7518">
                  <c:v>-0.15765438283712305</c:v>
                </c:pt>
                <c:pt idx="7519">
                  <c:v>-0.165245760407838</c:v>
                </c:pt>
                <c:pt idx="7520">
                  <c:v>-0.21901443783589894</c:v>
                </c:pt>
                <c:pt idx="7521">
                  <c:v>-0.22217360686783943</c:v>
                </c:pt>
                <c:pt idx="7522">
                  <c:v>-0.2374796107591742</c:v>
                </c:pt>
                <c:pt idx="7523">
                  <c:v>-0.25802284456855751</c:v>
                </c:pt>
                <c:pt idx="7524">
                  <c:v>-0.24368325254647957</c:v>
                </c:pt>
                <c:pt idx="7525">
                  <c:v>-0.19940637577839576</c:v>
                </c:pt>
                <c:pt idx="7526">
                  <c:v>-0.19401185397806739</c:v>
                </c:pt>
                <c:pt idx="7527">
                  <c:v>-0.18884253508033089</c:v>
                </c:pt>
                <c:pt idx="7528">
                  <c:v>-0.14474353801199072</c:v>
                </c:pt>
                <c:pt idx="7529">
                  <c:v>-0.1410732885493681</c:v>
                </c:pt>
                <c:pt idx="7530">
                  <c:v>-0.15810144766036469</c:v>
                </c:pt>
                <c:pt idx="7531">
                  <c:v>-0.17163603405070321</c:v>
                </c:pt>
                <c:pt idx="7532">
                  <c:v>-0.16938932944792212</c:v>
                </c:pt>
                <c:pt idx="7533">
                  <c:v>-0.17617169742730215</c:v>
                </c:pt>
                <c:pt idx="7534">
                  <c:v>-0.17824131334121279</c:v>
                </c:pt>
                <c:pt idx="7535">
                  <c:v>-0.16521336755639504</c:v>
                </c:pt>
                <c:pt idx="7536">
                  <c:v>-0.16904904462825548</c:v>
                </c:pt>
                <c:pt idx="7537">
                  <c:v>-0.1580159765040044</c:v>
                </c:pt>
                <c:pt idx="7538">
                  <c:v>-0.15932171666559458</c:v>
                </c:pt>
                <c:pt idx="7539">
                  <c:v>-0.15667447359119838</c:v>
                </c:pt>
                <c:pt idx="7540">
                  <c:v>-0.15972883270515814</c:v>
                </c:pt>
                <c:pt idx="7541">
                  <c:v>-0.16017341795378653</c:v>
                </c:pt>
                <c:pt idx="7542">
                  <c:v>-0.16201415020879797</c:v>
                </c:pt>
                <c:pt idx="7543">
                  <c:v>-0.13526694868869607</c:v>
                </c:pt>
                <c:pt idx="7544">
                  <c:v>-0.13223651260776059</c:v>
                </c:pt>
                <c:pt idx="7545">
                  <c:v>-0.13563196063444216</c:v>
                </c:pt>
                <c:pt idx="7546">
                  <c:v>-0.11532496596343249</c:v>
                </c:pt>
                <c:pt idx="7547">
                  <c:v>-0.18444222103066099</c:v>
                </c:pt>
                <c:pt idx="7548">
                  <c:v>-0.18673501512412152</c:v>
                </c:pt>
                <c:pt idx="7549">
                  <c:v>-0.18846502605985943</c:v>
                </c:pt>
                <c:pt idx="7550">
                  <c:v>-0.21325858932607086</c:v>
                </c:pt>
                <c:pt idx="7551">
                  <c:v>-0.21410703675117415</c:v>
                </c:pt>
                <c:pt idx="7552">
                  <c:v>-0.20452816261475423</c:v>
                </c:pt>
                <c:pt idx="7553">
                  <c:v>-0.20488058612821647</c:v>
                </c:pt>
                <c:pt idx="7554">
                  <c:v>-0.21322058707195629</c:v>
                </c:pt>
                <c:pt idx="7555">
                  <c:v>-0.22540456077825297</c:v>
                </c:pt>
                <c:pt idx="7556">
                  <c:v>-0.24436603309588334</c:v>
                </c:pt>
                <c:pt idx="7557">
                  <c:v>-0.23684294393538843</c:v>
                </c:pt>
                <c:pt idx="7558">
                  <c:v>-0.25611358608415968</c:v>
                </c:pt>
                <c:pt idx="7559">
                  <c:v>-0.23256263197034621</c:v>
                </c:pt>
                <c:pt idx="7560">
                  <c:v>-0.22046578804227532</c:v>
                </c:pt>
                <c:pt idx="7561">
                  <c:v>-0.23698247978556192</c:v>
                </c:pt>
                <c:pt idx="7562">
                  <c:v>-0.24045231587413435</c:v>
                </c:pt>
                <c:pt idx="7563">
                  <c:v>-0.31918003253337607</c:v>
                </c:pt>
                <c:pt idx="7564">
                  <c:v>-0.31701977823007021</c:v>
                </c:pt>
                <c:pt idx="7565">
                  <c:v>-0.3281960964313414</c:v>
                </c:pt>
                <c:pt idx="7566">
                  <c:v>-0.30493644482369664</c:v>
                </c:pt>
                <c:pt idx="7567">
                  <c:v>-0.30746951908247633</c:v>
                </c:pt>
                <c:pt idx="7568">
                  <c:v>-0.35710264066341935</c:v>
                </c:pt>
                <c:pt idx="7569">
                  <c:v>-0.37255714614660751</c:v>
                </c:pt>
                <c:pt idx="7570">
                  <c:v>-0.44013718345101299</c:v>
                </c:pt>
                <c:pt idx="7571">
                  <c:v>-0.4510171229044872</c:v>
                </c:pt>
                <c:pt idx="7572">
                  <c:v>-0.46865939233845577</c:v>
                </c:pt>
                <c:pt idx="7573">
                  <c:v>-0.4712522477283651</c:v>
                </c:pt>
                <c:pt idx="7574">
                  <c:v>-0.48250848626286924</c:v>
                </c:pt>
                <c:pt idx="7575">
                  <c:v>-0.48547794166587954</c:v>
                </c:pt>
                <c:pt idx="7576">
                  <c:v>-0.48095469564867299</c:v>
                </c:pt>
                <c:pt idx="7577">
                  <c:v>-0.48026693786575564</c:v>
                </c:pt>
                <c:pt idx="7578">
                  <c:v>-0.47253847653898501</c:v>
                </c:pt>
                <c:pt idx="7579">
                  <c:v>-0.47150866492085053</c:v>
                </c:pt>
                <c:pt idx="7580">
                  <c:v>-0.4634792234641168</c:v>
                </c:pt>
                <c:pt idx="7581">
                  <c:v>-0.4700215563397524</c:v>
                </c:pt>
                <c:pt idx="7582">
                  <c:v>-0.46982975323048981</c:v>
                </c:pt>
                <c:pt idx="7583">
                  <c:v>-0.46129113638628894</c:v>
                </c:pt>
                <c:pt idx="7584">
                  <c:v>-0.45821681506312739</c:v>
                </c:pt>
                <c:pt idx="7585">
                  <c:v>-0.5105046572603491</c:v>
                </c:pt>
                <c:pt idx="7586">
                  <c:v>-0.51387377080429952</c:v>
                </c:pt>
                <c:pt idx="7587">
                  <c:v>-0.51052046546204022</c:v>
                </c:pt>
                <c:pt idx="7588">
                  <c:v>-0.50924924159935903</c:v>
                </c:pt>
                <c:pt idx="7589">
                  <c:v>-0.47154323107006779</c:v>
                </c:pt>
                <c:pt idx="7590">
                  <c:v>-0.45639287746206125</c:v>
                </c:pt>
                <c:pt idx="7591">
                  <c:v>-0.47547460860538149</c:v>
                </c:pt>
                <c:pt idx="7592">
                  <c:v>-0.46849236849203091</c:v>
                </c:pt>
                <c:pt idx="7593">
                  <c:v>-0.46715165977968709</c:v>
                </c:pt>
                <c:pt idx="7594">
                  <c:v>-0.46755636987854787</c:v>
                </c:pt>
                <c:pt idx="7595">
                  <c:v>-0.47869966299248246</c:v>
                </c:pt>
                <c:pt idx="7596">
                  <c:v>-0.48038643479675114</c:v>
                </c:pt>
                <c:pt idx="7597">
                  <c:v>-0.51009830796203981</c:v>
                </c:pt>
                <c:pt idx="7598">
                  <c:v>-0.50872571781839204</c:v>
                </c:pt>
                <c:pt idx="7599">
                  <c:v>-0.5093632671217434</c:v>
                </c:pt>
                <c:pt idx="7600">
                  <c:v>-0.51285453962864236</c:v>
                </c:pt>
                <c:pt idx="7601">
                  <c:v>-0.50850838735534121</c:v>
                </c:pt>
                <c:pt idx="7602">
                  <c:v>-0.50664439324741584</c:v>
                </c:pt>
                <c:pt idx="7603">
                  <c:v>-0.52355684902512223</c:v>
                </c:pt>
                <c:pt idx="7604">
                  <c:v>-0.507802030502844</c:v>
                </c:pt>
                <c:pt idx="7605">
                  <c:v>-0.49836693704955187</c:v>
                </c:pt>
                <c:pt idx="7606">
                  <c:v>-0.51394125046063222</c:v>
                </c:pt>
                <c:pt idx="7607">
                  <c:v>-0.48152030788601463</c:v>
                </c:pt>
                <c:pt idx="7608">
                  <c:v>-0.46628797418106016</c:v>
                </c:pt>
                <c:pt idx="7609">
                  <c:v>-0.46190564370494652</c:v>
                </c:pt>
                <c:pt idx="7610">
                  <c:v>-0.4537671533769832</c:v>
                </c:pt>
                <c:pt idx="7611">
                  <c:v>-0.45620450643004484</c:v>
                </c:pt>
                <c:pt idx="7612">
                  <c:v>-0.45776372000503845</c:v>
                </c:pt>
                <c:pt idx="7613">
                  <c:v>-0.45958246077138121</c:v>
                </c:pt>
                <c:pt idx="7614">
                  <c:v>-0.46728742506984755</c:v>
                </c:pt>
                <c:pt idx="7615">
                  <c:v>-0.46663126128758192</c:v>
                </c:pt>
                <c:pt idx="7616">
                  <c:v>-0.4619936215602069</c:v>
                </c:pt>
                <c:pt idx="7617">
                  <c:v>-0.45680992725047426</c:v>
                </c:pt>
                <c:pt idx="7618">
                  <c:v>-0.44160635884376315</c:v>
                </c:pt>
                <c:pt idx="7619">
                  <c:v>-0.48110327026092681</c:v>
                </c:pt>
                <c:pt idx="7620">
                  <c:v>-0.50872975006650256</c:v>
                </c:pt>
                <c:pt idx="7621">
                  <c:v>-0.50593669376795825</c:v>
                </c:pt>
                <c:pt idx="7622">
                  <c:v>-0.50434322479049876</c:v>
                </c:pt>
                <c:pt idx="7623">
                  <c:v>-0.49329049451391227</c:v>
                </c:pt>
                <c:pt idx="7624">
                  <c:v>-0.50684985718494202</c:v>
                </c:pt>
                <c:pt idx="7625">
                  <c:v>-0.55317600392355881</c:v>
                </c:pt>
                <c:pt idx="7626">
                  <c:v>-0.57614336815330958</c:v>
                </c:pt>
                <c:pt idx="7627">
                  <c:v>-0.57553810844396902</c:v>
                </c:pt>
                <c:pt idx="7628">
                  <c:v>-0.58063931935555335</c:v>
                </c:pt>
                <c:pt idx="7629">
                  <c:v>-0.50858608786690929</c:v>
                </c:pt>
                <c:pt idx="7630">
                  <c:v>-0.39350756558270883</c:v>
                </c:pt>
                <c:pt idx="7631">
                  <c:v>-0.42290999845813126</c:v>
                </c:pt>
                <c:pt idx="7632">
                  <c:v>-0.41231144722122814</c:v>
                </c:pt>
                <c:pt idx="7633">
                  <c:v>-0.40751675362727308</c:v>
                </c:pt>
                <c:pt idx="7634">
                  <c:v>-0.40503241196844669</c:v>
                </c:pt>
                <c:pt idx="7635">
                  <c:v>-0.40022314602602382</c:v>
                </c:pt>
                <c:pt idx="7636">
                  <c:v>-0.41355595983372162</c:v>
                </c:pt>
                <c:pt idx="7637">
                  <c:v>-0.41737985987317822</c:v>
                </c:pt>
                <c:pt idx="7638">
                  <c:v>-0.41428855006207754</c:v>
                </c:pt>
                <c:pt idx="7639">
                  <c:v>-0.40566692187473397</c:v>
                </c:pt>
                <c:pt idx="7640">
                  <c:v>-0.40612490352184505</c:v>
                </c:pt>
                <c:pt idx="7641">
                  <c:v>-0.40738555137306193</c:v>
                </c:pt>
                <c:pt idx="7642">
                  <c:v>-0.36751136768802428</c:v>
                </c:pt>
                <c:pt idx="7643">
                  <c:v>-0.36568549089277003</c:v>
                </c:pt>
                <c:pt idx="7644">
                  <c:v>-0.36805523372940629</c:v>
                </c:pt>
                <c:pt idx="7645">
                  <c:v>-0.35322693178780623</c:v>
                </c:pt>
                <c:pt idx="7646">
                  <c:v>-0.35062056658908902</c:v>
                </c:pt>
                <c:pt idx="7647">
                  <c:v>-0.33031941790203551</c:v>
                </c:pt>
                <c:pt idx="7648">
                  <c:v>-0.3789397491280293</c:v>
                </c:pt>
                <c:pt idx="7649">
                  <c:v>-0.44603395650340549</c:v>
                </c:pt>
                <c:pt idx="7650">
                  <c:v>-0.44627399472518686</c:v>
                </c:pt>
                <c:pt idx="7651">
                  <c:v>-0.43162832786617067</c:v>
                </c:pt>
                <c:pt idx="7652">
                  <c:v>-0.44488638601990632</c:v>
                </c:pt>
                <c:pt idx="7653">
                  <c:v>-0.43744832808029005</c:v>
                </c:pt>
                <c:pt idx="7654">
                  <c:v>-0.39435215346455305</c:v>
                </c:pt>
                <c:pt idx="7655">
                  <c:v>-0.36869466328420308</c:v>
                </c:pt>
                <c:pt idx="7656">
                  <c:v>-0.38042882803285138</c:v>
                </c:pt>
                <c:pt idx="7657">
                  <c:v>-0.39315227393259239</c:v>
                </c:pt>
                <c:pt idx="7658">
                  <c:v>-0.37769778230812884</c:v>
                </c:pt>
                <c:pt idx="7659">
                  <c:v>-0.37332245101014916</c:v>
                </c:pt>
                <c:pt idx="7660">
                  <c:v>-0.37454647177008193</c:v>
                </c:pt>
                <c:pt idx="7661">
                  <c:v>-0.3985474810781543</c:v>
                </c:pt>
                <c:pt idx="7662">
                  <c:v>-0.40578456869169405</c:v>
                </c:pt>
                <c:pt idx="7663">
                  <c:v>-0.38570973018408572</c:v>
                </c:pt>
                <c:pt idx="7664">
                  <c:v>-0.42071197343421435</c:v>
                </c:pt>
                <c:pt idx="7665">
                  <c:v>-0.44001786391335568</c:v>
                </c:pt>
                <c:pt idx="7666">
                  <c:v>-0.41868590403024142</c:v>
                </c:pt>
                <c:pt idx="7667">
                  <c:v>-0.42491757021112087</c:v>
                </c:pt>
                <c:pt idx="7668">
                  <c:v>-0.44539007984311685</c:v>
                </c:pt>
                <c:pt idx="7669">
                  <c:v>-0.49029655510643649</c:v>
                </c:pt>
                <c:pt idx="7670">
                  <c:v>-0.47563998973472804</c:v>
                </c:pt>
                <c:pt idx="7671">
                  <c:v>-0.47110832058358737</c:v>
                </c:pt>
                <c:pt idx="7672">
                  <c:v>-0.48685387167539645</c:v>
                </c:pt>
                <c:pt idx="7673">
                  <c:v>-0.48530426231026125</c:v>
                </c:pt>
                <c:pt idx="7674">
                  <c:v>-0.46867573294899656</c:v>
                </c:pt>
                <c:pt idx="7675">
                  <c:v>-0.50365381518496832</c:v>
                </c:pt>
                <c:pt idx="7676">
                  <c:v>-0.50076127179547458</c:v>
                </c:pt>
                <c:pt idx="7677">
                  <c:v>-0.54161778172334474</c:v>
                </c:pt>
                <c:pt idx="7678">
                  <c:v>-0.53992885414748282</c:v>
                </c:pt>
                <c:pt idx="7679">
                  <c:v>-0.54812064272233674</c:v>
                </c:pt>
                <c:pt idx="7680">
                  <c:v>-0.51832650759817478</c:v>
                </c:pt>
                <c:pt idx="7681">
                  <c:v>-0.52087847254469699</c:v>
                </c:pt>
                <c:pt idx="7682">
                  <c:v>-0.52215038772552436</c:v>
                </c:pt>
                <c:pt idx="7683">
                  <c:v>-0.52360642848663741</c:v>
                </c:pt>
                <c:pt idx="7684">
                  <c:v>-0.52326563371212076</c:v>
                </c:pt>
                <c:pt idx="7685">
                  <c:v>-0.46689154465459531</c:v>
                </c:pt>
                <c:pt idx="7686">
                  <c:v>-0.4683352757587777</c:v>
                </c:pt>
                <c:pt idx="7687">
                  <c:v>-0.44373883731146968</c:v>
                </c:pt>
                <c:pt idx="7688">
                  <c:v>-0.42348824464992207</c:v>
                </c:pt>
                <c:pt idx="7689">
                  <c:v>-0.3867847112609778</c:v>
                </c:pt>
                <c:pt idx="7690">
                  <c:v>-0.35638268659610034</c:v>
                </c:pt>
                <c:pt idx="7691">
                  <c:v>-0.31810035742441356</c:v>
                </c:pt>
                <c:pt idx="7692">
                  <c:v>-0.31685596888140272</c:v>
                </c:pt>
                <c:pt idx="7693">
                  <c:v>-0.30027525570733138</c:v>
                </c:pt>
                <c:pt idx="7694">
                  <c:v>-0.28535277986872037</c:v>
                </c:pt>
                <c:pt idx="7695">
                  <c:v>-0.28749076781164112</c:v>
                </c:pt>
                <c:pt idx="7696">
                  <c:v>-0.29990450407483965</c:v>
                </c:pt>
                <c:pt idx="7697">
                  <c:v>-0.28586499331391763</c:v>
                </c:pt>
                <c:pt idx="7698">
                  <c:v>-0.27667909154671499</c:v>
                </c:pt>
                <c:pt idx="7699">
                  <c:v>-0.2789256881136073</c:v>
                </c:pt>
                <c:pt idx="7700">
                  <c:v>-0.23054426217821442</c:v>
                </c:pt>
                <c:pt idx="7701">
                  <c:v>-0.23228292519030225</c:v>
                </c:pt>
                <c:pt idx="7702">
                  <c:v>-0.23492802229662524</c:v>
                </c:pt>
                <c:pt idx="7703">
                  <c:v>-0.23788645397468947</c:v>
                </c:pt>
                <c:pt idx="7704">
                  <c:v>-0.2406038734531018</c:v>
                </c:pt>
                <c:pt idx="7705">
                  <c:v>-0.23934350938167773</c:v>
                </c:pt>
                <c:pt idx="7706">
                  <c:v>-0.24082043542347281</c:v>
                </c:pt>
                <c:pt idx="7707">
                  <c:v>-0.23907221419716845</c:v>
                </c:pt>
                <c:pt idx="7708">
                  <c:v>-0.25203267973072235</c:v>
                </c:pt>
                <c:pt idx="7709">
                  <c:v>-0.24961964101023928</c:v>
                </c:pt>
                <c:pt idx="7710">
                  <c:v>-0.2491187515004385</c:v>
                </c:pt>
                <c:pt idx="7711">
                  <c:v>-0.24866612701536583</c:v>
                </c:pt>
                <c:pt idx="7712">
                  <c:v>-0.26055647983272728</c:v>
                </c:pt>
                <c:pt idx="7713">
                  <c:v>-0.25943461045847771</c:v>
                </c:pt>
                <c:pt idx="7714">
                  <c:v>-0.25826208590476629</c:v>
                </c:pt>
                <c:pt idx="7715">
                  <c:v>-0.27460738885800806</c:v>
                </c:pt>
                <c:pt idx="7716">
                  <c:v>-0.27215843777119214</c:v>
                </c:pt>
                <c:pt idx="7717">
                  <c:v>-0.24673480298926617</c:v>
                </c:pt>
                <c:pt idx="7718">
                  <c:v>-0.26375179126807413</c:v>
                </c:pt>
                <c:pt idx="7719">
                  <c:v>-0.30588421517845626</c:v>
                </c:pt>
                <c:pt idx="7720">
                  <c:v>-0.30567056826275318</c:v>
                </c:pt>
                <c:pt idx="7721">
                  <c:v>-0.37930222937492913</c:v>
                </c:pt>
                <c:pt idx="7722">
                  <c:v>-0.37125595489081586</c:v>
                </c:pt>
                <c:pt idx="7723">
                  <c:v>-0.37809440629005608</c:v>
                </c:pt>
                <c:pt idx="7724">
                  <c:v>-0.38718746222824146</c:v>
                </c:pt>
                <c:pt idx="7725">
                  <c:v>-0.37549483470819517</c:v>
                </c:pt>
                <c:pt idx="7726">
                  <c:v>-0.42162842748113305</c:v>
                </c:pt>
                <c:pt idx="7727">
                  <c:v>-0.43912668556366902</c:v>
                </c:pt>
                <c:pt idx="7728">
                  <c:v>-0.47669567021267245</c:v>
                </c:pt>
                <c:pt idx="7729">
                  <c:v>-0.44895593865604416</c:v>
                </c:pt>
                <c:pt idx="7730">
                  <c:v>-0.4513662807239216</c:v>
                </c:pt>
                <c:pt idx="7731">
                  <c:v>-0.47127250135265802</c:v>
                </c:pt>
                <c:pt idx="7732">
                  <c:v>-0.46792289137374732</c:v>
                </c:pt>
                <c:pt idx="7733">
                  <c:v>-0.47199249794729853</c:v>
                </c:pt>
                <c:pt idx="7734">
                  <c:v>-0.46495487709071626</c:v>
                </c:pt>
                <c:pt idx="7735">
                  <c:v>-0.47752814865484228</c:v>
                </c:pt>
                <c:pt idx="7736">
                  <c:v>-0.48367273709398295</c:v>
                </c:pt>
                <c:pt idx="7737">
                  <c:v>-0.46579899506438438</c:v>
                </c:pt>
                <c:pt idx="7738">
                  <c:v>-0.45924481748737001</c:v>
                </c:pt>
                <c:pt idx="7739">
                  <c:v>-0.47147221221061714</c:v>
                </c:pt>
                <c:pt idx="7740">
                  <c:v>-0.4957667956040257</c:v>
                </c:pt>
                <c:pt idx="7741">
                  <c:v>-0.49314806070278278</c:v>
                </c:pt>
                <c:pt idx="7742">
                  <c:v>-0.49668220567303306</c:v>
                </c:pt>
                <c:pt idx="7743">
                  <c:v>-0.49154695841446561</c:v>
                </c:pt>
                <c:pt idx="7744">
                  <c:v>-0.51849333899937322</c:v>
                </c:pt>
                <c:pt idx="7745">
                  <c:v>-0.52020268296247374</c:v>
                </c:pt>
                <c:pt idx="7746">
                  <c:v>-0.50650123761895305</c:v>
                </c:pt>
                <c:pt idx="7747">
                  <c:v>-0.50241995824385555</c:v>
                </c:pt>
                <c:pt idx="7748">
                  <c:v>-0.51311190708642285</c:v>
                </c:pt>
                <c:pt idx="7749">
                  <c:v>-0.53301773620847559</c:v>
                </c:pt>
                <c:pt idx="7750">
                  <c:v>-0.51769505068426691</c:v>
                </c:pt>
                <c:pt idx="7751">
                  <c:v>-0.51911346055328489</c:v>
                </c:pt>
                <c:pt idx="7752">
                  <c:v>-0.51759563850440049</c:v>
                </c:pt>
                <c:pt idx="7753">
                  <c:v>-0.52584897254667406</c:v>
                </c:pt>
                <c:pt idx="7754">
                  <c:v>-0.53579748746044964</c:v>
                </c:pt>
                <c:pt idx="7755">
                  <c:v>-0.53968454095816576</c:v>
                </c:pt>
                <c:pt idx="7756">
                  <c:v>-0.5331387377630189</c:v>
                </c:pt>
                <c:pt idx="7757">
                  <c:v>-0.55020455556093062</c:v>
                </c:pt>
                <c:pt idx="7758">
                  <c:v>-0.56103583604341756</c:v>
                </c:pt>
                <c:pt idx="7759">
                  <c:v>-0.56076932301745697</c:v>
                </c:pt>
                <c:pt idx="7760">
                  <c:v>-0.58439294679534637</c:v>
                </c:pt>
                <c:pt idx="7761">
                  <c:v>-0.58227828822152206</c:v>
                </c:pt>
                <c:pt idx="7762">
                  <c:v>-0.58458911420171933</c:v>
                </c:pt>
                <c:pt idx="7763">
                  <c:v>-0.58149425763889873</c:v>
                </c:pt>
                <c:pt idx="7764">
                  <c:v>-0.55900387499742266</c:v>
                </c:pt>
                <c:pt idx="7765">
                  <c:v>-0.54437442971426409</c:v>
                </c:pt>
                <c:pt idx="7766">
                  <c:v>-0.53314874031693082</c:v>
                </c:pt>
                <c:pt idx="7767">
                  <c:v>-0.5301456816711797</c:v>
                </c:pt>
                <c:pt idx="7768">
                  <c:v>-0.53415683062675645</c:v>
                </c:pt>
                <c:pt idx="7769">
                  <c:v>-0.54190131850498025</c:v>
                </c:pt>
                <c:pt idx="7770">
                  <c:v>-0.55776130031278837</c:v>
                </c:pt>
                <c:pt idx="7771">
                  <c:v>-0.55851679148059141</c:v>
                </c:pt>
                <c:pt idx="7772">
                  <c:v>-0.55463770665699486</c:v>
                </c:pt>
                <c:pt idx="7773">
                  <c:v>-0.56007482600099412</c:v>
                </c:pt>
                <c:pt idx="7774">
                  <c:v>-0.56839733646195501</c:v>
                </c:pt>
                <c:pt idx="7775">
                  <c:v>-0.56874217268462579</c:v>
                </c:pt>
                <c:pt idx="7776">
                  <c:v>-0.57229563629243851</c:v>
                </c:pt>
                <c:pt idx="7777">
                  <c:v>-0.57525673706544744</c:v>
                </c:pt>
                <c:pt idx="7778">
                  <c:v>-0.57362286193926137</c:v>
                </c:pt>
                <c:pt idx="7779">
                  <c:v>-0.56943628340775343</c:v>
                </c:pt>
                <c:pt idx="7780">
                  <c:v>-0.56990526485920967</c:v>
                </c:pt>
                <c:pt idx="7781">
                  <c:v>-0.5316609938924225</c:v>
                </c:pt>
                <c:pt idx="7782">
                  <c:v>-0.54139287782803336</c:v>
                </c:pt>
                <c:pt idx="7783">
                  <c:v>-0.54066061852729363</c:v>
                </c:pt>
                <c:pt idx="7784">
                  <c:v>-0.53298211168529608</c:v>
                </c:pt>
                <c:pt idx="7785">
                  <c:v>-0.54629312776332872</c:v>
                </c:pt>
                <c:pt idx="7786">
                  <c:v>-0.52612963098647492</c:v>
                </c:pt>
                <c:pt idx="7787">
                  <c:v>-0.49893950834806677</c:v>
                </c:pt>
                <c:pt idx="7788">
                  <c:v>-0.45331496639499175</c:v>
                </c:pt>
                <c:pt idx="7789">
                  <c:v>-0.45120195787742534</c:v>
                </c:pt>
                <c:pt idx="7790">
                  <c:v>-0.46413846907744927</c:v>
                </c:pt>
                <c:pt idx="7791">
                  <c:v>-0.44866133537697589</c:v>
                </c:pt>
                <c:pt idx="7792">
                  <c:v>-0.43605383494587607</c:v>
                </c:pt>
                <c:pt idx="7793">
                  <c:v>-0.43493683261763966</c:v>
                </c:pt>
                <c:pt idx="7794">
                  <c:v>-0.43524609257556779</c:v>
                </c:pt>
                <c:pt idx="7795">
                  <c:v>-0.38827654115811555</c:v>
                </c:pt>
                <c:pt idx="7796">
                  <c:v>-0.38510297975389374</c:v>
                </c:pt>
                <c:pt idx="7797">
                  <c:v>-0.37783678268186122</c:v>
                </c:pt>
                <c:pt idx="7798">
                  <c:v>-0.39536839105931182</c:v>
                </c:pt>
                <c:pt idx="7799">
                  <c:v>-0.37839403938436694</c:v>
                </c:pt>
                <c:pt idx="7800">
                  <c:v>-0.3780986373761604</c:v>
                </c:pt>
                <c:pt idx="7801">
                  <c:v>-0.36594097591107655</c:v>
                </c:pt>
                <c:pt idx="7802">
                  <c:v>-0.35239663599742777</c:v>
                </c:pt>
                <c:pt idx="7803">
                  <c:v>-0.37146881438222323</c:v>
                </c:pt>
                <c:pt idx="7804">
                  <c:v>-0.32061082352820125</c:v>
                </c:pt>
                <c:pt idx="7805">
                  <c:v>-0.32002627044166598</c:v>
                </c:pt>
                <c:pt idx="7806">
                  <c:v>-0.28036302920803852</c:v>
                </c:pt>
                <c:pt idx="7807">
                  <c:v>-0.32543037249529311</c:v>
                </c:pt>
                <c:pt idx="7808">
                  <c:v>-0.3356534586151913</c:v>
                </c:pt>
                <c:pt idx="7809">
                  <c:v>-0.33289517817412911</c:v>
                </c:pt>
                <c:pt idx="7810">
                  <c:v>-0.36976464671808879</c:v>
                </c:pt>
                <c:pt idx="7811">
                  <c:v>-0.36411758944359113</c:v>
                </c:pt>
                <c:pt idx="7812">
                  <c:v>-0.3672798579603887</c:v>
                </c:pt>
                <c:pt idx="7813">
                  <c:v>-0.35977588016626194</c:v>
                </c:pt>
                <c:pt idx="7814">
                  <c:v>-0.38589769407582941</c:v>
                </c:pt>
                <c:pt idx="7815">
                  <c:v>-0.37485321022936202</c:v>
                </c:pt>
                <c:pt idx="7816">
                  <c:v>-0.38732572791105269</c:v>
                </c:pt>
                <c:pt idx="7817">
                  <c:v>-0.36655551862631613</c:v>
                </c:pt>
                <c:pt idx="7818">
                  <c:v>-0.34886250213963049</c:v>
                </c:pt>
                <c:pt idx="7819">
                  <c:v>-0.33716789477380776</c:v>
                </c:pt>
                <c:pt idx="7820">
                  <c:v>-0.33546194625354181</c:v>
                </c:pt>
                <c:pt idx="7821">
                  <c:v>-0.33790765452809884</c:v>
                </c:pt>
                <c:pt idx="7822">
                  <c:v>-0.32694074713047011</c:v>
                </c:pt>
                <c:pt idx="7823">
                  <c:v>-0.32044847957431455</c:v>
                </c:pt>
                <c:pt idx="7824">
                  <c:v>-0.35712990541663864</c:v>
                </c:pt>
                <c:pt idx="7825">
                  <c:v>-0.40506003855879963</c:v>
                </c:pt>
                <c:pt idx="7826">
                  <c:v>-0.41581905927633506</c:v>
                </c:pt>
                <c:pt idx="7827">
                  <c:v>-0.44962534570945167</c:v>
                </c:pt>
                <c:pt idx="7828">
                  <c:v>-0.43452110824396617</c:v>
                </c:pt>
                <c:pt idx="7829">
                  <c:v>-0.39129191441001465</c:v>
                </c:pt>
                <c:pt idx="7830">
                  <c:v>-0.39119742208332259</c:v>
                </c:pt>
                <c:pt idx="7831">
                  <c:v>-0.39674178761179518</c:v>
                </c:pt>
                <c:pt idx="7832">
                  <c:v>-0.39217211419583931</c:v>
                </c:pt>
                <c:pt idx="7833">
                  <c:v>-0.39854520484274331</c:v>
                </c:pt>
                <c:pt idx="7834">
                  <c:v>-0.37784651573307199</c:v>
                </c:pt>
                <c:pt idx="7835">
                  <c:v>-0.38980866913869816</c:v>
                </c:pt>
                <c:pt idx="7836">
                  <c:v>-0.38180673954143657</c:v>
                </c:pt>
                <c:pt idx="7837">
                  <c:v>-0.37916319930696069</c:v>
                </c:pt>
                <c:pt idx="7838">
                  <c:v>-0.37780175035117108</c:v>
                </c:pt>
                <c:pt idx="7839">
                  <c:v>-0.3779090643791973</c:v>
                </c:pt>
                <c:pt idx="7840">
                  <c:v>-0.37621867294674577</c:v>
                </c:pt>
                <c:pt idx="7841">
                  <c:v>-0.36553434772535565</c:v>
                </c:pt>
                <c:pt idx="7842">
                  <c:v>-0.37772371990651371</c:v>
                </c:pt>
                <c:pt idx="7843">
                  <c:v>-0.38537274820113204</c:v>
                </c:pt>
                <c:pt idx="7844">
                  <c:v>-0.36356741896383726</c:v>
                </c:pt>
                <c:pt idx="7845">
                  <c:v>-0.37464023319733042</c:v>
                </c:pt>
                <c:pt idx="7846">
                  <c:v>-0.39087437765561545</c:v>
                </c:pt>
                <c:pt idx="7847">
                  <c:v>-0.43139239831928755</c:v>
                </c:pt>
                <c:pt idx="7848">
                  <c:v>-0.4372473849755168</c:v>
                </c:pt>
                <c:pt idx="7849">
                  <c:v>-0.44691827400655276</c:v>
                </c:pt>
                <c:pt idx="7850">
                  <c:v>-0.42944030055046212</c:v>
                </c:pt>
                <c:pt idx="7851">
                  <c:v>-0.42966954501706611</c:v>
                </c:pt>
                <c:pt idx="7852">
                  <c:v>-0.48023288911525147</c:v>
                </c:pt>
                <c:pt idx="7853">
                  <c:v>-0.49327919948159127</c:v>
                </c:pt>
                <c:pt idx="7854">
                  <c:v>-0.49454062085044842</c:v>
                </c:pt>
                <c:pt idx="7855">
                  <c:v>-0.50474513035613611</c:v>
                </c:pt>
                <c:pt idx="7856">
                  <c:v>-0.49096577692850857</c:v>
                </c:pt>
                <c:pt idx="7857">
                  <c:v>-0.48770088551517143</c:v>
                </c:pt>
                <c:pt idx="7858">
                  <c:v>-0.48886685980286465</c:v>
                </c:pt>
                <c:pt idx="7859">
                  <c:v>-0.50092792197105884</c:v>
                </c:pt>
                <c:pt idx="7860">
                  <c:v>-0.49874866397603834</c:v>
                </c:pt>
                <c:pt idx="7861">
                  <c:v>-0.5092891666780972</c:v>
                </c:pt>
                <c:pt idx="7862">
                  <c:v>-0.51683470358747974</c:v>
                </c:pt>
                <c:pt idx="7863">
                  <c:v>-0.51611225107030034</c:v>
                </c:pt>
                <c:pt idx="7864">
                  <c:v>-0.52223288218583086</c:v>
                </c:pt>
                <c:pt idx="7865">
                  <c:v>-0.54181449682721117</c:v>
                </c:pt>
                <c:pt idx="7866">
                  <c:v>-0.60200340166631749</c:v>
                </c:pt>
                <c:pt idx="7867">
                  <c:v>-0.57424480638010167</c:v>
                </c:pt>
                <c:pt idx="7868">
                  <c:v>-0.57050994245604292</c:v>
                </c:pt>
                <c:pt idx="7869">
                  <c:v>-0.43712160889126978</c:v>
                </c:pt>
                <c:pt idx="7870">
                  <c:v>-0.42485667991380255</c:v>
                </c:pt>
                <c:pt idx="7871">
                  <c:v>-0.33947575823682646</c:v>
                </c:pt>
                <c:pt idx="7872">
                  <c:v>-0.36611934670577356</c:v>
                </c:pt>
                <c:pt idx="7873">
                  <c:v>-0.32109991160895496</c:v>
                </c:pt>
                <c:pt idx="7874">
                  <c:v>-0.3325914738768051</c:v>
                </c:pt>
                <c:pt idx="7875">
                  <c:v>-0.36627029915183051</c:v>
                </c:pt>
                <c:pt idx="7876">
                  <c:v>-0.37445167469418561</c:v>
                </c:pt>
                <c:pt idx="7877">
                  <c:v>-0.50167997718605317</c:v>
                </c:pt>
                <c:pt idx="7878">
                  <c:v>-0.37195316976895315</c:v>
                </c:pt>
                <c:pt idx="7879">
                  <c:v>-0.12027212106050297</c:v>
                </c:pt>
                <c:pt idx="7880">
                  <c:v>-0.22294103296277279</c:v>
                </c:pt>
                <c:pt idx="7881">
                  <c:v>-0.33274005779884896</c:v>
                </c:pt>
                <c:pt idx="7882">
                  <c:v>-0.40965716639966021</c:v>
                </c:pt>
                <c:pt idx="7883">
                  <c:v>-0.22691650553585468</c:v>
                </c:pt>
                <c:pt idx="7884">
                  <c:v>-0.22942262457002405</c:v>
                </c:pt>
                <c:pt idx="7885">
                  <c:v>-0.25090720968815333</c:v>
                </c:pt>
                <c:pt idx="7886">
                  <c:v>-0.26616004380230807</c:v>
                </c:pt>
                <c:pt idx="7887">
                  <c:v>-0.21765469940256613</c:v>
                </c:pt>
                <c:pt idx="7888">
                  <c:v>-0.21209416347400925</c:v>
                </c:pt>
                <c:pt idx="7889">
                  <c:v>-0.17752294219995018</c:v>
                </c:pt>
                <c:pt idx="7890">
                  <c:v>-0.18598022362551592</c:v>
                </c:pt>
                <c:pt idx="7891">
                  <c:v>-0.165180029242288</c:v>
                </c:pt>
                <c:pt idx="7892">
                  <c:v>-0.16332346269238812</c:v>
                </c:pt>
                <c:pt idx="7893">
                  <c:v>-0.1619301654579583</c:v>
                </c:pt>
                <c:pt idx="7894">
                  <c:v>-0.16199847227804004</c:v>
                </c:pt>
                <c:pt idx="7895">
                  <c:v>-0.1625551478921268</c:v>
                </c:pt>
                <c:pt idx="7896">
                  <c:v>-0.1689839104489308</c:v>
                </c:pt>
                <c:pt idx="7897">
                  <c:v>-0.16912273118093077</c:v>
                </c:pt>
                <c:pt idx="7898">
                  <c:v>-0.1666677053150975</c:v>
                </c:pt>
                <c:pt idx="7899">
                  <c:v>-0.15648132578056703</c:v>
                </c:pt>
                <c:pt idx="7900">
                  <c:v>-0.15594649209710745</c:v>
                </c:pt>
                <c:pt idx="7901">
                  <c:v>-0.15649151661168609</c:v>
                </c:pt>
                <c:pt idx="7902">
                  <c:v>-0.15446860089354036</c:v>
                </c:pt>
                <c:pt idx="7903">
                  <c:v>-0.16017302724409654</c:v>
                </c:pt>
                <c:pt idx="7904">
                  <c:v>-0.15958394199830445</c:v>
                </c:pt>
                <c:pt idx="7905">
                  <c:v>-0.16449994133554688</c:v>
                </c:pt>
                <c:pt idx="7906">
                  <c:v>-0.16219246226427408</c:v>
                </c:pt>
                <c:pt idx="7907">
                  <c:v>-0.16219441615939512</c:v>
                </c:pt>
                <c:pt idx="7908">
                  <c:v>-0.16540294347579404</c:v>
                </c:pt>
                <c:pt idx="7909">
                  <c:v>-0.16554691961343471</c:v>
                </c:pt>
                <c:pt idx="7910">
                  <c:v>-0.16448694310022263</c:v>
                </c:pt>
                <c:pt idx="7911">
                  <c:v>-0.16793700202925027</c:v>
                </c:pt>
                <c:pt idx="7912">
                  <c:v>-0.1637845774683126</c:v>
                </c:pt>
                <c:pt idx="7913">
                  <c:v>-0.16216113372279181</c:v>
                </c:pt>
                <c:pt idx="7914">
                  <c:v>-0.16203879147132769</c:v>
                </c:pt>
                <c:pt idx="7915">
                  <c:v>-0.15721104940934033</c:v>
                </c:pt>
                <c:pt idx="7916">
                  <c:v>-0.15837138930555805</c:v>
                </c:pt>
                <c:pt idx="7917">
                  <c:v>-0.15890484495738599</c:v>
                </c:pt>
                <c:pt idx="7918">
                  <c:v>-0.15566255582230493</c:v>
                </c:pt>
                <c:pt idx="7919">
                  <c:v>-0.15126955827554428</c:v>
                </c:pt>
                <c:pt idx="7920">
                  <c:v>-0.15583421989352206</c:v>
                </c:pt>
                <c:pt idx="7921">
                  <c:v>-0.1557212929919371</c:v>
                </c:pt>
                <c:pt idx="7922">
                  <c:v>-0.15855492479403999</c:v>
                </c:pt>
                <c:pt idx="7923">
                  <c:v>-0.15943776081967653</c:v>
                </c:pt>
                <c:pt idx="7924">
                  <c:v>-0.15746269747197786</c:v>
                </c:pt>
                <c:pt idx="7925">
                  <c:v>-0.15635388573706585</c:v>
                </c:pt>
                <c:pt idx="7926">
                  <c:v>-0.15709647630757445</c:v>
                </c:pt>
                <c:pt idx="7927">
                  <c:v>-0.15566357954645121</c:v>
                </c:pt>
                <c:pt idx="7928">
                  <c:v>-0.15098634584232923</c:v>
                </c:pt>
                <c:pt idx="7929">
                  <c:v>-0.15524544242154442</c:v>
                </c:pt>
                <c:pt idx="7930">
                  <c:v>-0.15249234269288645</c:v>
                </c:pt>
                <c:pt idx="7931">
                  <c:v>-0.15865091134803222</c:v>
                </c:pt>
                <c:pt idx="7932">
                  <c:v>-0.15392632725033684</c:v>
                </c:pt>
                <c:pt idx="7933">
                  <c:v>-0.15851821105160455</c:v>
                </c:pt>
                <c:pt idx="7934">
                  <c:v>-0.15259688094772089</c:v>
                </c:pt>
                <c:pt idx="7935">
                  <c:v>-0.14035972778930472</c:v>
                </c:pt>
                <c:pt idx="7936">
                  <c:v>-0.12201598683508003</c:v>
                </c:pt>
                <c:pt idx="7937">
                  <c:v>-6.2627949754201204E-2</c:v>
                </c:pt>
                <c:pt idx="7938">
                  <c:v>-9.9316138064284465E-2</c:v>
                </c:pt>
                <c:pt idx="7939">
                  <c:v>-0.20145220162311778</c:v>
                </c:pt>
                <c:pt idx="7940">
                  <c:v>-0.14841656735311154</c:v>
                </c:pt>
                <c:pt idx="7941">
                  <c:v>-2.416412721284272E-2</c:v>
                </c:pt>
                <c:pt idx="7942">
                  <c:v>0.10989002514119667</c:v>
                </c:pt>
                <c:pt idx="7943">
                  <c:v>-0.15341308494711015</c:v>
                </c:pt>
                <c:pt idx="7944">
                  <c:v>-0.16059242895215711</c:v>
                </c:pt>
                <c:pt idx="7945">
                  <c:v>-0.10847484654630288</c:v>
                </c:pt>
                <c:pt idx="7946">
                  <c:v>-2.7229313552859583E-2</c:v>
                </c:pt>
                <c:pt idx="7947">
                  <c:v>-0.11318286159911488</c:v>
                </c:pt>
                <c:pt idx="7948">
                  <c:v>-0.12043359471422534</c:v>
                </c:pt>
                <c:pt idx="7949">
                  <c:v>-0.2360762375382438</c:v>
                </c:pt>
                <c:pt idx="7950">
                  <c:v>-0.19020860787014782</c:v>
                </c:pt>
                <c:pt idx="7951">
                  <c:v>-0.27455990499282878</c:v>
                </c:pt>
                <c:pt idx="7952">
                  <c:v>-0.28969367854690886</c:v>
                </c:pt>
                <c:pt idx="7953">
                  <c:v>-0.28503367446113209</c:v>
                </c:pt>
                <c:pt idx="7954">
                  <c:v>-0.28947834329031508</c:v>
                </c:pt>
                <c:pt idx="7955">
                  <c:v>-0.30028111470173924</c:v>
                </c:pt>
                <c:pt idx="7956">
                  <c:v>-0.2727334525324927</c:v>
                </c:pt>
                <c:pt idx="7957">
                  <c:v>-0.27487210962985825</c:v>
                </c:pt>
                <c:pt idx="7958">
                  <c:v>-0.29270242695007276</c:v>
                </c:pt>
                <c:pt idx="7959">
                  <c:v>-0.35503978061525548</c:v>
                </c:pt>
                <c:pt idx="7960">
                  <c:v>-0.35503978061525543</c:v>
                </c:pt>
                <c:pt idx="7961">
                  <c:v>-0.34519723267404551</c:v>
                </c:pt>
                <c:pt idx="7962">
                  <c:v>-0.37428005755438243</c:v>
                </c:pt>
                <c:pt idx="7963">
                  <c:v>-0.33607448898583359</c:v>
                </c:pt>
                <c:pt idx="7964">
                  <c:v>-0.34687765580150659</c:v>
                </c:pt>
                <c:pt idx="7965">
                  <c:v>-0.32405921851065039</c:v>
                </c:pt>
                <c:pt idx="7966">
                  <c:v>-0.32261016415310584</c:v>
                </c:pt>
                <c:pt idx="7967">
                  <c:v>-0.29827418459243482</c:v>
                </c:pt>
                <c:pt idx="7968">
                  <c:v>-0.28541730370395235</c:v>
                </c:pt>
                <c:pt idx="7969">
                  <c:v>-0.28751212945175353</c:v>
                </c:pt>
                <c:pt idx="7970">
                  <c:v>-0.28940619778748855</c:v>
                </c:pt>
                <c:pt idx="7971">
                  <c:v>-0.26791973423738719</c:v>
                </c:pt>
                <c:pt idx="7972">
                  <c:v>-0.26057888105807886</c:v>
                </c:pt>
                <c:pt idx="7973">
                  <c:v>-0.26081970622042194</c:v>
                </c:pt>
                <c:pt idx="7974">
                  <c:v>-0.26639690367591395</c:v>
                </c:pt>
                <c:pt idx="7975">
                  <c:v>-0.30815786158068909</c:v>
                </c:pt>
                <c:pt idx="7976">
                  <c:v>-0.3103164752397915</c:v>
                </c:pt>
                <c:pt idx="7977">
                  <c:v>-0.31008346858652736</c:v>
                </c:pt>
                <c:pt idx="7978">
                  <c:v>-0.35220233095271464</c:v>
                </c:pt>
                <c:pt idx="7979">
                  <c:v>-0.39918875563485673</c:v>
                </c:pt>
                <c:pt idx="7980">
                  <c:v>-0.37800741908100743</c:v>
                </c:pt>
                <c:pt idx="7981">
                  <c:v>-0.40893647148929502</c:v>
                </c:pt>
                <c:pt idx="7982">
                  <c:v>-0.3727197290327468</c:v>
                </c:pt>
                <c:pt idx="7983">
                  <c:v>-0.36030656759812402</c:v>
                </c:pt>
                <c:pt idx="7984">
                  <c:v>-0.37446758388174606</c:v>
                </c:pt>
                <c:pt idx="7985">
                  <c:v>-0.36977882848513627</c:v>
                </c:pt>
                <c:pt idx="7986">
                  <c:v>-0.29907296992719068</c:v>
                </c:pt>
                <c:pt idx="7987">
                  <c:v>-0.19980562198663518</c:v>
                </c:pt>
                <c:pt idx="7988">
                  <c:v>-0.26362611210726139</c:v>
                </c:pt>
                <c:pt idx="7989">
                  <c:v>-0.24088442594005341</c:v>
                </c:pt>
                <c:pt idx="7990">
                  <c:v>-0.23800259892749112</c:v>
                </c:pt>
                <c:pt idx="7991">
                  <c:v>-0.23824199433067078</c:v>
                </c:pt>
                <c:pt idx="7992">
                  <c:v>-0.22870223359411573</c:v>
                </c:pt>
                <c:pt idx="7993">
                  <c:v>-0.23609991694950219</c:v>
                </c:pt>
                <c:pt idx="7994">
                  <c:v>-0.24033529892840075</c:v>
                </c:pt>
                <c:pt idx="7995">
                  <c:v>-0.25798778591829769</c:v>
                </c:pt>
                <c:pt idx="7996">
                  <c:v>-0.25888679773157142</c:v>
                </c:pt>
                <c:pt idx="7997">
                  <c:v>-0.25712565623795786</c:v>
                </c:pt>
                <c:pt idx="7998">
                  <c:v>-0.24448700237666551</c:v>
                </c:pt>
                <c:pt idx="7999">
                  <c:v>-0.24765427451373562</c:v>
                </c:pt>
                <c:pt idx="8000">
                  <c:v>-0.23432325312417132</c:v>
                </c:pt>
                <c:pt idx="8001">
                  <c:v>-0.25966123788300888</c:v>
                </c:pt>
                <c:pt idx="8002">
                  <c:v>-0.23433329205138159</c:v>
                </c:pt>
                <c:pt idx="8003">
                  <c:v>-0.19034879073045624</c:v>
                </c:pt>
                <c:pt idx="8004">
                  <c:v>-0.14604071670779278</c:v>
                </c:pt>
                <c:pt idx="8005">
                  <c:v>-3.7265546280912908E-2</c:v>
                </c:pt>
                <c:pt idx="8006">
                  <c:v>-3.7411804877972972E-2</c:v>
                </c:pt>
                <c:pt idx="8007">
                  <c:v>-7.6977825144976308E-2</c:v>
                </c:pt>
                <c:pt idx="8008">
                  <c:v>-9.8598766867093138E-2</c:v>
                </c:pt>
                <c:pt idx="8009">
                  <c:v>-0.11169077511879884</c:v>
                </c:pt>
                <c:pt idx="8010">
                  <c:v>-0.11273547891744727</c:v>
                </c:pt>
                <c:pt idx="8011">
                  <c:v>-0.1090797263726217</c:v>
                </c:pt>
                <c:pt idx="8012">
                  <c:v>-0.10960488353581151</c:v>
                </c:pt>
                <c:pt idx="8013">
                  <c:v>-0.10572864326619537</c:v>
                </c:pt>
                <c:pt idx="8014">
                  <c:v>-0.11080522728476956</c:v>
                </c:pt>
                <c:pt idx="8015">
                  <c:v>-5.1791404041616335E-2</c:v>
                </c:pt>
                <c:pt idx="8016">
                  <c:v>-5.1575121807212874E-2</c:v>
                </c:pt>
                <c:pt idx="8017">
                  <c:v>-4.6380013368446223E-2</c:v>
                </c:pt>
                <c:pt idx="8018">
                  <c:v>-1.8457404817753521E-2</c:v>
                </c:pt>
                <c:pt idx="8019">
                  <c:v>-2.4980156031444323E-2</c:v>
                </c:pt>
                <c:pt idx="8020">
                  <c:v>-3.5558176402731637E-2</c:v>
                </c:pt>
                <c:pt idx="8021">
                  <c:v>-4.3834056051710417E-2</c:v>
                </c:pt>
                <c:pt idx="8022">
                  <c:v>-2.8389434341310877E-2</c:v>
                </c:pt>
                <c:pt idx="8023">
                  <c:v>-4.0208212129965774E-2</c:v>
                </c:pt>
                <c:pt idx="8024">
                  <c:v>-2.0144011907723542E-2</c:v>
                </c:pt>
                <c:pt idx="8025">
                  <c:v>1.0481489849449336E-3</c:v>
                </c:pt>
                <c:pt idx="8026">
                  <c:v>-4.2573725421202253E-2</c:v>
                </c:pt>
                <c:pt idx="8027">
                  <c:v>-8.9045192406260493E-2</c:v>
                </c:pt>
                <c:pt idx="8028">
                  <c:v>-0.11735339512114795</c:v>
                </c:pt>
                <c:pt idx="8029">
                  <c:v>-0.10186688188459377</c:v>
                </c:pt>
                <c:pt idx="8030">
                  <c:v>-0.10178629897072608</c:v>
                </c:pt>
                <c:pt idx="8031">
                  <c:v>-0.10819324265167625</c:v>
                </c:pt>
                <c:pt idx="8032">
                  <c:v>-0.12703305228503178</c:v>
                </c:pt>
                <c:pt idx="8033">
                  <c:v>-0.13480556332306123</c:v>
                </c:pt>
                <c:pt idx="8034">
                  <c:v>-0.12304206768641318</c:v>
                </c:pt>
                <c:pt idx="8035">
                  <c:v>-0.1258472231444146</c:v>
                </c:pt>
                <c:pt idx="8036">
                  <c:v>-0.10969733418189712</c:v>
                </c:pt>
                <c:pt idx="8037">
                  <c:v>-0.10610014926418211</c:v>
                </c:pt>
                <c:pt idx="8038">
                  <c:v>-0.10728793666627028</c:v>
                </c:pt>
                <c:pt idx="8039">
                  <c:v>-0.10342208663421397</c:v>
                </c:pt>
                <c:pt idx="8040">
                  <c:v>-0.10647935738911593</c:v>
                </c:pt>
                <c:pt idx="8041">
                  <c:v>-0.13670659010286007</c:v>
                </c:pt>
                <c:pt idx="8042">
                  <c:v>-0.15140710622645562</c:v>
                </c:pt>
                <c:pt idx="8043">
                  <c:v>-0.123913344842038</c:v>
                </c:pt>
                <c:pt idx="8044">
                  <c:v>-0.15229427509461849</c:v>
                </c:pt>
                <c:pt idx="8045">
                  <c:v>-0.14607223628386606</c:v>
                </c:pt>
                <c:pt idx="8046">
                  <c:v>-0.1330548878852236</c:v>
                </c:pt>
                <c:pt idx="8047">
                  <c:v>-0.18212526368587068</c:v>
                </c:pt>
                <c:pt idx="8048">
                  <c:v>-4.6846314181975539E-2</c:v>
                </c:pt>
                <c:pt idx="8049">
                  <c:v>-3.7986543894495531E-2</c:v>
                </c:pt>
                <c:pt idx="8050">
                  <c:v>-3.641881750728504E-2</c:v>
                </c:pt>
                <c:pt idx="8051">
                  <c:v>-7.2208167703827264E-2</c:v>
                </c:pt>
                <c:pt idx="8052">
                  <c:v>-7.1863467750297408E-2</c:v>
                </c:pt>
                <c:pt idx="8053">
                  <c:v>-7.1681536998694062E-2</c:v>
                </c:pt>
                <c:pt idx="8054">
                  <c:v>-0.10165301193571238</c:v>
                </c:pt>
                <c:pt idx="8055">
                  <c:v>-0.10098280476397417</c:v>
                </c:pt>
                <c:pt idx="8056">
                  <c:v>-9.9978322184903268E-2</c:v>
                </c:pt>
                <c:pt idx="8057">
                  <c:v>-0.10412100110866658</c:v>
                </c:pt>
                <c:pt idx="8058">
                  <c:v>-0.10232429875772742</c:v>
                </c:pt>
                <c:pt idx="8059">
                  <c:v>-9.6978342822058375E-2</c:v>
                </c:pt>
                <c:pt idx="8060">
                  <c:v>-0.10635471711090337</c:v>
                </c:pt>
                <c:pt idx="8061">
                  <c:v>-0.10738622095454828</c:v>
                </c:pt>
                <c:pt idx="8062">
                  <c:v>-0.12816666176012814</c:v>
                </c:pt>
                <c:pt idx="8063">
                  <c:v>-0.15273016927633076</c:v>
                </c:pt>
                <c:pt idx="8064">
                  <c:v>-0.13190178174544528</c:v>
                </c:pt>
                <c:pt idx="8065">
                  <c:v>-0.18688476459720471</c:v>
                </c:pt>
                <c:pt idx="8066">
                  <c:v>-0.18935133341250535</c:v>
                </c:pt>
                <c:pt idx="8067">
                  <c:v>-0.18114825485358624</c:v>
                </c:pt>
                <c:pt idx="8068">
                  <c:v>-0.16762607104682153</c:v>
                </c:pt>
                <c:pt idx="8069">
                  <c:v>-0.15678580001811843</c:v>
                </c:pt>
                <c:pt idx="8070">
                  <c:v>-0.16815023315431971</c:v>
                </c:pt>
                <c:pt idx="8071">
                  <c:v>-0.17680805061578178</c:v>
                </c:pt>
                <c:pt idx="8072">
                  <c:v>-0.17492335398761164</c:v>
                </c:pt>
                <c:pt idx="8073">
                  <c:v>-0.15974607523231354</c:v>
                </c:pt>
                <c:pt idx="8074">
                  <c:v>-0.15944439822909229</c:v>
                </c:pt>
                <c:pt idx="8075">
                  <c:v>-0.17270876697656407</c:v>
                </c:pt>
                <c:pt idx="8076">
                  <c:v>-0.17319579406186345</c:v>
                </c:pt>
                <c:pt idx="8077">
                  <c:v>-0.18492220124704101</c:v>
                </c:pt>
                <c:pt idx="8078">
                  <c:v>-0.21293834120226734</c:v>
                </c:pt>
                <c:pt idx="8079">
                  <c:v>-0.21252893724902347</c:v>
                </c:pt>
                <c:pt idx="8080">
                  <c:v>-0.20335449890585272</c:v>
                </c:pt>
                <c:pt idx="8081">
                  <c:v>-0.20585775161010086</c:v>
                </c:pt>
                <c:pt idx="8082">
                  <c:v>-0.20424023840307354</c:v>
                </c:pt>
                <c:pt idx="8083">
                  <c:v>-0.19465098966592612</c:v>
                </c:pt>
                <c:pt idx="8084">
                  <c:v>-0.19286500024383851</c:v>
                </c:pt>
                <c:pt idx="8085">
                  <c:v>-0.20398031444336664</c:v>
                </c:pt>
                <c:pt idx="8086">
                  <c:v>-0.16732618181496609</c:v>
                </c:pt>
                <c:pt idx="8087">
                  <c:v>-0.1455604789142694</c:v>
                </c:pt>
                <c:pt idx="8088">
                  <c:v>-0.11685810685020216</c:v>
                </c:pt>
                <c:pt idx="8089">
                  <c:v>-0.12052318228418181</c:v>
                </c:pt>
                <c:pt idx="8090">
                  <c:v>-0.11841279688648171</c:v>
                </c:pt>
                <c:pt idx="8091">
                  <c:v>-0.10425905306227048</c:v>
                </c:pt>
                <c:pt idx="8092">
                  <c:v>-0.10072745145072727</c:v>
                </c:pt>
                <c:pt idx="8093">
                  <c:v>-0.11361243289421176</c:v>
                </c:pt>
                <c:pt idx="8094">
                  <c:v>-0.12112765433187363</c:v>
                </c:pt>
                <c:pt idx="8095">
                  <c:v>-0.12444473718469523</c:v>
                </c:pt>
                <c:pt idx="8096">
                  <c:v>-0.13156554427916906</c:v>
                </c:pt>
                <c:pt idx="8097">
                  <c:v>-0.12684033457458477</c:v>
                </c:pt>
                <c:pt idx="8098">
                  <c:v>-0.12476044519291779</c:v>
                </c:pt>
                <c:pt idx="8099">
                  <c:v>-0.11233234659093955</c:v>
                </c:pt>
                <c:pt idx="8100">
                  <c:v>-0.12243020511345271</c:v>
                </c:pt>
                <c:pt idx="8101">
                  <c:v>-9.0251137820171315E-2</c:v>
                </c:pt>
                <c:pt idx="8102">
                  <c:v>-7.7737913435219019E-2</c:v>
                </c:pt>
                <c:pt idx="8103">
                  <c:v>-0.11330168927805973</c:v>
                </c:pt>
                <c:pt idx="8104">
                  <c:v>-8.5261553991763273E-2</c:v>
                </c:pt>
                <c:pt idx="8105">
                  <c:v>-0.10246671468977574</c:v>
                </c:pt>
                <c:pt idx="8106">
                  <c:v>-0.10829682427071063</c:v>
                </c:pt>
                <c:pt idx="8107">
                  <c:v>-9.0974023249013783E-2</c:v>
                </c:pt>
                <c:pt idx="8108">
                  <c:v>-0.26056049728001873</c:v>
                </c:pt>
                <c:pt idx="8109">
                  <c:v>-0.30521462151625522</c:v>
                </c:pt>
                <c:pt idx="8110">
                  <c:v>-0.27169873352826318</c:v>
                </c:pt>
                <c:pt idx="8111">
                  <c:v>-0.21068871157580893</c:v>
                </c:pt>
                <c:pt idx="8112">
                  <c:v>-0.23306776519182851</c:v>
                </c:pt>
                <c:pt idx="8113">
                  <c:v>-0.23058746049216203</c:v>
                </c:pt>
                <c:pt idx="8114">
                  <c:v>-0.18098529027925925</c:v>
                </c:pt>
                <c:pt idx="8115">
                  <c:v>-0.18868358626538159</c:v>
                </c:pt>
                <c:pt idx="8116">
                  <c:v>-0.18181925594268003</c:v>
                </c:pt>
                <c:pt idx="8117">
                  <c:v>-0.16871569619999285</c:v>
                </c:pt>
                <c:pt idx="8118">
                  <c:v>-0.16718665792931739</c:v>
                </c:pt>
                <c:pt idx="8119">
                  <c:v>-0.17716318241341489</c:v>
                </c:pt>
                <c:pt idx="8120">
                  <c:v>-0.16680670865674183</c:v>
                </c:pt>
                <c:pt idx="8121">
                  <c:v>-0.16274892925873607</c:v>
                </c:pt>
                <c:pt idx="8122">
                  <c:v>-0.12793479142559008</c:v>
                </c:pt>
                <c:pt idx="8123">
                  <c:v>-0.13069040577367788</c:v>
                </c:pt>
                <c:pt idx="8124">
                  <c:v>-0.12958873463684117</c:v>
                </c:pt>
                <c:pt idx="8125">
                  <c:v>-0.11904939722863746</c:v>
                </c:pt>
                <c:pt idx="8126">
                  <c:v>-8.1089332425950691E-2</c:v>
                </c:pt>
                <c:pt idx="8127">
                  <c:v>-3.6216706514487239E-2</c:v>
                </c:pt>
                <c:pt idx="8128">
                  <c:v>-4.773797751443562E-2</c:v>
                </c:pt>
                <c:pt idx="8129">
                  <c:v>0.1829989911625523</c:v>
                </c:pt>
                <c:pt idx="8130">
                  <c:v>0.12842888639292241</c:v>
                </c:pt>
                <c:pt idx="8131">
                  <c:v>9.6809922283696365E-2</c:v>
                </c:pt>
                <c:pt idx="8132">
                  <c:v>8.3358231696501139E-2</c:v>
                </c:pt>
                <c:pt idx="8133">
                  <c:v>0.10499171452411465</c:v>
                </c:pt>
                <c:pt idx="8134">
                  <c:v>0.14132593542752844</c:v>
                </c:pt>
                <c:pt idx="8135">
                  <c:v>0.13063073153509117</c:v>
                </c:pt>
                <c:pt idx="8136">
                  <c:v>0.14545089121874746</c:v>
                </c:pt>
                <c:pt idx="8137">
                  <c:v>0.18312244426285781</c:v>
                </c:pt>
                <c:pt idx="8138">
                  <c:v>0.18859333478115273</c:v>
                </c:pt>
                <c:pt idx="8139">
                  <c:v>0.18759026079134361</c:v>
                </c:pt>
                <c:pt idx="8140">
                  <c:v>0.18013082474647138</c:v>
                </c:pt>
                <c:pt idx="8141">
                  <c:v>0.18842337944608414</c:v>
                </c:pt>
                <c:pt idx="8142">
                  <c:v>0.19405249960468487</c:v>
                </c:pt>
                <c:pt idx="8143">
                  <c:v>0.1935855236213461</c:v>
                </c:pt>
                <c:pt idx="8144">
                  <c:v>0.21594506210364253</c:v>
                </c:pt>
                <c:pt idx="8145">
                  <c:v>0.21485800708940267</c:v>
                </c:pt>
                <c:pt idx="8146">
                  <c:v>0.22072890269975826</c:v>
                </c:pt>
                <c:pt idx="8147">
                  <c:v>0.19866730555218701</c:v>
                </c:pt>
                <c:pt idx="8148">
                  <c:v>0.18976328026173622</c:v>
                </c:pt>
                <c:pt idx="8149">
                  <c:v>0.18200479085801879</c:v>
                </c:pt>
                <c:pt idx="8150">
                  <c:v>0.16780726953470385</c:v>
                </c:pt>
                <c:pt idx="8151">
                  <c:v>0.17240839593218668</c:v>
                </c:pt>
                <c:pt idx="8152">
                  <c:v>0.17769190925033093</c:v>
                </c:pt>
                <c:pt idx="8153">
                  <c:v>0.19901951706462545</c:v>
                </c:pt>
                <c:pt idx="8154">
                  <c:v>0.22831408161875907</c:v>
                </c:pt>
                <c:pt idx="8155">
                  <c:v>0.23105505864020698</c:v>
                </c:pt>
                <c:pt idx="8156">
                  <c:v>0.23919352879797079</c:v>
                </c:pt>
                <c:pt idx="8157">
                  <c:v>0.23119828986274829</c:v>
                </c:pt>
                <c:pt idx="8158">
                  <c:v>0.2326745447741041</c:v>
                </c:pt>
                <c:pt idx="8159">
                  <c:v>0.2326330737872517</c:v>
                </c:pt>
                <c:pt idx="8160">
                  <c:v>0.24113326873130633</c:v>
                </c:pt>
                <c:pt idx="8161">
                  <c:v>0.24135092408839476</c:v>
                </c:pt>
                <c:pt idx="8162">
                  <c:v>0.23705363192167042</c:v>
                </c:pt>
                <c:pt idx="8163">
                  <c:v>0.23488415956326583</c:v>
                </c:pt>
                <c:pt idx="8164">
                  <c:v>0.25596981870009305</c:v>
                </c:pt>
                <c:pt idx="8165">
                  <c:v>0.25423326272521801</c:v>
                </c:pt>
                <c:pt idx="8166">
                  <c:v>0.25405994698553169</c:v>
                </c:pt>
                <c:pt idx="8167">
                  <c:v>0.24138227247918076</c:v>
                </c:pt>
                <c:pt idx="8168">
                  <c:v>0.27580429713524673</c:v>
                </c:pt>
                <c:pt idx="8169">
                  <c:v>0.27231740817424704</c:v>
                </c:pt>
                <c:pt idx="8170">
                  <c:v>0.27110636853364134</c:v>
                </c:pt>
                <c:pt idx="8171">
                  <c:v>0.26866714155557608</c:v>
                </c:pt>
                <c:pt idx="8172">
                  <c:v>0.28612380888255678</c:v>
                </c:pt>
                <c:pt idx="8173">
                  <c:v>0.284210582596923</c:v>
                </c:pt>
                <c:pt idx="8174">
                  <c:v>0.28242861208714704</c:v>
                </c:pt>
                <c:pt idx="8175">
                  <c:v>0.27351879170077376</c:v>
                </c:pt>
                <c:pt idx="8176">
                  <c:v>0.26948976294775989</c:v>
                </c:pt>
                <c:pt idx="8177">
                  <c:v>0.26116933823406746</c:v>
                </c:pt>
                <c:pt idx="8178">
                  <c:v>0.26355110669601123</c:v>
                </c:pt>
                <c:pt idx="8179">
                  <c:v>0.26714288065371627</c:v>
                </c:pt>
                <c:pt idx="8180">
                  <c:v>0.27765920772568981</c:v>
                </c:pt>
                <c:pt idx="8181">
                  <c:v>0.2887857389158498</c:v>
                </c:pt>
                <c:pt idx="8182">
                  <c:v>0.29945322160019616</c:v>
                </c:pt>
                <c:pt idx="8183">
                  <c:v>0.33416365279148624</c:v>
                </c:pt>
                <c:pt idx="8184">
                  <c:v>0.34328646209605085</c:v>
                </c:pt>
                <c:pt idx="8185">
                  <c:v>0.35617391643233731</c:v>
                </c:pt>
                <c:pt idx="8186">
                  <c:v>0.3465895021447814</c:v>
                </c:pt>
                <c:pt idx="8187">
                  <c:v>0.3446205764729543</c:v>
                </c:pt>
                <c:pt idx="8188">
                  <c:v>0.35909190528843954</c:v>
                </c:pt>
                <c:pt idx="8189">
                  <c:v>0.26343333655352918</c:v>
                </c:pt>
                <c:pt idx="8190">
                  <c:v>0.35635221690205343</c:v>
                </c:pt>
                <c:pt idx="8191">
                  <c:v>0.42710150537874736</c:v>
                </c:pt>
                <c:pt idx="8192">
                  <c:v>0.42582725384860454</c:v>
                </c:pt>
                <c:pt idx="8193">
                  <c:v>0.3952039660366205</c:v>
                </c:pt>
                <c:pt idx="8194">
                  <c:v>0.36022011415457428</c:v>
                </c:pt>
                <c:pt idx="8195">
                  <c:v>0.3963192767651752</c:v>
                </c:pt>
                <c:pt idx="8196">
                  <c:v>0.3825840687857967</c:v>
                </c:pt>
                <c:pt idx="8197">
                  <c:v>0.35668715967993503</c:v>
                </c:pt>
                <c:pt idx="8198">
                  <c:v>0.351600993131436</c:v>
                </c:pt>
                <c:pt idx="8199">
                  <c:v>0.36578900637068751</c:v>
                </c:pt>
                <c:pt idx="8200">
                  <c:v>0.41625304955595321</c:v>
                </c:pt>
                <c:pt idx="8201">
                  <c:v>0.41429491884741165</c:v>
                </c:pt>
                <c:pt idx="8202">
                  <c:v>0.4083700446407123</c:v>
                </c:pt>
                <c:pt idx="8203">
                  <c:v>0.39923570012373938</c:v>
                </c:pt>
                <c:pt idx="8204">
                  <c:v>0.35666514283084444</c:v>
                </c:pt>
                <c:pt idx="8205">
                  <c:v>0.35544847375555855</c:v>
                </c:pt>
                <c:pt idx="8206">
                  <c:v>0.33654073070813489</c:v>
                </c:pt>
                <c:pt idx="8207">
                  <c:v>0.37857401981501343</c:v>
                </c:pt>
                <c:pt idx="8208">
                  <c:v>0.4081342985885007</c:v>
                </c:pt>
                <c:pt idx="8209">
                  <c:v>0.40113914680843238</c:v>
                </c:pt>
                <c:pt idx="8210">
                  <c:v>0.37660772668382764</c:v>
                </c:pt>
                <c:pt idx="8211">
                  <c:v>0.29969963463119226</c:v>
                </c:pt>
                <c:pt idx="8212">
                  <c:v>0.30699697689552308</c:v>
                </c:pt>
                <c:pt idx="8213">
                  <c:v>0.31069678450769472</c:v>
                </c:pt>
                <c:pt idx="8214">
                  <c:v>0.27870217028797106</c:v>
                </c:pt>
                <c:pt idx="8215">
                  <c:v>0.27027217883690552</c:v>
                </c:pt>
                <c:pt idx="8216">
                  <c:v>0.26314424579674595</c:v>
                </c:pt>
                <c:pt idx="8217">
                  <c:v>0.27370027191017132</c:v>
                </c:pt>
                <c:pt idx="8218">
                  <c:v>0.27598330796975035</c:v>
                </c:pt>
                <c:pt idx="8219">
                  <c:v>0.26448812611198402</c:v>
                </c:pt>
                <c:pt idx="8220">
                  <c:v>0.29182837625055608</c:v>
                </c:pt>
                <c:pt idx="8221">
                  <c:v>0.29158672642210393</c:v>
                </c:pt>
                <c:pt idx="8222">
                  <c:v>0.26506098234208753</c:v>
                </c:pt>
                <c:pt idx="8223">
                  <c:v>0.26462306403577451</c:v>
                </c:pt>
                <c:pt idx="8224">
                  <c:v>0.20743056138233015</c:v>
                </c:pt>
                <c:pt idx="8225">
                  <c:v>0.15200904974871038</c:v>
                </c:pt>
                <c:pt idx="8226">
                  <c:v>0.14224159732044778</c:v>
                </c:pt>
                <c:pt idx="8227">
                  <c:v>0.17099464896971633</c:v>
                </c:pt>
                <c:pt idx="8228">
                  <c:v>0.16432763996260946</c:v>
                </c:pt>
                <c:pt idx="8229">
                  <c:v>0.15673212121622079</c:v>
                </c:pt>
                <c:pt idx="8230">
                  <c:v>0.17949956528789829</c:v>
                </c:pt>
                <c:pt idx="8231">
                  <c:v>6.5813437537308422E-2</c:v>
                </c:pt>
                <c:pt idx="8232">
                  <c:v>3.4249000032684961E-2</c:v>
                </c:pt>
                <c:pt idx="8233">
                  <c:v>1.2962844088743235E-3</c:v>
                </c:pt>
                <c:pt idx="8234">
                  <c:v>1.1372951340499957E-2</c:v>
                </c:pt>
                <c:pt idx="8235">
                  <c:v>1.2181732861533449E-3</c:v>
                </c:pt>
                <c:pt idx="8236">
                  <c:v>-7.6036293377043575E-4</c:v>
                </c:pt>
                <c:pt idx="8237">
                  <c:v>-9.8240404476647985E-3</c:v>
                </c:pt>
                <c:pt idx="8238">
                  <c:v>-1.0041793781585514E-2</c:v>
                </c:pt>
                <c:pt idx="8239">
                  <c:v>-1.9463329658934624E-2</c:v>
                </c:pt>
                <c:pt idx="8240">
                  <c:v>-2.5737664057987858E-2</c:v>
                </c:pt>
                <c:pt idx="8241">
                  <c:v>-6.3538099963993525E-2</c:v>
                </c:pt>
                <c:pt idx="8242">
                  <c:v>-9.539234743285023E-2</c:v>
                </c:pt>
                <c:pt idx="8243">
                  <c:v>-0.21835131809200942</c:v>
                </c:pt>
                <c:pt idx="8244">
                  <c:v>-0.25042411127170189</c:v>
                </c:pt>
                <c:pt idx="8245">
                  <c:v>-0.28688588860452807</c:v>
                </c:pt>
                <c:pt idx="8246">
                  <c:v>-0.28591611421780749</c:v>
                </c:pt>
                <c:pt idx="8247">
                  <c:v>-0.29740246846579915</c:v>
                </c:pt>
                <c:pt idx="8248">
                  <c:v>-0.31143611016806638</c:v>
                </c:pt>
                <c:pt idx="8249">
                  <c:v>-0.35361662683437917</c:v>
                </c:pt>
                <c:pt idx="8250">
                  <c:v>-0.34313393136218345</c:v>
                </c:pt>
                <c:pt idx="8251">
                  <c:v>-0.36368517699291852</c:v>
                </c:pt>
                <c:pt idx="8252">
                  <c:v>-0.33861409642370266</c:v>
                </c:pt>
                <c:pt idx="8253">
                  <c:v>-0.32620217393255763</c:v>
                </c:pt>
                <c:pt idx="8254">
                  <c:v>-0.32559697649951636</c:v>
                </c:pt>
                <c:pt idx="8255">
                  <c:v>-0.32726457251382046</c:v>
                </c:pt>
                <c:pt idx="8256">
                  <c:v>-0.32044253406181816</c:v>
                </c:pt>
                <c:pt idx="8257">
                  <c:v>-0.32475855678359605</c:v>
                </c:pt>
                <c:pt idx="8258">
                  <c:v>-0.32506157809127884</c:v>
                </c:pt>
                <c:pt idx="8259">
                  <c:v>-0.34055821647315088</c:v>
                </c:pt>
                <c:pt idx="8260">
                  <c:v>-0.36245314657333805</c:v>
                </c:pt>
                <c:pt idx="8261">
                  <c:v>-0.35899003030638588</c:v>
                </c:pt>
                <c:pt idx="8262">
                  <c:v>-0.35117357734283561</c:v>
                </c:pt>
                <c:pt idx="8263">
                  <c:v>-0.34617277280425945</c:v>
                </c:pt>
                <c:pt idx="8264">
                  <c:v>-0.355302406775519</c:v>
                </c:pt>
                <c:pt idx="8265">
                  <c:v>-0.34811466849260381</c:v>
                </c:pt>
                <c:pt idx="8266">
                  <c:v>-0.34945544535936834</c:v>
                </c:pt>
                <c:pt idx="8267">
                  <c:v>-0.32960152757608874</c:v>
                </c:pt>
                <c:pt idx="8268">
                  <c:v>-0.37259846645609279</c:v>
                </c:pt>
                <c:pt idx="8269">
                  <c:v>-0.38597716223028511</c:v>
                </c:pt>
                <c:pt idx="8270">
                  <c:v>-0.31191634278463753</c:v>
                </c:pt>
                <c:pt idx="8271">
                  <c:v>-0.26569159431606421</c:v>
                </c:pt>
                <c:pt idx="8272">
                  <c:v>-0.29227110932533729</c:v>
                </c:pt>
                <c:pt idx="8273">
                  <c:v>-0.30638551240754375</c:v>
                </c:pt>
                <c:pt idx="8274">
                  <c:v>-0.29802854237603488</c:v>
                </c:pt>
                <c:pt idx="8275">
                  <c:v>-0.25994994142025418</c:v>
                </c:pt>
                <c:pt idx="8276">
                  <c:v>-0.31117158002159179</c:v>
                </c:pt>
                <c:pt idx="8277">
                  <c:v>-0.31042799430704421</c:v>
                </c:pt>
                <c:pt idx="8278">
                  <c:v>-0.29823537868815808</c:v>
                </c:pt>
                <c:pt idx="8279">
                  <c:v>-0.35229294238038839</c:v>
                </c:pt>
                <c:pt idx="8280">
                  <c:v>-0.37226503726529364</c:v>
                </c:pt>
                <c:pt idx="8281">
                  <c:v>-0.36508480958874828</c:v>
                </c:pt>
                <c:pt idx="8282">
                  <c:v>-0.24023688295599077</c:v>
                </c:pt>
                <c:pt idx="8283">
                  <c:v>-0.24751163412750518</c:v>
                </c:pt>
                <c:pt idx="8284">
                  <c:v>-0.23651272568375514</c:v>
                </c:pt>
                <c:pt idx="8285">
                  <c:v>-0.15444572402233478</c:v>
                </c:pt>
                <c:pt idx="8286">
                  <c:v>-0.13707315402762013</c:v>
                </c:pt>
                <c:pt idx="8287">
                  <c:v>-0.1721588029982106</c:v>
                </c:pt>
                <c:pt idx="8288">
                  <c:v>-0.17868933079979721</c:v>
                </c:pt>
                <c:pt idx="8289">
                  <c:v>-0.19066234364311227</c:v>
                </c:pt>
                <c:pt idx="8290">
                  <c:v>-0.19035433042323366</c:v>
                </c:pt>
                <c:pt idx="8291">
                  <c:v>-0.10590410825134502</c:v>
                </c:pt>
                <c:pt idx="8292">
                  <c:v>-9.9251592699901775E-2</c:v>
                </c:pt>
                <c:pt idx="8293">
                  <c:v>-6.1202619465719914E-2</c:v>
                </c:pt>
                <c:pt idx="8294">
                  <c:v>-2.4423409664543972E-2</c:v>
                </c:pt>
                <c:pt idx="8295">
                  <c:v>-3.3405197344675945E-2</c:v>
                </c:pt>
                <c:pt idx="8296">
                  <c:v>-3.2574707557911892E-2</c:v>
                </c:pt>
                <c:pt idx="8297">
                  <c:v>-3.6273697177707141E-2</c:v>
                </c:pt>
                <c:pt idx="8298">
                  <c:v>-3.8279728277148727E-2</c:v>
                </c:pt>
                <c:pt idx="8299">
                  <c:v>-3.7942642217426624E-2</c:v>
                </c:pt>
                <c:pt idx="8300">
                  <c:v>-2.9327924613817481E-2</c:v>
                </c:pt>
                <c:pt idx="8301">
                  <c:v>-1.6005888233664171E-2</c:v>
                </c:pt>
                <c:pt idx="8302">
                  <c:v>-1.6119138382577759E-2</c:v>
                </c:pt>
                <c:pt idx="8303">
                  <c:v>-4.3638686071232988E-2</c:v>
                </c:pt>
                <c:pt idx="8304">
                  <c:v>-4.7865187991832106E-2</c:v>
                </c:pt>
                <c:pt idx="8305">
                  <c:v>-4.344074735265948E-2</c:v>
                </c:pt>
                <c:pt idx="8306">
                  <c:v>-4.72501804321874E-2</c:v>
                </c:pt>
                <c:pt idx="8307">
                  <c:v>-3.9990770796452989E-2</c:v>
                </c:pt>
                <c:pt idx="8308">
                  <c:v>-5.4459216885071576E-2</c:v>
                </c:pt>
                <c:pt idx="8309">
                  <c:v>-3.8139146907407682E-2</c:v>
                </c:pt>
                <c:pt idx="8310">
                  <c:v>-2.6676337218826993E-2</c:v>
                </c:pt>
                <c:pt idx="8311">
                  <c:v>-2.8989977625674689E-2</c:v>
                </c:pt>
                <c:pt idx="8312">
                  <c:v>-5.0101749846354918E-2</c:v>
                </c:pt>
                <c:pt idx="8313">
                  <c:v>2.4544864928123314E-2</c:v>
                </c:pt>
                <c:pt idx="8314">
                  <c:v>2.4065516391993495E-2</c:v>
                </c:pt>
                <c:pt idx="8315">
                  <c:v>1.4854305942545314E-2</c:v>
                </c:pt>
                <c:pt idx="8316">
                  <c:v>1.1199604429404082E-2</c:v>
                </c:pt>
                <c:pt idx="8317">
                  <c:v>1.0911663899436843E-2</c:v>
                </c:pt>
                <c:pt idx="8318">
                  <c:v>5.6348643518268843E-3</c:v>
                </c:pt>
                <c:pt idx="8319">
                  <c:v>1.2929171649291415E-2</c:v>
                </c:pt>
                <c:pt idx="8320">
                  <c:v>-1.2270479959616627E-2</c:v>
                </c:pt>
                <c:pt idx="8321">
                  <c:v>-4.9814775353949664E-4</c:v>
                </c:pt>
                <c:pt idx="8322">
                  <c:v>-6.5052524122787749E-3</c:v>
                </c:pt>
                <c:pt idx="8323">
                  <c:v>-2.0897735508724103E-3</c:v>
                </c:pt>
                <c:pt idx="8324">
                  <c:v>-5.2274679770028358E-3</c:v>
                </c:pt>
                <c:pt idx="8325">
                  <c:v>-0.16190958690566187</c:v>
                </c:pt>
                <c:pt idx="8326">
                  <c:v>-0.16757016440404215</c:v>
                </c:pt>
                <c:pt idx="8327">
                  <c:v>-0.21265403864271032</c:v>
                </c:pt>
                <c:pt idx="8328">
                  <c:v>-0.2166130191848048</c:v>
                </c:pt>
                <c:pt idx="8329">
                  <c:v>-0.21781129734601648</c:v>
                </c:pt>
                <c:pt idx="8330">
                  <c:v>-0.25156808378701428</c:v>
                </c:pt>
                <c:pt idx="8331">
                  <c:v>-0.27426572317982639</c:v>
                </c:pt>
                <c:pt idx="8332">
                  <c:v>-0.27760970988032385</c:v>
                </c:pt>
                <c:pt idx="8333">
                  <c:v>-0.27672076330379236</c:v>
                </c:pt>
                <c:pt idx="8334">
                  <c:v>-0.28453449332378833</c:v>
                </c:pt>
                <c:pt idx="8335">
                  <c:v>-0.29485722846236273</c:v>
                </c:pt>
                <c:pt idx="8336">
                  <c:v>-0.28866234132015989</c:v>
                </c:pt>
                <c:pt idx="8337">
                  <c:v>-0.27856772642473659</c:v>
                </c:pt>
                <c:pt idx="8338">
                  <c:v>-0.29781470788626618</c:v>
                </c:pt>
                <c:pt idx="8339">
                  <c:v>-0.27717130241600108</c:v>
                </c:pt>
                <c:pt idx="8340">
                  <c:v>-0.28567299708722582</c:v>
                </c:pt>
                <c:pt idx="8341">
                  <c:v>-0.27367337354652793</c:v>
                </c:pt>
                <c:pt idx="8342">
                  <c:v>-0.36253868760192692</c:v>
                </c:pt>
                <c:pt idx="8343">
                  <c:v>-0.35117545765409475</c:v>
                </c:pt>
                <c:pt idx="8344">
                  <c:v>-0.36020326895306631</c:v>
                </c:pt>
                <c:pt idx="8345">
                  <c:v>-0.38967848593431015</c:v>
                </c:pt>
                <c:pt idx="8346">
                  <c:v>-0.39089388146899551</c:v>
                </c:pt>
                <c:pt idx="8347">
                  <c:v>-0.38019778242958296</c:v>
                </c:pt>
                <c:pt idx="8348">
                  <c:v>-0.37609200715177848</c:v>
                </c:pt>
                <c:pt idx="8349">
                  <c:v>-0.3722051766120113</c:v>
                </c:pt>
                <c:pt idx="8350">
                  <c:v>-0.38393895356209684</c:v>
                </c:pt>
                <c:pt idx="8351">
                  <c:v>-0.38458526204637838</c:v>
                </c:pt>
                <c:pt idx="8352">
                  <c:v>-0.38004301176711935</c:v>
                </c:pt>
                <c:pt idx="8353">
                  <c:v>-0.32421644778853864</c:v>
                </c:pt>
                <c:pt idx="8354">
                  <c:v>-0.35481491311291802</c:v>
                </c:pt>
                <c:pt idx="8355">
                  <c:v>-0.33562648713783449</c:v>
                </c:pt>
                <c:pt idx="8356">
                  <c:v>-0.33442306582337045</c:v>
                </c:pt>
                <c:pt idx="8357">
                  <c:v>-0.31077502882829039</c:v>
                </c:pt>
                <c:pt idx="8358">
                  <c:v>-0.30964504741367865</c:v>
                </c:pt>
                <c:pt idx="8359">
                  <c:v>-0.31830530234921828</c:v>
                </c:pt>
                <c:pt idx="8360">
                  <c:v>-0.30990692734614483</c:v>
                </c:pt>
                <c:pt idx="8361">
                  <c:v>-0.31373660038923384</c:v>
                </c:pt>
                <c:pt idx="8362">
                  <c:v>-0.22530345877416535</c:v>
                </c:pt>
                <c:pt idx="8363">
                  <c:v>-0.22994076589631701</c:v>
                </c:pt>
                <c:pt idx="8364">
                  <c:v>-0.2303811043622572</c:v>
                </c:pt>
                <c:pt idx="8365">
                  <c:v>-0.26005020537108414</c:v>
                </c:pt>
                <c:pt idx="8366">
                  <c:v>-0.26031354012246299</c:v>
                </c:pt>
                <c:pt idx="8367">
                  <c:v>-0.26042027116349059</c:v>
                </c:pt>
                <c:pt idx="8368">
                  <c:v>-0.24799327970210616</c:v>
                </c:pt>
                <c:pt idx="8369">
                  <c:v>-0.26990105256263824</c:v>
                </c:pt>
                <c:pt idx="8370">
                  <c:v>-0.25700361475539357</c:v>
                </c:pt>
                <c:pt idx="8371">
                  <c:v>-0.24675738782141057</c:v>
                </c:pt>
                <c:pt idx="8372">
                  <c:v>-0.2439930667252557</c:v>
                </c:pt>
                <c:pt idx="8373">
                  <c:v>-0.27451768901465817</c:v>
                </c:pt>
                <c:pt idx="8374">
                  <c:v>-0.22142873528240048</c:v>
                </c:pt>
                <c:pt idx="8375">
                  <c:v>-0.22735485315172055</c:v>
                </c:pt>
                <c:pt idx="8376">
                  <c:v>-0.22956325877690456</c:v>
                </c:pt>
                <c:pt idx="8377">
                  <c:v>-0.2377153541822257</c:v>
                </c:pt>
                <c:pt idx="8378">
                  <c:v>-0.22577524944153748</c:v>
                </c:pt>
                <c:pt idx="8379">
                  <c:v>-0.14058883822944113</c:v>
                </c:pt>
                <c:pt idx="8380">
                  <c:v>-0.190555858459447</c:v>
                </c:pt>
                <c:pt idx="8381">
                  <c:v>-0.18699161757957677</c:v>
                </c:pt>
                <c:pt idx="8382">
                  <c:v>-0.19339962561204432</c:v>
                </c:pt>
                <c:pt idx="8383">
                  <c:v>-0.19701678315529711</c:v>
                </c:pt>
                <c:pt idx="8384">
                  <c:v>-0.21634913731958325</c:v>
                </c:pt>
                <c:pt idx="8385">
                  <c:v>-0.15581975739739776</c:v>
                </c:pt>
                <c:pt idx="8386">
                  <c:v>-0.15467187514963243</c:v>
                </c:pt>
                <c:pt idx="8387">
                  <c:v>-0.12543909456562805</c:v>
                </c:pt>
                <c:pt idx="8388">
                  <c:v>-8.1933399939718418E-2</c:v>
                </c:pt>
                <c:pt idx="8389">
                  <c:v>-6.4793497279349452E-2</c:v>
                </c:pt>
                <c:pt idx="8390">
                  <c:v>-2.5005633475670044E-2</c:v>
                </c:pt>
                <c:pt idx="8391">
                  <c:v>-1.6613919259034528E-2</c:v>
                </c:pt>
                <c:pt idx="8392">
                  <c:v>-4.4688805704448373E-2</c:v>
                </c:pt>
                <c:pt idx="8393">
                  <c:v>-0.12821713704853829</c:v>
                </c:pt>
                <c:pt idx="8394">
                  <c:v>-0.12999119476813578</c:v>
                </c:pt>
                <c:pt idx="8395">
                  <c:v>-0.14414397011268107</c:v>
                </c:pt>
                <c:pt idx="8396">
                  <c:v>-8.5578865251332847E-2</c:v>
                </c:pt>
                <c:pt idx="8397">
                  <c:v>-7.5856647306428021E-2</c:v>
                </c:pt>
                <c:pt idx="8398">
                  <c:v>-8.6621047177351043E-2</c:v>
                </c:pt>
                <c:pt idx="8399">
                  <c:v>-7.5838412361562885E-2</c:v>
                </c:pt>
                <c:pt idx="8400">
                  <c:v>-6.9609455516898303E-2</c:v>
                </c:pt>
                <c:pt idx="8401">
                  <c:v>-5.0693252559894701E-2</c:v>
                </c:pt>
                <c:pt idx="8402">
                  <c:v>-3.5584021848591149E-2</c:v>
                </c:pt>
                <c:pt idx="8403">
                  <c:v>-2.3945374873851559E-2</c:v>
                </c:pt>
                <c:pt idx="8404">
                  <c:v>-1.3501276069260389E-2</c:v>
                </c:pt>
                <c:pt idx="8405">
                  <c:v>2.4268976343388244E-3</c:v>
                </c:pt>
                <c:pt idx="8406">
                  <c:v>-8.8537094827963354E-3</c:v>
                </c:pt>
                <c:pt idx="8407">
                  <c:v>-1.8273228186926574E-2</c:v>
                </c:pt>
                <c:pt idx="8408">
                  <c:v>-3.9477686372102999E-2</c:v>
                </c:pt>
                <c:pt idx="8409">
                  <c:v>-5.0483309797093173E-2</c:v>
                </c:pt>
                <c:pt idx="8410">
                  <c:v>-5.9513171334312609E-2</c:v>
                </c:pt>
                <c:pt idx="8411">
                  <c:v>-3.8296938310834729E-2</c:v>
                </c:pt>
                <c:pt idx="8412">
                  <c:v>-1.5735997883216824E-2</c:v>
                </c:pt>
                <c:pt idx="8413">
                  <c:v>-3.4541439613440514E-2</c:v>
                </c:pt>
                <c:pt idx="8414">
                  <c:v>-4.1017943453321035E-2</c:v>
                </c:pt>
                <c:pt idx="8415">
                  <c:v>-4.5305417052778171E-2</c:v>
                </c:pt>
                <c:pt idx="8416">
                  <c:v>-4.1668399911244908E-2</c:v>
                </c:pt>
                <c:pt idx="8417">
                  <c:v>-1.9945357913649469E-2</c:v>
                </c:pt>
                <c:pt idx="8418">
                  <c:v>-1.5250745362938014E-2</c:v>
                </c:pt>
                <c:pt idx="8419">
                  <c:v>-5.7324979866598636E-3</c:v>
                </c:pt>
                <c:pt idx="8420">
                  <c:v>-1.4237260862236627E-3</c:v>
                </c:pt>
                <c:pt idx="8421">
                  <c:v>1.4572074427603438E-2</c:v>
                </c:pt>
                <c:pt idx="8422">
                  <c:v>-1.495667273449885E-2</c:v>
                </c:pt>
                <c:pt idx="8423">
                  <c:v>1.0321874024210821E-3</c:v>
                </c:pt>
                <c:pt idx="8424">
                  <c:v>2.6053136641044077E-2</c:v>
                </c:pt>
                <c:pt idx="8425">
                  <c:v>5.0493178592807039E-2</c:v>
                </c:pt>
                <c:pt idx="8426">
                  <c:v>5.0381641558771083E-2</c:v>
                </c:pt>
                <c:pt idx="8427">
                  <c:v>2.8673114992425867E-2</c:v>
                </c:pt>
                <c:pt idx="8428">
                  <c:v>2.3932511979624069E-2</c:v>
                </c:pt>
                <c:pt idx="8429">
                  <c:v>4.5929423480785388E-2</c:v>
                </c:pt>
                <c:pt idx="8430">
                  <c:v>3.6902612013975447E-2</c:v>
                </c:pt>
                <c:pt idx="8431">
                  <c:v>4.3194467261074419E-2</c:v>
                </c:pt>
                <c:pt idx="8432">
                  <c:v>-7.6165008006876282E-4</c:v>
                </c:pt>
                <c:pt idx="8433">
                  <c:v>-1.0483950819655603E-2</c:v>
                </c:pt>
                <c:pt idx="8434">
                  <c:v>-2.4045155814540923E-2</c:v>
                </c:pt>
                <c:pt idx="8435">
                  <c:v>2.2284049664098596E-2</c:v>
                </c:pt>
                <c:pt idx="8436">
                  <c:v>1.4643599438812089E-2</c:v>
                </c:pt>
                <c:pt idx="8437">
                  <c:v>2.2875552798046248E-2</c:v>
                </c:pt>
                <c:pt idx="8438">
                  <c:v>6.3228117636976264E-2</c:v>
                </c:pt>
                <c:pt idx="8439">
                  <c:v>8.8057398828447445E-2</c:v>
                </c:pt>
                <c:pt idx="8440">
                  <c:v>0.12685399320880605</c:v>
                </c:pt>
                <c:pt idx="8441">
                  <c:v>7.797039370102074E-2</c:v>
                </c:pt>
                <c:pt idx="8442">
                  <c:v>8.6250441206787848E-2</c:v>
                </c:pt>
                <c:pt idx="8443">
                  <c:v>6.5368048324292383E-2</c:v>
                </c:pt>
                <c:pt idx="8444">
                  <c:v>8.1198604934324861E-2</c:v>
                </c:pt>
                <c:pt idx="8445">
                  <c:v>6.623309043834763E-2</c:v>
                </c:pt>
                <c:pt idx="8446">
                  <c:v>6.3657975241373246E-2</c:v>
                </c:pt>
                <c:pt idx="8447">
                  <c:v>4.0425493251496657E-2</c:v>
                </c:pt>
                <c:pt idx="8448">
                  <c:v>-1.7728742000949909E-2</c:v>
                </c:pt>
                <c:pt idx="8449">
                  <c:v>-2.6956527259088429E-2</c:v>
                </c:pt>
                <c:pt idx="8450">
                  <c:v>-3.6798015149795867E-2</c:v>
                </c:pt>
                <c:pt idx="8451">
                  <c:v>-4.9295869977358783E-2</c:v>
                </c:pt>
                <c:pt idx="8452">
                  <c:v>-3.9833736938265155E-2</c:v>
                </c:pt>
                <c:pt idx="8453">
                  <c:v>2.1801802299568865E-2</c:v>
                </c:pt>
                <c:pt idx="8454">
                  <c:v>3.2659192791679899E-2</c:v>
                </c:pt>
                <c:pt idx="8455">
                  <c:v>5.1115227875799939E-2</c:v>
                </c:pt>
                <c:pt idx="8456">
                  <c:v>2.7991683327747048E-2</c:v>
                </c:pt>
                <c:pt idx="8457">
                  <c:v>2.6267680471558016E-2</c:v>
                </c:pt>
                <c:pt idx="8458">
                  <c:v>4.3442917593647733E-2</c:v>
                </c:pt>
                <c:pt idx="8459">
                  <c:v>4.8670443650511312E-2</c:v>
                </c:pt>
                <c:pt idx="8460">
                  <c:v>5.2384949515417285E-2</c:v>
                </c:pt>
                <c:pt idx="8461">
                  <c:v>3.3549618459037332E-2</c:v>
                </c:pt>
                <c:pt idx="8462">
                  <c:v>3.7196196300720498E-2</c:v>
                </c:pt>
                <c:pt idx="8463">
                  <c:v>3.0823563991686644E-2</c:v>
                </c:pt>
                <c:pt idx="8464">
                  <c:v>2.455312145059833E-2</c:v>
                </c:pt>
                <c:pt idx="8465">
                  <c:v>6.0039393938633147E-2</c:v>
                </c:pt>
                <c:pt idx="8466">
                  <c:v>0.17707609246586312</c:v>
                </c:pt>
                <c:pt idx="8467">
                  <c:v>0.1848270400604384</c:v>
                </c:pt>
                <c:pt idx="8468">
                  <c:v>0.2331393543461529</c:v>
                </c:pt>
                <c:pt idx="8469">
                  <c:v>0.21855039291582373</c:v>
                </c:pt>
                <c:pt idx="8470">
                  <c:v>0.23519790000280227</c:v>
                </c:pt>
                <c:pt idx="8471">
                  <c:v>0.2312078302310315</c:v>
                </c:pt>
                <c:pt idx="8472">
                  <c:v>0.19608090951327892</c:v>
                </c:pt>
                <c:pt idx="8473">
                  <c:v>0.19718142252692566</c:v>
                </c:pt>
                <c:pt idx="8474">
                  <c:v>0.21138953220249998</c:v>
                </c:pt>
                <c:pt idx="8475">
                  <c:v>0.19825600903347776</c:v>
                </c:pt>
                <c:pt idx="8476">
                  <c:v>0.19570874506832239</c:v>
                </c:pt>
                <c:pt idx="8477">
                  <c:v>0.17977570203200008</c:v>
                </c:pt>
                <c:pt idx="8478">
                  <c:v>0.17669749444878896</c:v>
                </c:pt>
                <c:pt idx="8479">
                  <c:v>0.17153578072817485</c:v>
                </c:pt>
                <c:pt idx="8480">
                  <c:v>0.1860554036150884</c:v>
                </c:pt>
                <c:pt idx="8481">
                  <c:v>0.17638839322387057</c:v>
                </c:pt>
                <c:pt idx="8482">
                  <c:v>0.17969060582562033</c:v>
                </c:pt>
                <c:pt idx="8483">
                  <c:v>0.16856893639224477</c:v>
                </c:pt>
                <c:pt idx="8484">
                  <c:v>0.14962992421157087</c:v>
                </c:pt>
                <c:pt idx="8485">
                  <c:v>0.14837811266932918</c:v>
                </c:pt>
                <c:pt idx="8486">
                  <c:v>0.13842075552923536</c:v>
                </c:pt>
                <c:pt idx="8487">
                  <c:v>0.15957435996285724</c:v>
                </c:pt>
                <c:pt idx="8488">
                  <c:v>0.15798582151085122</c:v>
                </c:pt>
                <c:pt idx="8489">
                  <c:v>0.14820685417205159</c:v>
                </c:pt>
                <c:pt idx="8490">
                  <c:v>0.15333451511221047</c:v>
                </c:pt>
                <c:pt idx="8491">
                  <c:v>0.14879521968349158</c:v>
                </c:pt>
                <c:pt idx="8492">
                  <c:v>0.16137117167220724</c:v>
                </c:pt>
                <c:pt idx="8493">
                  <c:v>0.16357212078604869</c:v>
                </c:pt>
                <c:pt idx="8494">
                  <c:v>0.18513339309493923</c:v>
                </c:pt>
                <c:pt idx="8495">
                  <c:v>0.13816849503414477</c:v>
                </c:pt>
                <c:pt idx="8496">
                  <c:v>0.14651252318806379</c:v>
                </c:pt>
                <c:pt idx="8497">
                  <c:v>0.14571627825631561</c:v>
                </c:pt>
                <c:pt idx="8498">
                  <c:v>0.1284996039198496</c:v>
                </c:pt>
                <c:pt idx="8499">
                  <c:v>8.8542343007837074E-2</c:v>
                </c:pt>
                <c:pt idx="8500">
                  <c:v>8.4490692954120317E-2</c:v>
                </c:pt>
                <c:pt idx="8501">
                  <c:v>0.11359515060694045</c:v>
                </c:pt>
                <c:pt idx="8502">
                  <c:v>0.12531136164974269</c:v>
                </c:pt>
                <c:pt idx="8503">
                  <c:v>0.15376397237262615</c:v>
                </c:pt>
                <c:pt idx="8504">
                  <c:v>0.15351011338112935</c:v>
                </c:pt>
                <c:pt idx="8505">
                  <c:v>0.17677201297890149</c:v>
                </c:pt>
                <c:pt idx="8506">
                  <c:v>0.17617268923083909</c:v>
                </c:pt>
                <c:pt idx="8507">
                  <c:v>0.20793186382211201</c:v>
                </c:pt>
                <c:pt idx="8508">
                  <c:v>0.26100451452437107</c:v>
                </c:pt>
                <c:pt idx="8509">
                  <c:v>0.26537779889023838</c:v>
                </c:pt>
                <c:pt idx="8510">
                  <c:v>0.27642574127126823</c:v>
                </c:pt>
                <c:pt idx="8511">
                  <c:v>0.29778653985669107</c:v>
                </c:pt>
                <c:pt idx="8512">
                  <c:v>0.31998630096255731</c:v>
                </c:pt>
                <c:pt idx="8513">
                  <c:v>0.32254738093773133</c:v>
                </c:pt>
                <c:pt idx="8514">
                  <c:v>0.32427495927811267</c:v>
                </c:pt>
                <c:pt idx="8515">
                  <c:v>0.34073113678222888</c:v>
                </c:pt>
                <c:pt idx="8516">
                  <c:v>0.35185935164328264</c:v>
                </c:pt>
                <c:pt idx="8517">
                  <c:v>0.3483507342252587</c:v>
                </c:pt>
                <c:pt idx="8518">
                  <c:v>0.34198767812640024</c:v>
                </c:pt>
                <c:pt idx="8519">
                  <c:v>0.35241466330692595</c:v>
                </c:pt>
                <c:pt idx="8520">
                  <c:v>0.3389380100586335</c:v>
                </c:pt>
                <c:pt idx="8521">
                  <c:v>0.35149733835688407</c:v>
                </c:pt>
                <c:pt idx="8522">
                  <c:v>0.34515807286950551</c:v>
                </c:pt>
                <c:pt idx="8523">
                  <c:v>0.34466337694756327</c:v>
                </c:pt>
                <c:pt idx="8524">
                  <c:v>0.34152295179857423</c:v>
                </c:pt>
                <c:pt idx="8525">
                  <c:v>0.29102917357464497</c:v>
                </c:pt>
                <c:pt idx="8526">
                  <c:v>0.16274815012679314</c:v>
                </c:pt>
                <c:pt idx="8527">
                  <c:v>0.16434288690609705</c:v>
                </c:pt>
                <c:pt idx="8528">
                  <c:v>0.15420386448840603</c:v>
                </c:pt>
                <c:pt idx="8529">
                  <c:v>0.18149862075132911</c:v>
                </c:pt>
                <c:pt idx="8530">
                  <c:v>0.17743765560232197</c:v>
                </c:pt>
                <c:pt idx="8531">
                  <c:v>0.17380600868488924</c:v>
                </c:pt>
                <c:pt idx="8532">
                  <c:v>0.24546506395978862</c:v>
                </c:pt>
                <c:pt idx="8533">
                  <c:v>0.25865312567961435</c:v>
                </c:pt>
                <c:pt idx="8534">
                  <c:v>0.25776354352559377</c:v>
                </c:pt>
                <c:pt idx="8535">
                  <c:v>0.28853615221110668</c:v>
                </c:pt>
                <c:pt idx="8536">
                  <c:v>0.28315371585017068</c:v>
                </c:pt>
                <c:pt idx="8537">
                  <c:v>0.30080471847333046</c:v>
                </c:pt>
                <c:pt idx="8538">
                  <c:v>0.28138634524071343</c:v>
                </c:pt>
                <c:pt idx="8539">
                  <c:v>0.30771565898331121</c:v>
                </c:pt>
                <c:pt idx="8540">
                  <c:v>0.29829729413204187</c:v>
                </c:pt>
                <c:pt idx="8541">
                  <c:v>0.31198728444093488</c:v>
                </c:pt>
                <c:pt idx="8542">
                  <c:v>0.31193939399459453</c:v>
                </c:pt>
                <c:pt idx="8543">
                  <c:v>0.36822073655235432</c:v>
                </c:pt>
                <c:pt idx="8544">
                  <c:v>0.39265081180395339</c:v>
                </c:pt>
                <c:pt idx="8545">
                  <c:v>0.39754019974758009</c:v>
                </c:pt>
                <c:pt idx="8546">
                  <c:v>0.45246072294898948</c:v>
                </c:pt>
                <c:pt idx="8547">
                  <c:v>0.46358751885090776</c:v>
                </c:pt>
                <c:pt idx="8548">
                  <c:v>0.46733949675597158</c:v>
                </c:pt>
                <c:pt idx="8549">
                  <c:v>0.47043274534354862</c:v>
                </c:pt>
                <c:pt idx="8550">
                  <c:v>0.46797598935925561</c:v>
                </c:pt>
                <c:pt idx="8551">
                  <c:v>0.46595600446325552</c:v>
                </c:pt>
                <c:pt idx="8552">
                  <c:v>0.49326970429635203</c:v>
                </c:pt>
                <c:pt idx="8553">
                  <c:v>0.49193219125961757</c:v>
                </c:pt>
                <c:pt idx="8554">
                  <c:v>0.44297970758749411</c:v>
                </c:pt>
                <c:pt idx="8555">
                  <c:v>0.47749643262463703</c:v>
                </c:pt>
                <c:pt idx="8556">
                  <c:v>0.47936698389033744</c:v>
                </c:pt>
                <c:pt idx="8557">
                  <c:v>0.48796216574512113</c:v>
                </c:pt>
                <c:pt idx="8558">
                  <c:v>0.48183188599293109</c:v>
                </c:pt>
                <c:pt idx="8559">
                  <c:v>0.473460909075197</c:v>
                </c:pt>
                <c:pt idx="8560">
                  <c:v>0.47012051644806513</c:v>
                </c:pt>
                <c:pt idx="8561">
                  <c:v>0.47819614873436628</c:v>
                </c:pt>
                <c:pt idx="8562">
                  <c:v>0.49907495817819508</c:v>
                </c:pt>
                <c:pt idx="8563">
                  <c:v>0.47200940117064438</c:v>
                </c:pt>
                <c:pt idx="8564">
                  <c:v>0.45934682533553478</c:v>
                </c:pt>
                <c:pt idx="8565">
                  <c:v>0.45486633231829665</c:v>
                </c:pt>
                <c:pt idx="8566">
                  <c:v>0.46289990934003755</c:v>
                </c:pt>
                <c:pt idx="8567">
                  <c:v>0.45810027606848769</c:v>
                </c:pt>
                <c:pt idx="8568">
                  <c:v>0.44323961304999981</c:v>
                </c:pt>
                <c:pt idx="8569">
                  <c:v>0.44951783985545002</c:v>
                </c:pt>
                <c:pt idx="8570">
                  <c:v>0.43686374839791275</c:v>
                </c:pt>
                <c:pt idx="8571">
                  <c:v>0.42865976501120368</c:v>
                </c:pt>
                <c:pt idx="8572">
                  <c:v>0.43204770162288758</c:v>
                </c:pt>
                <c:pt idx="8573">
                  <c:v>0.41216765463873123</c:v>
                </c:pt>
                <c:pt idx="8574">
                  <c:v>0.53255843088619903</c:v>
                </c:pt>
                <c:pt idx="8575">
                  <c:v>0.52761634745977404</c:v>
                </c:pt>
                <c:pt idx="8576">
                  <c:v>0.52365155281606002</c:v>
                </c:pt>
                <c:pt idx="8577">
                  <c:v>0.52648185512989498</c:v>
                </c:pt>
                <c:pt idx="8578">
                  <c:v>0.51255357599723328</c:v>
                </c:pt>
                <c:pt idx="8579">
                  <c:v>0.5048229817251717</c:v>
                </c:pt>
                <c:pt idx="8580">
                  <c:v>0.52031325176475418</c:v>
                </c:pt>
                <c:pt idx="8581">
                  <c:v>0.51782456357589934</c:v>
                </c:pt>
                <c:pt idx="8582">
                  <c:v>0.52720259134813208</c:v>
                </c:pt>
                <c:pt idx="8583">
                  <c:v>0.52554345959706539</c:v>
                </c:pt>
                <c:pt idx="8584">
                  <c:v>0.53269834870599331</c:v>
                </c:pt>
                <c:pt idx="8585">
                  <c:v>0.54559985710315706</c:v>
                </c:pt>
                <c:pt idx="8586">
                  <c:v>0.5413552927744042</c:v>
                </c:pt>
                <c:pt idx="8587">
                  <c:v>0.54520751958656888</c:v>
                </c:pt>
                <c:pt idx="8588">
                  <c:v>0.5506331594401086</c:v>
                </c:pt>
                <c:pt idx="8589">
                  <c:v>0.53771922476532963</c:v>
                </c:pt>
                <c:pt idx="8590">
                  <c:v>0.5401803873548553</c:v>
                </c:pt>
                <c:pt idx="8591">
                  <c:v>0.55444578802539624</c:v>
                </c:pt>
                <c:pt idx="8592">
                  <c:v>0.53584991970636298</c:v>
                </c:pt>
                <c:pt idx="8593">
                  <c:v>0.52353033106784597</c:v>
                </c:pt>
                <c:pt idx="8594">
                  <c:v>0.51468017086427065</c:v>
                </c:pt>
                <c:pt idx="8595">
                  <c:v>0.51718442516221974</c:v>
                </c:pt>
                <c:pt idx="8596">
                  <c:v>0.51681440609491602</c:v>
                </c:pt>
                <c:pt idx="8597">
                  <c:v>0.51413998084306545</c:v>
                </c:pt>
                <c:pt idx="8598">
                  <c:v>0.52614003937986986</c:v>
                </c:pt>
                <c:pt idx="8599">
                  <c:v>0.51343872644807098</c:v>
                </c:pt>
                <c:pt idx="8600">
                  <c:v>0.51303762558419075</c:v>
                </c:pt>
                <c:pt idx="8601">
                  <c:v>0.51665581562400553</c:v>
                </c:pt>
                <c:pt idx="8602">
                  <c:v>0.50997193111097094</c:v>
                </c:pt>
                <c:pt idx="8603">
                  <c:v>0.49387361682755265</c:v>
                </c:pt>
                <c:pt idx="8604">
                  <c:v>0.48235466532792959</c:v>
                </c:pt>
                <c:pt idx="8605">
                  <c:v>0.47032862509262169</c:v>
                </c:pt>
                <c:pt idx="8606">
                  <c:v>0.44701905649990104</c:v>
                </c:pt>
                <c:pt idx="8607">
                  <c:v>0.44635537497431599</c:v>
                </c:pt>
                <c:pt idx="8608">
                  <c:v>0.45096264830264621</c:v>
                </c:pt>
                <c:pt idx="8609">
                  <c:v>0.45237199956504887</c:v>
                </c:pt>
                <c:pt idx="8610">
                  <c:v>0.43950776817602133</c:v>
                </c:pt>
                <c:pt idx="8611">
                  <c:v>0.44011057906708406</c:v>
                </c:pt>
                <c:pt idx="8612">
                  <c:v>0.43061600469720324</c:v>
                </c:pt>
                <c:pt idx="8613">
                  <c:v>0.43443230842291974</c:v>
                </c:pt>
                <c:pt idx="8614">
                  <c:v>0.48288540841371036</c:v>
                </c:pt>
                <c:pt idx="8615">
                  <c:v>0.4954397149280329</c:v>
                </c:pt>
                <c:pt idx="8616">
                  <c:v>0.50538763211113946</c:v>
                </c:pt>
                <c:pt idx="8617">
                  <c:v>0.49311103950013296</c:v>
                </c:pt>
                <c:pt idx="8618">
                  <c:v>0.4978928219520819</c:v>
                </c:pt>
                <c:pt idx="8619">
                  <c:v>0.48887062121995062</c:v>
                </c:pt>
                <c:pt idx="8620">
                  <c:v>0.4973034044734887</c:v>
                </c:pt>
                <c:pt idx="8621">
                  <c:v>0.50668851780149105</c:v>
                </c:pt>
                <c:pt idx="8622">
                  <c:v>0.49219252896328491</c:v>
                </c:pt>
                <c:pt idx="8623">
                  <c:v>0.45154760896413737</c:v>
                </c:pt>
                <c:pt idx="8624">
                  <c:v>0.46573583348686631</c:v>
                </c:pt>
                <c:pt idx="8625">
                  <c:v>0.46231765051770118</c:v>
                </c:pt>
                <c:pt idx="8626">
                  <c:v>0.44412707244624022</c:v>
                </c:pt>
                <c:pt idx="8627">
                  <c:v>0.44309800480824285</c:v>
                </c:pt>
                <c:pt idx="8628">
                  <c:v>0.44446057024997865</c:v>
                </c:pt>
                <c:pt idx="8629">
                  <c:v>0.42328190797447474</c:v>
                </c:pt>
                <c:pt idx="8630">
                  <c:v>0.43082089256278849</c:v>
                </c:pt>
                <c:pt idx="8631">
                  <c:v>0.45077430831396337</c:v>
                </c:pt>
                <c:pt idx="8632">
                  <c:v>0.45304049924381518</c:v>
                </c:pt>
                <c:pt idx="8633">
                  <c:v>0.47312423671226839</c:v>
                </c:pt>
                <c:pt idx="8634">
                  <c:v>0.28233096246505263</c:v>
                </c:pt>
                <c:pt idx="8635">
                  <c:v>0.30763574715847014</c:v>
                </c:pt>
                <c:pt idx="8636">
                  <c:v>0.31148368011599925</c:v>
                </c:pt>
                <c:pt idx="8637">
                  <c:v>0.28904347138010988</c:v>
                </c:pt>
                <c:pt idx="8638">
                  <c:v>0.30254671183641696</c:v>
                </c:pt>
                <c:pt idx="8639">
                  <c:v>0.30884771274389017</c:v>
                </c:pt>
                <c:pt idx="8640">
                  <c:v>0.30682350606769054</c:v>
                </c:pt>
                <c:pt idx="8641">
                  <c:v>0.31126243732720971</c:v>
                </c:pt>
                <c:pt idx="8642">
                  <c:v>0.29775439391465031</c:v>
                </c:pt>
                <c:pt idx="8643">
                  <c:v>0.28992567715517931</c:v>
                </c:pt>
                <c:pt idx="8644">
                  <c:v>0.30245325864912498</c:v>
                </c:pt>
                <c:pt idx="8645">
                  <c:v>0.29979067067147513</c:v>
                </c:pt>
                <c:pt idx="8646">
                  <c:v>0.30280405832007457</c:v>
                </c:pt>
                <c:pt idx="8647">
                  <c:v>0.34260386008163107</c:v>
                </c:pt>
                <c:pt idx="8648">
                  <c:v>0.30584074475600215</c:v>
                </c:pt>
                <c:pt idx="8649">
                  <c:v>0.32529618521568915</c:v>
                </c:pt>
                <c:pt idx="8650">
                  <c:v>0.34106280310933806</c:v>
                </c:pt>
                <c:pt idx="8651">
                  <c:v>0.31128488069774979</c:v>
                </c:pt>
                <c:pt idx="8652">
                  <c:v>0.33772818739533411</c:v>
                </c:pt>
                <c:pt idx="8653">
                  <c:v>0.36097837503269176</c:v>
                </c:pt>
                <c:pt idx="8654">
                  <c:v>0.36015022916140732</c:v>
                </c:pt>
                <c:pt idx="8655">
                  <c:v>0.37981168672201865</c:v>
                </c:pt>
                <c:pt idx="8656">
                  <c:v>0.38448785885289422</c:v>
                </c:pt>
                <c:pt idx="8657">
                  <c:v>0.37483909575825086</c:v>
                </c:pt>
                <c:pt idx="8658">
                  <c:v>0.38475364023402964</c:v>
                </c:pt>
                <c:pt idx="8659">
                  <c:v>0.36992170679094361</c:v>
                </c:pt>
                <c:pt idx="8660">
                  <c:v>0.27474219396833</c:v>
                </c:pt>
                <c:pt idx="8661">
                  <c:v>0.24910263670797672</c:v>
                </c:pt>
                <c:pt idx="8662">
                  <c:v>0.206909669113125</c:v>
                </c:pt>
                <c:pt idx="8663">
                  <c:v>0.1719138231411764</c:v>
                </c:pt>
                <c:pt idx="8664">
                  <c:v>0.13494985440274826</c:v>
                </c:pt>
                <c:pt idx="8665">
                  <c:v>0.10696641835753044</c:v>
                </c:pt>
                <c:pt idx="8666">
                  <c:v>9.0990597243308297E-2</c:v>
                </c:pt>
                <c:pt idx="8667">
                  <c:v>6.6295167262142199E-2</c:v>
                </c:pt>
                <c:pt idx="8668">
                  <c:v>1.5041530948332205E-3</c:v>
                </c:pt>
                <c:pt idx="8669">
                  <c:v>-1.4596778264551686E-2</c:v>
                </c:pt>
                <c:pt idx="8670">
                  <c:v>-1.7485422850040303E-2</c:v>
                </c:pt>
                <c:pt idx="8671">
                  <c:v>-2.0220562971630954E-2</c:v>
                </c:pt>
                <c:pt idx="8672">
                  <c:v>-1.424256584141184E-2</c:v>
                </c:pt>
                <c:pt idx="8673">
                  <c:v>-2.5419993283413652E-2</c:v>
                </c:pt>
                <c:pt idx="8674">
                  <c:v>-2.8066521102066568E-2</c:v>
                </c:pt>
                <c:pt idx="8675">
                  <c:v>-8.5124326663186117E-2</c:v>
                </c:pt>
                <c:pt idx="8676">
                  <c:v>-7.93718208550587E-2</c:v>
                </c:pt>
                <c:pt idx="8677">
                  <c:v>-7.9437947999029257E-2</c:v>
                </c:pt>
                <c:pt idx="8678">
                  <c:v>-0.10689156612635224</c:v>
                </c:pt>
                <c:pt idx="8679">
                  <c:v>-0.1164225990360047</c:v>
                </c:pt>
                <c:pt idx="8680">
                  <c:v>-0.11009341155313711</c:v>
                </c:pt>
                <c:pt idx="8681">
                  <c:v>-0.11028046115015544</c:v>
                </c:pt>
                <c:pt idx="8682">
                  <c:v>-0.11166026818809199</c:v>
                </c:pt>
                <c:pt idx="8683">
                  <c:v>-6.4334672047394445E-2</c:v>
                </c:pt>
                <c:pt idx="8684">
                  <c:v>-7.8110913713635682E-2</c:v>
                </c:pt>
                <c:pt idx="8685">
                  <c:v>-4.4392608158832773E-2</c:v>
                </c:pt>
                <c:pt idx="8686">
                  <c:v>-3.9824531468240866E-2</c:v>
                </c:pt>
                <c:pt idx="8687">
                  <c:v>-3.7812652107407432E-2</c:v>
                </c:pt>
                <c:pt idx="8688">
                  <c:v>-3.7083951912715622E-2</c:v>
                </c:pt>
                <c:pt idx="8689">
                  <c:v>-3.8154354047257033E-2</c:v>
                </c:pt>
                <c:pt idx="8690">
                  <c:v>-3.8097845296155883E-2</c:v>
                </c:pt>
                <c:pt idx="8691">
                  <c:v>-5.2577813803260591E-2</c:v>
                </c:pt>
                <c:pt idx="8692">
                  <c:v>-0.11129457632088971</c:v>
                </c:pt>
                <c:pt idx="8693">
                  <c:v>-0.1353407281984928</c:v>
                </c:pt>
                <c:pt idx="8694">
                  <c:v>-0.16791889581740357</c:v>
                </c:pt>
                <c:pt idx="8695">
                  <c:v>-0.18458874559546892</c:v>
                </c:pt>
                <c:pt idx="8696">
                  <c:v>-0.19566945797327195</c:v>
                </c:pt>
                <c:pt idx="8697">
                  <c:v>-0.22228138957943441</c:v>
                </c:pt>
                <c:pt idx="8698">
                  <c:v>-0.2269976603326386</c:v>
                </c:pt>
                <c:pt idx="8699">
                  <c:v>-0.23589909265630035</c:v>
                </c:pt>
                <c:pt idx="8700">
                  <c:v>-0.24807780089156053</c:v>
                </c:pt>
                <c:pt idx="8701">
                  <c:v>-0.25880028650463022</c:v>
                </c:pt>
                <c:pt idx="8702">
                  <c:v>-0.25754814940689796</c:v>
                </c:pt>
                <c:pt idx="8703">
                  <c:v>-0.2434572909987501</c:v>
                </c:pt>
                <c:pt idx="8704">
                  <c:v>-0.27150863983868173</c:v>
                </c:pt>
                <c:pt idx="8705">
                  <c:v>-0.26444044761547686</c:v>
                </c:pt>
                <c:pt idx="8706">
                  <c:v>-0.26629940867033736</c:v>
                </c:pt>
                <c:pt idx="8707">
                  <c:v>-0.34883240674171817</c:v>
                </c:pt>
                <c:pt idx="8708">
                  <c:v>-0.35201335227762487</c:v>
                </c:pt>
                <c:pt idx="8709">
                  <c:v>-0.36962437622577504</c:v>
                </c:pt>
                <c:pt idx="8710">
                  <c:v>-0.40069715476951623</c:v>
                </c:pt>
                <c:pt idx="8711">
                  <c:v>-0.40214618483277942</c:v>
                </c:pt>
                <c:pt idx="8712">
                  <c:v>-0.39878458315969606</c:v>
                </c:pt>
                <c:pt idx="8713">
                  <c:v>-0.40599299623156865</c:v>
                </c:pt>
                <c:pt idx="8714">
                  <c:v>-0.40925415298104034</c:v>
                </c:pt>
                <c:pt idx="8715">
                  <c:v>-0.4672753690293463</c:v>
                </c:pt>
                <c:pt idx="8716">
                  <c:v>-0.46766855257390172</c:v>
                </c:pt>
                <c:pt idx="8717">
                  <c:v>-0.48226707433762744</c:v>
                </c:pt>
                <c:pt idx="8718">
                  <c:v>-0.48678628359200943</c:v>
                </c:pt>
                <c:pt idx="8719">
                  <c:v>-0.47149558363141719</c:v>
                </c:pt>
                <c:pt idx="8720">
                  <c:v>-0.44682672119573147</c:v>
                </c:pt>
                <c:pt idx="8721">
                  <c:v>-0.44645698768000053</c:v>
                </c:pt>
                <c:pt idx="8722">
                  <c:v>-0.42177153219347152</c:v>
                </c:pt>
                <c:pt idx="8723">
                  <c:v>-0.38582734960323822</c:v>
                </c:pt>
                <c:pt idx="8724">
                  <c:v>-0.35219828022194144</c:v>
                </c:pt>
                <c:pt idx="8725">
                  <c:v>-0.3173726067667566</c:v>
                </c:pt>
                <c:pt idx="8726">
                  <c:v>-0.29484235427252908</c:v>
                </c:pt>
                <c:pt idx="8727">
                  <c:v>-0.29085244505331465</c:v>
                </c:pt>
                <c:pt idx="8728">
                  <c:v>-0.21724208903332876</c:v>
                </c:pt>
                <c:pt idx="8729">
                  <c:v>-0.17961593282734181</c:v>
                </c:pt>
                <c:pt idx="8730">
                  <c:v>-0.17466768237762684</c:v>
                </c:pt>
                <c:pt idx="8731">
                  <c:v>-0.18357154047479346</c:v>
                </c:pt>
                <c:pt idx="8732">
                  <c:v>-0.1928113433099535</c:v>
                </c:pt>
                <c:pt idx="8733">
                  <c:v>-0.19929035747115845</c:v>
                </c:pt>
                <c:pt idx="8734">
                  <c:v>-0.20885003268943417</c:v>
                </c:pt>
                <c:pt idx="8735">
                  <c:v>-0.26835278885030478</c:v>
                </c:pt>
                <c:pt idx="8736">
                  <c:v>-0.28289013763217546</c:v>
                </c:pt>
                <c:pt idx="8737">
                  <c:v>-0.27619285288072598</c:v>
                </c:pt>
                <c:pt idx="8738">
                  <c:v>-0.27288154102456852</c:v>
                </c:pt>
                <c:pt idx="8739">
                  <c:v>-0.27853236191783237</c:v>
                </c:pt>
                <c:pt idx="8740">
                  <c:v>-0.2606728845768892</c:v>
                </c:pt>
                <c:pt idx="8741">
                  <c:v>-0.26038040098114157</c:v>
                </c:pt>
                <c:pt idx="8742">
                  <c:v>-0.25980012923688162</c:v>
                </c:pt>
                <c:pt idx="8743">
                  <c:v>-0.24622183536111319</c:v>
                </c:pt>
                <c:pt idx="8744">
                  <c:v>-0.20363869393771486</c:v>
                </c:pt>
                <c:pt idx="8745">
                  <c:v>-0.21293901994689224</c:v>
                </c:pt>
                <c:pt idx="8746">
                  <c:v>-0.20518448992945379</c:v>
                </c:pt>
                <c:pt idx="8747">
                  <c:v>-0.19812550896596501</c:v>
                </c:pt>
                <c:pt idx="8748">
                  <c:v>-0.16279352026658708</c:v>
                </c:pt>
                <c:pt idx="8749">
                  <c:v>-0.12288146065691267</c:v>
                </c:pt>
                <c:pt idx="8750">
                  <c:v>-0.11697392922509336</c:v>
                </c:pt>
                <c:pt idx="8751">
                  <c:v>-0.11465901076228165</c:v>
                </c:pt>
                <c:pt idx="8752">
                  <c:v>-4.9345851258377753E-2</c:v>
                </c:pt>
                <c:pt idx="8753">
                  <c:v>-6.1110305470911994E-2</c:v>
                </c:pt>
                <c:pt idx="8754">
                  <c:v>9.9733934638826394E-3</c:v>
                </c:pt>
                <c:pt idx="8755">
                  <c:v>-1.3927587049496865E-2</c:v>
                </c:pt>
                <c:pt idx="8756">
                  <c:v>-2.7665121652383998E-2</c:v>
                </c:pt>
                <c:pt idx="8757">
                  <c:v>5.8519687467414143E-2</c:v>
                </c:pt>
                <c:pt idx="8758">
                  <c:v>8.6150939154085504E-2</c:v>
                </c:pt>
                <c:pt idx="8759">
                  <c:v>0.11809477587676083</c:v>
                </c:pt>
                <c:pt idx="8760">
                  <c:v>0.17877369093098652</c:v>
                </c:pt>
                <c:pt idx="8761">
                  <c:v>0.17630092370495246</c:v>
                </c:pt>
              </c:numCache>
            </c:numRef>
          </c:val>
          <c:smooth val="0"/>
          <c:extLst>
            <c:ext xmlns:c16="http://schemas.microsoft.com/office/drawing/2014/chart" uri="{C3380CC4-5D6E-409C-BE32-E72D297353CC}">
              <c16:uniqueId val="{00000001-D3D6-434C-AEB0-CE97CB53E8ED}"/>
            </c:ext>
          </c:extLst>
        </c:ser>
        <c:ser>
          <c:idx val="1"/>
          <c:order val="1"/>
          <c:tx>
            <c:strRef>
              <c:f>'Bond Equity Correlation'!$R$70</c:f>
              <c:strCache>
                <c:ptCount val="1"/>
                <c:pt idx="0">
                  <c:v>Avg 1990-1996</c:v>
                </c:pt>
              </c:strCache>
            </c:strRef>
          </c:tx>
          <c:spPr>
            <a:ln w="19050" cap="rnd">
              <a:solidFill>
                <a:schemeClr val="accent1"/>
              </a:solidFill>
              <a:prstDash val="sysDash"/>
              <a:round/>
            </a:ln>
            <a:effectLst/>
          </c:spPr>
          <c:marker>
            <c:symbol val="none"/>
          </c:marker>
          <c:cat>
            <c:numRef>
              <c:f>'Bond Equity Correlation'!$P$71:$P$100000</c:f>
              <c:numCache>
                <c:formatCode>m/d/yyyy</c:formatCode>
                <c:ptCount val="99930"/>
                <c:pt idx="0">
                  <c:v>32871</c:v>
                </c:pt>
                <c:pt idx="1">
                  <c:v>32874</c:v>
                </c:pt>
                <c:pt idx="2">
                  <c:v>32875</c:v>
                </c:pt>
                <c:pt idx="3">
                  <c:v>32876</c:v>
                </c:pt>
                <c:pt idx="4">
                  <c:v>32877</c:v>
                </c:pt>
                <c:pt idx="5">
                  <c:v>32878</c:v>
                </c:pt>
                <c:pt idx="6">
                  <c:v>32881</c:v>
                </c:pt>
                <c:pt idx="7">
                  <c:v>32882</c:v>
                </c:pt>
                <c:pt idx="8">
                  <c:v>32883</c:v>
                </c:pt>
                <c:pt idx="9">
                  <c:v>32884</c:v>
                </c:pt>
                <c:pt idx="10">
                  <c:v>32885</c:v>
                </c:pt>
                <c:pt idx="11">
                  <c:v>32888</c:v>
                </c:pt>
                <c:pt idx="12">
                  <c:v>32889</c:v>
                </c:pt>
                <c:pt idx="13">
                  <c:v>32890</c:v>
                </c:pt>
                <c:pt idx="14">
                  <c:v>32891</c:v>
                </c:pt>
                <c:pt idx="15">
                  <c:v>32892</c:v>
                </c:pt>
                <c:pt idx="16">
                  <c:v>32895</c:v>
                </c:pt>
                <c:pt idx="17">
                  <c:v>32896</c:v>
                </c:pt>
                <c:pt idx="18">
                  <c:v>32897</c:v>
                </c:pt>
                <c:pt idx="19">
                  <c:v>32898</c:v>
                </c:pt>
                <c:pt idx="20">
                  <c:v>32899</c:v>
                </c:pt>
                <c:pt idx="21">
                  <c:v>32902</c:v>
                </c:pt>
                <c:pt idx="22">
                  <c:v>32903</c:v>
                </c:pt>
                <c:pt idx="23">
                  <c:v>32904</c:v>
                </c:pt>
                <c:pt idx="24">
                  <c:v>32905</c:v>
                </c:pt>
                <c:pt idx="25">
                  <c:v>32906</c:v>
                </c:pt>
                <c:pt idx="26">
                  <c:v>32909</c:v>
                </c:pt>
                <c:pt idx="27">
                  <c:v>32910</c:v>
                </c:pt>
                <c:pt idx="28">
                  <c:v>32911</c:v>
                </c:pt>
                <c:pt idx="29">
                  <c:v>32912</c:v>
                </c:pt>
                <c:pt idx="30">
                  <c:v>32913</c:v>
                </c:pt>
                <c:pt idx="31">
                  <c:v>32916</c:v>
                </c:pt>
                <c:pt idx="32">
                  <c:v>32917</c:v>
                </c:pt>
                <c:pt idx="33">
                  <c:v>32918</c:v>
                </c:pt>
                <c:pt idx="34">
                  <c:v>32919</c:v>
                </c:pt>
                <c:pt idx="35">
                  <c:v>32920</c:v>
                </c:pt>
                <c:pt idx="36">
                  <c:v>32923</c:v>
                </c:pt>
                <c:pt idx="37">
                  <c:v>32924</c:v>
                </c:pt>
                <c:pt idx="38">
                  <c:v>32925</c:v>
                </c:pt>
                <c:pt idx="39">
                  <c:v>32926</c:v>
                </c:pt>
                <c:pt idx="40">
                  <c:v>32927</c:v>
                </c:pt>
                <c:pt idx="41">
                  <c:v>32930</c:v>
                </c:pt>
                <c:pt idx="42">
                  <c:v>32931</c:v>
                </c:pt>
                <c:pt idx="43">
                  <c:v>32932</c:v>
                </c:pt>
                <c:pt idx="44">
                  <c:v>32933</c:v>
                </c:pt>
                <c:pt idx="45">
                  <c:v>32934</c:v>
                </c:pt>
                <c:pt idx="46">
                  <c:v>32937</c:v>
                </c:pt>
                <c:pt idx="47">
                  <c:v>32938</c:v>
                </c:pt>
                <c:pt idx="48">
                  <c:v>32939</c:v>
                </c:pt>
                <c:pt idx="49">
                  <c:v>32940</c:v>
                </c:pt>
                <c:pt idx="50">
                  <c:v>32941</c:v>
                </c:pt>
                <c:pt idx="51">
                  <c:v>32944</c:v>
                </c:pt>
                <c:pt idx="52">
                  <c:v>32945</c:v>
                </c:pt>
                <c:pt idx="53">
                  <c:v>32946</c:v>
                </c:pt>
                <c:pt idx="54">
                  <c:v>32947</c:v>
                </c:pt>
                <c:pt idx="55">
                  <c:v>32948</c:v>
                </c:pt>
                <c:pt idx="56">
                  <c:v>32951</c:v>
                </c:pt>
                <c:pt idx="57">
                  <c:v>32952</c:v>
                </c:pt>
                <c:pt idx="58">
                  <c:v>32953</c:v>
                </c:pt>
                <c:pt idx="59">
                  <c:v>32954</c:v>
                </c:pt>
                <c:pt idx="60">
                  <c:v>32955</c:v>
                </c:pt>
                <c:pt idx="61">
                  <c:v>32958</c:v>
                </c:pt>
                <c:pt idx="62">
                  <c:v>32959</c:v>
                </c:pt>
                <c:pt idx="63">
                  <c:v>32960</c:v>
                </c:pt>
                <c:pt idx="64">
                  <c:v>32961</c:v>
                </c:pt>
                <c:pt idx="65">
                  <c:v>32962</c:v>
                </c:pt>
                <c:pt idx="66">
                  <c:v>32965</c:v>
                </c:pt>
                <c:pt idx="67">
                  <c:v>32966</c:v>
                </c:pt>
                <c:pt idx="68">
                  <c:v>32967</c:v>
                </c:pt>
                <c:pt idx="69">
                  <c:v>32968</c:v>
                </c:pt>
                <c:pt idx="70">
                  <c:v>32969</c:v>
                </c:pt>
                <c:pt idx="71">
                  <c:v>32972</c:v>
                </c:pt>
                <c:pt idx="72">
                  <c:v>32973</c:v>
                </c:pt>
                <c:pt idx="73">
                  <c:v>32974</c:v>
                </c:pt>
                <c:pt idx="74">
                  <c:v>32975</c:v>
                </c:pt>
                <c:pt idx="75">
                  <c:v>32976</c:v>
                </c:pt>
                <c:pt idx="76">
                  <c:v>32979</c:v>
                </c:pt>
                <c:pt idx="77">
                  <c:v>32980</c:v>
                </c:pt>
                <c:pt idx="78">
                  <c:v>32981</c:v>
                </c:pt>
                <c:pt idx="79">
                  <c:v>32982</c:v>
                </c:pt>
                <c:pt idx="80">
                  <c:v>32983</c:v>
                </c:pt>
                <c:pt idx="81">
                  <c:v>32986</c:v>
                </c:pt>
                <c:pt idx="82">
                  <c:v>32987</c:v>
                </c:pt>
                <c:pt idx="83">
                  <c:v>32988</c:v>
                </c:pt>
                <c:pt idx="84">
                  <c:v>32989</c:v>
                </c:pt>
                <c:pt idx="85">
                  <c:v>32990</c:v>
                </c:pt>
                <c:pt idx="86">
                  <c:v>32993</c:v>
                </c:pt>
                <c:pt idx="87">
                  <c:v>32994</c:v>
                </c:pt>
                <c:pt idx="88">
                  <c:v>32995</c:v>
                </c:pt>
                <c:pt idx="89">
                  <c:v>32996</c:v>
                </c:pt>
                <c:pt idx="90">
                  <c:v>32997</c:v>
                </c:pt>
                <c:pt idx="91">
                  <c:v>33000</c:v>
                </c:pt>
                <c:pt idx="92">
                  <c:v>33001</c:v>
                </c:pt>
                <c:pt idx="93">
                  <c:v>33002</c:v>
                </c:pt>
                <c:pt idx="94">
                  <c:v>33003</c:v>
                </c:pt>
                <c:pt idx="95">
                  <c:v>33004</c:v>
                </c:pt>
                <c:pt idx="96">
                  <c:v>33007</c:v>
                </c:pt>
                <c:pt idx="97">
                  <c:v>33008</c:v>
                </c:pt>
                <c:pt idx="98">
                  <c:v>33009</c:v>
                </c:pt>
                <c:pt idx="99">
                  <c:v>33010</c:v>
                </c:pt>
                <c:pt idx="100">
                  <c:v>33011</c:v>
                </c:pt>
                <c:pt idx="101">
                  <c:v>33014</c:v>
                </c:pt>
                <c:pt idx="102">
                  <c:v>33015</c:v>
                </c:pt>
                <c:pt idx="103">
                  <c:v>33016</c:v>
                </c:pt>
                <c:pt idx="104">
                  <c:v>33017</c:v>
                </c:pt>
                <c:pt idx="105">
                  <c:v>33018</c:v>
                </c:pt>
                <c:pt idx="106">
                  <c:v>33021</c:v>
                </c:pt>
                <c:pt idx="107">
                  <c:v>33022</c:v>
                </c:pt>
                <c:pt idx="108">
                  <c:v>33023</c:v>
                </c:pt>
                <c:pt idx="109">
                  <c:v>33024</c:v>
                </c:pt>
                <c:pt idx="110">
                  <c:v>33025</c:v>
                </c:pt>
                <c:pt idx="111">
                  <c:v>33028</c:v>
                </c:pt>
                <c:pt idx="112">
                  <c:v>33029</c:v>
                </c:pt>
                <c:pt idx="113">
                  <c:v>33030</c:v>
                </c:pt>
                <c:pt idx="114">
                  <c:v>33031</c:v>
                </c:pt>
                <c:pt idx="115">
                  <c:v>33032</c:v>
                </c:pt>
                <c:pt idx="116">
                  <c:v>33035</c:v>
                </c:pt>
                <c:pt idx="117">
                  <c:v>33036</c:v>
                </c:pt>
                <c:pt idx="118">
                  <c:v>33037</c:v>
                </c:pt>
                <c:pt idx="119">
                  <c:v>33038</c:v>
                </c:pt>
                <c:pt idx="120">
                  <c:v>33039</c:v>
                </c:pt>
                <c:pt idx="121">
                  <c:v>33042</c:v>
                </c:pt>
                <c:pt idx="122">
                  <c:v>33043</c:v>
                </c:pt>
                <c:pt idx="123">
                  <c:v>33044</c:v>
                </c:pt>
                <c:pt idx="124">
                  <c:v>33045</c:v>
                </c:pt>
                <c:pt idx="125">
                  <c:v>33046</c:v>
                </c:pt>
                <c:pt idx="126">
                  <c:v>33049</c:v>
                </c:pt>
                <c:pt idx="127">
                  <c:v>33050</c:v>
                </c:pt>
                <c:pt idx="128">
                  <c:v>33051</c:v>
                </c:pt>
                <c:pt idx="129">
                  <c:v>33052</c:v>
                </c:pt>
                <c:pt idx="130">
                  <c:v>33053</c:v>
                </c:pt>
                <c:pt idx="131">
                  <c:v>33056</c:v>
                </c:pt>
                <c:pt idx="132">
                  <c:v>33057</c:v>
                </c:pt>
                <c:pt idx="133">
                  <c:v>33058</c:v>
                </c:pt>
                <c:pt idx="134">
                  <c:v>33059</c:v>
                </c:pt>
                <c:pt idx="135">
                  <c:v>33060</c:v>
                </c:pt>
                <c:pt idx="136">
                  <c:v>33063</c:v>
                </c:pt>
                <c:pt idx="137">
                  <c:v>33064</c:v>
                </c:pt>
                <c:pt idx="138">
                  <c:v>33065</c:v>
                </c:pt>
                <c:pt idx="139">
                  <c:v>33066</c:v>
                </c:pt>
                <c:pt idx="140">
                  <c:v>33067</c:v>
                </c:pt>
                <c:pt idx="141">
                  <c:v>33070</c:v>
                </c:pt>
                <c:pt idx="142">
                  <c:v>33071</c:v>
                </c:pt>
                <c:pt idx="143">
                  <c:v>33072</c:v>
                </c:pt>
                <c:pt idx="144">
                  <c:v>33073</c:v>
                </c:pt>
                <c:pt idx="145">
                  <c:v>33074</c:v>
                </c:pt>
                <c:pt idx="146">
                  <c:v>33077</c:v>
                </c:pt>
                <c:pt idx="147">
                  <c:v>33078</c:v>
                </c:pt>
                <c:pt idx="148">
                  <c:v>33079</c:v>
                </c:pt>
                <c:pt idx="149">
                  <c:v>33080</c:v>
                </c:pt>
                <c:pt idx="150">
                  <c:v>33081</c:v>
                </c:pt>
                <c:pt idx="151">
                  <c:v>33084</c:v>
                </c:pt>
                <c:pt idx="152">
                  <c:v>33085</c:v>
                </c:pt>
                <c:pt idx="153">
                  <c:v>33086</c:v>
                </c:pt>
                <c:pt idx="154">
                  <c:v>33087</c:v>
                </c:pt>
                <c:pt idx="155">
                  <c:v>33088</c:v>
                </c:pt>
                <c:pt idx="156">
                  <c:v>33091</c:v>
                </c:pt>
                <c:pt idx="157">
                  <c:v>33092</c:v>
                </c:pt>
                <c:pt idx="158">
                  <c:v>33093</c:v>
                </c:pt>
                <c:pt idx="159">
                  <c:v>33094</c:v>
                </c:pt>
                <c:pt idx="160">
                  <c:v>33095</c:v>
                </c:pt>
                <c:pt idx="161">
                  <c:v>33098</c:v>
                </c:pt>
                <c:pt idx="162">
                  <c:v>33099</c:v>
                </c:pt>
                <c:pt idx="163">
                  <c:v>33100</c:v>
                </c:pt>
                <c:pt idx="164">
                  <c:v>33101</c:v>
                </c:pt>
                <c:pt idx="165">
                  <c:v>33102</c:v>
                </c:pt>
                <c:pt idx="166">
                  <c:v>33105</c:v>
                </c:pt>
                <c:pt idx="167">
                  <c:v>33106</c:v>
                </c:pt>
                <c:pt idx="168">
                  <c:v>33107</c:v>
                </c:pt>
                <c:pt idx="169">
                  <c:v>33108</c:v>
                </c:pt>
                <c:pt idx="170">
                  <c:v>33109</c:v>
                </c:pt>
                <c:pt idx="171">
                  <c:v>33112</c:v>
                </c:pt>
                <c:pt idx="172">
                  <c:v>33113</c:v>
                </c:pt>
                <c:pt idx="173">
                  <c:v>33114</c:v>
                </c:pt>
                <c:pt idx="174">
                  <c:v>33115</c:v>
                </c:pt>
                <c:pt idx="175">
                  <c:v>33116</c:v>
                </c:pt>
                <c:pt idx="176">
                  <c:v>33119</c:v>
                </c:pt>
                <c:pt idx="177">
                  <c:v>33120</c:v>
                </c:pt>
                <c:pt idx="178">
                  <c:v>33121</c:v>
                </c:pt>
                <c:pt idx="179">
                  <c:v>33122</c:v>
                </c:pt>
                <c:pt idx="180">
                  <c:v>33123</c:v>
                </c:pt>
                <c:pt idx="181">
                  <c:v>33126</c:v>
                </c:pt>
                <c:pt idx="182">
                  <c:v>33127</c:v>
                </c:pt>
                <c:pt idx="183">
                  <c:v>33128</c:v>
                </c:pt>
                <c:pt idx="184">
                  <c:v>33129</c:v>
                </c:pt>
                <c:pt idx="185">
                  <c:v>33130</c:v>
                </c:pt>
                <c:pt idx="186">
                  <c:v>33133</c:v>
                </c:pt>
                <c:pt idx="187">
                  <c:v>33134</c:v>
                </c:pt>
                <c:pt idx="188">
                  <c:v>33135</c:v>
                </c:pt>
                <c:pt idx="189">
                  <c:v>33136</c:v>
                </c:pt>
                <c:pt idx="190">
                  <c:v>33137</c:v>
                </c:pt>
                <c:pt idx="191">
                  <c:v>33140</c:v>
                </c:pt>
                <c:pt idx="192">
                  <c:v>33141</c:v>
                </c:pt>
                <c:pt idx="193">
                  <c:v>33142</c:v>
                </c:pt>
                <c:pt idx="194">
                  <c:v>33143</c:v>
                </c:pt>
                <c:pt idx="195">
                  <c:v>33144</c:v>
                </c:pt>
                <c:pt idx="196">
                  <c:v>33147</c:v>
                </c:pt>
                <c:pt idx="197">
                  <c:v>33148</c:v>
                </c:pt>
                <c:pt idx="198">
                  <c:v>33149</c:v>
                </c:pt>
                <c:pt idx="199">
                  <c:v>33150</c:v>
                </c:pt>
                <c:pt idx="200">
                  <c:v>33151</c:v>
                </c:pt>
                <c:pt idx="201">
                  <c:v>33154</c:v>
                </c:pt>
                <c:pt idx="202">
                  <c:v>33155</c:v>
                </c:pt>
                <c:pt idx="203">
                  <c:v>33156</c:v>
                </c:pt>
                <c:pt idx="204">
                  <c:v>33157</c:v>
                </c:pt>
                <c:pt idx="205">
                  <c:v>33158</c:v>
                </c:pt>
                <c:pt idx="206">
                  <c:v>33161</c:v>
                </c:pt>
                <c:pt idx="207">
                  <c:v>33162</c:v>
                </c:pt>
                <c:pt idx="208">
                  <c:v>33163</c:v>
                </c:pt>
                <c:pt idx="209">
                  <c:v>33164</c:v>
                </c:pt>
                <c:pt idx="210">
                  <c:v>33165</c:v>
                </c:pt>
                <c:pt idx="211">
                  <c:v>33168</c:v>
                </c:pt>
                <c:pt idx="212">
                  <c:v>33169</c:v>
                </c:pt>
                <c:pt idx="213">
                  <c:v>33170</c:v>
                </c:pt>
                <c:pt idx="214">
                  <c:v>33171</c:v>
                </c:pt>
                <c:pt idx="215">
                  <c:v>33172</c:v>
                </c:pt>
                <c:pt idx="216">
                  <c:v>33175</c:v>
                </c:pt>
                <c:pt idx="217">
                  <c:v>33176</c:v>
                </c:pt>
                <c:pt idx="218">
                  <c:v>33177</c:v>
                </c:pt>
                <c:pt idx="219">
                  <c:v>33178</c:v>
                </c:pt>
                <c:pt idx="220">
                  <c:v>33179</c:v>
                </c:pt>
                <c:pt idx="221">
                  <c:v>33182</c:v>
                </c:pt>
                <c:pt idx="222">
                  <c:v>33183</c:v>
                </c:pt>
                <c:pt idx="223">
                  <c:v>33184</c:v>
                </c:pt>
                <c:pt idx="224">
                  <c:v>33185</c:v>
                </c:pt>
                <c:pt idx="225">
                  <c:v>33186</c:v>
                </c:pt>
                <c:pt idx="226">
                  <c:v>33189</c:v>
                </c:pt>
                <c:pt idx="227">
                  <c:v>33190</c:v>
                </c:pt>
                <c:pt idx="228">
                  <c:v>33191</c:v>
                </c:pt>
                <c:pt idx="229">
                  <c:v>33192</c:v>
                </c:pt>
                <c:pt idx="230">
                  <c:v>33193</c:v>
                </c:pt>
                <c:pt idx="231">
                  <c:v>33196</c:v>
                </c:pt>
                <c:pt idx="232">
                  <c:v>33197</c:v>
                </c:pt>
                <c:pt idx="233">
                  <c:v>33198</c:v>
                </c:pt>
                <c:pt idx="234">
                  <c:v>33199</c:v>
                </c:pt>
                <c:pt idx="235">
                  <c:v>33200</c:v>
                </c:pt>
                <c:pt idx="236">
                  <c:v>33203</c:v>
                </c:pt>
                <c:pt idx="237">
                  <c:v>33204</c:v>
                </c:pt>
                <c:pt idx="238">
                  <c:v>33205</c:v>
                </c:pt>
                <c:pt idx="239">
                  <c:v>33206</c:v>
                </c:pt>
                <c:pt idx="240">
                  <c:v>33207</c:v>
                </c:pt>
                <c:pt idx="241">
                  <c:v>33210</c:v>
                </c:pt>
                <c:pt idx="242">
                  <c:v>33211</c:v>
                </c:pt>
                <c:pt idx="243">
                  <c:v>33212</c:v>
                </c:pt>
                <c:pt idx="244">
                  <c:v>33213</c:v>
                </c:pt>
                <c:pt idx="245">
                  <c:v>33214</c:v>
                </c:pt>
                <c:pt idx="246">
                  <c:v>33217</c:v>
                </c:pt>
                <c:pt idx="247">
                  <c:v>33218</c:v>
                </c:pt>
                <c:pt idx="248">
                  <c:v>33219</c:v>
                </c:pt>
                <c:pt idx="249">
                  <c:v>33220</c:v>
                </c:pt>
                <c:pt idx="250">
                  <c:v>33221</c:v>
                </c:pt>
                <c:pt idx="251">
                  <c:v>33224</c:v>
                </c:pt>
                <c:pt idx="252">
                  <c:v>33225</c:v>
                </c:pt>
                <c:pt idx="253">
                  <c:v>33226</c:v>
                </c:pt>
                <c:pt idx="254">
                  <c:v>33227</c:v>
                </c:pt>
                <c:pt idx="255">
                  <c:v>33228</c:v>
                </c:pt>
                <c:pt idx="256">
                  <c:v>33231</c:v>
                </c:pt>
                <c:pt idx="257">
                  <c:v>33232</c:v>
                </c:pt>
                <c:pt idx="258">
                  <c:v>33233</c:v>
                </c:pt>
                <c:pt idx="259">
                  <c:v>33234</c:v>
                </c:pt>
                <c:pt idx="260">
                  <c:v>33235</c:v>
                </c:pt>
                <c:pt idx="261">
                  <c:v>33238</c:v>
                </c:pt>
                <c:pt idx="262">
                  <c:v>33239</c:v>
                </c:pt>
                <c:pt idx="263">
                  <c:v>33240</c:v>
                </c:pt>
                <c:pt idx="264">
                  <c:v>33241</c:v>
                </c:pt>
                <c:pt idx="265">
                  <c:v>33242</c:v>
                </c:pt>
                <c:pt idx="266">
                  <c:v>33245</c:v>
                </c:pt>
                <c:pt idx="267">
                  <c:v>33246</c:v>
                </c:pt>
                <c:pt idx="268">
                  <c:v>33247</c:v>
                </c:pt>
                <c:pt idx="269">
                  <c:v>33248</c:v>
                </c:pt>
                <c:pt idx="270">
                  <c:v>33249</c:v>
                </c:pt>
                <c:pt idx="271">
                  <c:v>33252</c:v>
                </c:pt>
                <c:pt idx="272">
                  <c:v>33253</c:v>
                </c:pt>
                <c:pt idx="273">
                  <c:v>33254</c:v>
                </c:pt>
                <c:pt idx="274">
                  <c:v>33255</c:v>
                </c:pt>
                <c:pt idx="275">
                  <c:v>33256</c:v>
                </c:pt>
                <c:pt idx="276">
                  <c:v>33259</c:v>
                </c:pt>
                <c:pt idx="277">
                  <c:v>33260</c:v>
                </c:pt>
                <c:pt idx="278">
                  <c:v>33261</c:v>
                </c:pt>
                <c:pt idx="279">
                  <c:v>33262</c:v>
                </c:pt>
                <c:pt idx="280">
                  <c:v>33263</c:v>
                </c:pt>
                <c:pt idx="281">
                  <c:v>33266</c:v>
                </c:pt>
                <c:pt idx="282">
                  <c:v>33267</c:v>
                </c:pt>
                <c:pt idx="283">
                  <c:v>33268</c:v>
                </c:pt>
                <c:pt idx="284">
                  <c:v>33269</c:v>
                </c:pt>
                <c:pt idx="285">
                  <c:v>33270</c:v>
                </c:pt>
                <c:pt idx="286">
                  <c:v>33273</c:v>
                </c:pt>
                <c:pt idx="287">
                  <c:v>33274</c:v>
                </c:pt>
                <c:pt idx="288">
                  <c:v>33275</c:v>
                </c:pt>
                <c:pt idx="289">
                  <c:v>33276</c:v>
                </c:pt>
                <c:pt idx="290">
                  <c:v>33277</c:v>
                </c:pt>
                <c:pt idx="291">
                  <c:v>33280</c:v>
                </c:pt>
                <c:pt idx="292">
                  <c:v>33281</c:v>
                </c:pt>
                <c:pt idx="293">
                  <c:v>33282</c:v>
                </c:pt>
                <c:pt idx="294">
                  <c:v>33283</c:v>
                </c:pt>
                <c:pt idx="295">
                  <c:v>33284</c:v>
                </c:pt>
                <c:pt idx="296">
                  <c:v>33287</c:v>
                </c:pt>
                <c:pt idx="297">
                  <c:v>33288</c:v>
                </c:pt>
                <c:pt idx="298">
                  <c:v>33289</c:v>
                </c:pt>
                <c:pt idx="299">
                  <c:v>33290</c:v>
                </c:pt>
                <c:pt idx="300">
                  <c:v>33291</c:v>
                </c:pt>
                <c:pt idx="301">
                  <c:v>33294</c:v>
                </c:pt>
                <c:pt idx="302">
                  <c:v>33295</c:v>
                </c:pt>
                <c:pt idx="303">
                  <c:v>33296</c:v>
                </c:pt>
                <c:pt idx="304">
                  <c:v>33297</c:v>
                </c:pt>
                <c:pt idx="305">
                  <c:v>33298</c:v>
                </c:pt>
                <c:pt idx="306">
                  <c:v>33301</c:v>
                </c:pt>
                <c:pt idx="307">
                  <c:v>33302</c:v>
                </c:pt>
                <c:pt idx="308">
                  <c:v>33303</c:v>
                </c:pt>
                <c:pt idx="309">
                  <c:v>33304</c:v>
                </c:pt>
                <c:pt idx="310">
                  <c:v>33305</c:v>
                </c:pt>
                <c:pt idx="311">
                  <c:v>33308</c:v>
                </c:pt>
                <c:pt idx="312">
                  <c:v>33309</c:v>
                </c:pt>
                <c:pt idx="313">
                  <c:v>33310</c:v>
                </c:pt>
                <c:pt idx="314">
                  <c:v>33311</c:v>
                </c:pt>
                <c:pt idx="315">
                  <c:v>33312</c:v>
                </c:pt>
                <c:pt idx="316">
                  <c:v>33315</c:v>
                </c:pt>
                <c:pt idx="317">
                  <c:v>33316</c:v>
                </c:pt>
                <c:pt idx="318">
                  <c:v>33317</c:v>
                </c:pt>
                <c:pt idx="319">
                  <c:v>33318</c:v>
                </c:pt>
                <c:pt idx="320">
                  <c:v>33319</c:v>
                </c:pt>
                <c:pt idx="321">
                  <c:v>33322</c:v>
                </c:pt>
                <c:pt idx="322">
                  <c:v>33323</c:v>
                </c:pt>
                <c:pt idx="323">
                  <c:v>33324</c:v>
                </c:pt>
                <c:pt idx="324">
                  <c:v>33325</c:v>
                </c:pt>
                <c:pt idx="325">
                  <c:v>33326</c:v>
                </c:pt>
                <c:pt idx="326">
                  <c:v>33329</c:v>
                </c:pt>
                <c:pt idx="327">
                  <c:v>33330</c:v>
                </c:pt>
                <c:pt idx="328">
                  <c:v>33331</c:v>
                </c:pt>
                <c:pt idx="329">
                  <c:v>33332</c:v>
                </c:pt>
                <c:pt idx="330">
                  <c:v>33333</c:v>
                </c:pt>
                <c:pt idx="331">
                  <c:v>33336</c:v>
                </c:pt>
                <c:pt idx="332">
                  <c:v>33337</c:v>
                </c:pt>
                <c:pt idx="333">
                  <c:v>33338</c:v>
                </c:pt>
                <c:pt idx="334">
                  <c:v>33339</c:v>
                </c:pt>
                <c:pt idx="335">
                  <c:v>33340</c:v>
                </c:pt>
                <c:pt idx="336">
                  <c:v>33343</c:v>
                </c:pt>
                <c:pt idx="337">
                  <c:v>33344</c:v>
                </c:pt>
                <c:pt idx="338">
                  <c:v>33345</c:v>
                </c:pt>
                <c:pt idx="339">
                  <c:v>33346</c:v>
                </c:pt>
                <c:pt idx="340">
                  <c:v>33347</c:v>
                </c:pt>
                <c:pt idx="341">
                  <c:v>33350</c:v>
                </c:pt>
                <c:pt idx="342">
                  <c:v>33351</c:v>
                </c:pt>
                <c:pt idx="343">
                  <c:v>33352</c:v>
                </c:pt>
                <c:pt idx="344">
                  <c:v>33353</c:v>
                </c:pt>
                <c:pt idx="345">
                  <c:v>33354</c:v>
                </c:pt>
                <c:pt idx="346">
                  <c:v>33357</c:v>
                </c:pt>
                <c:pt idx="347">
                  <c:v>33358</c:v>
                </c:pt>
                <c:pt idx="348">
                  <c:v>33359</c:v>
                </c:pt>
                <c:pt idx="349">
                  <c:v>33360</c:v>
                </c:pt>
                <c:pt idx="350">
                  <c:v>33361</c:v>
                </c:pt>
                <c:pt idx="351">
                  <c:v>33364</c:v>
                </c:pt>
                <c:pt idx="352">
                  <c:v>33365</c:v>
                </c:pt>
                <c:pt idx="353">
                  <c:v>33366</c:v>
                </c:pt>
                <c:pt idx="354">
                  <c:v>33367</c:v>
                </c:pt>
                <c:pt idx="355">
                  <c:v>33368</c:v>
                </c:pt>
                <c:pt idx="356">
                  <c:v>33371</c:v>
                </c:pt>
                <c:pt idx="357">
                  <c:v>33372</c:v>
                </c:pt>
                <c:pt idx="358">
                  <c:v>33373</c:v>
                </c:pt>
                <c:pt idx="359">
                  <c:v>33374</c:v>
                </c:pt>
                <c:pt idx="360">
                  <c:v>33375</c:v>
                </c:pt>
                <c:pt idx="361">
                  <c:v>33378</c:v>
                </c:pt>
                <c:pt idx="362">
                  <c:v>33379</c:v>
                </c:pt>
                <c:pt idx="363">
                  <c:v>33380</c:v>
                </c:pt>
                <c:pt idx="364">
                  <c:v>33381</c:v>
                </c:pt>
                <c:pt idx="365">
                  <c:v>33382</c:v>
                </c:pt>
                <c:pt idx="366">
                  <c:v>33385</c:v>
                </c:pt>
                <c:pt idx="367">
                  <c:v>33386</c:v>
                </c:pt>
                <c:pt idx="368">
                  <c:v>33387</c:v>
                </c:pt>
                <c:pt idx="369">
                  <c:v>33388</c:v>
                </c:pt>
                <c:pt idx="370">
                  <c:v>33389</c:v>
                </c:pt>
                <c:pt idx="371">
                  <c:v>33392</c:v>
                </c:pt>
                <c:pt idx="372">
                  <c:v>33393</c:v>
                </c:pt>
                <c:pt idx="373">
                  <c:v>33394</c:v>
                </c:pt>
                <c:pt idx="374">
                  <c:v>33395</c:v>
                </c:pt>
                <c:pt idx="375">
                  <c:v>33396</c:v>
                </c:pt>
                <c:pt idx="376">
                  <c:v>33399</c:v>
                </c:pt>
                <c:pt idx="377">
                  <c:v>33400</c:v>
                </c:pt>
                <c:pt idx="378">
                  <c:v>33401</c:v>
                </c:pt>
                <c:pt idx="379">
                  <c:v>33402</c:v>
                </c:pt>
                <c:pt idx="380">
                  <c:v>33403</c:v>
                </c:pt>
                <c:pt idx="381">
                  <c:v>33406</c:v>
                </c:pt>
                <c:pt idx="382">
                  <c:v>33407</c:v>
                </c:pt>
                <c:pt idx="383">
                  <c:v>33408</c:v>
                </c:pt>
                <c:pt idx="384">
                  <c:v>33409</c:v>
                </c:pt>
                <c:pt idx="385">
                  <c:v>33410</c:v>
                </c:pt>
                <c:pt idx="386">
                  <c:v>33413</c:v>
                </c:pt>
                <c:pt idx="387">
                  <c:v>33414</c:v>
                </c:pt>
                <c:pt idx="388">
                  <c:v>33415</c:v>
                </c:pt>
                <c:pt idx="389">
                  <c:v>33416</c:v>
                </c:pt>
                <c:pt idx="390">
                  <c:v>33417</c:v>
                </c:pt>
                <c:pt idx="391">
                  <c:v>33420</c:v>
                </c:pt>
                <c:pt idx="392">
                  <c:v>33421</c:v>
                </c:pt>
                <c:pt idx="393">
                  <c:v>33422</c:v>
                </c:pt>
                <c:pt idx="394">
                  <c:v>33423</c:v>
                </c:pt>
                <c:pt idx="395">
                  <c:v>33424</c:v>
                </c:pt>
                <c:pt idx="396">
                  <c:v>33427</c:v>
                </c:pt>
                <c:pt idx="397">
                  <c:v>33428</c:v>
                </c:pt>
                <c:pt idx="398">
                  <c:v>33429</c:v>
                </c:pt>
                <c:pt idx="399">
                  <c:v>33430</c:v>
                </c:pt>
                <c:pt idx="400">
                  <c:v>33431</c:v>
                </c:pt>
                <c:pt idx="401">
                  <c:v>33434</c:v>
                </c:pt>
                <c:pt idx="402">
                  <c:v>33435</c:v>
                </c:pt>
                <c:pt idx="403">
                  <c:v>33436</c:v>
                </c:pt>
                <c:pt idx="404">
                  <c:v>33437</c:v>
                </c:pt>
                <c:pt idx="405">
                  <c:v>33438</c:v>
                </c:pt>
                <c:pt idx="406">
                  <c:v>33441</c:v>
                </c:pt>
                <c:pt idx="407">
                  <c:v>33442</c:v>
                </c:pt>
                <c:pt idx="408">
                  <c:v>33443</c:v>
                </c:pt>
                <c:pt idx="409">
                  <c:v>33444</c:v>
                </c:pt>
                <c:pt idx="410">
                  <c:v>33445</c:v>
                </c:pt>
                <c:pt idx="411">
                  <c:v>33448</c:v>
                </c:pt>
                <c:pt idx="412">
                  <c:v>33449</c:v>
                </c:pt>
                <c:pt idx="413">
                  <c:v>33450</c:v>
                </c:pt>
                <c:pt idx="414">
                  <c:v>33451</c:v>
                </c:pt>
                <c:pt idx="415">
                  <c:v>33452</c:v>
                </c:pt>
                <c:pt idx="416">
                  <c:v>33455</c:v>
                </c:pt>
                <c:pt idx="417">
                  <c:v>33456</c:v>
                </c:pt>
                <c:pt idx="418">
                  <c:v>33457</c:v>
                </c:pt>
                <c:pt idx="419">
                  <c:v>33458</c:v>
                </c:pt>
                <c:pt idx="420">
                  <c:v>33459</c:v>
                </c:pt>
                <c:pt idx="421">
                  <c:v>33462</c:v>
                </c:pt>
                <c:pt idx="422">
                  <c:v>33463</c:v>
                </c:pt>
                <c:pt idx="423">
                  <c:v>33464</c:v>
                </c:pt>
                <c:pt idx="424">
                  <c:v>33465</c:v>
                </c:pt>
                <c:pt idx="425">
                  <c:v>33466</c:v>
                </c:pt>
                <c:pt idx="426">
                  <c:v>33469</c:v>
                </c:pt>
                <c:pt idx="427">
                  <c:v>33470</c:v>
                </c:pt>
                <c:pt idx="428">
                  <c:v>33471</c:v>
                </c:pt>
                <c:pt idx="429">
                  <c:v>33472</c:v>
                </c:pt>
                <c:pt idx="430">
                  <c:v>33473</c:v>
                </c:pt>
                <c:pt idx="431">
                  <c:v>33476</c:v>
                </c:pt>
                <c:pt idx="432">
                  <c:v>33477</c:v>
                </c:pt>
                <c:pt idx="433">
                  <c:v>33478</c:v>
                </c:pt>
                <c:pt idx="434">
                  <c:v>33479</c:v>
                </c:pt>
                <c:pt idx="435">
                  <c:v>33480</c:v>
                </c:pt>
                <c:pt idx="436">
                  <c:v>33483</c:v>
                </c:pt>
                <c:pt idx="437">
                  <c:v>33484</c:v>
                </c:pt>
                <c:pt idx="438">
                  <c:v>33485</c:v>
                </c:pt>
                <c:pt idx="439">
                  <c:v>33486</c:v>
                </c:pt>
                <c:pt idx="440">
                  <c:v>33487</c:v>
                </c:pt>
                <c:pt idx="441">
                  <c:v>33490</c:v>
                </c:pt>
                <c:pt idx="442">
                  <c:v>33491</c:v>
                </c:pt>
                <c:pt idx="443">
                  <c:v>33492</c:v>
                </c:pt>
                <c:pt idx="444">
                  <c:v>33493</c:v>
                </c:pt>
                <c:pt idx="445">
                  <c:v>33494</c:v>
                </c:pt>
                <c:pt idx="446">
                  <c:v>33497</c:v>
                </c:pt>
                <c:pt idx="447">
                  <c:v>33498</c:v>
                </c:pt>
                <c:pt idx="448">
                  <c:v>33499</c:v>
                </c:pt>
                <c:pt idx="449">
                  <c:v>33500</c:v>
                </c:pt>
                <c:pt idx="450">
                  <c:v>33501</c:v>
                </c:pt>
                <c:pt idx="451">
                  <c:v>33504</c:v>
                </c:pt>
                <c:pt idx="452">
                  <c:v>33505</c:v>
                </c:pt>
                <c:pt idx="453">
                  <c:v>33506</c:v>
                </c:pt>
                <c:pt idx="454">
                  <c:v>33507</c:v>
                </c:pt>
                <c:pt idx="455">
                  <c:v>33508</c:v>
                </c:pt>
                <c:pt idx="456">
                  <c:v>33511</c:v>
                </c:pt>
                <c:pt idx="457">
                  <c:v>33512</c:v>
                </c:pt>
                <c:pt idx="458">
                  <c:v>33513</c:v>
                </c:pt>
                <c:pt idx="459">
                  <c:v>33514</c:v>
                </c:pt>
                <c:pt idx="460">
                  <c:v>33515</c:v>
                </c:pt>
                <c:pt idx="461">
                  <c:v>33518</c:v>
                </c:pt>
                <c:pt idx="462">
                  <c:v>33519</c:v>
                </c:pt>
                <c:pt idx="463">
                  <c:v>33520</c:v>
                </c:pt>
                <c:pt idx="464">
                  <c:v>33521</c:v>
                </c:pt>
                <c:pt idx="465">
                  <c:v>33522</c:v>
                </c:pt>
                <c:pt idx="466">
                  <c:v>33525</c:v>
                </c:pt>
                <c:pt idx="467">
                  <c:v>33526</c:v>
                </c:pt>
                <c:pt idx="468">
                  <c:v>33527</c:v>
                </c:pt>
                <c:pt idx="469">
                  <c:v>33528</c:v>
                </c:pt>
                <c:pt idx="470">
                  <c:v>33529</c:v>
                </c:pt>
                <c:pt idx="471">
                  <c:v>33532</c:v>
                </c:pt>
                <c:pt idx="472">
                  <c:v>33533</c:v>
                </c:pt>
                <c:pt idx="473">
                  <c:v>33534</c:v>
                </c:pt>
                <c:pt idx="474">
                  <c:v>33535</c:v>
                </c:pt>
                <c:pt idx="475">
                  <c:v>33536</c:v>
                </c:pt>
                <c:pt idx="476">
                  <c:v>33539</c:v>
                </c:pt>
                <c:pt idx="477">
                  <c:v>33540</c:v>
                </c:pt>
                <c:pt idx="478">
                  <c:v>33541</c:v>
                </c:pt>
                <c:pt idx="479">
                  <c:v>33542</c:v>
                </c:pt>
                <c:pt idx="480">
                  <c:v>33543</c:v>
                </c:pt>
                <c:pt idx="481">
                  <c:v>33546</c:v>
                </c:pt>
                <c:pt idx="482">
                  <c:v>33547</c:v>
                </c:pt>
                <c:pt idx="483">
                  <c:v>33548</c:v>
                </c:pt>
                <c:pt idx="484">
                  <c:v>33549</c:v>
                </c:pt>
                <c:pt idx="485">
                  <c:v>33550</c:v>
                </c:pt>
                <c:pt idx="486">
                  <c:v>33553</c:v>
                </c:pt>
                <c:pt idx="487">
                  <c:v>33554</c:v>
                </c:pt>
                <c:pt idx="488">
                  <c:v>33555</c:v>
                </c:pt>
                <c:pt idx="489">
                  <c:v>33556</c:v>
                </c:pt>
                <c:pt idx="490">
                  <c:v>33557</c:v>
                </c:pt>
                <c:pt idx="491">
                  <c:v>33560</c:v>
                </c:pt>
                <c:pt idx="492">
                  <c:v>33561</c:v>
                </c:pt>
                <c:pt idx="493">
                  <c:v>33562</c:v>
                </c:pt>
                <c:pt idx="494">
                  <c:v>33563</c:v>
                </c:pt>
                <c:pt idx="495">
                  <c:v>33564</c:v>
                </c:pt>
                <c:pt idx="496">
                  <c:v>33567</c:v>
                </c:pt>
                <c:pt idx="497">
                  <c:v>33568</c:v>
                </c:pt>
                <c:pt idx="498">
                  <c:v>33569</c:v>
                </c:pt>
                <c:pt idx="499">
                  <c:v>33570</c:v>
                </c:pt>
                <c:pt idx="500">
                  <c:v>33571</c:v>
                </c:pt>
                <c:pt idx="501">
                  <c:v>33574</c:v>
                </c:pt>
                <c:pt idx="502">
                  <c:v>33575</c:v>
                </c:pt>
                <c:pt idx="503">
                  <c:v>33576</c:v>
                </c:pt>
                <c:pt idx="504">
                  <c:v>33577</c:v>
                </c:pt>
                <c:pt idx="505">
                  <c:v>33578</c:v>
                </c:pt>
                <c:pt idx="506">
                  <c:v>33581</c:v>
                </c:pt>
                <c:pt idx="507">
                  <c:v>33582</c:v>
                </c:pt>
                <c:pt idx="508">
                  <c:v>33583</c:v>
                </c:pt>
                <c:pt idx="509">
                  <c:v>33584</c:v>
                </c:pt>
                <c:pt idx="510">
                  <c:v>33585</c:v>
                </c:pt>
                <c:pt idx="511">
                  <c:v>33588</c:v>
                </c:pt>
                <c:pt idx="512">
                  <c:v>33589</c:v>
                </c:pt>
                <c:pt idx="513">
                  <c:v>33590</c:v>
                </c:pt>
                <c:pt idx="514">
                  <c:v>33591</c:v>
                </c:pt>
                <c:pt idx="515">
                  <c:v>33592</c:v>
                </c:pt>
                <c:pt idx="516">
                  <c:v>33595</c:v>
                </c:pt>
                <c:pt idx="517">
                  <c:v>33596</c:v>
                </c:pt>
                <c:pt idx="518">
                  <c:v>33597</c:v>
                </c:pt>
                <c:pt idx="519">
                  <c:v>33598</c:v>
                </c:pt>
                <c:pt idx="520">
                  <c:v>33599</c:v>
                </c:pt>
                <c:pt idx="521">
                  <c:v>33602</c:v>
                </c:pt>
                <c:pt idx="522">
                  <c:v>33603</c:v>
                </c:pt>
                <c:pt idx="523">
                  <c:v>33604</c:v>
                </c:pt>
                <c:pt idx="524">
                  <c:v>33605</c:v>
                </c:pt>
                <c:pt idx="525">
                  <c:v>33606</c:v>
                </c:pt>
                <c:pt idx="526">
                  <c:v>33609</c:v>
                </c:pt>
                <c:pt idx="527">
                  <c:v>33610</c:v>
                </c:pt>
                <c:pt idx="528">
                  <c:v>33611</c:v>
                </c:pt>
                <c:pt idx="529">
                  <c:v>33612</c:v>
                </c:pt>
                <c:pt idx="530">
                  <c:v>33613</c:v>
                </c:pt>
                <c:pt idx="531">
                  <c:v>33616</c:v>
                </c:pt>
                <c:pt idx="532">
                  <c:v>33617</c:v>
                </c:pt>
                <c:pt idx="533">
                  <c:v>33618</c:v>
                </c:pt>
                <c:pt idx="534">
                  <c:v>33619</c:v>
                </c:pt>
                <c:pt idx="535">
                  <c:v>33620</c:v>
                </c:pt>
                <c:pt idx="536">
                  <c:v>33623</c:v>
                </c:pt>
                <c:pt idx="537">
                  <c:v>33624</c:v>
                </c:pt>
                <c:pt idx="538">
                  <c:v>33625</c:v>
                </c:pt>
                <c:pt idx="539">
                  <c:v>33626</c:v>
                </c:pt>
                <c:pt idx="540">
                  <c:v>33627</c:v>
                </c:pt>
                <c:pt idx="541">
                  <c:v>33630</c:v>
                </c:pt>
                <c:pt idx="542">
                  <c:v>33631</c:v>
                </c:pt>
                <c:pt idx="543">
                  <c:v>33632</c:v>
                </c:pt>
                <c:pt idx="544">
                  <c:v>33633</c:v>
                </c:pt>
                <c:pt idx="545">
                  <c:v>33634</c:v>
                </c:pt>
                <c:pt idx="546">
                  <c:v>33637</c:v>
                </c:pt>
                <c:pt idx="547">
                  <c:v>33638</c:v>
                </c:pt>
                <c:pt idx="548">
                  <c:v>33639</c:v>
                </c:pt>
                <c:pt idx="549">
                  <c:v>33640</c:v>
                </c:pt>
                <c:pt idx="550">
                  <c:v>33641</c:v>
                </c:pt>
                <c:pt idx="551">
                  <c:v>33644</c:v>
                </c:pt>
                <c:pt idx="552">
                  <c:v>33645</c:v>
                </c:pt>
                <c:pt idx="553">
                  <c:v>33646</c:v>
                </c:pt>
                <c:pt idx="554">
                  <c:v>33647</c:v>
                </c:pt>
                <c:pt idx="555">
                  <c:v>33648</c:v>
                </c:pt>
                <c:pt idx="556">
                  <c:v>33651</c:v>
                </c:pt>
                <c:pt idx="557">
                  <c:v>33652</c:v>
                </c:pt>
                <c:pt idx="558">
                  <c:v>33653</c:v>
                </c:pt>
                <c:pt idx="559">
                  <c:v>33654</c:v>
                </c:pt>
                <c:pt idx="560">
                  <c:v>33655</c:v>
                </c:pt>
                <c:pt idx="561">
                  <c:v>33658</c:v>
                </c:pt>
                <c:pt idx="562">
                  <c:v>33659</c:v>
                </c:pt>
                <c:pt idx="563">
                  <c:v>33660</c:v>
                </c:pt>
                <c:pt idx="564">
                  <c:v>33661</c:v>
                </c:pt>
                <c:pt idx="565">
                  <c:v>33662</c:v>
                </c:pt>
                <c:pt idx="566">
                  <c:v>33665</c:v>
                </c:pt>
                <c:pt idx="567">
                  <c:v>33666</c:v>
                </c:pt>
                <c:pt idx="568">
                  <c:v>33667</c:v>
                </c:pt>
                <c:pt idx="569">
                  <c:v>33668</c:v>
                </c:pt>
                <c:pt idx="570">
                  <c:v>33669</c:v>
                </c:pt>
                <c:pt idx="571">
                  <c:v>33672</c:v>
                </c:pt>
                <c:pt idx="572">
                  <c:v>33673</c:v>
                </c:pt>
                <c:pt idx="573">
                  <c:v>33674</c:v>
                </c:pt>
                <c:pt idx="574">
                  <c:v>33675</c:v>
                </c:pt>
                <c:pt idx="575">
                  <c:v>33676</c:v>
                </c:pt>
                <c:pt idx="576">
                  <c:v>33679</c:v>
                </c:pt>
                <c:pt idx="577">
                  <c:v>33680</c:v>
                </c:pt>
                <c:pt idx="578">
                  <c:v>33681</c:v>
                </c:pt>
                <c:pt idx="579">
                  <c:v>33682</c:v>
                </c:pt>
                <c:pt idx="580">
                  <c:v>33683</c:v>
                </c:pt>
                <c:pt idx="581">
                  <c:v>33686</c:v>
                </c:pt>
                <c:pt idx="582">
                  <c:v>33687</c:v>
                </c:pt>
                <c:pt idx="583">
                  <c:v>33688</c:v>
                </c:pt>
                <c:pt idx="584">
                  <c:v>33689</c:v>
                </c:pt>
                <c:pt idx="585">
                  <c:v>33690</c:v>
                </c:pt>
                <c:pt idx="586">
                  <c:v>33693</c:v>
                </c:pt>
                <c:pt idx="587">
                  <c:v>33694</c:v>
                </c:pt>
                <c:pt idx="588">
                  <c:v>33695</c:v>
                </c:pt>
                <c:pt idx="589">
                  <c:v>33696</c:v>
                </c:pt>
                <c:pt idx="590">
                  <c:v>33697</c:v>
                </c:pt>
                <c:pt idx="591">
                  <c:v>33700</c:v>
                </c:pt>
                <c:pt idx="592">
                  <c:v>33701</c:v>
                </c:pt>
                <c:pt idx="593">
                  <c:v>33702</c:v>
                </c:pt>
                <c:pt idx="594">
                  <c:v>33703</c:v>
                </c:pt>
                <c:pt idx="595">
                  <c:v>33704</c:v>
                </c:pt>
                <c:pt idx="596">
                  <c:v>33707</c:v>
                </c:pt>
                <c:pt idx="597">
                  <c:v>33708</c:v>
                </c:pt>
                <c:pt idx="598">
                  <c:v>33709</c:v>
                </c:pt>
                <c:pt idx="599">
                  <c:v>33710</c:v>
                </c:pt>
                <c:pt idx="600">
                  <c:v>33711</c:v>
                </c:pt>
                <c:pt idx="601">
                  <c:v>33714</c:v>
                </c:pt>
                <c:pt idx="602">
                  <c:v>33715</c:v>
                </c:pt>
                <c:pt idx="603">
                  <c:v>33716</c:v>
                </c:pt>
                <c:pt idx="604">
                  <c:v>33717</c:v>
                </c:pt>
                <c:pt idx="605">
                  <c:v>33718</c:v>
                </c:pt>
                <c:pt idx="606">
                  <c:v>33721</c:v>
                </c:pt>
                <c:pt idx="607">
                  <c:v>33722</c:v>
                </c:pt>
                <c:pt idx="608">
                  <c:v>33723</c:v>
                </c:pt>
                <c:pt idx="609">
                  <c:v>33724</c:v>
                </c:pt>
                <c:pt idx="610">
                  <c:v>33725</c:v>
                </c:pt>
                <c:pt idx="611">
                  <c:v>33728</c:v>
                </c:pt>
                <c:pt idx="612">
                  <c:v>33729</c:v>
                </c:pt>
                <c:pt idx="613">
                  <c:v>33730</c:v>
                </c:pt>
                <c:pt idx="614">
                  <c:v>33731</c:v>
                </c:pt>
                <c:pt idx="615">
                  <c:v>33732</c:v>
                </c:pt>
                <c:pt idx="616">
                  <c:v>33735</c:v>
                </c:pt>
                <c:pt idx="617">
                  <c:v>33736</c:v>
                </c:pt>
                <c:pt idx="618">
                  <c:v>33737</c:v>
                </c:pt>
                <c:pt idx="619">
                  <c:v>33738</c:v>
                </c:pt>
                <c:pt idx="620">
                  <c:v>33739</c:v>
                </c:pt>
                <c:pt idx="621">
                  <c:v>33742</c:v>
                </c:pt>
                <c:pt idx="622">
                  <c:v>33743</c:v>
                </c:pt>
                <c:pt idx="623">
                  <c:v>33744</c:v>
                </c:pt>
                <c:pt idx="624">
                  <c:v>33745</c:v>
                </c:pt>
                <c:pt idx="625">
                  <c:v>33746</c:v>
                </c:pt>
                <c:pt idx="626">
                  <c:v>33749</c:v>
                </c:pt>
                <c:pt idx="627">
                  <c:v>33750</c:v>
                </c:pt>
                <c:pt idx="628">
                  <c:v>33751</c:v>
                </c:pt>
                <c:pt idx="629">
                  <c:v>33752</c:v>
                </c:pt>
                <c:pt idx="630">
                  <c:v>33753</c:v>
                </c:pt>
                <c:pt idx="631">
                  <c:v>33756</c:v>
                </c:pt>
                <c:pt idx="632">
                  <c:v>33757</c:v>
                </c:pt>
                <c:pt idx="633">
                  <c:v>33758</c:v>
                </c:pt>
                <c:pt idx="634">
                  <c:v>33759</c:v>
                </c:pt>
                <c:pt idx="635">
                  <c:v>33760</c:v>
                </c:pt>
                <c:pt idx="636">
                  <c:v>33763</c:v>
                </c:pt>
                <c:pt idx="637">
                  <c:v>33764</c:v>
                </c:pt>
                <c:pt idx="638">
                  <c:v>33765</c:v>
                </c:pt>
                <c:pt idx="639">
                  <c:v>33766</c:v>
                </c:pt>
                <c:pt idx="640">
                  <c:v>33767</c:v>
                </c:pt>
                <c:pt idx="641">
                  <c:v>33770</c:v>
                </c:pt>
                <c:pt idx="642">
                  <c:v>33771</c:v>
                </c:pt>
                <c:pt idx="643">
                  <c:v>33772</c:v>
                </c:pt>
                <c:pt idx="644">
                  <c:v>33773</c:v>
                </c:pt>
                <c:pt idx="645">
                  <c:v>33774</c:v>
                </c:pt>
                <c:pt idx="646">
                  <c:v>33777</c:v>
                </c:pt>
                <c:pt idx="647">
                  <c:v>33778</c:v>
                </c:pt>
                <c:pt idx="648">
                  <c:v>33779</c:v>
                </c:pt>
                <c:pt idx="649">
                  <c:v>33780</c:v>
                </c:pt>
                <c:pt idx="650">
                  <c:v>33781</c:v>
                </c:pt>
                <c:pt idx="651">
                  <c:v>33784</c:v>
                </c:pt>
                <c:pt idx="652">
                  <c:v>33785</c:v>
                </c:pt>
                <c:pt idx="653">
                  <c:v>33786</c:v>
                </c:pt>
                <c:pt idx="654">
                  <c:v>33787</c:v>
                </c:pt>
                <c:pt idx="655">
                  <c:v>33788</c:v>
                </c:pt>
                <c:pt idx="656">
                  <c:v>33791</c:v>
                </c:pt>
                <c:pt idx="657">
                  <c:v>33792</c:v>
                </c:pt>
                <c:pt idx="658">
                  <c:v>33793</c:v>
                </c:pt>
                <c:pt idx="659">
                  <c:v>33794</c:v>
                </c:pt>
                <c:pt idx="660">
                  <c:v>33795</c:v>
                </c:pt>
                <c:pt idx="661">
                  <c:v>33798</c:v>
                </c:pt>
                <c:pt idx="662">
                  <c:v>33799</c:v>
                </c:pt>
                <c:pt idx="663">
                  <c:v>33800</c:v>
                </c:pt>
                <c:pt idx="664">
                  <c:v>33801</c:v>
                </c:pt>
                <c:pt idx="665">
                  <c:v>33802</c:v>
                </c:pt>
                <c:pt idx="666">
                  <c:v>33805</c:v>
                </c:pt>
                <c:pt idx="667">
                  <c:v>33806</c:v>
                </c:pt>
                <c:pt idx="668">
                  <c:v>33807</c:v>
                </c:pt>
                <c:pt idx="669">
                  <c:v>33808</c:v>
                </c:pt>
                <c:pt idx="670">
                  <c:v>33809</c:v>
                </c:pt>
                <c:pt idx="671">
                  <c:v>33812</c:v>
                </c:pt>
                <c:pt idx="672">
                  <c:v>33813</c:v>
                </c:pt>
                <c:pt idx="673">
                  <c:v>33814</c:v>
                </c:pt>
                <c:pt idx="674">
                  <c:v>33815</c:v>
                </c:pt>
                <c:pt idx="675">
                  <c:v>33816</c:v>
                </c:pt>
                <c:pt idx="676">
                  <c:v>33819</c:v>
                </c:pt>
                <c:pt idx="677">
                  <c:v>33820</c:v>
                </c:pt>
                <c:pt idx="678">
                  <c:v>33821</c:v>
                </c:pt>
                <c:pt idx="679">
                  <c:v>33822</c:v>
                </c:pt>
                <c:pt idx="680">
                  <c:v>33823</c:v>
                </c:pt>
                <c:pt idx="681">
                  <c:v>33826</c:v>
                </c:pt>
                <c:pt idx="682">
                  <c:v>33827</c:v>
                </c:pt>
                <c:pt idx="683">
                  <c:v>33828</c:v>
                </c:pt>
                <c:pt idx="684">
                  <c:v>33829</c:v>
                </c:pt>
                <c:pt idx="685">
                  <c:v>33830</c:v>
                </c:pt>
                <c:pt idx="686">
                  <c:v>33833</c:v>
                </c:pt>
                <c:pt idx="687">
                  <c:v>33834</c:v>
                </c:pt>
                <c:pt idx="688">
                  <c:v>33835</c:v>
                </c:pt>
                <c:pt idx="689">
                  <c:v>33836</c:v>
                </c:pt>
                <c:pt idx="690">
                  <c:v>33837</c:v>
                </c:pt>
                <c:pt idx="691">
                  <c:v>33840</c:v>
                </c:pt>
                <c:pt idx="692">
                  <c:v>33841</c:v>
                </c:pt>
                <c:pt idx="693">
                  <c:v>33842</c:v>
                </c:pt>
                <c:pt idx="694">
                  <c:v>33843</c:v>
                </c:pt>
                <c:pt idx="695">
                  <c:v>33844</c:v>
                </c:pt>
                <c:pt idx="696">
                  <c:v>33847</c:v>
                </c:pt>
                <c:pt idx="697">
                  <c:v>33848</c:v>
                </c:pt>
                <c:pt idx="698">
                  <c:v>33849</c:v>
                </c:pt>
                <c:pt idx="699">
                  <c:v>33850</c:v>
                </c:pt>
                <c:pt idx="700">
                  <c:v>33851</c:v>
                </c:pt>
                <c:pt idx="701">
                  <c:v>33854</c:v>
                </c:pt>
                <c:pt idx="702">
                  <c:v>33855</c:v>
                </c:pt>
                <c:pt idx="703">
                  <c:v>33856</c:v>
                </c:pt>
                <c:pt idx="704">
                  <c:v>33857</c:v>
                </c:pt>
                <c:pt idx="705">
                  <c:v>33858</c:v>
                </c:pt>
                <c:pt idx="706">
                  <c:v>33861</c:v>
                </c:pt>
                <c:pt idx="707">
                  <c:v>33862</c:v>
                </c:pt>
                <c:pt idx="708">
                  <c:v>33863</c:v>
                </c:pt>
                <c:pt idx="709">
                  <c:v>33864</c:v>
                </c:pt>
                <c:pt idx="710">
                  <c:v>33865</c:v>
                </c:pt>
                <c:pt idx="711">
                  <c:v>33868</c:v>
                </c:pt>
                <c:pt idx="712">
                  <c:v>33869</c:v>
                </c:pt>
                <c:pt idx="713">
                  <c:v>33870</c:v>
                </c:pt>
                <c:pt idx="714">
                  <c:v>33871</c:v>
                </c:pt>
                <c:pt idx="715">
                  <c:v>33872</c:v>
                </c:pt>
                <c:pt idx="716">
                  <c:v>33875</c:v>
                </c:pt>
                <c:pt idx="717">
                  <c:v>33876</c:v>
                </c:pt>
                <c:pt idx="718">
                  <c:v>33877</c:v>
                </c:pt>
                <c:pt idx="719">
                  <c:v>33878</c:v>
                </c:pt>
                <c:pt idx="720">
                  <c:v>33879</c:v>
                </c:pt>
                <c:pt idx="721">
                  <c:v>33882</c:v>
                </c:pt>
                <c:pt idx="722">
                  <c:v>33883</c:v>
                </c:pt>
                <c:pt idx="723">
                  <c:v>33884</c:v>
                </c:pt>
                <c:pt idx="724">
                  <c:v>33885</c:v>
                </c:pt>
                <c:pt idx="725">
                  <c:v>33886</c:v>
                </c:pt>
                <c:pt idx="726">
                  <c:v>33889</c:v>
                </c:pt>
                <c:pt idx="727">
                  <c:v>33890</c:v>
                </c:pt>
                <c:pt idx="728">
                  <c:v>33891</c:v>
                </c:pt>
                <c:pt idx="729">
                  <c:v>33892</c:v>
                </c:pt>
                <c:pt idx="730">
                  <c:v>33893</c:v>
                </c:pt>
                <c:pt idx="731">
                  <c:v>33896</c:v>
                </c:pt>
                <c:pt idx="732">
                  <c:v>33897</c:v>
                </c:pt>
                <c:pt idx="733">
                  <c:v>33898</c:v>
                </c:pt>
                <c:pt idx="734">
                  <c:v>33899</c:v>
                </c:pt>
                <c:pt idx="735">
                  <c:v>33900</c:v>
                </c:pt>
                <c:pt idx="736">
                  <c:v>33903</c:v>
                </c:pt>
                <c:pt idx="737">
                  <c:v>33904</c:v>
                </c:pt>
                <c:pt idx="738">
                  <c:v>33905</c:v>
                </c:pt>
                <c:pt idx="739">
                  <c:v>33906</c:v>
                </c:pt>
                <c:pt idx="740">
                  <c:v>33907</c:v>
                </c:pt>
                <c:pt idx="741">
                  <c:v>33910</c:v>
                </c:pt>
                <c:pt idx="742">
                  <c:v>33911</c:v>
                </c:pt>
                <c:pt idx="743">
                  <c:v>33912</c:v>
                </c:pt>
                <c:pt idx="744">
                  <c:v>33913</c:v>
                </c:pt>
                <c:pt idx="745">
                  <c:v>33914</c:v>
                </c:pt>
                <c:pt idx="746">
                  <c:v>33917</c:v>
                </c:pt>
                <c:pt idx="747">
                  <c:v>33918</c:v>
                </c:pt>
                <c:pt idx="748">
                  <c:v>33919</c:v>
                </c:pt>
                <c:pt idx="749">
                  <c:v>33920</c:v>
                </c:pt>
                <c:pt idx="750">
                  <c:v>33921</c:v>
                </c:pt>
                <c:pt idx="751">
                  <c:v>33924</c:v>
                </c:pt>
                <c:pt idx="752">
                  <c:v>33925</c:v>
                </c:pt>
                <c:pt idx="753">
                  <c:v>33926</c:v>
                </c:pt>
                <c:pt idx="754">
                  <c:v>33927</c:v>
                </c:pt>
                <c:pt idx="755">
                  <c:v>33928</c:v>
                </c:pt>
                <c:pt idx="756">
                  <c:v>33931</c:v>
                </c:pt>
                <c:pt idx="757">
                  <c:v>33932</c:v>
                </c:pt>
                <c:pt idx="758">
                  <c:v>33933</c:v>
                </c:pt>
                <c:pt idx="759">
                  <c:v>33934</c:v>
                </c:pt>
                <c:pt idx="760">
                  <c:v>33935</c:v>
                </c:pt>
                <c:pt idx="761">
                  <c:v>33938</c:v>
                </c:pt>
                <c:pt idx="762">
                  <c:v>33939</c:v>
                </c:pt>
                <c:pt idx="763">
                  <c:v>33940</c:v>
                </c:pt>
                <c:pt idx="764">
                  <c:v>33941</c:v>
                </c:pt>
                <c:pt idx="765">
                  <c:v>33942</c:v>
                </c:pt>
                <c:pt idx="766">
                  <c:v>33945</c:v>
                </c:pt>
                <c:pt idx="767">
                  <c:v>33946</c:v>
                </c:pt>
                <c:pt idx="768">
                  <c:v>33947</c:v>
                </c:pt>
                <c:pt idx="769">
                  <c:v>33948</c:v>
                </c:pt>
                <c:pt idx="770">
                  <c:v>33949</c:v>
                </c:pt>
                <c:pt idx="771">
                  <c:v>33952</c:v>
                </c:pt>
                <c:pt idx="772">
                  <c:v>33953</c:v>
                </c:pt>
                <c:pt idx="773">
                  <c:v>33954</c:v>
                </c:pt>
                <c:pt idx="774">
                  <c:v>33955</c:v>
                </c:pt>
                <c:pt idx="775">
                  <c:v>33956</c:v>
                </c:pt>
                <c:pt idx="776">
                  <c:v>33959</c:v>
                </c:pt>
                <c:pt idx="777">
                  <c:v>33960</c:v>
                </c:pt>
                <c:pt idx="778">
                  <c:v>33961</c:v>
                </c:pt>
                <c:pt idx="779">
                  <c:v>33962</c:v>
                </c:pt>
                <c:pt idx="780">
                  <c:v>33963</c:v>
                </c:pt>
                <c:pt idx="781">
                  <c:v>33966</c:v>
                </c:pt>
                <c:pt idx="782">
                  <c:v>33967</c:v>
                </c:pt>
                <c:pt idx="783">
                  <c:v>33968</c:v>
                </c:pt>
                <c:pt idx="784">
                  <c:v>33969</c:v>
                </c:pt>
                <c:pt idx="785">
                  <c:v>33970</c:v>
                </c:pt>
                <c:pt idx="786">
                  <c:v>33973</c:v>
                </c:pt>
                <c:pt idx="787">
                  <c:v>33974</c:v>
                </c:pt>
                <c:pt idx="788">
                  <c:v>33975</c:v>
                </c:pt>
                <c:pt idx="789">
                  <c:v>33976</c:v>
                </c:pt>
                <c:pt idx="790">
                  <c:v>33977</c:v>
                </c:pt>
                <c:pt idx="791">
                  <c:v>33980</c:v>
                </c:pt>
                <c:pt idx="792">
                  <c:v>33981</c:v>
                </c:pt>
                <c:pt idx="793">
                  <c:v>33982</c:v>
                </c:pt>
                <c:pt idx="794">
                  <c:v>33983</c:v>
                </c:pt>
                <c:pt idx="795">
                  <c:v>33984</c:v>
                </c:pt>
                <c:pt idx="796">
                  <c:v>33987</c:v>
                </c:pt>
                <c:pt idx="797">
                  <c:v>33988</c:v>
                </c:pt>
                <c:pt idx="798">
                  <c:v>33989</c:v>
                </c:pt>
                <c:pt idx="799">
                  <c:v>33990</c:v>
                </c:pt>
                <c:pt idx="800">
                  <c:v>33991</c:v>
                </c:pt>
                <c:pt idx="801">
                  <c:v>33994</c:v>
                </c:pt>
                <c:pt idx="802">
                  <c:v>33995</c:v>
                </c:pt>
                <c:pt idx="803">
                  <c:v>33996</c:v>
                </c:pt>
                <c:pt idx="804">
                  <c:v>33997</c:v>
                </c:pt>
                <c:pt idx="805">
                  <c:v>33998</c:v>
                </c:pt>
                <c:pt idx="806">
                  <c:v>34001</c:v>
                </c:pt>
                <c:pt idx="807">
                  <c:v>34002</c:v>
                </c:pt>
                <c:pt idx="808">
                  <c:v>34003</c:v>
                </c:pt>
                <c:pt idx="809">
                  <c:v>34004</c:v>
                </c:pt>
                <c:pt idx="810">
                  <c:v>34005</c:v>
                </c:pt>
                <c:pt idx="811">
                  <c:v>34008</c:v>
                </c:pt>
                <c:pt idx="812">
                  <c:v>34009</c:v>
                </c:pt>
                <c:pt idx="813">
                  <c:v>34010</c:v>
                </c:pt>
                <c:pt idx="814">
                  <c:v>34011</c:v>
                </c:pt>
                <c:pt idx="815">
                  <c:v>34012</c:v>
                </c:pt>
                <c:pt idx="816">
                  <c:v>34015</c:v>
                </c:pt>
                <c:pt idx="817">
                  <c:v>34016</c:v>
                </c:pt>
                <c:pt idx="818">
                  <c:v>34017</c:v>
                </c:pt>
                <c:pt idx="819">
                  <c:v>34018</c:v>
                </c:pt>
                <c:pt idx="820">
                  <c:v>34019</c:v>
                </c:pt>
                <c:pt idx="821">
                  <c:v>34022</c:v>
                </c:pt>
                <c:pt idx="822">
                  <c:v>34023</c:v>
                </c:pt>
                <c:pt idx="823">
                  <c:v>34024</c:v>
                </c:pt>
                <c:pt idx="824">
                  <c:v>34025</c:v>
                </c:pt>
                <c:pt idx="825">
                  <c:v>34026</c:v>
                </c:pt>
                <c:pt idx="826">
                  <c:v>34029</c:v>
                </c:pt>
                <c:pt idx="827">
                  <c:v>34030</c:v>
                </c:pt>
                <c:pt idx="828">
                  <c:v>34031</c:v>
                </c:pt>
                <c:pt idx="829">
                  <c:v>34032</c:v>
                </c:pt>
                <c:pt idx="830">
                  <c:v>34033</c:v>
                </c:pt>
                <c:pt idx="831">
                  <c:v>34036</c:v>
                </c:pt>
                <c:pt idx="832">
                  <c:v>34037</c:v>
                </c:pt>
                <c:pt idx="833">
                  <c:v>34038</c:v>
                </c:pt>
                <c:pt idx="834">
                  <c:v>34039</c:v>
                </c:pt>
                <c:pt idx="835">
                  <c:v>34040</c:v>
                </c:pt>
                <c:pt idx="836">
                  <c:v>34043</c:v>
                </c:pt>
                <c:pt idx="837">
                  <c:v>34044</c:v>
                </c:pt>
                <c:pt idx="838">
                  <c:v>34045</c:v>
                </c:pt>
                <c:pt idx="839">
                  <c:v>34046</c:v>
                </c:pt>
                <c:pt idx="840">
                  <c:v>34047</c:v>
                </c:pt>
                <c:pt idx="841">
                  <c:v>34050</c:v>
                </c:pt>
                <c:pt idx="842">
                  <c:v>34051</c:v>
                </c:pt>
                <c:pt idx="843">
                  <c:v>34052</c:v>
                </c:pt>
                <c:pt idx="844">
                  <c:v>34053</c:v>
                </c:pt>
                <c:pt idx="845">
                  <c:v>34054</c:v>
                </c:pt>
                <c:pt idx="846">
                  <c:v>34057</c:v>
                </c:pt>
                <c:pt idx="847">
                  <c:v>34058</c:v>
                </c:pt>
                <c:pt idx="848">
                  <c:v>34059</c:v>
                </c:pt>
                <c:pt idx="849">
                  <c:v>34060</c:v>
                </c:pt>
                <c:pt idx="850">
                  <c:v>34061</c:v>
                </c:pt>
                <c:pt idx="851">
                  <c:v>34064</c:v>
                </c:pt>
                <c:pt idx="852">
                  <c:v>34065</c:v>
                </c:pt>
                <c:pt idx="853">
                  <c:v>34066</c:v>
                </c:pt>
                <c:pt idx="854">
                  <c:v>34067</c:v>
                </c:pt>
                <c:pt idx="855">
                  <c:v>34068</c:v>
                </c:pt>
                <c:pt idx="856">
                  <c:v>34071</c:v>
                </c:pt>
                <c:pt idx="857">
                  <c:v>34072</c:v>
                </c:pt>
                <c:pt idx="858">
                  <c:v>34073</c:v>
                </c:pt>
                <c:pt idx="859">
                  <c:v>34074</c:v>
                </c:pt>
                <c:pt idx="860">
                  <c:v>34075</c:v>
                </c:pt>
                <c:pt idx="861">
                  <c:v>34078</c:v>
                </c:pt>
                <c:pt idx="862">
                  <c:v>34079</c:v>
                </c:pt>
                <c:pt idx="863">
                  <c:v>34080</c:v>
                </c:pt>
                <c:pt idx="864">
                  <c:v>34081</c:v>
                </c:pt>
                <c:pt idx="865">
                  <c:v>34082</c:v>
                </c:pt>
                <c:pt idx="866">
                  <c:v>34085</c:v>
                </c:pt>
                <c:pt idx="867">
                  <c:v>34086</c:v>
                </c:pt>
                <c:pt idx="868">
                  <c:v>34087</c:v>
                </c:pt>
                <c:pt idx="869">
                  <c:v>34088</c:v>
                </c:pt>
                <c:pt idx="870">
                  <c:v>34089</c:v>
                </c:pt>
                <c:pt idx="871">
                  <c:v>34092</c:v>
                </c:pt>
                <c:pt idx="872">
                  <c:v>34093</c:v>
                </c:pt>
                <c:pt idx="873">
                  <c:v>34094</c:v>
                </c:pt>
                <c:pt idx="874">
                  <c:v>34095</c:v>
                </c:pt>
                <c:pt idx="875">
                  <c:v>34096</c:v>
                </c:pt>
                <c:pt idx="876">
                  <c:v>34099</c:v>
                </c:pt>
                <c:pt idx="877">
                  <c:v>34100</c:v>
                </c:pt>
                <c:pt idx="878">
                  <c:v>34101</c:v>
                </c:pt>
                <c:pt idx="879">
                  <c:v>34102</c:v>
                </c:pt>
                <c:pt idx="880">
                  <c:v>34103</c:v>
                </c:pt>
                <c:pt idx="881">
                  <c:v>34106</c:v>
                </c:pt>
                <c:pt idx="882">
                  <c:v>34107</c:v>
                </c:pt>
                <c:pt idx="883">
                  <c:v>34108</c:v>
                </c:pt>
                <c:pt idx="884">
                  <c:v>34109</c:v>
                </c:pt>
                <c:pt idx="885">
                  <c:v>34110</c:v>
                </c:pt>
                <c:pt idx="886">
                  <c:v>34113</c:v>
                </c:pt>
                <c:pt idx="887">
                  <c:v>34114</c:v>
                </c:pt>
                <c:pt idx="888">
                  <c:v>34115</c:v>
                </c:pt>
                <c:pt idx="889">
                  <c:v>34116</c:v>
                </c:pt>
                <c:pt idx="890">
                  <c:v>34117</c:v>
                </c:pt>
                <c:pt idx="891">
                  <c:v>34120</c:v>
                </c:pt>
                <c:pt idx="892">
                  <c:v>34121</c:v>
                </c:pt>
                <c:pt idx="893">
                  <c:v>34122</c:v>
                </c:pt>
                <c:pt idx="894">
                  <c:v>34123</c:v>
                </c:pt>
                <c:pt idx="895">
                  <c:v>34124</c:v>
                </c:pt>
                <c:pt idx="896">
                  <c:v>34127</c:v>
                </c:pt>
                <c:pt idx="897">
                  <c:v>34128</c:v>
                </c:pt>
                <c:pt idx="898">
                  <c:v>34129</c:v>
                </c:pt>
                <c:pt idx="899">
                  <c:v>34130</c:v>
                </c:pt>
                <c:pt idx="900">
                  <c:v>34131</c:v>
                </c:pt>
                <c:pt idx="901">
                  <c:v>34134</c:v>
                </c:pt>
                <c:pt idx="902">
                  <c:v>34135</c:v>
                </c:pt>
                <c:pt idx="903">
                  <c:v>34136</c:v>
                </c:pt>
                <c:pt idx="904">
                  <c:v>34137</c:v>
                </c:pt>
                <c:pt idx="905">
                  <c:v>34138</c:v>
                </c:pt>
                <c:pt idx="906">
                  <c:v>34141</c:v>
                </c:pt>
                <c:pt idx="907">
                  <c:v>34142</c:v>
                </c:pt>
                <c:pt idx="908">
                  <c:v>34143</c:v>
                </c:pt>
                <c:pt idx="909">
                  <c:v>34144</c:v>
                </c:pt>
                <c:pt idx="910">
                  <c:v>34145</c:v>
                </c:pt>
                <c:pt idx="911">
                  <c:v>34148</c:v>
                </c:pt>
                <c:pt idx="912">
                  <c:v>34149</c:v>
                </c:pt>
                <c:pt idx="913">
                  <c:v>34150</c:v>
                </c:pt>
                <c:pt idx="914">
                  <c:v>34151</c:v>
                </c:pt>
                <c:pt idx="915">
                  <c:v>34152</c:v>
                </c:pt>
                <c:pt idx="916">
                  <c:v>34155</c:v>
                </c:pt>
                <c:pt idx="917">
                  <c:v>34156</c:v>
                </c:pt>
                <c:pt idx="918">
                  <c:v>34157</c:v>
                </c:pt>
                <c:pt idx="919">
                  <c:v>34158</c:v>
                </c:pt>
                <c:pt idx="920">
                  <c:v>34159</c:v>
                </c:pt>
                <c:pt idx="921">
                  <c:v>34162</c:v>
                </c:pt>
                <c:pt idx="922">
                  <c:v>34163</c:v>
                </c:pt>
                <c:pt idx="923">
                  <c:v>34164</c:v>
                </c:pt>
                <c:pt idx="924">
                  <c:v>34165</c:v>
                </c:pt>
                <c:pt idx="925">
                  <c:v>34166</c:v>
                </c:pt>
                <c:pt idx="926">
                  <c:v>34169</c:v>
                </c:pt>
                <c:pt idx="927">
                  <c:v>34170</c:v>
                </c:pt>
                <c:pt idx="928">
                  <c:v>34171</c:v>
                </c:pt>
                <c:pt idx="929">
                  <c:v>34172</c:v>
                </c:pt>
                <c:pt idx="930">
                  <c:v>34173</c:v>
                </c:pt>
                <c:pt idx="931">
                  <c:v>34176</c:v>
                </c:pt>
                <c:pt idx="932">
                  <c:v>34177</c:v>
                </c:pt>
                <c:pt idx="933">
                  <c:v>34178</c:v>
                </c:pt>
                <c:pt idx="934">
                  <c:v>34179</c:v>
                </c:pt>
                <c:pt idx="935">
                  <c:v>34180</c:v>
                </c:pt>
                <c:pt idx="936">
                  <c:v>34183</c:v>
                </c:pt>
                <c:pt idx="937">
                  <c:v>34184</c:v>
                </c:pt>
                <c:pt idx="938">
                  <c:v>34185</c:v>
                </c:pt>
                <c:pt idx="939">
                  <c:v>34186</c:v>
                </c:pt>
                <c:pt idx="940">
                  <c:v>34187</c:v>
                </c:pt>
                <c:pt idx="941">
                  <c:v>34190</c:v>
                </c:pt>
                <c:pt idx="942">
                  <c:v>34191</c:v>
                </c:pt>
                <c:pt idx="943">
                  <c:v>34192</c:v>
                </c:pt>
                <c:pt idx="944">
                  <c:v>34193</c:v>
                </c:pt>
                <c:pt idx="945">
                  <c:v>34194</c:v>
                </c:pt>
                <c:pt idx="946">
                  <c:v>34197</c:v>
                </c:pt>
                <c:pt idx="947">
                  <c:v>34198</c:v>
                </c:pt>
                <c:pt idx="948">
                  <c:v>34199</c:v>
                </c:pt>
                <c:pt idx="949">
                  <c:v>34200</c:v>
                </c:pt>
                <c:pt idx="950">
                  <c:v>34201</c:v>
                </c:pt>
                <c:pt idx="951">
                  <c:v>34204</c:v>
                </c:pt>
                <c:pt idx="952">
                  <c:v>34205</c:v>
                </c:pt>
                <c:pt idx="953">
                  <c:v>34206</c:v>
                </c:pt>
                <c:pt idx="954">
                  <c:v>34207</c:v>
                </c:pt>
                <c:pt idx="955">
                  <c:v>34208</c:v>
                </c:pt>
                <c:pt idx="956">
                  <c:v>34211</c:v>
                </c:pt>
                <c:pt idx="957">
                  <c:v>34212</c:v>
                </c:pt>
                <c:pt idx="958">
                  <c:v>34213</c:v>
                </c:pt>
                <c:pt idx="959">
                  <c:v>34214</c:v>
                </c:pt>
                <c:pt idx="960">
                  <c:v>34215</c:v>
                </c:pt>
                <c:pt idx="961">
                  <c:v>34218</c:v>
                </c:pt>
                <c:pt idx="962">
                  <c:v>34219</c:v>
                </c:pt>
                <c:pt idx="963">
                  <c:v>34220</c:v>
                </c:pt>
                <c:pt idx="964">
                  <c:v>34221</c:v>
                </c:pt>
                <c:pt idx="965">
                  <c:v>34222</c:v>
                </c:pt>
                <c:pt idx="966">
                  <c:v>34225</c:v>
                </c:pt>
                <c:pt idx="967">
                  <c:v>34226</c:v>
                </c:pt>
                <c:pt idx="968">
                  <c:v>34227</c:v>
                </c:pt>
                <c:pt idx="969">
                  <c:v>34228</c:v>
                </c:pt>
                <c:pt idx="970">
                  <c:v>34229</c:v>
                </c:pt>
                <c:pt idx="971">
                  <c:v>34232</c:v>
                </c:pt>
                <c:pt idx="972">
                  <c:v>34233</c:v>
                </c:pt>
                <c:pt idx="973">
                  <c:v>34234</c:v>
                </c:pt>
                <c:pt idx="974">
                  <c:v>34235</c:v>
                </c:pt>
                <c:pt idx="975">
                  <c:v>34236</c:v>
                </c:pt>
                <c:pt idx="976">
                  <c:v>34239</c:v>
                </c:pt>
                <c:pt idx="977">
                  <c:v>34240</c:v>
                </c:pt>
                <c:pt idx="978">
                  <c:v>34241</c:v>
                </c:pt>
                <c:pt idx="979">
                  <c:v>34242</c:v>
                </c:pt>
                <c:pt idx="980">
                  <c:v>34243</c:v>
                </c:pt>
                <c:pt idx="981">
                  <c:v>34246</c:v>
                </c:pt>
                <c:pt idx="982">
                  <c:v>34247</c:v>
                </c:pt>
                <c:pt idx="983">
                  <c:v>34248</c:v>
                </c:pt>
                <c:pt idx="984">
                  <c:v>34249</c:v>
                </c:pt>
                <c:pt idx="985">
                  <c:v>34250</c:v>
                </c:pt>
                <c:pt idx="986">
                  <c:v>34253</c:v>
                </c:pt>
                <c:pt idx="987">
                  <c:v>34254</c:v>
                </c:pt>
                <c:pt idx="988">
                  <c:v>34255</c:v>
                </c:pt>
                <c:pt idx="989">
                  <c:v>34256</c:v>
                </c:pt>
                <c:pt idx="990">
                  <c:v>34257</c:v>
                </c:pt>
                <c:pt idx="991">
                  <c:v>34260</c:v>
                </c:pt>
                <c:pt idx="992">
                  <c:v>34261</c:v>
                </c:pt>
                <c:pt idx="993">
                  <c:v>34262</c:v>
                </c:pt>
                <c:pt idx="994">
                  <c:v>34263</c:v>
                </c:pt>
                <c:pt idx="995">
                  <c:v>34264</c:v>
                </c:pt>
                <c:pt idx="996">
                  <c:v>34267</c:v>
                </c:pt>
                <c:pt idx="997">
                  <c:v>34268</c:v>
                </c:pt>
                <c:pt idx="998">
                  <c:v>34269</c:v>
                </c:pt>
                <c:pt idx="999">
                  <c:v>34270</c:v>
                </c:pt>
                <c:pt idx="1000">
                  <c:v>34271</c:v>
                </c:pt>
                <c:pt idx="1001">
                  <c:v>34274</c:v>
                </c:pt>
                <c:pt idx="1002">
                  <c:v>34275</c:v>
                </c:pt>
                <c:pt idx="1003">
                  <c:v>34276</c:v>
                </c:pt>
                <c:pt idx="1004">
                  <c:v>34277</c:v>
                </c:pt>
                <c:pt idx="1005">
                  <c:v>34278</c:v>
                </c:pt>
                <c:pt idx="1006">
                  <c:v>34281</c:v>
                </c:pt>
                <c:pt idx="1007">
                  <c:v>34282</c:v>
                </c:pt>
                <c:pt idx="1008">
                  <c:v>34283</c:v>
                </c:pt>
                <c:pt idx="1009">
                  <c:v>34284</c:v>
                </c:pt>
                <c:pt idx="1010">
                  <c:v>34285</c:v>
                </c:pt>
                <c:pt idx="1011">
                  <c:v>34288</c:v>
                </c:pt>
                <c:pt idx="1012">
                  <c:v>34289</c:v>
                </c:pt>
                <c:pt idx="1013">
                  <c:v>34290</c:v>
                </c:pt>
                <c:pt idx="1014">
                  <c:v>34291</c:v>
                </c:pt>
                <c:pt idx="1015">
                  <c:v>34292</c:v>
                </c:pt>
                <c:pt idx="1016">
                  <c:v>34295</c:v>
                </c:pt>
                <c:pt idx="1017">
                  <c:v>34296</c:v>
                </c:pt>
                <c:pt idx="1018">
                  <c:v>34297</c:v>
                </c:pt>
                <c:pt idx="1019">
                  <c:v>34298</c:v>
                </c:pt>
                <c:pt idx="1020">
                  <c:v>34299</c:v>
                </c:pt>
                <c:pt idx="1021">
                  <c:v>34302</c:v>
                </c:pt>
                <c:pt idx="1022">
                  <c:v>34303</c:v>
                </c:pt>
                <c:pt idx="1023">
                  <c:v>34304</c:v>
                </c:pt>
                <c:pt idx="1024">
                  <c:v>34305</c:v>
                </c:pt>
                <c:pt idx="1025">
                  <c:v>34306</c:v>
                </c:pt>
                <c:pt idx="1026">
                  <c:v>34309</c:v>
                </c:pt>
                <c:pt idx="1027">
                  <c:v>34310</c:v>
                </c:pt>
                <c:pt idx="1028">
                  <c:v>34311</c:v>
                </c:pt>
                <c:pt idx="1029">
                  <c:v>34312</c:v>
                </c:pt>
                <c:pt idx="1030">
                  <c:v>34313</c:v>
                </c:pt>
                <c:pt idx="1031">
                  <c:v>34316</c:v>
                </c:pt>
                <c:pt idx="1032">
                  <c:v>34317</c:v>
                </c:pt>
                <c:pt idx="1033">
                  <c:v>34318</c:v>
                </c:pt>
                <c:pt idx="1034">
                  <c:v>34319</c:v>
                </c:pt>
                <c:pt idx="1035">
                  <c:v>34320</c:v>
                </c:pt>
                <c:pt idx="1036">
                  <c:v>34323</c:v>
                </c:pt>
                <c:pt idx="1037">
                  <c:v>34324</c:v>
                </c:pt>
                <c:pt idx="1038">
                  <c:v>34325</c:v>
                </c:pt>
                <c:pt idx="1039">
                  <c:v>34326</c:v>
                </c:pt>
                <c:pt idx="1040">
                  <c:v>34327</c:v>
                </c:pt>
                <c:pt idx="1041">
                  <c:v>34330</c:v>
                </c:pt>
                <c:pt idx="1042">
                  <c:v>34331</c:v>
                </c:pt>
                <c:pt idx="1043">
                  <c:v>34332</c:v>
                </c:pt>
                <c:pt idx="1044">
                  <c:v>34333</c:v>
                </c:pt>
                <c:pt idx="1045">
                  <c:v>34334</c:v>
                </c:pt>
                <c:pt idx="1046">
                  <c:v>34337</c:v>
                </c:pt>
                <c:pt idx="1047">
                  <c:v>34338</c:v>
                </c:pt>
                <c:pt idx="1048">
                  <c:v>34339</c:v>
                </c:pt>
                <c:pt idx="1049">
                  <c:v>34340</c:v>
                </c:pt>
                <c:pt idx="1050">
                  <c:v>34341</c:v>
                </c:pt>
                <c:pt idx="1051">
                  <c:v>34344</c:v>
                </c:pt>
                <c:pt idx="1052">
                  <c:v>34345</c:v>
                </c:pt>
                <c:pt idx="1053">
                  <c:v>34346</c:v>
                </c:pt>
                <c:pt idx="1054">
                  <c:v>34347</c:v>
                </c:pt>
                <c:pt idx="1055">
                  <c:v>34348</c:v>
                </c:pt>
                <c:pt idx="1056">
                  <c:v>34351</c:v>
                </c:pt>
                <c:pt idx="1057">
                  <c:v>34352</c:v>
                </c:pt>
                <c:pt idx="1058">
                  <c:v>34353</c:v>
                </c:pt>
                <c:pt idx="1059">
                  <c:v>34354</c:v>
                </c:pt>
                <c:pt idx="1060">
                  <c:v>34355</c:v>
                </c:pt>
                <c:pt idx="1061">
                  <c:v>34358</c:v>
                </c:pt>
                <c:pt idx="1062">
                  <c:v>34359</c:v>
                </c:pt>
                <c:pt idx="1063">
                  <c:v>34360</c:v>
                </c:pt>
                <c:pt idx="1064">
                  <c:v>34361</c:v>
                </c:pt>
                <c:pt idx="1065">
                  <c:v>34362</c:v>
                </c:pt>
                <c:pt idx="1066">
                  <c:v>34365</c:v>
                </c:pt>
                <c:pt idx="1067">
                  <c:v>34366</c:v>
                </c:pt>
                <c:pt idx="1068">
                  <c:v>34367</c:v>
                </c:pt>
                <c:pt idx="1069">
                  <c:v>34368</c:v>
                </c:pt>
                <c:pt idx="1070">
                  <c:v>34369</c:v>
                </c:pt>
                <c:pt idx="1071">
                  <c:v>34372</c:v>
                </c:pt>
                <c:pt idx="1072">
                  <c:v>34373</c:v>
                </c:pt>
                <c:pt idx="1073">
                  <c:v>34374</c:v>
                </c:pt>
                <c:pt idx="1074">
                  <c:v>34375</c:v>
                </c:pt>
                <c:pt idx="1075">
                  <c:v>34376</c:v>
                </c:pt>
                <c:pt idx="1076">
                  <c:v>34379</c:v>
                </c:pt>
                <c:pt idx="1077">
                  <c:v>34380</c:v>
                </c:pt>
                <c:pt idx="1078">
                  <c:v>34381</c:v>
                </c:pt>
                <c:pt idx="1079">
                  <c:v>34382</c:v>
                </c:pt>
                <c:pt idx="1080">
                  <c:v>34383</c:v>
                </c:pt>
                <c:pt idx="1081">
                  <c:v>34386</c:v>
                </c:pt>
                <c:pt idx="1082">
                  <c:v>34387</c:v>
                </c:pt>
                <c:pt idx="1083">
                  <c:v>34388</c:v>
                </c:pt>
                <c:pt idx="1084">
                  <c:v>34389</c:v>
                </c:pt>
                <c:pt idx="1085">
                  <c:v>34390</c:v>
                </c:pt>
                <c:pt idx="1086">
                  <c:v>34393</c:v>
                </c:pt>
                <c:pt idx="1087">
                  <c:v>34394</c:v>
                </c:pt>
                <c:pt idx="1088">
                  <c:v>34395</c:v>
                </c:pt>
                <c:pt idx="1089">
                  <c:v>34396</c:v>
                </c:pt>
                <c:pt idx="1090">
                  <c:v>34397</c:v>
                </c:pt>
                <c:pt idx="1091">
                  <c:v>34400</c:v>
                </c:pt>
                <c:pt idx="1092">
                  <c:v>34401</c:v>
                </c:pt>
                <c:pt idx="1093">
                  <c:v>34402</c:v>
                </c:pt>
                <c:pt idx="1094">
                  <c:v>34403</c:v>
                </c:pt>
                <c:pt idx="1095">
                  <c:v>34404</c:v>
                </c:pt>
                <c:pt idx="1096">
                  <c:v>34407</c:v>
                </c:pt>
                <c:pt idx="1097">
                  <c:v>34408</c:v>
                </c:pt>
                <c:pt idx="1098">
                  <c:v>34409</c:v>
                </c:pt>
                <c:pt idx="1099">
                  <c:v>34410</c:v>
                </c:pt>
                <c:pt idx="1100">
                  <c:v>34411</c:v>
                </c:pt>
                <c:pt idx="1101">
                  <c:v>34414</c:v>
                </c:pt>
                <c:pt idx="1102">
                  <c:v>34415</c:v>
                </c:pt>
                <c:pt idx="1103">
                  <c:v>34416</c:v>
                </c:pt>
                <c:pt idx="1104">
                  <c:v>34417</c:v>
                </c:pt>
                <c:pt idx="1105">
                  <c:v>34418</c:v>
                </c:pt>
                <c:pt idx="1106">
                  <c:v>34421</c:v>
                </c:pt>
                <c:pt idx="1107">
                  <c:v>34422</c:v>
                </c:pt>
                <c:pt idx="1108">
                  <c:v>34423</c:v>
                </c:pt>
                <c:pt idx="1109">
                  <c:v>34424</c:v>
                </c:pt>
                <c:pt idx="1110">
                  <c:v>34425</c:v>
                </c:pt>
                <c:pt idx="1111">
                  <c:v>34428</c:v>
                </c:pt>
                <c:pt idx="1112">
                  <c:v>34429</c:v>
                </c:pt>
                <c:pt idx="1113">
                  <c:v>34430</c:v>
                </c:pt>
                <c:pt idx="1114">
                  <c:v>34431</c:v>
                </c:pt>
                <c:pt idx="1115">
                  <c:v>34432</c:v>
                </c:pt>
                <c:pt idx="1116">
                  <c:v>34435</c:v>
                </c:pt>
                <c:pt idx="1117">
                  <c:v>34436</c:v>
                </c:pt>
                <c:pt idx="1118">
                  <c:v>34437</c:v>
                </c:pt>
                <c:pt idx="1119">
                  <c:v>34438</c:v>
                </c:pt>
                <c:pt idx="1120">
                  <c:v>34439</c:v>
                </c:pt>
                <c:pt idx="1121">
                  <c:v>34442</c:v>
                </c:pt>
                <c:pt idx="1122">
                  <c:v>34443</c:v>
                </c:pt>
                <c:pt idx="1123">
                  <c:v>34444</c:v>
                </c:pt>
                <c:pt idx="1124">
                  <c:v>34445</c:v>
                </c:pt>
                <c:pt idx="1125">
                  <c:v>34446</c:v>
                </c:pt>
                <c:pt idx="1126">
                  <c:v>34449</c:v>
                </c:pt>
                <c:pt idx="1127">
                  <c:v>34450</c:v>
                </c:pt>
                <c:pt idx="1128">
                  <c:v>34451</c:v>
                </c:pt>
                <c:pt idx="1129">
                  <c:v>34452</c:v>
                </c:pt>
                <c:pt idx="1130">
                  <c:v>34453</c:v>
                </c:pt>
                <c:pt idx="1131">
                  <c:v>34456</c:v>
                </c:pt>
                <c:pt idx="1132">
                  <c:v>34457</c:v>
                </c:pt>
                <c:pt idx="1133">
                  <c:v>34458</c:v>
                </c:pt>
                <c:pt idx="1134">
                  <c:v>34459</c:v>
                </c:pt>
                <c:pt idx="1135">
                  <c:v>34460</c:v>
                </c:pt>
                <c:pt idx="1136">
                  <c:v>34463</c:v>
                </c:pt>
                <c:pt idx="1137">
                  <c:v>34464</c:v>
                </c:pt>
                <c:pt idx="1138">
                  <c:v>34465</c:v>
                </c:pt>
                <c:pt idx="1139">
                  <c:v>34466</c:v>
                </c:pt>
                <c:pt idx="1140">
                  <c:v>34467</c:v>
                </c:pt>
                <c:pt idx="1141">
                  <c:v>34470</c:v>
                </c:pt>
                <c:pt idx="1142">
                  <c:v>34471</c:v>
                </c:pt>
                <c:pt idx="1143">
                  <c:v>34472</c:v>
                </c:pt>
                <c:pt idx="1144">
                  <c:v>34473</c:v>
                </c:pt>
                <c:pt idx="1145">
                  <c:v>34474</c:v>
                </c:pt>
                <c:pt idx="1146">
                  <c:v>34477</c:v>
                </c:pt>
                <c:pt idx="1147">
                  <c:v>34478</c:v>
                </c:pt>
                <c:pt idx="1148">
                  <c:v>34479</c:v>
                </c:pt>
                <c:pt idx="1149">
                  <c:v>34480</c:v>
                </c:pt>
                <c:pt idx="1150">
                  <c:v>34481</c:v>
                </c:pt>
                <c:pt idx="1151">
                  <c:v>34484</c:v>
                </c:pt>
                <c:pt idx="1152">
                  <c:v>34485</c:v>
                </c:pt>
                <c:pt idx="1153">
                  <c:v>34486</c:v>
                </c:pt>
                <c:pt idx="1154">
                  <c:v>34487</c:v>
                </c:pt>
                <c:pt idx="1155">
                  <c:v>34488</c:v>
                </c:pt>
                <c:pt idx="1156">
                  <c:v>34491</c:v>
                </c:pt>
                <c:pt idx="1157">
                  <c:v>34492</c:v>
                </c:pt>
                <c:pt idx="1158">
                  <c:v>34493</c:v>
                </c:pt>
                <c:pt idx="1159">
                  <c:v>34494</c:v>
                </c:pt>
                <c:pt idx="1160">
                  <c:v>34495</c:v>
                </c:pt>
                <c:pt idx="1161">
                  <c:v>34498</c:v>
                </c:pt>
                <c:pt idx="1162">
                  <c:v>34499</c:v>
                </c:pt>
                <c:pt idx="1163">
                  <c:v>34500</c:v>
                </c:pt>
                <c:pt idx="1164">
                  <c:v>34501</c:v>
                </c:pt>
                <c:pt idx="1165">
                  <c:v>34502</c:v>
                </c:pt>
                <c:pt idx="1166">
                  <c:v>34505</c:v>
                </c:pt>
                <c:pt idx="1167">
                  <c:v>34506</c:v>
                </c:pt>
                <c:pt idx="1168">
                  <c:v>34507</c:v>
                </c:pt>
                <c:pt idx="1169">
                  <c:v>34508</c:v>
                </c:pt>
                <c:pt idx="1170">
                  <c:v>34509</c:v>
                </c:pt>
                <c:pt idx="1171">
                  <c:v>34512</c:v>
                </c:pt>
                <c:pt idx="1172">
                  <c:v>34513</c:v>
                </c:pt>
                <c:pt idx="1173">
                  <c:v>34514</c:v>
                </c:pt>
                <c:pt idx="1174">
                  <c:v>34515</c:v>
                </c:pt>
                <c:pt idx="1175">
                  <c:v>34516</c:v>
                </c:pt>
                <c:pt idx="1176">
                  <c:v>34519</c:v>
                </c:pt>
                <c:pt idx="1177">
                  <c:v>34520</c:v>
                </c:pt>
                <c:pt idx="1178">
                  <c:v>34521</c:v>
                </c:pt>
                <c:pt idx="1179">
                  <c:v>34522</c:v>
                </c:pt>
                <c:pt idx="1180">
                  <c:v>34523</c:v>
                </c:pt>
                <c:pt idx="1181">
                  <c:v>34526</c:v>
                </c:pt>
                <c:pt idx="1182">
                  <c:v>34527</c:v>
                </c:pt>
                <c:pt idx="1183">
                  <c:v>34528</c:v>
                </c:pt>
                <c:pt idx="1184">
                  <c:v>34529</c:v>
                </c:pt>
                <c:pt idx="1185">
                  <c:v>34530</c:v>
                </c:pt>
                <c:pt idx="1186">
                  <c:v>34533</c:v>
                </c:pt>
                <c:pt idx="1187">
                  <c:v>34534</c:v>
                </c:pt>
                <c:pt idx="1188">
                  <c:v>34535</c:v>
                </c:pt>
                <c:pt idx="1189">
                  <c:v>34536</c:v>
                </c:pt>
                <c:pt idx="1190">
                  <c:v>34537</c:v>
                </c:pt>
                <c:pt idx="1191">
                  <c:v>34540</c:v>
                </c:pt>
                <c:pt idx="1192">
                  <c:v>34541</c:v>
                </c:pt>
                <c:pt idx="1193">
                  <c:v>34542</c:v>
                </c:pt>
                <c:pt idx="1194">
                  <c:v>34543</c:v>
                </c:pt>
                <c:pt idx="1195">
                  <c:v>34544</c:v>
                </c:pt>
                <c:pt idx="1196">
                  <c:v>34547</c:v>
                </c:pt>
                <c:pt idx="1197">
                  <c:v>34548</c:v>
                </c:pt>
                <c:pt idx="1198">
                  <c:v>34549</c:v>
                </c:pt>
                <c:pt idx="1199">
                  <c:v>34550</c:v>
                </c:pt>
                <c:pt idx="1200">
                  <c:v>34551</c:v>
                </c:pt>
                <c:pt idx="1201">
                  <c:v>34554</c:v>
                </c:pt>
                <c:pt idx="1202">
                  <c:v>34555</c:v>
                </c:pt>
                <c:pt idx="1203">
                  <c:v>34556</c:v>
                </c:pt>
                <c:pt idx="1204">
                  <c:v>34557</c:v>
                </c:pt>
                <c:pt idx="1205">
                  <c:v>34558</c:v>
                </c:pt>
                <c:pt idx="1206">
                  <c:v>34561</c:v>
                </c:pt>
                <c:pt idx="1207">
                  <c:v>34562</c:v>
                </c:pt>
                <c:pt idx="1208">
                  <c:v>34563</c:v>
                </c:pt>
                <c:pt idx="1209">
                  <c:v>34564</c:v>
                </c:pt>
                <c:pt idx="1210">
                  <c:v>34565</c:v>
                </c:pt>
                <c:pt idx="1211">
                  <c:v>34568</c:v>
                </c:pt>
                <c:pt idx="1212">
                  <c:v>34569</c:v>
                </c:pt>
                <c:pt idx="1213">
                  <c:v>34570</c:v>
                </c:pt>
                <c:pt idx="1214">
                  <c:v>34571</c:v>
                </c:pt>
                <c:pt idx="1215">
                  <c:v>34572</c:v>
                </c:pt>
                <c:pt idx="1216">
                  <c:v>34575</c:v>
                </c:pt>
                <c:pt idx="1217">
                  <c:v>34576</c:v>
                </c:pt>
                <c:pt idx="1218">
                  <c:v>34577</c:v>
                </c:pt>
                <c:pt idx="1219">
                  <c:v>34578</c:v>
                </c:pt>
                <c:pt idx="1220">
                  <c:v>34579</c:v>
                </c:pt>
                <c:pt idx="1221">
                  <c:v>34582</c:v>
                </c:pt>
                <c:pt idx="1222">
                  <c:v>34583</c:v>
                </c:pt>
                <c:pt idx="1223">
                  <c:v>34584</c:v>
                </c:pt>
                <c:pt idx="1224">
                  <c:v>34585</c:v>
                </c:pt>
                <c:pt idx="1225">
                  <c:v>34586</c:v>
                </c:pt>
                <c:pt idx="1226">
                  <c:v>34589</c:v>
                </c:pt>
                <c:pt idx="1227">
                  <c:v>34590</c:v>
                </c:pt>
                <c:pt idx="1228">
                  <c:v>34591</c:v>
                </c:pt>
                <c:pt idx="1229">
                  <c:v>34592</c:v>
                </c:pt>
                <c:pt idx="1230">
                  <c:v>34593</c:v>
                </c:pt>
                <c:pt idx="1231">
                  <c:v>34596</c:v>
                </c:pt>
                <c:pt idx="1232">
                  <c:v>34597</c:v>
                </c:pt>
                <c:pt idx="1233">
                  <c:v>34598</c:v>
                </c:pt>
                <c:pt idx="1234">
                  <c:v>34599</c:v>
                </c:pt>
                <c:pt idx="1235">
                  <c:v>34600</c:v>
                </c:pt>
                <c:pt idx="1236">
                  <c:v>34603</c:v>
                </c:pt>
                <c:pt idx="1237">
                  <c:v>34604</c:v>
                </c:pt>
                <c:pt idx="1238">
                  <c:v>34605</c:v>
                </c:pt>
                <c:pt idx="1239">
                  <c:v>34606</c:v>
                </c:pt>
                <c:pt idx="1240">
                  <c:v>34607</c:v>
                </c:pt>
                <c:pt idx="1241">
                  <c:v>34610</c:v>
                </c:pt>
                <c:pt idx="1242">
                  <c:v>34611</c:v>
                </c:pt>
                <c:pt idx="1243">
                  <c:v>34612</c:v>
                </c:pt>
                <c:pt idx="1244">
                  <c:v>34613</c:v>
                </c:pt>
                <c:pt idx="1245">
                  <c:v>34614</c:v>
                </c:pt>
                <c:pt idx="1246">
                  <c:v>34617</c:v>
                </c:pt>
                <c:pt idx="1247">
                  <c:v>34618</c:v>
                </c:pt>
                <c:pt idx="1248">
                  <c:v>34619</c:v>
                </c:pt>
                <c:pt idx="1249">
                  <c:v>34620</c:v>
                </c:pt>
                <c:pt idx="1250">
                  <c:v>34621</c:v>
                </c:pt>
                <c:pt idx="1251">
                  <c:v>34624</c:v>
                </c:pt>
                <c:pt idx="1252">
                  <c:v>34625</c:v>
                </c:pt>
                <c:pt idx="1253">
                  <c:v>34626</c:v>
                </c:pt>
                <c:pt idx="1254">
                  <c:v>34627</c:v>
                </c:pt>
                <c:pt idx="1255">
                  <c:v>34628</c:v>
                </c:pt>
                <c:pt idx="1256">
                  <c:v>34631</c:v>
                </c:pt>
                <c:pt idx="1257">
                  <c:v>34632</c:v>
                </c:pt>
                <c:pt idx="1258">
                  <c:v>34633</c:v>
                </c:pt>
                <c:pt idx="1259">
                  <c:v>34634</c:v>
                </c:pt>
                <c:pt idx="1260">
                  <c:v>34635</c:v>
                </c:pt>
                <c:pt idx="1261">
                  <c:v>34638</c:v>
                </c:pt>
                <c:pt idx="1262">
                  <c:v>34639</c:v>
                </c:pt>
                <c:pt idx="1263">
                  <c:v>34640</c:v>
                </c:pt>
                <c:pt idx="1264">
                  <c:v>34641</c:v>
                </c:pt>
                <c:pt idx="1265">
                  <c:v>34642</c:v>
                </c:pt>
                <c:pt idx="1266">
                  <c:v>34645</c:v>
                </c:pt>
                <c:pt idx="1267">
                  <c:v>34646</c:v>
                </c:pt>
                <c:pt idx="1268">
                  <c:v>34647</c:v>
                </c:pt>
                <c:pt idx="1269">
                  <c:v>34648</c:v>
                </c:pt>
                <c:pt idx="1270">
                  <c:v>34649</c:v>
                </c:pt>
                <c:pt idx="1271">
                  <c:v>34652</c:v>
                </c:pt>
                <c:pt idx="1272">
                  <c:v>34653</c:v>
                </c:pt>
                <c:pt idx="1273">
                  <c:v>34654</c:v>
                </c:pt>
                <c:pt idx="1274">
                  <c:v>34655</c:v>
                </c:pt>
                <c:pt idx="1275">
                  <c:v>34656</c:v>
                </c:pt>
                <c:pt idx="1276">
                  <c:v>34659</c:v>
                </c:pt>
                <c:pt idx="1277">
                  <c:v>34660</c:v>
                </c:pt>
                <c:pt idx="1278">
                  <c:v>34661</c:v>
                </c:pt>
                <c:pt idx="1279">
                  <c:v>34662</c:v>
                </c:pt>
                <c:pt idx="1280">
                  <c:v>34663</c:v>
                </c:pt>
                <c:pt idx="1281">
                  <c:v>34666</c:v>
                </c:pt>
                <c:pt idx="1282">
                  <c:v>34667</c:v>
                </c:pt>
                <c:pt idx="1283">
                  <c:v>34668</c:v>
                </c:pt>
                <c:pt idx="1284">
                  <c:v>34669</c:v>
                </c:pt>
                <c:pt idx="1285">
                  <c:v>34670</c:v>
                </c:pt>
                <c:pt idx="1286">
                  <c:v>34673</c:v>
                </c:pt>
                <c:pt idx="1287">
                  <c:v>34674</c:v>
                </c:pt>
                <c:pt idx="1288">
                  <c:v>34675</c:v>
                </c:pt>
                <c:pt idx="1289">
                  <c:v>34676</c:v>
                </c:pt>
                <c:pt idx="1290">
                  <c:v>34677</c:v>
                </c:pt>
                <c:pt idx="1291">
                  <c:v>34680</c:v>
                </c:pt>
                <c:pt idx="1292">
                  <c:v>34681</c:v>
                </c:pt>
                <c:pt idx="1293">
                  <c:v>34682</c:v>
                </c:pt>
                <c:pt idx="1294">
                  <c:v>34683</c:v>
                </c:pt>
                <c:pt idx="1295">
                  <c:v>34684</c:v>
                </c:pt>
                <c:pt idx="1296">
                  <c:v>34687</c:v>
                </c:pt>
                <c:pt idx="1297">
                  <c:v>34688</c:v>
                </c:pt>
                <c:pt idx="1298">
                  <c:v>34689</c:v>
                </c:pt>
                <c:pt idx="1299">
                  <c:v>34690</c:v>
                </c:pt>
                <c:pt idx="1300">
                  <c:v>34691</c:v>
                </c:pt>
                <c:pt idx="1301">
                  <c:v>34694</c:v>
                </c:pt>
                <c:pt idx="1302">
                  <c:v>34695</c:v>
                </c:pt>
                <c:pt idx="1303">
                  <c:v>34696</c:v>
                </c:pt>
                <c:pt idx="1304">
                  <c:v>34697</c:v>
                </c:pt>
                <c:pt idx="1305">
                  <c:v>34698</c:v>
                </c:pt>
                <c:pt idx="1306">
                  <c:v>34701</c:v>
                </c:pt>
                <c:pt idx="1307">
                  <c:v>34702</c:v>
                </c:pt>
                <c:pt idx="1308">
                  <c:v>34703</c:v>
                </c:pt>
                <c:pt idx="1309">
                  <c:v>34704</c:v>
                </c:pt>
                <c:pt idx="1310">
                  <c:v>34705</c:v>
                </c:pt>
                <c:pt idx="1311">
                  <c:v>34708</c:v>
                </c:pt>
                <c:pt idx="1312">
                  <c:v>34709</c:v>
                </c:pt>
                <c:pt idx="1313">
                  <c:v>34710</c:v>
                </c:pt>
                <c:pt idx="1314">
                  <c:v>34711</c:v>
                </c:pt>
                <c:pt idx="1315">
                  <c:v>34712</c:v>
                </c:pt>
                <c:pt idx="1316">
                  <c:v>34715</c:v>
                </c:pt>
                <c:pt idx="1317">
                  <c:v>34716</c:v>
                </c:pt>
                <c:pt idx="1318">
                  <c:v>34717</c:v>
                </c:pt>
                <c:pt idx="1319">
                  <c:v>34718</c:v>
                </c:pt>
                <c:pt idx="1320">
                  <c:v>34719</c:v>
                </c:pt>
                <c:pt idx="1321">
                  <c:v>34722</c:v>
                </c:pt>
                <c:pt idx="1322">
                  <c:v>34723</c:v>
                </c:pt>
                <c:pt idx="1323">
                  <c:v>34724</c:v>
                </c:pt>
                <c:pt idx="1324">
                  <c:v>34725</c:v>
                </c:pt>
                <c:pt idx="1325">
                  <c:v>34726</c:v>
                </c:pt>
                <c:pt idx="1326">
                  <c:v>34729</c:v>
                </c:pt>
                <c:pt idx="1327">
                  <c:v>34730</c:v>
                </c:pt>
                <c:pt idx="1328">
                  <c:v>34731</c:v>
                </c:pt>
                <c:pt idx="1329">
                  <c:v>34732</c:v>
                </c:pt>
                <c:pt idx="1330">
                  <c:v>34733</c:v>
                </c:pt>
                <c:pt idx="1331">
                  <c:v>34736</c:v>
                </c:pt>
                <c:pt idx="1332">
                  <c:v>34737</c:v>
                </c:pt>
                <c:pt idx="1333">
                  <c:v>34738</c:v>
                </c:pt>
                <c:pt idx="1334">
                  <c:v>34739</c:v>
                </c:pt>
                <c:pt idx="1335">
                  <c:v>34740</c:v>
                </c:pt>
                <c:pt idx="1336">
                  <c:v>34743</c:v>
                </c:pt>
                <c:pt idx="1337">
                  <c:v>34744</c:v>
                </c:pt>
                <c:pt idx="1338">
                  <c:v>34745</c:v>
                </c:pt>
                <c:pt idx="1339">
                  <c:v>34746</c:v>
                </c:pt>
                <c:pt idx="1340">
                  <c:v>34747</c:v>
                </c:pt>
                <c:pt idx="1341">
                  <c:v>34750</c:v>
                </c:pt>
                <c:pt idx="1342">
                  <c:v>34751</c:v>
                </c:pt>
                <c:pt idx="1343">
                  <c:v>34752</c:v>
                </c:pt>
                <c:pt idx="1344">
                  <c:v>34753</c:v>
                </c:pt>
                <c:pt idx="1345">
                  <c:v>34754</c:v>
                </c:pt>
                <c:pt idx="1346">
                  <c:v>34757</c:v>
                </c:pt>
                <c:pt idx="1347">
                  <c:v>34758</c:v>
                </c:pt>
                <c:pt idx="1348">
                  <c:v>34759</c:v>
                </c:pt>
                <c:pt idx="1349">
                  <c:v>34760</c:v>
                </c:pt>
                <c:pt idx="1350">
                  <c:v>34761</c:v>
                </c:pt>
                <c:pt idx="1351">
                  <c:v>34764</c:v>
                </c:pt>
                <c:pt idx="1352">
                  <c:v>34765</c:v>
                </c:pt>
                <c:pt idx="1353">
                  <c:v>34766</c:v>
                </c:pt>
                <c:pt idx="1354">
                  <c:v>34767</c:v>
                </c:pt>
                <c:pt idx="1355">
                  <c:v>34768</c:v>
                </c:pt>
                <c:pt idx="1356">
                  <c:v>34771</c:v>
                </c:pt>
                <c:pt idx="1357">
                  <c:v>34772</c:v>
                </c:pt>
                <c:pt idx="1358">
                  <c:v>34773</c:v>
                </c:pt>
                <c:pt idx="1359">
                  <c:v>34774</c:v>
                </c:pt>
                <c:pt idx="1360">
                  <c:v>34775</c:v>
                </c:pt>
                <c:pt idx="1361">
                  <c:v>34778</c:v>
                </c:pt>
                <c:pt idx="1362">
                  <c:v>34779</c:v>
                </c:pt>
                <c:pt idx="1363">
                  <c:v>34780</c:v>
                </c:pt>
                <c:pt idx="1364">
                  <c:v>34781</c:v>
                </c:pt>
                <c:pt idx="1365">
                  <c:v>34782</c:v>
                </c:pt>
                <c:pt idx="1366">
                  <c:v>34785</c:v>
                </c:pt>
                <c:pt idx="1367">
                  <c:v>34786</c:v>
                </c:pt>
                <c:pt idx="1368">
                  <c:v>34787</c:v>
                </c:pt>
                <c:pt idx="1369">
                  <c:v>34788</c:v>
                </c:pt>
                <c:pt idx="1370">
                  <c:v>34789</c:v>
                </c:pt>
                <c:pt idx="1371">
                  <c:v>34792</c:v>
                </c:pt>
                <c:pt idx="1372">
                  <c:v>34793</c:v>
                </c:pt>
                <c:pt idx="1373">
                  <c:v>34794</c:v>
                </c:pt>
                <c:pt idx="1374">
                  <c:v>34795</c:v>
                </c:pt>
                <c:pt idx="1375">
                  <c:v>34796</c:v>
                </c:pt>
                <c:pt idx="1376">
                  <c:v>34799</c:v>
                </c:pt>
                <c:pt idx="1377">
                  <c:v>34800</c:v>
                </c:pt>
                <c:pt idx="1378">
                  <c:v>34801</c:v>
                </c:pt>
                <c:pt idx="1379">
                  <c:v>34802</c:v>
                </c:pt>
                <c:pt idx="1380">
                  <c:v>34803</c:v>
                </c:pt>
                <c:pt idx="1381">
                  <c:v>34806</c:v>
                </c:pt>
                <c:pt idx="1382">
                  <c:v>34807</c:v>
                </c:pt>
                <c:pt idx="1383">
                  <c:v>34808</c:v>
                </c:pt>
                <c:pt idx="1384">
                  <c:v>34809</c:v>
                </c:pt>
                <c:pt idx="1385">
                  <c:v>34810</c:v>
                </c:pt>
                <c:pt idx="1386">
                  <c:v>34813</c:v>
                </c:pt>
                <c:pt idx="1387">
                  <c:v>34814</c:v>
                </c:pt>
                <c:pt idx="1388">
                  <c:v>34815</c:v>
                </c:pt>
                <c:pt idx="1389">
                  <c:v>34816</c:v>
                </c:pt>
                <c:pt idx="1390">
                  <c:v>34817</c:v>
                </c:pt>
                <c:pt idx="1391">
                  <c:v>34820</c:v>
                </c:pt>
                <c:pt idx="1392">
                  <c:v>34821</c:v>
                </c:pt>
                <c:pt idx="1393">
                  <c:v>34822</c:v>
                </c:pt>
                <c:pt idx="1394">
                  <c:v>34823</c:v>
                </c:pt>
                <c:pt idx="1395">
                  <c:v>34824</c:v>
                </c:pt>
                <c:pt idx="1396">
                  <c:v>34827</c:v>
                </c:pt>
                <c:pt idx="1397">
                  <c:v>34828</c:v>
                </c:pt>
                <c:pt idx="1398">
                  <c:v>34829</c:v>
                </c:pt>
                <c:pt idx="1399">
                  <c:v>34830</c:v>
                </c:pt>
                <c:pt idx="1400">
                  <c:v>34831</c:v>
                </c:pt>
                <c:pt idx="1401">
                  <c:v>34834</c:v>
                </c:pt>
                <c:pt idx="1402">
                  <c:v>34835</c:v>
                </c:pt>
                <c:pt idx="1403">
                  <c:v>34836</c:v>
                </c:pt>
                <c:pt idx="1404">
                  <c:v>34837</c:v>
                </c:pt>
                <c:pt idx="1405">
                  <c:v>34838</c:v>
                </c:pt>
                <c:pt idx="1406">
                  <c:v>34841</c:v>
                </c:pt>
                <c:pt idx="1407">
                  <c:v>34842</c:v>
                </c:pt>
                <c:pt idx="1408">
                  <c:v>34843</c:v>
                </c:pt>
                <c:pt idx="1409">
                  <c:v>34844</c:v>
                </c:pt>
                <c:pt idx="1410">
                  <c:v>34845</c:v>
                </c:pt>
                <c:pt idx="1411">
                  <c:v>34848</c:v>
                </c:pt>
                <c:pt idx="1412">
                  <c:v>34849</c:v>
                </c:pt>
                <c:pt idx="1413">
                  <c:v>34850</c:v>
                </c:pt>
                <c:pt idx="1414">
                  <c:v>34851</c:v>
                </c:pt>
                <c:pt idx="1415">
                  <c:v>34852</c:v>
                </c:pt>
                <c:pt idx="1416">
                  <c:v>34855</c:v>
                </c:pt>
                <c:pt idx="1417">
                  <c:v>34856</c:v>
                </c:pt>
                <c:pt idx="1418">
                  <c:v>34857</c:v>
                </c:pt>
                <c:pt idx="1419">
                  <c:v>34858</c:v>
                </c:pt>
                <c:pt idx="1420">
                  <c:v>34859</c:v>
                </c:pt>
                <c:pt idx="1421">
                  <c:v>34862</c:v>
                </c:pt>
                <c:pt idx="1422">
                  <c:v>34863</c:v>
                </c:pt>
                <c:pt idx="1423">
                  <c:v>34864</c:v>
                </c:pt>
                <c:pt idx="1424">
                  <c:v>34865</c:v>
                </c:pt>
                <c:pt idx="1425">
                  <c:v>34866</c:v>
                </c:pt>
                <c:pt idx="1426">
                  <c:v>34869</c:v>
                </c:pt>
                <c:pt idx="1427">
                  <c:v>34870</c:v>
                </c:pt>
                <c:pt idx="1428">
                  <c:v>34871</c:v>
                </c:pt>
                <c:pt idx="1429">
                  <c:v>34872</c:v>
                </c:pt>
                <c:pt idx="1430">
                  <c:v>34873</c:v>
                </c:pt>
                <c:pt idx="1431">
                  <c:v>34876</c:v>
                </c:pt>
                <c:pt idx="1432">
                  <c:v>34877</c:v>
                </c:pt>
                <c:pt idx="1433">
                  <c:v>34878</c:v>
                </c:pt>
                <c:pt idx="1434">
                  <c:v>34879</c:v>
                </c:pt>
                <c:pt idx="1435">
                  <c:v>34880</c:v>
                </c:pt>
                <c:pt idx="1436">
                  <c:v>34883</c:v>
                </c:pt>
                <c:pt idx="1437">
                  <c:v>34884</c:v>
                </c:pt>
                <c:pt idx="1438">
                  <c:v>34885</c:v>
                </c:pt>
                <c:pt idx="1439">
                  <c:v>34886</c:v>
                </c:pt>
                <c:pt idx="1440">
                  <c:v>34887</c:v>
                </c:pt>
                <c:pt idx="1441">
                  <c:v>34890</c:v>
                </c:pt>
                <c:pt idx="1442">
                  <c:v>34891</c:v>
                </c:pt>
                <c:pt idx="1443">
                  <c:v>34892</c:v>
                </c:pt>
                <c:pt idx="1444">
                  <c:v>34893</c:v>
                </c:pt>
                <c:pt idx="1445">
                  <c:v>34894</c:v>
                </c:pt>
                <c:pt idx="1446">
                  <c:v>34897</c:v>
                </c:pt>
                <c:pt idx="1447">
                  <c:v>34898</c:v>
                </c:pt>
                <c:pt idx="1448">
                  <c:v>34899</c:v>
                </c:pt>
                <c:pt idx="1449">
                  <c:v>34900</c:v>
                </c:pt>
                <c:pt idx="1450">
                  <c:v>34901</c:v>
                </c:pt>
                <c:pt idx="1451">
                  <c:v>34904</c:v>
                </c:pt>
                <c:pt idx="1452">
                  <c:v>34905</c:v>
                </c:pt>
                <c:pt idx="1453">
                  <c:v>34906</c:v>
                </c:pt>
                <c:pt idx="1454">
                  <c:v>34907</c:v>
                </c:pt>
                <c:pt idx="1455">
                  <c:v>34908</c:v>
                </c:pt>
                <c:pt idx="1456">
                  <c:v>34911</c:v>
                </c:pt>
                <c:pt idx="1457">
                  <c:v>34912</c:v>
                </c:pt>
                <c:pt idx="1458">
                  <c:v>34913</c:v>
                </c:pt>
                <c:pt idx="1459">
                  <c:v>34914</c:v>
                </c:pt>
                <c:pt idx="1460">
                  <c:v>34915</c:v>
                </c:pt>
                <c:pt idx="1461">
                  <c:v>34918</c:v>
                </c:pt>
                <c:pt idx="1462">
                  <c:v>34919</c:v>
                </c:pt>
                <c:pt idx="1463">
                  <c:v>34920</c:v>
                </c:pt>
                <c:pt idx="1464">
                  <c:v>34921</c:v>
                </c:pt>
                <c:pt idx="1465">
                  <c:v>34922</c:v>
                </c:pt>
                <c:pt idx="1466">
                  <c:v>34925</c:v>
                </c:pt>
                <c:pt idx="1467">
                  <c:v>34926</c:v>
                </c:pt>
                <c:pt idx="1468">
                  <c:v>34927</c:v>
                </c:pt>
                <c:pt idx="1469">
                  <c:v>34928</c:v>
                </c:pt>
                <c:pt idx="1470">
                  <c:v>34929</c:v>
                </c:pt>
                <c:pt idx="1471">
                  <c:v>34932</c:v>
                </c:pt>
                <c:pt idx="1472">
                  <c:v>34933</c:v>
                </c:pt>
                <c:pt idx="1473">
                  <c:v>34934</c:v>
                </c:pt>
                <c:pt idx="1474">
                  <c:v>34935</c:v>
                </c:pt>
                <c:pt idx="1475">
                  <c:v>34936</c:v>
                </c:pt>
                <c:pt idx="1476">
                  <c:v>34939</c:v>
                </c:pt>
                <c:pt idx="1477">
                  <c:v>34940</c:v>
                </c:pt>
                <c:pt idx="1478">
                  <c:v>34941</c:v>
                </c:pt>
                <c:pt idx="1479">
                  <c:v>34942</c:v>
                </c:pt>
                <c:pt idx="1480">
                  <c:v>34943</c:v>
                </c:pt>
                <c:pt idx="1481">
                  <c:v>34946</c:v>
                </c:pt>
                <c:pt idx="1482">
                  <c:v>34947</c:v>
                </c:pt>
                <c:pt idx="1483">
                  <c:v>34948</c:v>
                </c:pt>
                <c:pt idx="1484">
                  <c:v>34949</c:v>
                </c:pt>
                <c:pt idx="1485">
                  <c:v>34950</c:v>
                </c:pt>
                <c:pt idx="1486">
                  <c:v>34953</c:v>
                </c:pt>
                <c:pt idx="1487">
                  <c:v>34954</c:v>
                </c:pt>
                <c:pt idx="1488">
                  <c:v>34955</c:v>
                </c:pt>
                <c:pt idx="1489">
                  <c:v>34956</c:v>
                </c:pt>
                <c:pt idx="1490">
                  <c:v>34957</c:v>
                </c:pt>
                <c:pt idx="1491">
                  <c:v>34960</c:v>
                </c:pt>
                <c:pt idx="1492">
                  <c:v>34961</c:v>
                </c:pt>
                <c:pt idx="1493">
                  <c:v>34962</c:v>
                </c:pt>
                <c:pt idx="1494">
                  <c:v>34963</c:v>
                </c:pt>
                <c:pt idx="1495">
                  <c:v>34964</c:v>
                </c:pt>
                <c:pt idx="1496">
                  <c:v>34967</c:v>
                </c:pt>
                <c:pt idx="1497">
                  <c:v>34968</c:v>
                </c:pt>
                <c:pt idx="1498">
                  <c:v>34969</c:v>
                </c:pt>
                <c:pt idx="1499">
                  <c:v>34970</c:v>
                </c:pt>
                <c:pt idx="1500">
                  <c:v>34971</c:v>
                </c:pt>
                <c:pt idx="1501">
                  <c:v>34974</c:v>
                </c:pt>
                <c:pt idx="1502">
                  <c:v>34975</c:v>
                </c:pt>
                <c:pt idx="1503">
                  <c:v>34976</c:v>
                </c:pt>
                <c:pt idx="1504">
                  <c:v>34977</c:v>
                </c:pt>
                <c:pt idx="1505">
                  <c:v>34978</c:v>
                </c:pt>
                <c:pt idx="1506">
                  <c:v>34981</c:v>
                </c:pt>
                <c:pt idx="1507">
                  <c:v>34982</c:v>
                </c:pt>
                <c:pt idx="1508">
                  <c:v>34983</c:v>
                </c:pt>
                <c:pt idx="1509">
                  <c:v>34984</c:v>
                </c:pt>
                <c:pt idx="1510">
                  <c:v>34985</c:v>
                </c:pt>
                <c:pt idx="1511">
                  <c:v>34988</c:v>
                </c:pt>
                <c:pt idx="1512">
                  <c:v>34989</c:v>
                </c:pt>
                <c:pt idx="1513">
                  <c:v>34990</c:v>
                </c:pt>
                <c:pt idx="1514">
                  <c:v>34991</c:v>
                </c:pt>
                <c:pt idx="1515">
                  <c:v>34992</c:v>
                </c:pt>
                <c:pt idx="1516">
                  <c:v>34995</c:v>
                </c:pt>
                <c:pt idx="1517">
                  <c:v>34996</c:v>
                </c:pt>
                <c:pt idx="1518">
                  <c:v>34997</c:v>
                </c:pt>
                <c:pt idx="1519">
                  <c:v>34998</c:v>
                </c:pt>
                <c:pt idx="1520">
                  <c:v>34999</c:v>
                </c:pt>
                <c:pt idx="1521">
                  <c:v>35002</c:v>
                </c:pt>
                <c:pt idx="1522">
                  <c:v>35003</c:v>
                </c:pt>
                <c:pt idx="1523">
                  <c:v>35004</c:v>
                </c:pt>
                <c:pt idx="1524">
                  <c:v>35005</c:v>
                </c:pt>
                <c:pt idx="1525">
                  <c:v>35006</c:v>
                </c:pt>
                <c:pt idx="1526">
                  <c:v>35009</c:v>
                </c:pt>
                <c:pt idx="1527">
                  <c:v>35010</c:v>
                </c:pt>
                <c:pt idx="1528">
                  <c:v>35011</c:v>
                </c:pt>
                <c:pt idx="1529">
                  <c:v>35012</c:v>
                </c:pt>
                <c:pt idx="1530">
                  <c:v>35013</c:v>
                </c:pt>
                <c:pt idx="1531">
                  <c:v>35016</c:v>
                </c:pt>
                <c:pt idx="1532">
                  <c:v>35017</c:v>
                </c:pt>
                <c:pt idx="1533">
                  <c:v>35018</c:v>
                </c:pt>
                <c:pt idx="1534">
                  <c:v>35019</c:v>
                </c:pt>
                <c:pt idx="1535">
                  <c:v>35020</c:v>
                </c:pt>
                <c:pt idx="1536">
                  <c:v>35023</c:v>
                </c:pt>
                <c:pt idx="1537">
                  <c:v>35024</c:v>
                </c:pt>
                <c:pt idx="1538">
                  <c:v>35025</c:v>
                </c:pt>
                <c:pt idx="1539">
                  <c:v>35026</c:v>
                </c:pt>
                <c:pt idx="1540">
                  <c:v>35027</c:v>
                </c:pt>
                <c:pt idx="1541">
                  <c:v>35030</c:v>
                </c:pt>
                <c:pt idx="1542">
                  <c:v>35031</c:v>
                </c:pt>
                <c:pt idx="1543">
                  <c:v>35032</c:v>
                </c:pt>
                <c:pt idx="1544">
                  <c:v>35033</c:v>
                </c:pt>
                <c:pt idx="1545">
                  <c:v>35034</c:v>
                </c:pt>
                <c:pt idx="1546">
                  <c:v>35037</c:v>
                </c:pt>
                <c:pt idx="1547">
                  <c:v>35038</c:v>
                </c:pt>
                <c:pt idx="1548">
                  <c:v>35039</c:v>
                </c:pt>
                <c:pt idx="1549">
                  <c:v>35040</c:v>
                </c:pt>
                <c:pt idx="1550">
                  <c:v>35041</c:v>
                </c:pt>
                <c:pt idx="1551">
                  <c:v>35044</c:v>
                </c:pt>
                <c:pt idx="1552">
                  <c:v>35045</c:v>
                </c:pt>
                <c:pt idx="1553">
                  <c:v>35046</c:v>
                </c:pt>
                <c:pt idx="1554">
                  <c:v>35047</c:v>
                </c:pt>
                <c:pt idx="1555">
                  <c:v>35048</c:v>
                </c:pt>
                <c:pt idx="1556">
                  <c:v>35051</c:v>
                </c:pt>
                <c:pt idx="1557">
                  <c:v>35052</c:v>
                </c:pt>
                <c:pt idx="1558">
                  <c:v>35053</c:v>
                </c:pt>
                <c:pt idx="1559">
                  <c:v>35054</c:v>
                </c:pt>
                <c:pt idx="1560">
                  <c:v>35055</c:v>
                </c:pt>
                <c:pt idx="1561">
                  <c:v>35058</c:v>
                </c:pt>
                <c:pt idx="1562">
                  <c:v>35059</c:v>
                </c:pt>
                <c:pt idx="1563">
                  <c:v>35060</c:v>
                </c:pt>
                <c:pt idx="1564">
                  <c:v>35061</c:v>
                </c:pt>
                <c:pt idx="1565">
                  <c:v>35062</c:v>
                </c:pt>
                <c:pt idx="1566">
                  <c:v>35065</c:v>
                </c:pt>
                <c:pt idx="1567">
                  <c:v>35066</c:v>
                </c:pt>
                <c:pt idx="1568">
                  <c:v>35067</c:v>
                </c:pt>
                <c:pt idx="1569">
                  <c:v>35068</c:v>
                </c:pt>
                <c:pt idx="1570">
                  <c:v>35069</c:v>
                </c:pt>
                <c:pt idx="1571">
                  <c:v>35072</c:v>
                </c:pt>
                <c:pt idx="1572">
                  <c:v>35073</c:v>
                </c:pt>
                <c:pt idx="1573">
                  <c:v>35074</c:v>
                </c:pt>
                <c:pt idx="1574">
                  <c:v>35075</c:v>
                </c:pt>
                <c:pt idx="1575">
                  <c:v>35076</c:v>
                </c:pt>
                <c:pt idx="1576">
                  <c:v>35079</c:v>
                </c:pt>
                <c:pt idx="1577">
                  <c:v>35080</c:v>
                </c:pt>
                <c:pt idx="1578">
                  <c:v>35081</c:v>
                </c:pt>
                <c:pt idx="1579">
                  <c:v>35082</c:v>
                </c:pt>
                <c:pt idx="1580">
                  <c:v>35083</c:v>
                </c:pt>
                <c:pt idx="1581">
                  <c:v>35086</c:v>
                </c:pt>
                <c:pt idx="1582">
                  <c:v>35087</c:v>
                </c:pt>
                <c:pt idx="1583">
                  <c:v>35088</c:v>
                </c:pt>
                <c:pt idx="1584">
                  <c:v>35089</c:v>
                </c:pt>
                <c:pt idx="1585">
                  <c:v>35090</c:v>
                </c:pt>
                <c:pt idx="1586">
                  <c:v>35093</c:v>
                </c:pt>
                <c:pt idx="1587">
                  <c:v>35094</c:v>
                </c:pt>
                <c:pt idx="1588">
                  <c:v>35095</c:v>
                </c:pt>
                <c:pt idx="1589">
                  <c:v>35096</c:v>
                </c:pt>
                <c:pt idx="1590">
                  <c:v>35097</c:v>
                </c:pt>
                <c:pt idx="1591">
                  <c:v>35100</c:v>
                </c:pt>
                <c:pt idx="1592">
                  <c:v>35101</c:v>
                </c:pt>
                <c:pt idx="1593">
                  <c:v>35102</c:v>
                </c:pt>
                <c:pt idx="1594">
                  <c:v>35103</c:v>
                </c:pt>
                <c:pt idx="1595">
                  <c:v>35104</c:v>
                </c:pt>
                <c:pt idx="1596">
                  <c:v>35107</c:v>
                </c:pt>
                <c:pt idx="1597">
                  <c:v>35108</c:v>
                </c:pt>
                <c:pt idx="1598">
                  <c:v>35109</c:v>
                </c:pt>
                <c:pt idx="1599">
                  <c:v>35110</c:v>
                </c:pt>
                <c:pt idx="1600">
                  <c:v>35111</c:v>
                </c:pt>
                <c:pt idx="1601">
                  <c:v>35114</c:v>
                </c:pt>
                <c:pt idx="1602">
                  <c:v>35115</c:v>
                </c:pt>
                <c:pt idx="1603">
                  <c:v>35116</c:v>
                </c:pt>
                <c:pt idx="1604">
                  <c:v>35117</c:v>
                </c:pt>
                <c:pt idx="1605">
                  <c:v>35118</c:v>
                </c:pt>
                <c:pt idx="1606">
                  <c:v>35121</c:v>
                </c:pt>
                <c:pt idx="1607">
                  <c:v>35122</c:v>
                </c:pt>
                <c:pt idx="1608">
                  <c:v>35123</c:v>
                </c:pt>
                <c:pt idx="1609">
                  <c:v>35124</c:v>
                </c:pt>
                <c:pt idx="1610">
                  <c:v>35125</c:v>
                </c:pt>
                <c:pt idx="1611">
                  <c:v>35128</c:v>
                </c:pt>
                <c:pt idx="1612">
                  <c:v>35129</c:v>
                </c:pt>
                <c:pt idx="1613">
                  <c:v>35130</c:v>
                </c:pt>
                <c:pt idx="1614">
                  <c:v>35131</c:v>
                </c:pt>
                <c:pt idx="1615">
                  <c:v>35132</c:v>
                </c:pt>
                <c:pt idx="1616">
                  <c:v>35135</c:v>
                </c:pt>
                <c:pt idx="1617">
                  <c:v>35136</c:v>
                </c:pt>
                <c:pt idx="1618">
                  <c:v>35137</c:v>
                </c:pt>
                <c:pt idx="1619">
                  <c:v>35138</c:v>
                </c:pt>
                <c:pt idx="1620">
                  <c:v>35139</c:v>
                </c:pt>
                <c:pt idx="1621">
                  <c:v>35142</c:v>
                </c:pt>
                <c:pt idx="1622">
                  <c:v>35143</c:v>
                </c:pt>
                <c:pt idx="1623">
                  <c:v>35144</c:v>
                </c:pt>
                <c:pt idx="1624">
                  <c:v>35145</c:v>
                </c:pt>
                <c:pt idx="1625">
                  <c:v>35146</c:v>
                </c:pt>
                <c:pt idx="1626">
                  <c:v>35149</c:v>
                </c:pt>
                <c:pt idx="1627">
                  <c:v>35150</c:v>
                </c:pt>
                <c:pt idx="1628">
                  <c:v>35151</c:v>
                </c:pt>
                <c:pt idx="1629">
                  <c:v>35152</c:v>
                </c:pt>
                <c:pt idx="1630">
                  <c:v>35153</c:v>
                </c:pt>
                <c:pt idx="1631">
                  <c:v>35156</c:v>
                </c:pt>
                <c:pt idx="1632">
                  <c:v>35157</c:v>
                </c:pt>
                <c:pt idx="1633">
                  <c:v>35158</c:v>
                </c:pt>
                <c:pt idx="1634">
                  <c:v>35159</c:v>
                </c:pt>
                <c:pt idx="1635">
                  <c:v>35160</c:v>
                </c:pt>
                <c:pt idx="1636">
                  <c:v>35163</c:v>
                </c:pt>
                <c:pt idx="1637">
                  <c:v>35164</c:v>
                </c:pt>
                <c:pt idx="1638">
                  <c:v>35165</c:v>
                </c:pt>
                <c:pt idx="1639">
                  <c:v>35166</c:v>
                </c:pt>
                <c:pt idx="1640">
                  <c:v>35167</c:v>
                </c:pt>
                <c:pt idx="1641">
                  <c:v>35170</c:v>
                </c:pt>
                <c:pt idx="1642">
                  <c:v>35171</c:v>
                </c:pt>
                <c:pt idx="1643">
                  <c:v>35172</c:v>
                </c:pt>
                <c:pt idx="1644">
                  <c:v>35173</c:v>
                </c:pt>
                <c:pt idx="1645">
                  <c:v>35174</c:v>
                </c:pt>
                <c:pt idx="1646">
                  <c:v>35177</c:v>
                </c:pt>
                <c:pt idx="1647">
                  <c:v>35178</c:v>
                </c:pt>
                <c:pt idx="1648">
                  <c:v>35179</c:v>
                </c:pt>
                <c:pt idx="1649">
                  <c:v>35180</c:v>
                </c:pt>
                <c:pt idx="1650">
                  <c:v>35181</c:v>
                </c:pt>
                <c:pt idx="1651">
                  <c:v>35184</c:v>
                </c:pt>
                <c:pt idx="1652">
                  <c:v>35185</c:v>
                </c:pt>
                <c:pt idx="1653">
                  <c:v>35186</c:v>
                </c:pt>
                <c:pt idx="1654">
                  <c:v>35187</c:v>
                </c:pt>
                <c:pt idx="1655">
                  <c:v>35188</c:v>
                </c:pt>
                <c:pt idx="1656">
                  <c:v>35191</c:v>
                </c:pt>
                <c:pt idx="1657">
                  <c:v>35192</c:v>
                </c:pt>
                <c:pt idx="1658">
                  <c:v>35193</c:v>
                </c:pt>
                <c:pt idx="1659">
                  <c:v>35194</c:v>
                </c:pt>
                <c:pt idx="1660">
                  <c:v>35195</c:v>
                </c:pt>
                <c:pt idx="1661">
                  <c:v>35198</c:v>
                </c:pt>
                <c:pt idx="1662">
                  <c:v>35199</c:v>
                </c:pt>
                <c:pt idx="1663">
                  <c:v>35200</c:v>
                </c:pt>
                <c:pt idx="1664">
                  <c:v>35201</c:v>
                </c:pt>
                <c:pt idx="1665">
                  <c:v>35202</c:v>
                </c:pt>
                <c:pt idx="1666">
                  <c:v>35205</c:v>
                </c:pt>
                <c:pt idx="1667">
                  <c:v>35206</c:v>
                </c:pt>
                <c:pt idx="1668">
                  <c:v>35207</c:v>
                </c:pt>
                <c:pt idx="1669">
                  <c:v>35208</c:v>
                </c:pt>
                <c:pt idx="1670">
                  <c:v>35209</c:v>
                </c:pt>
                <c:pt idx="1671">
                  <c:v>35212</c:v>
                </c:pt>
                <c:pt idx="1672">
                  <c:v>35213</c:v>
                </c:pt>
                <c:pt idx="1673">
                  <c:v>35214</c:v>
                </c:pt>
                <c:pt idx="1674">
                  <c:v>35215</c:v>
                </c:pt>
                <c:pt idx="1675">
                  <c:v>35216</c:v>
                </c:pt>
                <c:pt idx="1676">
                  <c:v>35219</c:v>
                </c:pt>
                <c:pt idx="1677">
                  <c:v>35220</c:v>
                </c:pt>
                <c:pt idx="1678">
                  <c:v>35221</c:v>
                </c:pt>
                <c:pt idx="1679">
                  <c:v>35222</c:v>
                </c:pt>
                <c:pt idx="1680">
                  <c:v>35223</c:v>
                </c:pt>
                <c:pt idx="1681">
                  <c:v>35226</c:v>
                </c:pt>
                <c:pt idx="1682">
                  <c:v>35227</c:v>
                </c:pt>
                <c:pt idx="1683">
                  <c:v>35228</c:v>
                </c:pt>
                <c:pt idx="1684">
                  <c:v>35229</c:v>
                </c:pt>
                <c:pt idx="1685">
                  <c:v>35230</c:v>
                </c:pt>
                <c:pt idx="1686">
                  <c:v>35233</c:v>
                </c:pt>
                <c:pt idx="1687">
                  <c:v>35234</c:v>
                </c:pt>
                <c:pt idx="1688">
                  <c:v>35235</c:v>
                </c:pt>
                <c:pt idx="1689">
                  <c:v>35236</c:v>
                </c:pt>
                <c:pt idx="1690">
                  <c:v>35237</c:v>
                </c:pt>
                <c:pt idx="1691">
                  <c:v>35240</c:v>
                </c:pt>
                <c:pt idx="1692">
                  <c:v>35241</c:v>
                </c:pt>
                <c:pt idx="1693">
                  <c:v>35242</c:v>
                </c:pt>
                <c:pt idx="1694">
                  <c:v>35243</c:v>
                </c:pt>
                <c:pt idx="1695">
                  <c:v>35244</c:v>
                </c:pt>
                <c:pt idx="1696">
                  <c:v>35247</c:v>
                </c:pt>
                <c:pt idx="1697">
                  <c:v>35248</c:v>
                </c:pt>
                <c:pt idx="1698">
                  <c:v>35249</c:v>
                </c:pt>
                <c:pt idx="1699">
                  <c:v>35250</c:v>
                </c:pt>
                <c:pt idx="1700">
                  <c:v>35251</c:v>
                </c:pt>
                <c:pt idx="1701">
                  <c:v>35254</c:v>
                </c:pt>
                <c:pt idx="1702">
                  <c:v>35255</c:v>
                </c:pt>
                <c:pt idx="1703">
                  <c:v>35256</c:v>
                </c:pt>
                <c:pt idx="1704">
                  <c:v>35257</c:v>
                </c:pt>
                <c:pt idx="1705">
                  <c:v>35258</c:v>
                </c:pt>
                <c:pt idx="1706">
                  <c:v>35261</c:v>
                </c:pt>
                <c:pt idx="1707">
                  <c:v>35262</c:v>
                </c:pt>
                <c:pt idx="1708">
                  <c:v>35263</c:v>
                </c:pt>
                <c:pt idx="1709">
                  <c:v>35264</c:v>
                </c:pt>
                <c:pt idx="1710">
                  <c:v>35265</c:v>
                </c:pt>
                <c:pt idx="1711">
                  <c:v>35268</c:v>
                </c:pt>
                <c:pt idx="1712">
                  <c:v>35269</c:v>
                </c:pt>
                <c:pt idx="1713">
                  <c:v>35270</c:v>
                </c:pt>
                <c:pt idx="1714">
                  <c:v>35271</c:v>
                </c:pt>
                <c:pt idx="1715">
                  <c:v>35272</c:v>
                </c:pt>
                <c:pt idx="1716">
                  <c:v>35275</c:v>
                </c:pt>
                <c:pt idx="1717">
                  <c:v>35276</c:v>
                </c:pt>
                <c:pt idx="1718">
                  <c:v>35277</c:v>
                </c:pt>
                <c:pt idx="1719">
                  <c:v>35278</c:v>
                </c:pt>
                <c:pt idx="1720">
                  <c:v>35279</c:v>
                </c:pt>
                <c:pt idx="1721">
                  <c:v>35282</c:v>
                </c:pt>
                <c:pt idx="1722">
                  <c:v>35283</c:v>
                </c:pt>
                <c:pt idx="1723">
                  <c:v>35284</c:v>
                </c:pt>
                <c:pt idx="1724">
                  <c:v>35285</c:v>
                </c:pt>
                <c:pt idx="1725">
                  <c:v>35286</c:v>
                </c:pt>
                <c:pt idx="1726">
                  <c:v>35289</c:v>
                </c:pt>
                <c:pt idx="1727">
                  <c:v>35290</c:v>
                </c:pt>
                <c:pt idx="1728">
                  <c:v>35291</c:v>
                </c:pt>
                <c:pt idx="1729">
                  <c:v>35292</c:v>
                </c:pt>
                <c:pt idx="1730">
                  <c:v>35293</c:v>
                </c:pt>
                <c:pt idx="1731">
                  <c:v>35296</c:v>
                </c:pt>
                <c:pt idx="1732">
                  <c:v>35297</c:v>
                </c:pt>
                <c:pt idx="1733">
                  <c:v>35298</c:v>
                </c:pt>
                <c:pt idx="1734">
                  <c:v>35299</c:v>
                </c:pt>
                <c:pt idx="1735">
                  <c:v>35300</c:v>
                </c:pt>
                <c:pt idx="1736">
                  <c:v>35303</c:v>
                </c:pt>
                <c:pt idx="1737">
                  <c:v>35304</c:v>
                </c:pt>
                <c:pt idx="1738">
                  <c:v>35305</c:v>
                </c:pt>
                <c:pt idx="1739">
                  <c:v>35306</c:v>
                </c:pt>
                <c:pt idx="1740">
                  <c:v>35307</c:v>
                </c:pt>
                <c:pt idx="1741">
                  <c:v>35310</c:v>
                </c:pt>
                <c:pt idx="1742">
                  <c:v>35311</c:v>
                </c:pt>
                <c:pt idx="1743">
                  <c:v>35312</c:v>
                </c:pt>
                <c:pt idx="1744">
                  <c:v>35313</c:v>
                </c:pt>
                <c:pt idx="1745">
                  <c:v>35314</c:v>
                </c:pt>
                <c:pt idx="1746">
                  <c:v>35317</c:v>
                </c:pt>
                <c:pt idx="1747">
                  <c:v>35318</c:v>
                </c:pt>
                <c:pt idx="1748">
                  <c:v>35319</c:v>
                </c:pt>
                <c:pt idx="1749">
                  <c:v>35320</c:v>
                </c:pt>
                <c:pt idx="1750">
                  <c:v>35321</c:v>
                </c:pt>
                <c:pt idx="1751">
                  <c:v>35324</c:v>
                </c:pt>
                <c:pt idx="1752">
                  <c:v>35325</c:v>
                </c:pt>
                <c:pt idx="1753">
                  <c:v>35326</c:v>
                </c:pt>
                <c:pt idx="1754">
                  <c:v>35327</c:v>
                </c:pt>
                <c:pt idx="1755">
                  <c:v>35328</c:v>
                </c:pt>
                <c:pt idx="1756">
                  <c:v>35331</c:v>
                </c:pt>
                <c:pt idx="1757">
                  <c:v>35332</c:v>
                </c:pt>
                <c:pt idx="1758">
                  <c:v>35333</c:v>
                </c:pt>
                <c:pt idx="1759">
                  <c:v>35334</c:v>
                </c:pt>
                <c:pt idx="1760">
                  <c:v>35335</c:v>
                </c:pt>
                <c:pt idx="1761">
                  <c:v>35338</c:v>
                </c:pt>
                <c:pt idx="1762">
                  <c:v>35339</c:v>
                </c:pt>
                <c:pt idx="1763">
                  <c:v>35340</c:v>
                </c:pt>
                <c:pt idx="1764">
                  <c:v>35341</c:v>
                </c:pt>
                <c:pt idx="1765">
                  <c:v>35342</c:v>
                </c:pt>
                <c:pt idx="1766">
                  <c:v>35345</c:v>
                </c:pt>
                <c:pt idx="1767">
                  <c:v>35346</c:v>
                </c:pt>
                <c:pt idx="1768">
                  <c:v>35347</c:v>
                </c:pt>
                <c:pt idx="1769">
                  <c:v>35348</c:v>
                </c:pt>
                <c:pt idx="1770">
                  <c:v>35349</c:v>
                </c:pt>
                <c:pt idx="1771">
                  <c:v>35352</c:v>
                </c:pt>
                <c:pt idx="1772">
                  <c:v>35353</c:v>
                </c:pt>
                <c:pt idx="1773">
                  <c:v>35354</c:v>
                </c:pt>
                <c:pt idx="1774">
                  <c:v>35355</c:v>
                </c:pt>
                <c:pt idx="1775">
                  <c:v>35356</c:v>
                </c:pt>
                <c:pt idx="1776">
                  <c:v>35359</c:v>
                </c:pt>
                <c:pt idx="1777">
                  <c:v>35360</c:v>
                </c:pt>
                <c:pt idx="1778">
                  <c:v>35361</c:v>
                </c:pt>
                <c:pt idx="1779">
                  <c:v>35362</c:v>
                </c:pt>
                <c:pt idx="1780">
                  <c:v>35363</c:v>
                </c:pt>
                <c:pt idx="1781">
                  <c:v>35366</c:v>
                </c:pt>
                <c:pt idx="1782">
                  <c:v>35367</c:v>
                </c:pt>
                <c:pt idx="1783">
                  <c:v>35368</c:v>
                </c:pt>
                <c:pt idx="1784">
                  <c:v>35369</c:v>
                </c:pt>
                <c:pt idx="1785">
                  <c:v>35370</c:v>
                </c:pt>
                <c:pt idx="1786">
                  <c:v>35373</c:v>
                </c:pt>
                <c:pt idx="1787">
                  <c:v>35374</c:v>
                </c:pt>
                <c:pt idx="1788">
                  <c:v>35375</c:v>
                </c:pt>
                <c:pt idx="1789">
                  <c:v>35376</c:v>
                </c:pt>
                <c:pt idx="1790">
                  <c:v>35377</c:v>
                </c:pt>
                <c:pt idx="1791">
                  <c:v>35380</c:v>
                </c:pt>
                <c:pt idx="1792">
                  <c:v>35381</c:v>
                </c:pt>
                <c:pt idx="1793">
                  <c:v>35382</c:v>
                </c:pt>
                <c:pt idx="1794">
                  <c:v>35383</c:v>
                </c:pt>
                <c:pt idx="1795">
                  <c:v>35384</c:v>
                </c:pt>
                <c:pt idx="1796">
                  <c:v>35387</c:v>
                </c:pt>
                <c:pt idx="1797">
                  <c:v>35388</c:v>
                </c:pt>
                <c:pt idx="1798">
                  <c:v>35389</c:v>
                </c:pt>
                <c:pt idx="1799">
                  <c:v>35390</c:v>
                </c:pt>
                <c:pt idx="1800">
                  <c:v>35391</c:v>
                </c:pt>
                <c:pt idx="1801">
                  <c:v>35394</c:v>
                </c:pt>
                <c:pt idx="1802">
                  <c:v>35395</c:v>
                </c:pt>
                <c:pt idx="1803">
                  <c:v>35396</c:v>
                </c:pt>
                <c:pt idx="1804">
                  <c:v>35397</c:v>
                </c:pt>
                <c:pt idx="1805">
                  <c:v>35398</c:v>
                </c:pt>
                <c:pt idx="1806">
                  <c:v>35401</c:v>
                </c:pt>
                <c:pt idx="1807">
                  <c:v>35402</c:v>
                </c:pt>
                <c:pt idx="1808">
                  <c:v>35403</c:v>
                </c:pt>
                <c:pt idx="1809">
                  <c:v>35404</c:v>
                </c:pt>
                <c:pt idx="1810">
                  <c:v>35405</c:v>
                </c:pt>
                <c:pt idx="1811">
                  <c:v>35408</c:v>
                </c:pt>
                <c:pt idx="1812">
                  <c:v>35409</c:v>
                </c:pt>
                <c:pt idx="1813">
                  <c:v>35410</c:v>
                </c:pt>
                <c:pt idx="1814">
                  <c:v>35411</c:v>
                </c:pt>
                <c:pt idx="1815">
                  <c:v>35412</c:v>
                </c:pt>
                <c:pt idx="1816">
                  <c:v>35415</c:v>
                </c:pt>
                <c:pt idx="1817">
                  <c:v>35416</c:v>
                </c:pt>
                <c:pt idx="1818">
                  <c:v>35417</c:v>
                </c:pt>
                <c:pt idx="1819">
                  <c:v>35418</c:v>
                </c:pt>
                <c:pt idx="1820">
                  <c:v>35419</c:v>
                </c:pt>
                <c:pt idx="1821">
                  <c:v>35422</c:v>
                </c:pt>
                <c:pt idx="1822">
                  <c:v>35423</c:v>
                </c:pt>
                <c:pt idx="1823">
                  <c:v>35424</c:v>
                </c:pt>
                <c:pt idx="1824">
                  <c:v>35425</c:v>
                </c:pt>
                <c:pt idx="1825">
                  <c:v>35426</c:v>
                </c:pt>
                <c:pt idx="1826">
                  <c:v>35429</c:v>
                </c:pt>
                <c:pt idx="1827">
                  <c:v>35430</c:v>
                </c:pt>
                <c:pt idx="1828">
                  <c:v>35431</c:v>
                </c:pt>
                <c:pt idx="1829">
                  <c:v>35432</c:v>
                </c:pt>
                <c:pt idx="1830">
                  <c:v>35433</c:v>
                </c:pt>
                <c:pt idx="1831">
                  <c:v>35436</c:v>
                </c:pt>
                <c:pt idx="1832">
                  <c:v>35437</c:v>
                </c:pt>
                <c:pt idx="1833">
                  <c:v>35438</c:v>
                </c:pt>
                <c:pt idx="1834">
                  <c:v>35439</c:v>
                </c:pt>
                <c:pt idx="1835">
                  <c:v>35440</c:v>
                </c:pt>
                <c:pt idx="1836">
                  <c:v>35443</c:v>
                </c:pt>
                <c:pt idx="1837">
                  <c:v>35444</c:v>
                </c:pt>
                <c:pt idx="1838">
                  <c:v>35445</c:v>
                </c:pt>
                <c:pt idx="1839">
                  <c:v>35446</c:v>
                </c:pt>
                <c:pt idx="1840">
                  <c:v>35447</c:v>
                </c:pt>
                <c:pt idx="1841">
                  <c:v>35450</c:v>
                </c:pt>
                <c:pt idx="1842">
                  <c:v>35451</c:v>
                </c:pt>
                <c:pt idx="1843">
                  <c:v>35452</c:v>
                </c:pt>
                <c:pt idx="1844">
                  <c:v>35453</c:v>
                </c:pt>
                <c:pt idx="1845">
                  <c:v>35454</c:v>
                </c:pt>
                <c:pt idx="1846">
                  <c:v>35457</c:v>
                </c:pt>
                <c:pt idx="1847">
                  <c:v>35458</c:v>
                </c:pt>
                <c:pt idx="1848">
                  <c:v>35459</c:v>
                </c:pt>
                <c:pt idx="1849">
                  <c:v>35460</c:v>
                </c:pt>
                <c:pt idx="1850">
                  <c:v>35461</c:v>
                </c:pt>
                <c:pt idx="1851">
                  <c:v>35464</c:v>
                </c:pt>
                <c:pt idx="1852">
                  <c:v>35465</c:v>
                </c:pt>
                <c:pt idx="1853">
                  <c:v>35466</c:v>
                </c:pt>
                <c:pt idx="1854">
                  <c:v>35467</c:v>
                </c:pt>
                <c:pt idx="1855">
                  <c:v>35468</c:v>
                </c:pt>
                <c:pt idx="1856">
                  <c:v>35471</c:v>
                </c:pt>
                <c:pt idx="1857">
                  <c:v>35472</c:v>
                </c:pt>
                <c:pt idx="1858">
                  <c:v>35473</c:v>
                </c:pt>
                <c:pt idx="1859">
                  <c:v>35474</c:v>
                </c:pt>
                <c:pt idx="1860">
                  <c:v>35475</c:v>
                </c:pt>
                <c:pt idx="1861">
                  <c:v>35478</c:v>
                </c:pt>
                <c:pt idx="1862">
                  <c:v>35479</c:v>
                </c:pt>
                <c:pt idx="1863">
                  <c:v>35480</c:v>
                </c:pt>
                <c:pt idx="1864">
                  <c:v>35481</c:v>
                </c:pt>
                <c:pt idx="1865">
                  <c:v>35482</c:v>
                </c:pt>
                <c:pt idx="1866">
                  <c:v>35485</c:v>
                </c:pt>
                <c:pt idx="1867">
                  <c:v>35486</c:v>
                </c:pt>
                <c:pt idx="1868">
                  <c:v>35487</c:v>
                </c:pt>
                <c:pt idx="1869">
                  <c:v>35488</c:v>
                </c:pt>
                <c:pt idx="1870">
                  <c:v>35489</c:v>
                </c:pt>
                <c:pt idx="1871">
                  <c:v>35492</c:v>
                </c:pt>
                <c:pt idx="1872">
                  <c:v>35493</c:v>
                </c:pt>
                <c:pt idx="1873">
                  <c:v>35494</c:v>
                </c:pt>
                <c:pt idx="1874">
                  <c:v>35495</c:v>
                </c:pt>
                <c:pt idx="1875">
                  <c:v>35496</c:v>
                </c:pt>
                <c:pt idx="1876">
                  <c:v>35499</c:v>
                </c:pt>
                <c:pt idx="1877">
                  <c:v>35500</c:v>
                </c:pt>
                <c:pt idx="1878">
                  <c:v>35501</c:v>
                </c:pt>
                <c:pt idx="1879">
                  <c:v>35502</c:v>
                </c:pt>
                <c:pt idx="1880">
                  <c:v>35503</c:v>
                </c:pt>
                <c:pt idx="1881">
                  <c:v>35506</c:v>
                </c:pt>
                <c:pt idx="1882">
                  <c:v>35507</c:v>
                </c:pt>
                <c:pt idx="1883">
                  <c:v>35508</c:v>
                </c:pt>
                <c:pt idx="1884">
                  <c:v>35509</c:v>
                </c:pt>
                <c:pt idx="1885">
                  <c:v>35510</c:v>
                </c:pt>
                <c:pt idx="1886">
                  <c:v>35513</c:v>
                </c:pt>
                <c:pt idx="1887">
                  <c:v>35514</c:v>
                </c:pt>
                <c:pt idx="1888">
                  <c:v>35515</c:v>
                </c:pt>
                <c:pt idx="1889">
                  <c:v>35516</c:v>
                </c:pt>
                <c:pt idx="1890">
                  <c:v>35517</c:v>
                </c:pt>
                <c:pt idx="1891">
                  <c:v>35520</c:v>
                </c:pt>
                <c:pt idx="1892">
                  <c:v>35521</c:v>
                </c:pt>
                <c:pt idx="1893">
                  <c:v>35522</c:v>
                </c:pt>
                <c:pt idx="1894">
                  <c:v>35523</c:v>
                </c:pt>
                <c:pt idx="1895">
                  <c:v>35524</c:v>
                </c:pt>
                <c:pt idx="1896">
                  <c:v>35527</c:v>
                </c:pt>
                <c:pt idx="1897">
                  <c:v>35528</c:v>
                </c:pt>
                <c:pt idx="1898">
                  <c:v>35529</c:v>
                </c:pt>
                <c:pt idx="1899">
                  <c:v>35530</c:v>
                </c:pt>
                <c:pt idx="1900">
                  <c:v>35531</c:v>
                </c:pt>
                <c:pt idx="1901">
                  <c:v>35534</c:v>
                </c:pt>
                <c:pt idx="1902">
                  <c:v>35535</c:v>
                </c:pt>
                <c:pt idx="1903">
                  <c:v>35536</c:v>
                </c:pt>
                <c:pt idx="1904">
                  <c:v>35537</c:v>
                </c:pt>
                <c:pt idx="1905">
                  <c:v>35538</c:v>
                </c:pt>
                <c:pt idx="1906">
                  <c:v>35541</c:v>
                </c:pt>
                <c:pt idx="1907">
                  <c:v>35542</c:v>
                </c:pt>
                <c:pt idx="1908">
                  <c:v>35543</c:v>
                </c:pt>
                <c:pt idx="1909">
                  <c:v>35544</c:v>
                </c:pt>
                <c:pt idx="1910">
                  <c:v>35545</c:v>
                </c:pt>
                <c:pt idx="1911">
                  <c:v>35548</c:v>
                </c:pt>
                <c:pt idx="1912">
                  <c:v>35549</c:v>
                </c:pt>
                <c:pt idx="1913">
                  <c:v>35550</c:v>
                </c:pt>
                <c:pt idx="1914">
                  <c:v>35551</c:v>
                </c:pt>
                <c:pt idx="1915">
                  <c:v>35552</c:v>
                </c:pt>
                <c:pt idx="1916">
                  <c:v>35555</c:v>
                </c:pt>
                <c:pt idx="1917">
                  <c:v>35556</c:v>
                </c:pt>
                <c:pt idx="1918">
                  <c:v>35557</c:v>
                </c:pt>
                <c:pt idx="1919">
                  <c:v>35558</c:v>
                </c:pt>
                <c:pt idx="1920">
                  <c:v>35559</c:v>
                </c:pt>
                <c:pt idx="1921">
                  <c:v>35562</c:v>
                </c:pt>
                <c:pt idx="1922">
                  <c:v>35563</c:v>
                </c:pt>
                <c:pt idx="1923">
                  <c:v>35564</c:v>
                </c:pt>
                <c:pt idx="1924">
                  <c:v>35565</c:v>
                </c:pt>
                <c:pt idx="1925">
                  <c:v>35566</c:v>
                </c:pt>
                <c:pt idx="1926">
                  <c:v>35569</c:v>
                </c:pt>
                <c:pt idx="1927">
                  <c:v>35570</c:v>
                </c:pt>
                <c:pt idx="1928">
                  <c:v>35571</c:v>
                </c:pt>
                <c:pt idx="1929">
                  <c:v>35572</c:v>
                </c:pt>
                <c:pt idx="1930">
                  <c:v>35573</c:v>
                </c:pt>
                <c:pt idx="1931">
                  <c:v>35576</c:v>
                </c:pt>
                <c:pt idx="1932">
                  <c:v>35577</c:v>
                </c:pt>
                <c:pt idx="1933">
                  <c:v>35578</c:v>
                </c:pt>
                <c:pt idx="1934">
                  <c:v>35579</c:v>
                </c:pt>
                <c:pt idx="1935">
                  <c:v>35580</c:v>
                </c:pt>
                <c:pt idx="1936">
                  <c:v>35583</c:v>
                </c:pt>
                <c:pt idx="1937">
                  <c:v>35584</c:v>
                </c:pt>
                <c:pt idx="1938">
                  <c:v>35585</c:v>
                </c:pt>
                <c:pt idx="1939">
                  <c:v>35586</c:v>
                </c:pt>
                <c:pt idx="1940">
                  <c:v>35587</c:v>
                </c:pt>
                <c:pt idx="1941">
                  <c:v>35590</c:v>
                </c:pt>
                <c:pt idx="1942">
                  <c:v>35591</c:v>
                </c:pt>
                <c:pt idx="1943">
                  <c:v>35592</c:v>
                </c:pt>
                <c:pt idx="1944">
                  <c:v>35593</c:v>
                </c:pt>
                <c:pt idx="1945">
                  <c:v>35594</c:v>
                </c:pt>
                <c:pt idx="1946">
                  <c:v>35597</c:v>
                </c:pt>
                <c:pt idx="1947">
                  <c:v>35598</c:v>
                </c:pt>
                <c:pt idx="1948">
                  <c:v>35599</c:v>
                </c:pt>
                <c:pt idx="1949">
                  <c:v>35600</c:v>
                </c:pt>
                <c:pt idx="1950">
                  <c:v>35601</c:v>
                </c:pt>
                <c:pt idx="1951">
                  <c:v>35604</c:v>
                </c:pt>
                <c:pt idx="1952">
                  <c:v>35605</c:v>
                </c:pt>
                <c:pt idx="1953">
                  <c:v>35606</c:v>
                </c:pt>
                <c:pt idx="1954">
                  <c:v>35607</c:v>
                </c:pt>
                <c:pt idx="1955">
                  <c:v>35608</c:v>
                </c:pt>
                <c:pt idx="1956">
                  <c:v>35611</c:v>
                </c:pt>
                <c:pt idx="1957">
                  <c:v>35612</c:v>
                </c:pt>
                <c:pt idx="1958">
                  <c:v>35613</c:v>
                </c:pt>
                <c:pt idx="1959">
                  <c:v>35614</c:v>
                </c:pt>
                <c:pt idx="1960">
                  <c:v>35615</c:v>
                </c:pt>
                <c:pt idx="1961">
                  <c:v>35618</c:v>
                </c:pt>
                <c:pt idx="1962">
                  <c:v>35619</c:v>
                </c:pt>
                <c:pt idx="1963">
                  <c:v>35620</c:v>
                </c:pt>
                <c:pt idx="1964">
                  <c:v>35621</c:v>
                </c:pt>
                <c:pt idx="1965">
                  <c:v>35622</c:v>
                </c:pt>
                <c:pt idx="1966">
                  <c:v>35625</c:v>
                </c:pt>
                <c:pt idx="1967">
                  <c:v>35626</c:v>
                </c:pt>
                <c:pt idx="1968">
                  <c:v>35627</c:v>
                </c:pt>
                <c:pt idx="1969">
                  <c:v>35628</c:v>
                </c:pt>
                <c:pt idx="1970">
                  <c:v>35629</c:v>
                </c:pt>
                <c:pt idx="1971">
                  <c:v>35632</c:v>
                </c:pt>
                <c:pt idx="1972">
                  <c:v>35633</c:v>
                </c:pt>
                <c:pt idx="1973">
                  <c:v>35634</c:v>
                </c:pt>
                <c:pt idx="1974">
                  <c:v>35635</c:v>
                </c:pt>
                <c:pt idx="1975">
                  <c:v>35636</c:v>
                </c:pt>
                <c:pt idx="1976">
                  <c:v>35639</c:v>
                </c:pt>
                <c:pt idx="1977">
                  <c:v>35640</c:v>
                </c:pt>
                <c:pt idx="1978">
                  <c:v>35641</c:v>
                </c:pt>
                <c:pt idx="1979">
                  <c:v>35642</c:v>
                </c:pt>
                <c:pt idx="1980">
                  <c:v>35643</c:v>
                </c:pt>
                <c:pt idx="1981">
                  <c:v>35646</c:v>
                </c:pt>
                <c:pt idx="1982">
                  <c:v>35647</c:v>
                </c:pt>
                <c:pt idx="1983">
                  <c:v>35648</c:v>
                </c:pt>
                <c:pt idx="1984">
                  <c:v>35649</c:v>
                </c:pt>
                <c:pt idx="1985">
                  <c:v>35650</c:v>
                </c:pt>
                <c:pt idx="1986">
                  <c:v>35653</c:v>
                </c:pt>
                <c:pt idx="1987">
                  <c:v>35654</c:v>
                </c:pt>
                <c:pt idx="1988">
                  <c:v>35655</c:v>
                </c:pt>
                <c:pt idx="1989">
                  <c:v>35656</c:v>
                </c:pt>
                <c:pt idx="1990">
                  <c:v>35657</c:v>
                </c:pt>
                <c:pt idx="1991">
                  <c:v>35660</c:v>
                </c:pt>
                <c:pt idx="1992">
                  <c:v>35661</c:v>
                </c:pt>
                <c:pt idx="1993">
                  <c:v>35662</c:v>
                </c:pt>
                <c:pt idx="1994">
                  <c:v>35663</c:v>
                </c:pt>
                <c:pt idx="1995">
                  <c:v>35664</c:v>
                </c:pt>
                <c:pt idx="1996">
                  <c:v>35667</c:v>
                </c:pt>
                <c:pt idx="1997">
                  <c:v>35668</c:v>
                </c:pt>
                <c:pt idx="1998">
                  <c:v>35669</c:v>
                </c:pt>
                <c:pt idx="1999">
                  <c:v>35670</c:v>
                </c:pt>
                <c:pt idx="2000">
                  <c:v>35671</c:v>
                </c:pt>
                <c:pt idx="2001">
                  <c:v>35674</c:v>
                </c:pt>
                <c:pt idx="2002">
                  <c:v>35675</c:v>
                </c:pt>
                <c:pt idx="2003">
                  <c:v>35676</c:v>
                </c:pt>
                <c:pt idx="2004">
                  <c:v>35677</c:v>
                </c:pt>
                <c:pt idx="2005">
                  <c:v>35678</c:v>
                </c:pt>
                <c:pt idx="2006">
                  <c:v>35681</c:v>
                </c:pt>
                <c:pt idx="2007">
                  <c:v>35682</c:v>
                </c:pt>
                <c:pt idx="2008">
                  <c:v>35683</c:v>
                </c:pt>
                <c:pt idx="2009">
                  <c:v>35684</c:v>
                </c:pt>
                <c:pt idx="2010">
                  <c:v>35685</c:v>
                </c:pt>
                <c:pt idx="2011">
                  <c:v>35688</c:v>
                </c:pt>
                <c:pt idx="2012">
                  <c:v>35689</c:v>
                </c:pt>
                <c:pt idx="2013">
                  <c:v>35690</c:v>
                </c:pt>
                <c:pt idx="2014">
                  <c:v>35691</c:v>
                </c:pt>
                <c:pt idx="2015">
                  <c:v>35692</c:v>
                </c:pt>
                <c:pt idx="2016">
                  <c:v>35695</c:v>
                </c:pt>
                <c:pt idx="2017">
                  <c:v>35696</c:v>
                </c:pt>
                <c:pt idx="2018">
                  <c:v>35697</c:v>
                </c:pt>
                <c:pt idx="2019">
                  <c:v>35698</c:v>
                </c:pt>
                <c:pt idx="2020">
                  <c:v>35699</c:v>
                </c:pt>
                <c:pt idx="2021">
                  <c:v>35702</c:v>
                </c:pt>
                <c:pt idx="2022">
                  <c:v>35703</c:v>
                </c:pt>
                <c:pt idx="2023">
                  <c:v>35704</c:v>
                </c:pt>
                <c:pt idx="2024">
                  <c:v>35705</c:v>
                </c:pt>
                <c:pt idx="2025">
                  <c:v>35706</c:v>
                </c:pt>
                <c:pt idx="2026">
                  <c:v>35709</c:v>
                </c:pt>
                <c:pt idx="2027">
                  <c:v>35710</c:v>
                </c:pt>
                <c:pt idx="2028">
                  <c:v>35711</c:v>
                </c:pt>
                <c:pt idx="2029">
                  <c:v>35712</c:v>
                </c:pt>
                <c:pt idx="2030">
                  <c:v>35713</c:v>
                </c:pt>
                <c:pt idx="2031">
                  <c:v>35716</c:v>
                </c:pt>
                <c:pt idx="2032">
                  <c:v>35717</c:v>
                </c:pt>
                <c:pt idx="2033">
                  <c:v>35718</c:v>
                </c:pt>
                <c:pt idx="2034">
                  <c:v>35719</c:v>
                </c:pt>
                <c:pt idx="2035">
                  <c:v>35720</c:v>
                </c:pt>
                <c:pt idx="2036">
                  <c:v>35723</c:v>
                </c:pt>
                <c:pt idx="2037">
                  <c:v>35724</c:v>
                </c:pt>
                <c:pt idx="2038">
                  <c:v>35725</c:v>
                </c:pt>
                <c:pt idx="2039">
                  <c:v>35726</c:v>
                </c:pt>
                <c:pt idx="2040">
                  <c:v>35727</c:v>
                </c:pt>
                <c:pt idx="2041">
                  <c:v>35730</c:v>
                </c:pt>
                <c:pt idx="2042">
                  <c:v>35731</c:v>
                </c:pt>
                <c:pt idx="2043">
                  <c:v>35732</c:v>
                </c:pt>
                <c:pt idx="2044">
                  <c:v>35733</c:v>
                </c:pt>
                <c:pt idx="2045">
                  <c:v>35734</c:v>
                </c:pt>
                <c:pt idx="2046">
                  <c:v>35737</c:v>
                </c:pt>
                <c:pt idx="2047">
                  <c:v>35738</c:v>
                </c:pt>
                <c:pt idx="2048">
                  <c:v>35739</c:v>
                </c:pt>
                <c:pt idx="2049">
                  <c:v>35740</c:v>
                </c:pt>
                <c:pt idx="2050">
                  <c:v>35741</c:v>
                </c:pt>
                <c:pt idx="2051">
                  <c:v>35744</c:v>
                </c:pt>
                <c:pt idx="2052">
                  <c:v>35745</c:v>
                </c:pt>
                <c:pt idx="2053">
                  <c:v>35746</c:v>
                </c:pt>
                <c:pt idx="2054">
                  <c:v>35747</c:v>
                </c:pt>
                <c:pt idx="2055">
                  <c:v>35748</c:v>
                </c:pt>
                <c:pt idx="2056">
                  <c:v>35751</c:v>
                </c:pt>
                <c:pt idx="2057">
                  <c:v>35752</c:v>
                </c:pt>
                <c:pt idx="2058">
                  <c:v>35753</c:v>
                </c:pt>
                <c:pt idx="2059">
                  <c:v>35754</c:v>
                </c:pt>
                <c:pt idx="2060">
                  <c:v>35755</c:v>
                </c:pt>
                <c:pt idx="2061">
                  <c:v>35758</c:v>
                </c:pt>
                <c:pt idx="2062">
                  <c:v>35759</c:v>
                </c:pt>
                <c:pt idx="2063">
                  <c:v>35760</c:v>
                </c:pt>
                <c:pt idx="2064">
                  <c:v>35761</c:v>
                </c:pt>
                <c:pt idx="2065">
                  <c:v>35762</c:v>
                </c:pt>
                <c:pt idx="2066">
                  <c:v>35765</c:v>
                </c:pt>
                <c:pt idx="2067">
                  <c:v>35766</c:v>
                </c:pt>
                <c:pt idx="2068">
                  <c:v>35767</c:v>
                </c:pt>
                <c:pt idx="2069">
                  <c:v>35768</c:v>
                </c:pt>
                <c:pt idx="2070">
                  <c:v>35769</c:v>
                </c:pt>
                <c:pt idx="2071">
                  <c:v>35772</c:v>
                </c:pt>
                <c:pt idx="2072">
                  <c:v>35773</c:v>
                </c:pt>
                <c:pt idx="2073">
                  <c:v>35774</c:v>
                </c:pt>
                <c:pt idx="2074">
                  <c:v>35775</c:v>
                </c:pt>
                <c:pt idx="2075">
                  <c:v>35776</c:v>
                </c:pt>
                <c:pt idx="2076">
                  <c:v>35779</c:v>
                </c:pt>
                <c:pt idx="2077">
                  <c:v>35780</c:v>
                </c:pt>
                <c:pt idx="2078">
                  <c:v>35781</c:v>
                </c:pt>
                <c:pt idx="2079">
                  <c:v>35782</c:v>
                </c:pt>
                <c:pt idx="2080">
                  <c:v>35783</c:v>
                </c:pt>
                <c:pt idx="2081">
                  <c:v>35786</c:v>
                </c:pt>
                <c:pt idx="2082">
                  <c:v>35787</c:v>
                </c:pt>
                <c:pt idx="2083">
                  <c:v>35788</c:v>
                </c:pt>
                <c:pt idx="2084">
                  <c:v>35789</c:v>
                </c:pt>
                <c:pt idx="2085">
                  <c:v>35790</c:v>
                </c:pt>
                <c:pt idx="2086">
                  <c:v>35793</c:v>
                </c:pt>
                <c:pt idx="2087">
                  <c:v>35794</c:v>
                </c:pt>
                <c:pt idx="2088">
                  <c:v>35795</c:v>
                </c:pt>
                <c:pt idx="2089">
                  <c:v>35796</c:v>
                </c:pt>
                <c:pt idx="2090">
                  <c:v>35797</c:v>
                </c:pt>
                <c:pt idx="2091">
                  <c:v>35800</c:v>
                </c:pt>
                <c:pt idx="2092">
                  <c:v>35801</c:v>
                </c:pt>
                <c:pt idx="2093">
                  <c:v>35802</c:v>
                </c:pt>
                <c:pt idx="2094">
                  <c:v>35803</c:v>
                </c:pt>
                <c:pt idx="2095">
                  <c:v>35804</c:v>
                </c:pt>
                <c:pt idx="2096">
                  <c:v>35807</c:v>
                </c:pt>
                <c:pt idx="2097">
                  <c:v>35808</c:v>
                </c:pt>
                <c:pt idx="2098">
                  <c:v>35809</c:v>
                </c:pt>
                <c:pt idx="2099">
                  <c:v>35810</c:v>
                </c:pt>
                <c:pt idx="2100">
                  <c:v>35811</c:v>
                </c:pt>
                <c:pt idx="2101">
                  <c:v>35814</c:v>
                </c:pt>
                <c:pt idx="2102">
                  <c:v>35815</c:v>
                </c:pt>
                <c:pt idx="2103">
                  <c:v>35816</c:v>
                </c:pt>
                <c:pt idx="2104">
                  <c:v>35817</c:v>
                </c:pt>
                <c:pt idx="2105">
                  <c:v>35818</c:v>
                </c:pt>
                <c:pt idx="2106">
                  <c:v>35821</c:v>
                </c:pt>
                <c:pt idx="2107">
                  <c:v>35822</c:v>
                </c:pt>
                <c:pt idx="2108">
                  <c:v>35823</c:v>
                </c:pt>
                <c:pt idx="2109">
                  <c:v>35824</c:v>
                </c:pt>
                <c:pt idx="2110">
                  <c:v>35825</c:v>
                </c:pt>
                <c:pt idx="2111">
                  <c:v>35828</c:v>
                </c:pt>
                <c:pt idx="2112">
                  <c:v>35829</c:v>
                </c:pt>
                <c:pt idx="2113">
                  <c:v>35830</c:v>
                </c:pt>
                <c:pt idx="2114">
                  <c:v>35831</c:v>
                </c:pt>
                <c:pt idx="2115">
                  <c:v>35832</c:v>
                </c:pt>
                <c:pt idx="2116">
                  <c:v>35835</c:v>
                </c:pt>
                <c:pt idx="2117">
                  <c:v>35836</c:v>
                </c:pt>
                <c:pt idx="2118">
                  <c:v>35837</c:v>
                </c:pt>
                <c:pt idx="2119">
                  <c:v>35838</c:v>
                </c:pt>
                <c:pt idx="2120">
                  <c:v>35839</c:v>
                </c:pt>
                <c:pt idx="2121">
                  <c:v>35842</c:v>
                </c:pt>
                <c:pt idx="2122">
                  <c:v>35843</c:v>
                </c:pt>
                <c:pt idx="2123">
                  <c:v>35844</c:v>
                </c:pt>
                <c:pt idx="2124">
                  <c:v>35845</c:v>
                </c:pt>
                <c:pt idx="2125">
                  <c:v>35846</c:v>
                </c:pt>
                <c:pt idx="2126">
                  <c:v>35849</c:v>
                </c:pt>
                <c:pt idx="2127">
                  <c:v>35850</c:v>
                </c:pt>
                <c:pt idx="2128">
                  <c:v>35851</c:v>
                </c:pt>
                <c:pt idx="2129">
                  <c:v>35852</c:v>
                </c:pt>
                <c:pt idx="2130">
                  <c:v>35853</c:v>
                </c:pt>
                <c:pt idx="2131">
                  <c:v>35856</c:v>
                </c:pt>
                <c:pt idx="2132">
                  <c:v>35857</c:v>
                </c:pt>
                <c:pt idx="2133">
                  <c:v>35858</c:v>
                </c:pt>
                <c:pt idx="2134">
                  <c:v>35859</c:v>
                </c:pt>
                <c:pt idx="2135">
                  <c:v>35860</c:v>
                </c:pt>
                <c:pt idx="2136">
                  <c:v>35863</c:v>
                </c:pt>
                <c:pt idx="2137">
                  <c:v>35864</c:v>
                </c:pt>
                <c:pt idx="2138">
                  <c:v>35865</c:v>
                </c:pt>
                <c:pt idx="2139">
                  <c:v>35866</c:v>
                </c:pt>
                <c:pt idx="2140">
                  <c:v>35867</c:v>
                </c:pt>
                <c:pt idx="2141">
                  <c:v>35870</c:v>
                </c:pt>
                <c:pt idx="2142">
                  <c:v>35871</c:v>
                </c:pt>
                <c:pt idx="2143">
                  <c:v>35872</c:v>
                </c:pt>
                <c:pt idx="2144">
                  <c:v>35873</c:v>
                </c:pt>
                <c:pt idx="2145">
                  <c:v>35874</c:v>
                </c:pt>
                <c:pt idx="2146">
                  <c:v>35877</c:v>
                </c:pt>
                <c:pt idx="2147">
                  <c:v>35878</c:v>
                </c:pt>
                <c:pt idx="2148">
                  <c:v>35879</c:v>
                </c:pt>
                <c:pt idx="2149">
                  <c:v>35880</c:v>
                </c:pt>
                <c:pt idx="2150">
                  <c:v>35881</c:v>
                </c:pt>
                <c:pt idx="2151">
                  <c:v>35884</c:v>
                </c:pt>
                <c:pt idx="2152">
                  <c:v>35885</c:v>
                </c:pt>
                <c:pt idx="2153">
                  <c:v>35886</c:v>
                </c:pt>
                <c:pt idx="2154">
                  <c:v>35887</c:v>
                </c:pt>
                <c:pt idx="2155">
                  <c:v>35888</c:v>
                </c:pt>
                <c:pt idx="2156">
                  <c:v>35891</c:v>
                </c:pt>
                <c:pt idx="2157">
                  <c:v>35892</c:v>
                </c:pt>
                <c:pt idx="2158">
                  <c:v>35893</c:v>
                </c:pt>
                <c:pt idx="2159">
                  <c:v>35894</c:v>
                </c:pt>
                <c:pt idx="2160">
                  <c:v>35895</c:v>
                </c:pt>
                <c:pt idx="2161">
                  <c:v>35898</c:v>
                </c:pt>
                <c:pt idx="2162">
                  <c:v>35899</c:v>
                </c:pt>
                <c:pt idx="2163">
                  <c:v>35900</c:v>
                </c:pt>
                <c:pt idx="2164">
                  <c:v>35901</c:v>
                </c:pt>
                <c:pt idx="2165">
                  <c:v>35902</c:v>
                </c:pt>
                <c:pt idx="2166">
                  <c:v>35905</c:v>
                </c:pt>
                <c:pt idx="2167">
                  <c:v>35906</c:v>
                </c:pt>
                <c:pt idx="2168">
                  <c:v>35907</c:v>
                </c:pt>
                <c:pt idx="2169">
                  <c:v>35908</c:v>
                </c:pt>
                <c:pt idx="2170">
                  <c:v>35909</c:v>
                </c:pt>
                <c:pt idx="2171">
                  <c:v>35912</c:v>
                </c:pt>
                <c:pt idx="2172">
                  <c:v>35913</c:v>
                </c:pt>
                <c:pt idx="2173">
                  <c:v>35914</c:v>
                </c:pt>
                <c:pt idx="2174">
                  <c:v>35915</c:v>
                </c:pt>
                <c:pt idx="2175">
                  <c:v>35916</c:v>
                </c:pt>
                <c:pt idx="2176">
                  <c:v>35919</c:v>
                </c:pt>
                <c:pt idx="2177">
                  <c:v>35920</c:v>
                </c:pt>
                <c:pt idx="2178">
                  <c:v>35921</c:v>
                </c:pt>
                <c:pt idx="2179">
                  <c:v>35922</c:v>
                </c:pt>
                <c:pt idx="2180">
                  <c:v>35923</c:v>
                </c:pt>
                <c:pt idx="2181">
                  <c:v>35926</c:v>
                </c:pt>
                <c:pt idx="2182">
                  <c:v>35927</c:v>
                </c:pt>
                <c:pt idx="2183">
                  <c:v>35928</c:v>
                </c:pt>
                <c:pt idx="2184">
                  <c:v>35929</c:v>
                </c:pt>
                <c:pt idx="2185">
                  <c:v>35930</c:v>
                </c:pt>
                <c:pt idx="2186">
                  <c:v>35933</c:v>
                </c:pt>
                <c:pt idx="2187">
                  <c:v>35934</c:v>
                </c:pt>
                <c:pt idx="2188">
                  <c:v>35935</c:v>
                </c:pt>
                <c:pt idx="2189">
                  <c:v>35936</c:v>
                </c:pt>
                <c:pt idx="2190">
                  <c:v>35937</c:v>
                </c:pt>
                <c:pt idx="2191">
                  <c:v>35940</c:v>
                </c:pt>
                <c:pt idx="2192">
                  <c:v>35941</c:v>
                </c:pt>
                <c:pt idx="2193">
                  <c:v>35942</c:v>
                </c:pt>
                <c:pt idx="2194">
                  <c:v>35943</c:v>
                </c:pt>
                <c:pt idx="2195">
                  <c:v>35944</c:v>
                </c:pt>
                <c:pt idx="2196">
                  <c:v>35947</c:v>
                </c:pt>
                <c:pt idx="2197">
                  <c:v>35948</c:v>
                </c:pt>
                <c:pt idx="2198">
                  <c:v>35949</c:v>
                </c:pt>
                <c:pt idx="2199">
                  <c:v>35950</c:v>
                </c:pt>
                <c:pt idx="2200">
                  <c:v>35951</c:v>
                </c:pt>
                <c:pt idx="2201">
                  <c:v>35954</c:v>
                </c:pt>
                <c:pt idx="2202">
                  <c:v>35955</c:v>
                </c:pt>
                <c:pt idx="2203">
                  <c:v>35956</c:v>
                </c:pt>
                <c:pt idx="2204">
                  <c:v>35957</c:v>
                </c:pt>
                <c:pt idx="2205">
                  <c:v>35958</c:v>
                </c:pt>
                <c:pt idx="2206">
                  <c:v>35961</c:v>
                </c:pt>
                <c:pt idx="2207">
                  <c:v>35962</c:v>
                </c:pt>
                <c:pt idx="2208">
                  <c:v>35963</c:v>
                </c:pt>
                <c:pt idx="2209">
                  <c:v>35964</c:v>
                </c:pt>
                <c:pt idx="2210">
                  <c:v>35965</c:v>
                </c:pt>
                <c:pt idx="2211">
                  <c:v>35968</c:v>
                </c:pt>
                <c:pt idx="2212">
                  <c:v>35969</c:v>
                </c:pt>
                <c:pt idx="2213">
                  <c:v>35970</c:v>
                </c:pt>
                <c:pt idx="2214">
                  <c:v>35971</c:v>
                </c:pt>
                <c:pt idx="2215">
                  <c:v>35972</c:v>
                </c:pt>
                <c:pt idx="2216">
                  <c:v>35975</c:v>
                </c:pt>
                <c:pt idx="2217">
                  <c:v>35976</c:v>
                </c:pt>
                <c:pt idx="2218">
                  <c:v>35977</c:v>
                </c:pt>
                <c:pt idx="2219">
                  <c:v>35978</c:v>
                </c:pt>
                <c:pt idx="2220">
                  <c:v>35979</c:v>
                </c:pt>
                <c:pt idx="2221">
                  <c:v>35982</c:v>
                </c:pt>
                <c:pt idx="2222">
                  <c:v>35983</c:v>
                </c:pt>
                <c:pt idx="2223">
                  <c:v>35984</c:v>
                </c:pt>
                <c:pt idx="2224">
                  <c:v>35985</c:v>
                </c:pt>
                <c:pt idx="2225">
                  <c:v>35986</c:v>
                </c:pt>
                <c:pt idx="2226">
                  <c:v>35989</c:v>
                </c:pt>
                <c:pt idx="2227">
                  <c:v>35990</c:v>
                </c:pt>
                <c:pt idx="2228">
                  <c:v>35991</c:v>
                </c:pt>
                <c:pt idx="2229">
                  <c:v>35992</c:v>
                </c:pt>
                <c:pt idx="2230">
                  <c:v>35993</c:v>
                </c:pt>
                <c:pt idx="2231">
                  <c:v>35996</c:v>
                </c:pt>
                <c:pt idx="2232">
                  <c:v>35997</c:v>
                </c:pt>
                <c:pt idx="2233">
                  <c:v>35998</c:v>
                </c:pt>
                <c:pt idx="2234">
                  <c:v>35999</c:v>
                </c:pt>
                <c:pt idx="2235">
                  <c:v>36000</c:v>
                </c:pt>
                <c:pt idx="2236">
                  <c:v>36003</c:v>
                </c:pt>
                <c:pt idx="2237">
                  <c:v>36004</c:v>
                </c:pt>
                <c:pt idx="2238">
                  <c:v>36005</c:v>
                </c:pt>
                <c:pt idx="2239">
                  <c:v>36006</c:v>
                </c:pt>
                <c:pt idx="2240">
                  <c:v>36007</c:v>
                </c:pt>
                <c:pt idx="2241">
                  <c:v>36010</c:v>
                </c:pt>
                <c:pt idx="2242">
                  <c:v>36011</c:v>
                </c:pt>
                <c:pt idx="2243">
                  <c:v>36012</c:v>
                </c:pt>
                <c:pt idx="2244">
                  <c:v>36013</c:v>
                </c:pt>
                <c:pt idx="2245">
                  <c:v>36014</c:v>
                </c:pt>
                <c:pt idx="2246">
                  <c:v>36017</c:v>
                </c:pt>
                <c:pt idx="2247">
                  <c:v>36018</c:v>
                </c:pt>
                <c:pt idx="2248">
                  <c:v>36019</c:v>
                </c:pt>
                <c:pt idx="2249">
                  <c:v>36020</c:v>
                </c:pt>
                <c:pt idx="2250">
                  <c:v>36021</c:v>
                </c:pt>
                <c:pt idx="2251">
                  <c:v>36024</c:v>
                </c:pt>
                <c:pt idx="2252">
                  <c:v>36025</c:v>
                </c:pt>
                <c:pt idx="2253">
                  <c:v>36026</c:v>
                </c:pt>
                <c:pt idx="2254">
                  <c:v>36027</c:v>
                </c:pt>
                <c:pt idx="2255">
                  <c:v>36028</c:v>
                </c:pt>
                <c:pt idx="2256">
                  <c:v>36031</c:v>
                </c:pt>
                <c:pt idx="2257">
                  <c:v>36032</c:v>
                </c:pt>
                <c:pt idx="2258">
                  <c:v>36033</c:v>
                </c:pt>
                <c:pt idx="2259">
                  <c:v>36034</c:v>
                </c:pt>
                <c:pt idx="2260">
                  <c:v>36035</c:v>
                </c:pt>
                <c:pt idx="2261">
                  <c:v>36038</c:v>
                </c:pt>
                <c:pt idx="2262">
                  <c:v>36039</c:v>
                </c:pt>
                <c:pt idx="2263">
                  <c:v>36040</c:v>
                </c:pt>
                <c:pt idx="2264">
                  <c:v>36041</c:v>
                </c:pt>
                <c:pt idx="2265">
                  <c:v>36042</c:v>
                </c:pt>
                <c:pt idx="2266">
                  <c:v>36045</c:v>
                </c:pt>
                <c:pt idx="2267">
                  <c:v>36046</c:v>
                </c:pt>
                <c:pt idx="2268">
                  <c:v>36047</c:v>
                </c:pt>
                <c:pt idx="2269">
                  <c:v>36048</c:v>
                </c:pt>
                <c:pt idx="2270">
                  <c:v>36049</c:v>
                </c:pt>
                <c:pt idx="2271">
                  <c:v>36052</c:v>
                </c:pt>
                <c:pt idx="2272">
                  <c:v>36053</c:v>
                </c:pt>
                <c:pt idx="2273">
                  <c:v>36054</c:v>
                </c:pt>
                <c:pt idx="2274">
                  <c:v>36055</c:v>
                </c:pt>
                <c:pt idx="2275">
                  <c:v>36056</c:v>
                </c:pt>
                <c:pt idx="2276">
                  <c:v>36059</c:v>
                </c:pt>
                <c:pt idx="2277">
                  <c:v>36060</c:v>
                </c:pt>
                <c:pt idx="2278">
                  <c:v>36061</c:v>
                </c:pt>
                <c:pt idx="2279">
                  <c:v>36062</c:v>
                </c:pt>
                <c:pt idx="2280">
                  <c:v>36063</c:v>
                </c:pt>
                <c:pt idx="2281">
                  <c:v>36066</c:v>
                </c:pt>
                <c:pt idx="2282">
                  <c:v>36067</c:v>
                </c:pt>
                <c:pt idx="2283">
                  <c:v>36068</c:v>
                </c:pt>
                <c:pt idx="2284">
                  <c:v>36069</c:v>
                </c:pt>
                <c:pt idx="2285">
                  <c:v>36070</c:v>
                </c:pt>
                <c:pt idx="2286">
                  <c:v>36073</c:v>
                </c:pt>
                <c:pt idx="2287">
                  <c:v>36074</c:v>
                </c:pt>
                <c:pt idx="2288">
                  <c:v>36075</c:v>
                </c:pt>
                <c:pt idx="2289">
                  <c:v>36076</c:v>
                </c:pt>
                <c:pt idx="2290">
                  <c:v>36077</c:v>
                </c:pt>
                <c:pt idx="2291">
                  <c:v>36080</c:v>
                </c:pt>
                <c:pt idx="2292">
                  <c:v>36081</c:v>
                </c:pt>
                <c:pt idx="2293">
                  <c:v>36082</c:v>
                </c:pt>
                <c:pt idx="2294">
                  <c:v>36083</c:v>
                </c:pt>
                <c:pt idx="2295">
                  <c:v>36084</c:v>
                </c:pt>
                <c:pt idx="2296">
                  <c:v>36087</c:v>
                </c:pt>
                <c:pt idx="2297">
                  <c:v>36088</c:v>
                </c:pt>
                <c:pt idx="2298">
                  <c:v>36089</c:v>
                </c:pt>
                <c:pt idx="2299">
                  <c:v>36090</c:v>
                </c:pt>
                <c:pt idx="2300">
                  <c:v>36091</c:v>
                </c:pt>
                <c:pt idx="2301">
                  <c:v>36094</c:v>
                </c:pt>
                <c:pt idx="2302">
                  <c:v>36095</c:v>
                </c:pt>
                <c:pt idx="2303">
                  <c:v>36096</c:v>
                </c:pt>
                <c:pt idx="2304">
                  <c:v>36097</c:v>
                </c:pt>
                <c:pt idx="2305">
                  <c:v>36098</c:v>
                </c:pt>
                <c:pt idx="2306">
                  <c:v>36101</c:v>
                </c:pt>
                <c:pt idx="2307">
                  <c:v>36102</c:v>
                </c:pt>
                <c:pt idx="2308">
                  <c:v>36103</c:v>
                </c:pt>
                <c:pt idx="2309">
                  <c:v>36104</c:v>
                </c:pt>
                <c:pt idx="2310">
                  <c:v>36105</c:v>
                </c:pt>
                <c:pt idx="2311">
                  <c:v>36108</c:v>
                </c:pt>
                <c:pt idx="2312">
                  <c:v>36109</c:v>
                </c:pt>
                <c:pt idx="2313">
                  <c:v>36110</c:v>
                </c:pt>
                <c:pt idx="2314">
                  <c:v>36111</c:v>
                </c:pt>
                <c:pt idx="2315">
                  <c:v>36112</c:v>
                </c:pt>
                <c:pt idx="2316">
                  <c:v>36115</c:v>
                </c:pt>
                <c:pt idx="2317">
                  <c:v>36116</c:v>
                </c:pt>
                <c:pt idx="2318">
                  <c:v>36117</c:v>
                </c:pt>
                <c:pt idx="2319">
                  <c:v>36118</c:v>
                </c:pt>
                <c:pt idx="2320">
                  <c:v>36119</c:v>
                </c:pt>
                <c:pt idx="2321">
                  <c:v>36122</c:v>
                </c:pt>
                <c:pt idx="2322">
                  <c:v>36123</c:v>
                </c:pt>
                <c:pt idx="2323">
                  <c:v>36124</c:v>
                </c:pt>
                <c:pt idx="2324">
                  <c:v>36125</c:v>
                </c:pt>
                <c:pt idx="2325">
                  <c:v>36126</c:v>
                </c:pt>
                <c:pt idx="2326">
                  <c:v>36129</c:v>
                </c:pt>
                <c:pt idx="2327">
                  <c:v>36130</c:v>
                </c:pt>
                <c:pt idx="2328">
                  <c:v>36131</c:v>
                </c:pt>
                <c:pt idx="2329">
                  <c:v>36132</c:v>
                </c:pt>
                <c:pt idx="2330">
                  <c:v>36133</c:v>
                </c:pt>
                <c:pt idx="2331">
                  <c:v>36136</c:v>
                </c:pt>
                <c:pt idx="2332">
                  <c:v>36137</c:v>
                </c:pt>
                <c:pt idx="2333">
                  <c:v>36138</c:v>
                </c:pt>
                <c:pt idx="2334">
                  <c:v>36139</c:v>
                </c:pt>
                <c:pt idx="2335">
                  <c:v>36140</c:v>
                </c:pt>
                <c:pt idx="2336">
                  <c:v>36143</c:v>
                </c:pt>
                <c:pt idx="2337">
                  <c:v>36144</c:v>
                </c:pt>
                <c:pt idx="2338">
                  <c:v>36145</c:v>
                </c:pt>
                <c:pt idx="2339">
                  <c:v>36146</c:v>
                </c:pt>
                <c:pt idx="2340">
                  <c:v>36147</c:v>
                </c:pt>
                <c:pt idx="2341">
                  <c:v>36150</c:v>
                </c:pt>
                <c:pt idx="2342">
                  <c:v>36151</c:v>
                </c:pt>
                <c:pt idx="2343">
                  <c:v>36152</c:v>
                </c:pt>
                <c:pt idx="2344">
                  <c:v>36153</c:v>
                </c:pt>
                <c:pt idx="2345">
                  <c:v>36154</c:v>
                </c:pt>
                <c:pt idx="2346">
                  <c:v>36157</c:v>
                </c:pt>
                <c:pt idx="2347">
                  <c:v>36158</c:v>
                </c:pt>
                <c:pt idx="2348">
                  <c:v>36159</c:v>
                </c:pt>
                <c:pt idx="2349">
                  <c:v>36160</c:v>
                </c:pt>
                <c:pt idx="2350">
                  <c:v>36161</c:v>
                </c:pt>
                <c:pt idx="2351">
                  <c:v>36164</c:v>
                </c:pt>
                <c:pt idx="2352">
                  <c:v>36165</c:v>
                </c:pt>
                <c:pt idx="2353">
                  <c:v>36166</c:v>
                </c:pt>
                <c:pt idx="2354">
                  <c:v>36167</c:v>
                </c:pt>
                <c:pt idx="2355">
                  <c:v>36168</c:v>
                </c:pt>
                <c:pt idx="2356">
                  <c:v>36171</c:v>
                </c:pt>
                <c:pt idx="2357">
                  <c:v>36172</c:v>
                </c:pt>
                <c:pt idx="2358">
                  <c:v>36173</c:v>
                </c:pt>
                <c:pt idx="2359">
                  <c:v>36174</c:v>
                </c:pt>
                <c:pt idx="2360">
                  <c:v>36175</c:v>
                </c:pt>
                <c:pt idx="2361">
                  <c:v>36178</c:v>
                </c:pt>
                <c:pt idx="2362">
                  <c:v>36179</c:v>
                </c:pt>
                <c:pt idx="2363">
                  <c:v>36180</c:v>
                </c:pt>
                <c:pt idx="2364">
                  <c:v>36181</c:v>
                </c:pt>
                <c:pt idx="2365">
                  <c:v>36182</c:v>
                </c:pt>
                <c:pt idx="2366">
                  <c:v>36185</c:v>
                </c:pt>
                <c:pt idx="2367">
                  <c:v>36186</c:v>
                </c:pt>
                <c:pt idx="2368">
                  <c:v>36187</c:v>
                </c:pt>
                <c:pt idx="2369">
                  <c:v>36188</c:v>
                </c:pt>
                <c:pt idx="2370">
                  <c:v>36189</c:v>
                </c:pt>
                <c:pt idx="2371">
                  <c:v>36192</c:v>
                </c:pt>
                <c:pt idx="2372">
                  <c:v>36193</c:v>
                </c:pt>
                <c:pt idx="2373">
                  <c:v>36194</c:v>
                </c:pt>
                <c:pt idx="2374">
                  <c:v>36195</c:v>
                </c:pt>
                <c:pt idx="2375">
                  <c:v>36196</c:v>
                </c:pt>
                <c:pt idx="2376">
                  <c:v>36199</c:v>
                </c:pt>
                <c:pt idx="2377">
                  <c:v>36200</c:v>
                </c:pt>
                <c:pt idx="2378">
                  <c:v>36201</c:v>
                </c:pt>
                <c:pt idx="2379">
                  <c:v>36202</c:v>
                </c:pt>
                <c:pt idx="2380">
                  <c:v>36203</c:v>
                </c:pt>
                <c:pt idx="2381">
                  <c:v>36206</c:v>
                </c:pt>
                <c:pt idx="2382">
                  <c:v>36207</c:v>
                </c:pt>
                <c:pt idx="2383">
                  <c:v>36208</c:v>
                </c:pt>
                <c:pt idx="2384">
                  <c:v>36209</c:v>
                </c:pt>
                <c:pt idx="2385">
                  <c:v>36210</c:v>
                </c:pt>
                <c:pt idx="2386">
                  <c:v>36213</c:v>
                </c:pt>
                <c:pt idx="2387">
                  <c:v>36214</c:v>
                </c:pt>
                <c:pt idx="2388">
                  <c:v>36215</c:v>
                </c:pt>
                <c:pt idx="2389">
                  <c:v>36216</c:v>
                </c:pt>
                <c:pt idx="2390">
                  <c:v>36217</c:v>
                </c:pt>
                <c:pt idx="2391">
                  <c:v>36220</c:v>
                </c:pt>
                <c:pt idx="2392">
                  <c:v>36221</c:v>
                </c:pt>
                <c:pt idx="2393">
                  <c:v>36222</c:v>
                </c:pt>
                <c:pt idx="2394">
                  <c:v>36223</c:v>
                </c:pt>
                <c:pt idx="2395">
                  <c:v>36224</c:v>
                </c:pt>
                <c:pt idx="2396">
                  <c:v>36227</c:v>
                </c:pt>
                <c:pt idx="2397">
                  <c:v>36228</c:v>
                </c:pt>
                <c:pt idx="2398">
                  <c:v>36229</c:v>
                </c:pt>
                <c:pt idx="2399">
                  <c:v>36230</c:v>
                </c:pt>
                <c:pt idx="2400">
                  <c:v>36231</c:v>
                </c:pt>
                <c:pt idx="2401">
                  <c:v>36234</c:v>
                </c:pt>
                <c:pt idx="2402">
                  <c:v>36235</c:v>
                </c:pt>
                <c:pt idx="2403">
                  <c:v>36236</c:v>
                </c:pt>
                <c:pt idx="2404">
                  <c:v>36237</c:v>
                </c:pt>
                <c:pt idx="2405">
                  <c:v>36238</c:v>
                </c:pt>
                <c:pt idx="2406">
                  <c:v>36241</c:v>
                </c:pt>
                <c:pt idx="2407">
                  <c:v>36242</c:v>
                </c:pt>
                <c:pt idx="2408">
                  <c:v>36243</c:v>
                </c:pt>
                <c:pt idx="2409">
                  <c:v>36244</c:v>
                </c:pt>
                <c:pt idx="2410">
                  <c:v>36245</c:v>
                </c:pt>
                <c:pt idx="2411">
                  <c:v>36248</c:v>
                </c:pt>
                <c:pt idx="2412">
                  <c:v>36249</c:v>
                </c:pt>
                <c:pt idx="2413">
                  <c:v>36250</c:v>
                </c:pt>
                <c:pt idx="2414">
                  <c:v>36251</c:v>
                </c:pt>
                <c:pt idx="2415">
                  <c:v>36252</c:v>
                </c:pt>
                <c:pt idx="2416">
                  <c:v>36255</c:v>
                </c:pt>
                <c:pt idx="2417">
                  <c:v>36256</c:v>
                </c:pt>
                <c:pt idx="2418">
                  <c:v>36257</c:v>
                </c:pt>
                <c:pt idx="2419">
                  <c:v>36258</c:v>
                </c:pt>
                <c:pt idx="2420">
                  <c:v>36259</c:v>
                </c:pt>
                <c:pt idx="2421">
                  <c:v>36262</c:v>
                </c:pt>
                <c:pt idx="2422">
                  <c:v>36263</c:v>
                </c:pt>
                <c:pt idx="2423">
                  <c:v>36264</c:v>
                </c:pt>
                <c:pt idx="2424">
                  <c:v>36265</c:v>
                </c:pt>
                <c:pt idx="2425">
                  <c:v>36266</c:v>
                </c:pt>
                <c:pt idx="2426">
                  <c:v>36269</c:v>
                </c:pt>
                <c:pt idx="2427">
                  <c:v>36270</c:v>
                </c:pt>
                <c:pt idx="2428">
                  <c:v>36271</c:v>
                </c:pt>
                <c:pt idx="2429">
                  <c:v>36272</c:v>
                </c:pt>
                <c:pt idx="2430">
                  <c:v>36273</c:v>
                </c:pt>
                <c:pt idx="2431">
                  <c:v>36276</c:v>
                </c:pt>
                <c:pt idx="2432">
                  <c:v>36277</c:v>
                </c:pt>
                <c:pt idx="2433">
                  <c:v>36278</c:v>
                </c:pt>
                <c:pt idx="2434">
                  <c:v>36279</c:v>
                </c:pt>
                <c:pt idx="2435">
                  <c:v>36280</c:v>
                </c:pt>
                <c:pt idx="2436">
                  <c:v>36283</c:v>
                </c:pt>
                <c:pt idx="2437">
                  <c:v>36284</c:v>
                </c:pt>
                <c:pt idx="2438">
                  <c:v>36285</c:v>
                </c:pt>
                <c:pt idx="2439">
                  <c:v>36286</c:v>
                </c:pt>
                <c:pt idx="2440">
                  <c:v>36287</c:v>
                </c:pt>
                <c:pt idx="2441">
                  <c:v>36290</c:v>
                </c:pt>
                <c:pt idx="2442">
                  <c:v>36291</c:v>
                </c:pt>
                <c:pt idx="2443">
                  <c:v>36292</c:v>
                </c:pt>
                <c:pt idx="2444">
                  <c:v>36293</c:v>
                </c:pt>
                <c:pt idx="2445">
                  <c:v>36294</c:v>
                </c:pt>
                <c:pt idx="2446">
                  <c:v>36297</c:v>
                </c:pt>
                <c:pt idx="2447">
                  <c:v>36298</c:v>
                </c:pt>
                <c:pt idx="2448">
                  <c:v>36299</c:v>
                </c:pt>
                <c:pt idx="2449">
                  <c:v>36300</c:v>
                </c:pt>
                <c:pt idx="2450">
                  <c:v>36301</c:v>
                </c:pt>
                <c:pt idx="2451">
                  <c:v>36304</c:v>
                </c:pt>
                <c:pt idx="2452">
                  <c:v>36305</c:v>
                </c:pt>
                <c:pt idx="2453">
                  <c:v>36306</c:v>
                </c:pt>
                <c:pt idx="2454">
                  <c:v>36307</c:v>
                </c:pt>
                <c:pt idx="2455">
                  <c:v>36308</c:v>
                </c:pt>
                <c:pt idx="2456">
                  <c:v>36311</c:v>
                </c:pt>
                <c:pt idx="2457">
                  <c:v>36312</c:v>
                </c:pt>
                <c:pt idx="2458">
                  <c:v>36313</c:v>
                </c:pt>
                <c:pt idx="2459">
                  <c:v>36314</c:v>
                </c:pt>
                <c:pt idx="2460">
                  <c:v>36315</c:v>
                </c:pt>
                <c:pt idx="2461">
                  <c:v>36318</c:v>
                </c:pt>
                <c:pt idx="2462">
                  <c:v>36319</c:v>
                </c:pt>
                <c:pt idx="2463">
                  <c:v>36320</c:v>
                </c:pt>
                <c:pt idx="2464">
                  <c:v>36321</c:v>
                </c:pt>
                <c:pt idx="2465">
                  <c:v>36322</c:v>
                </c:pt>
                <c:pt idx="2466">
                  <c:v>36325</c:v>
                </c:pt>
                <c:pt idx="2467">
                  <c:v>36326</c:v>
                </c:pt>
                <c:pt idx="2468">
                  <c:v>36327</c:v>
                </c:pt>
                <c:pt idx="2469">
                  <c:v>36328</c:v>
                </c:pt>
                <c:pt idx="2470">
                  <c:v>36329</c:v>
                </c:pt>
                <c:pt idx="2471">
                  <c:v>36332</c:v>
                </c:pt>
                <c:pt idx="2472">
                  <c:v>36333</c:v>
                </c:pt>
                <c:pt idx="2473">
                  <c:v>36334</c:v>
                </c:pt>
                <c:pt idx="2474">
                  <c:v>36335</c:v>
                </c:pt>
                <c:pt idx="2475">
                  <c:v>36336</c:v>
                </c:pt>
                <c:pt idx="2476">
                  <c:v>36339</c:v>
                </c:pt>
                <c:pt idx="2477">
                  <c:v>36340</c:v>
                </c:pt>
                <c:pt idx="2478">
                  <c:v>36341</c:v>
                </c:pt>
                <c:pt idx="2479">
                  <c:v>36342</c:v>
                </c:pt>
                <c:pt idx="2480">
                  <c:v>36343</c:v>
                </c:pt>
                <c:pt idx="2481">
                  <c:v>36346</c:v>
                </c:pt>
                <c:pt idx="2482">
                  <c:v>36347</c:v>
                </c:pt>
                <c:pt idx="2483">
                  <c:v>36348</c:v>
                </c:pt>
                <c:pt idx="2484">
                  <c:v>36349</c:v>
                </c:pt>
                <c:pt idx="2485">
                  <c:v>36350</c:v>
                </c:pt>
                <c:pt idx="2486">
                  <c:v>36353</c:v>
                </c:pt>
                <c:pt idx="2487">
                  <c:v>36354</c:v>
                </c:pt>
                <c:pt idx="2488">
                  <c:v>36355</c:v>
                </c:pt>
                <c:pt idx="2489">
                  <c:v>36356</c:v>
                </c:pt>
                <c:pt idx="2490">
                  <c:v>36357</c:v>
                </c:pt>
                <c:pt idx="2491">
                  <c:v>36360</c:v>
                </c:pt>
                <c:pt idx="2492">
                  <c:v>36361</c:v>
                </c:pt>
                <c:pt idx="2493">
                  <c:v>36362</c:v>
                </c:pt>
                <c:pt idx="2494">
                  <c:v>36363</c:v>
                </c:pt>
                <c:pt idx="2495">
                  <c:v>36364</c:v>
                </c:pt>
                <c:pt idx="2496">
                  <c:v>36367</c:v>
                </c:pt>
                <c:pt idx="2497">
                  <c:v>36368</c:v>
                </c:pt>
                <c:pt idx="2498">
                  <c:v>36369</c:v>
                </c:pt>
                <c:pt idx="2499">
                  <c:v>36370</c:v>
                </c:pt>
                <c:pt idx="2500">
                  <c:v>36371</c:v>
                </c:pt>
                <c:pt idx="2501">
                  <c:v>36374</c:v>
                </c:pt>
                <c:pt idx="2502">
                  <c:v>36375</c:v>
                </c:pt>
                <c:pt idx="2503">
                  <c:v>36376</c:v>
                </c:pt>
                <c:pt idx="2504">
                  <c:v>36377</c:v>
                </c:pt>
                <c:pt idx="2505">
                  <c:v>36378</c:v>
                </c:pt>
                <c:pt idx="2506">
                  <c:v>36381</c:v>
                </c:pt>
                <c:pt idx="2507">
                  <c:v>36382</c:v>
                </c:pt>
                <c:pt idx="2508">
                  <c:v>36383</c:v>
                </c:pt>
                <c:pt idx="2509">
                  <c:v>36384</c:v>
                </c:pt>
                <c:pt idx="2510">
                  <c:v>36385</c:v>
                </c:pt>
                <c:pt idx="2511">
                  <c:v>36388</c:v>
                </c:pt>
                <c:pt idx="2512">
                  <c:v>36389</c:v>
                </c:pt>
                <c:pt idx="2513">
                  <c:v>36390</c:v>
                </c:pt>
                <c:pt idx="2514">
                  <c:v>36391</c:v>
                </c:pt>
                <c:pt idx="2515">
                  <c:v>36392</c:v>
                </c:pt>
                <c:pt idx="2516">
                  <c:v>36395</c:v>
                </c:pt>
                <c:pt idx="2517">
                  <c:v>36396</c:v>
                </c:pt>
                <c:pt idx="2518">
                  <c:v>36397</c:v>
                </c:pt>
                <c:pt idx="2519">
                  <c:v>36398</c:v>
                </c:pt>
                <c:pt idx="2520">
                  <c:v>36399</c:v>
                </c:pt>
                <c:pt idx="2521">
                  <c:v>36402</c:v>
                </c:pt>
                <c:pt idx="2522">
                  <c:v>36403</c:v>
                </c:pt>
                <c:pt idx="2523">
                  <c:v>36404</c:v>
                </c:pt>
                <c:pt idx="2524">
                  <c:v>36405</c:v>
                </c:pt>
                <c:pt idx="2525">
                  <c:v>36406</c:v>
                </c:pt>
                <c:pt idx="2526">
                  <c:v>36409</c:v>
                </c:pt>
                <c:pt idx="2527">
                  <c:v>36410</c:v>
                </c:pt>
                <c:pt idx="2528">
                  <c:v>36411</c:v>
                </c:pt>
                <c:pt idx="2529">
                  <c:v>36412</c:v>
                </c:pt>
                <c:pt idx="2530">
                  <c:v>36413</c:v>
                </c:pt>
                <c:pt idx="2531">
                  <c:v>36416</c:v>
                </c:pt>
                <c:pt idx="2532">
                  <c:v>36417</c:v>
                </c:pt>
                <c:pt idx="2533">
                  <c:v>36418</c:v>
                </c:pt>
                <c:pt idx="2534">
                  <c:v>36419</c:v>
                </c:pt>
                <c:pt idx="2535">
                  <c:v>36420</c:v>
                </c:pt>
                <c:pt idx="2536">
                  <c:v>36423</c:v>
                </c:pt>
                <c:pt idx="2537">
                  <c:v>36424</c:v>
                </c:pt>
                <c:pt idx="2538">
                  <c:v>36425</c:v>
                </c:pt>
                <c:pt idx="2539">
                  <c:v>36426</c:v>
                </c:pt>
                <c:pt idx="2540">
                  <c:v>36427</c:v>
                </c:pt>
                <c:pt idx="2541">
                  <c:v>36430</c:v>
                </c:pt>
                <c:pt idx="2542">
                  <c:v>36431</c:v>
                </c:pt>
                <c:pt idx="2543">
                  <c:v>36432</c:v>
                </c:pt>
                <c:pt idx="2544">
                  <c:v>36433</c:v>
                </c:pt>
                <c:pt idx="2545">
                  <c:v>36434</c:v>
                </c:pt>
                <c:pt idx="2546">
                  <c:v>36437</c:v>
                </c:pt>
                <c:pt idx="2547">
                  <c:v>36438</c:v>
                </c:pt>
                <c:pt idx="2548">
                  <c:v>36439</c:v>
                </c:pt>
                <c:pt idx="2549">
                  <c:v>36440</c:v>
                </c:pt>
                <c:pt idx="2550">
                  <c:v>36441</c:v>
                </c:pt>
                <c:pt idx="2551">
                  <c:v>36444</c:v>
                </c:pt>
                <c:pt idx="2552">
                  <c:v>36445</c:v>
                </c:pt>
                <c:pt idx="2553">
                  <c:v>36446</c:v>
                </c:pt>
                <c:pt idx="2554">
                  <c:v>36447</c:v>
                </c:pt>
                <c:pt idx="2555">
                  <c:v>36448</c:v>
                </c:pt>
                <c:pt idx="2556">
                  <c:v>36451</c:v>
                </c:pt>
                <c:pt idx="2557">
                  <c:v>36452</c:v>
                </c:pt>
                <c:pt idx="2558">
                  <c:v>36453</c:v>
                </c:pt>
                <c:pt idx="2559">
                  <c:v>36454</c:v>
                </c:pt>
                <c:pt idx="2560">
                  <c:v>36455</c:v>
                </c:pt>
                <c:pt idx="2561">
                  <c:v>36458</c:v>
                </c:pt>
                <c:pt idx="2562">
                  <c:v>36459</c:v>
                </c:pt>
                <c:pt idx="2563">
                  <c:v>36460</c:v>
                </c:pt>
                <c:pt idx="2564">
                  <c:v>36461</c:v>
                </c:pt>
                <c:pt idx="2565">
                  <c:v>36462</c:v>
                </c:pt>
                <c:pt idx="2566">
                  <c:v>36465</c:v>
                </c:pt>
                <c:pt idx="2567">
                  <c:v>36466</c:v>
                </c:pt>
                <c:pt idx="2568">
                  <c:v>36467</c:v>
                </c:pt>
                <c:pt idx="2569">
                  <c:v>36468</c:v>
                </c:pt>
                <c:pt idx="2570">
                  <c:v>36469</c:v>
                </c:pt>
                <c:pt idx="2571">
                  <c:v>36472</c:v>
                </c:pt>
                <c:pt idx="2572">
                  <c:v>36473</c:v>
                </c:pt>
                <c:pt idx="2573">
                  <c:v>36474</c:v>
                </c:pt>
                <c:pt idx="2574">
                  <c:v>36475</c:v>
                </c:pt>
                <c:pt idx="2575">
                  <c:v>36476</c:v>
                </c:pt>
                <c:pt idx="2576">
                  <c:v>36479</c:v>
                </c:pt>
                <c:pt idx="2577">
                  <c:v>36480</c:v>
                </c:pt>
                <c:pt idx="2578">
                  <c:v>36481</c:v>
                </c:pt>
                <c:pt idx="2579">
                  <c:v>36482</c:v>
                </c:pt>
                <c:pt idx="2580">
                  <c:v>36483</c:v>
                </c:pt>
                <c:pt idx="2581">
                  <c:v>36486</c:v>
                </c:pt>
                <c:pt idx="2582">
                  <c:v>36487</c:v>
                </c:pt>
                <c:pt idx="2583">
                  <c:v>36488</c:v>
                </c:pt>
                <c:pt idx="2584">
                  <c:v>36489</c:v>
                </c:pt>
                <c:pt idx="2585">
                  <c:v>36490</c:v>
                </c:pt>
                <c:pt idx="2586">
                  <c:v>36493</c:v>
                </c:pt>
                <c:pt idx="2587">
                  <c:v>36494</c:v>
                </c:pt>
                <c:pt idx="2588">
                  <c:v>36495</c:v>
                </c:pt>
                <c:pt idx="2589">
                  <c:v>36496</c:v>
                </c:pt>
                <c:pt idx="2590">
                  <c:v>36497</c:v>
                </c:pt>
                <c:pt idx="2591">
                  <c:v>36500</c:v>
                </c:pt>
                <c:pt idx="2592">
                  <c:v>36501</c:v>
                </c:pt>
                <c:pt idx="2593">
                  <c:v>36502</c:v>
                </c:pt>
                <c:pt idx="2594">
                  <c:v>36503</c:v>
                </c:pt>
                <c:pt idx="2595">
                  <c:v>36504</c:v>
                </c:pt>
                <c:pt idx="2596">
                  <c:v>36507</c:v>
                </c:pt>
                <c:pt idx="2597">
                  <c:v>36508</c:v>
                </c:pt>
                <c:pt idx="2598">
                  <c:v>36509</c:v>
                </c:pt>
                <c:pt idx="2599">
                  <c:v>36510</c:v>
                </c:pt>
                <c:pt idx="2600">
                  <c:v>36511</c:v>
                </c:pt>
                <c:pt idx="2601">
                  <c:v>36514</c:v>
                </c:pt>
                <c:pt idx="2602">
                  <c:v>36515</c:v>
                </c:pt>
                <c:pt idx="2603">
                  <c:v>36516</c:v>
                </c:pt>
                <c:pt idx="2604">
                  <c:v>36517</c:v>
                </c:pt>
                <c:pt idx="2605">
                  <c:v>36518</c:v>
                </c:pt>
                <c:pt idx="2606">
                  <c:v>36521</c:v>
                </c:pt>
                <c:pt idx="2607">
                  <c:v>36522</c:v>
                </c:pt>
                <c:pt idx="2608">
                  <c:v>36523</c:v>
                </c:pt>
                <c:pt idx="2609">
                  <c:v>36524</c:v>
                </c:pt>
                <c:pt idx="2610">
                  <c:v>36525</c:v>
                </c:pt>
                <c:pt idx="2611">
                  <c:v>36528</c:v>
                </c:pt>
                <c:pt idx="2612">
                  <c:v>36529</c:v>
                </c:pt>
                <c:pt idx="2613">
                  <c:v>36530</c:v>
                </c:pt>
                <c:pt idx="2614">
                  <c:v>36531</c:v>
                </c:pt>
                <c:pt idx="2615">
                  <c:v>36532</c:v>
                </c:pt>
                <c:pt idx="2616">
                  <c:v>36535</c:v>
                </c:pt>
                <c:pt idx="2617">
                  <c:v>36536</c:v>
                </c:pt>
                <c:pt idx="2618">
                  <c:v>36537</c:v>
                </c:pt>
                <c:pt idx="2619">
                  <c:v>36538</c:v>
                </c:pt>
                <c:pt idx="2620">
                  <c:v>36539</c:v>
                </c:pt>
                <c:pt idx="2621">
                  <c:v>36542</c:v>
                </c:pt>
                <c:pt idx="2622">
                  <c:v>36543</c:v>
                </c:pt>
                <c:pt idx="2623">
                  <c:v>36544</c:v>
                </c:pt>
                <c:pt idx="2624">
                  <c:v>36545</c:v>
                </c:pt>
                <c:pt idx="2625">
                  <c:v>36546</c:v>
                </c:pt>
                <c:pt idx="2626">
                  <c:v>36549</c:v>
                </c:pt>
                <c:pt idx="2627">
                  <c:v>36550</c:v>
                </c:pt>
                <c:pt idx="2628">
                  <c:v>36551</c:v>
                </c:pt>
                <c:pt idx="2629">
                  <c:v>36552</c:v>
                </c:pt>
                <c:pt idx="2630">
                  <c:v>36553</c:v>
                </c:pt>
                <c:pt idx="2631">
                  <c:v>36556</c:v>
                </c:pt>
                <c:pt idx="2632">
                  <c:v>36557</c:v>
                </c:pt>
                <c:pt idx="2633">
                  <c:v>36558</c:v>
                </c:pt>
                <c:pt idx="2634">
                  <c:v>36559</c:v>
                </c:pt>
                <c:pt idx="2635">
                  <c:v>36560</c:v>
                </c:pt>
                <c:pt idx="2636">
                  <c:v>36563</c:v>
                </c:pt>
                <c:pt idx="2637">
                  <c:v>36564</c:v>
                </c:pt>
                <c:pt idx="2638">
                  <c:v>36565</c:v>
                </c:pt>
                <c:pt idx="2639">
                  <c:v>36566</c:v>
                </c:pt>
                <c:pt idx="2640">
                  <c:v>36567</c:v>
                </c:pt>
                <c:pt idx="2641">
                  <c:v>36570</c:v>
                </c:pt>
                <c:pt idx="2642">
                  <c:v>36571</c:v>
                </c:pt>
                <c:pt idx="2643">
                  <c:v>36572</c:v>
                </c:pt>
                <c:pt idx="2644">
                  <c:v>36573</c:v>
                </c:pt>
                <c:pt idx="2645">
                  <c:v>36574</c:v>
                </c:pt>
                <c:pt idx="2646">
                  <c:v>36577</c:v>
                </c:pt>
                <c:pt idx="2647">
                  <c:v>36578</c:v>
                </c:pt>
                <c:pt idx="2648">
                  <c:v>36579</c:v>
                </c:pt>
                <c:pt idx="2649">
                  <c:v>36580</c:v>
                </c:pt>
                <c:pt idx="2650">
                  <c:v>36581</c:v>
                </c:pt>
                <c:pt idx="2651">
                  <c:v>36584</c:v>
                </c:pt>
                <c:pt idx="2652">
                  <c:v>36585</c:v>
                </c:pt>
                <c:pt idx="2653">
                  <c:v>36586</c:v>
                </c:pt>
                <c:pt idx="2654">
                  <c:v>36587</c:v>
                </c:pt>
                <c:pt idx="2655">
                  <c:v>36588</c:v>
                </c:pt>
                <c:pt idx="2656">
                  <c:v>36591</c:v>
                </c:pt>
                <c:pt idx="2657">
                  <c:v>36592</c:v>
                </c:pt>
                <c:pt idx="2658">
                  <c:v>36593</c:v>
                </c:pt>
                <c:pt idx="2659">
                  <c:v>36594</c:v>
                </c:pt>
                <c:pt idx="2660">
                  <c:v>36595</c:v>
                </c:pt>
                <c:pt idx="2661">
                  <c:v>36598</c:v>
                </c:pt>
                <c:pt idx="2662">
                  <c:v>36599</c:v>
                </c:pt>
                <c:pt idx="2663">
                  <c:v>36600</c:v>
                </c:pt>
                <c:pt idx="2664">
                  <c:v>36601</c:v>
                </c:pt>
                <c:pt idx="2665">
                  <c:v>36602</c:v>
                </c:pt>
                <c:pt idx="2666">
                  <c:v>36605</c:v>
                </c:pt>
                <c:pt idx="2667">
                  <c:v>36606</c:v>
                </c:pt>
                <c:pt idx="2668">
                  <c:v>36607</c:v>
                </c:pt>
                <c:pt idx="2669">
                  <c:v>36608</c:v>
                </c:pt>
                <c:pt idx="2670">
                  <c:v>36609</c:v>
                </c:pt>
                <c:pt idx="2671">
                  <c:v>36612</c:v>
                </c:pt>
                <c:pt idx="2672">
                  <c:v>36613</c:v>
                </c:pt>
                <c:pt idx="2673">
                  <c:v>36614</c:v>
                </c:pt>
                <c:pt idx="2674">
                  <c:v>36615</c:v>
                </c:pt>
                <c:pt idx="2675">
                  <c:v>36616</c:v>
                </c:pt>
                <c:pt idx="2676">
                  <c:v>36619</c:v>
                </c:pt>
                <c:pt idx="2677">
                  <c:v>36620</c:v>
                </c:pt>
                <c:pt idx="2678">
                  <c:v>36621</c:v>
                </c:pt>
                <c:pt idx="2679">
                  <c:v>36622</c:v>
                </c:pt>
                <c:pt idx="2680">
                  <c:v>36623</c:v>
                </c:pt>
                <c:pt idx="2681">
                  <c:v>36626</c:v>
                </c:pt>
                <c:pt idx="2682">
                  <c:v>36627</c:v>
                </c:pt>
                <c:pt idx="2683">
                  <c:v>36628</c:v>
                </c:pt>
                <c:pt idx="2684">
                  <c:v>36629</c:v>
                </c:pt>
                <c:pt idx="2685">
                  <c:v>36630</c:v>
                </c:pt>
                <c:pt idx="2686">
                  <c:v>36633</c:v>
                </c:pt>
                <c:pt idx="2687">
                  <c:v>36634</c:v>
                </c:pt>
                <c:pt idx="2688">
                  <c:v>36635</c:v>
                </c:pt>
                <c:pt idx="2689">
                  <c:v>36636</c:v>
                </c:pt>
                <c:pt idx="2690">
                  <c:v>36637</c:v>
                </c:pt>
                <c:pt idx="2691">
                  <c:v>36640</c:v>
                </c:pt>
                <c:pt idx="2692">
                  <c:v>36641</c:v>
                </c:pt>
                <c:pt idx="2693">
                  <c:v>36642</c:v>
                </c:pt>
                <c:pt idx="2694">
                  <c:v>36643</c:v>
                </c:pt>
                <c:pt idx="2695">
                  <c:v>36644</c:v>
                </c:pt>
                <c:pt idx="2696">
                  <c:v>36647</c:v>
                </c:pt>
                <c:pt idx="2697">
                  <c:v>36648</c:v>
                </c:pt>
                <c:pt idx="2698">
                  <c:v>36649</c:v>
                </c:pt>
                <c:pt idx="2699">
                  <c:v>36650</c:v>
                </c:pt>
                <c:pt idx="2700">
                  <c:v>36651</c:v>
                </c:pt>
                <c:pt idx="2701">
                  <c:v>36654</c:v>
                </c:pt>
                <c:pt idx="2702">
                  <c:v>36655</c:v>
                </c:pt>
                <c:pt idx="2703">
                  <c:v>36656</c:v>
                </c:pt>
                <c:pt idx="2704">
                  <c:v>36657</c:v>
                </c:pt>
                <c:pt idx="2705">
                  <c:v>36658</c:v>
                </c:pt>
                <c:pt idx="2706">
                  <c:v>36661</c:v>
                </c:pt>
                <c:pt idx="2707">
                  <c:v>36662</c:v>
                </c:pt>
                <c:pt idx="2708">
                  <c:v>36663</c:v>
                </c:pt>
                <c:pt idx="2709">
                  <c:v>36664</c:v>
                </c:pt>
                <c:pt idx="2710">
                  <c:v>36665</c:v>
                </c:pt>
                <c:pt idx="2711">
                  <c:v>36668</c:v>
                </c:pt>
                <c:pt idx="2712">
                  <c:v>36669</c:v>
                </c:pt>
                <c:pt idx="2713">
                  <c:v>36670</c:v>
                </c:pt>
                <c:pt idx="2714">
                  <c:v>36671</c:v>
                </c:pt>
                <c:pt idx="2715">
                  <c:v>36672</c:v>
                </c:pt>
                <c:pt idx="2716">
                  <c:v>36675</c:v>
                </c:pt>
                <c:pt idx="2717">
                  <c:v>36676</c:v>
                </c:pt>
                <c:pt idx="2718">
                  <c:v>36677</c:v>
                </c:pt>
                <c:pt idx="2719">
                  <c:v>36678</c:v>
                </c:pt>
                <c:pt idx="2720">
                  <c:v>36679</c:v>
                </c:pt>
                <c:pt idx="2721">
                  <c:v>36682</c:v>
                </c:pt>
                <c:pt idx="2722">
                  <c:v>36683</c:v>
                </c:pt>
                <c:pt idx="2723">
                  <c:v>36684</c:v>
                </c:pt>
                <c:pt idx="2724">
                  <c:v>36685</c:v>
                </c:pt>
                <c:pt idx="2725">
                  <c:v>36686</c:v>
                </c:pt>
                <c:pt idx="2726">
                  <c:v>36689</c:v>
                </c:pt>
                <c:pt idx="2727">
                  <c:v>36690</c:v>
                </c:pt>
                <c:pt idx="2728">
                  <c:v>36691</c:v>
                </c:pt>
                <c:pt idx="2729">
                  <c:v>36692</c:v>
                </c:pt>
                <c:pt idx="2730">
                  <c:v>36693</c:v>
                </c:pt>
                <c:pt idx="2731">
                  <c:v>36696</c:v>
                </c:pt>
                <c:pt idx="2732">
                  <c:v>36697</c:v>
                </c:pt>
                <c:pt idx="2733">
                  <c:v>36698</c:v>
                </c:pt>
                <c:pt idx="2734">
                  <c:v>36699</c:v>
                </c:pt>
                <c:pt idx="2735">
                  <c:v>36700</c:v>
                </c:pt>
                <c:pt idx="2736">
                  <c:v>36703</c:v>
                </c:pt>
                <c:pt idx="2737">
                  <c:v>36704</c:v>
                </c:pt>
                <c:pt idx="2738">
                  <c:v>36705</c:v>
                </c:pt>
                <c:pt idx="2739">
                  <c:v>36706</c:v>
                </c:pt>
                <c:pt idx="2740">
                  <c:v>36707</c:v>
                </c:pt>
                <c:pt idx="2741">
                  <c:v>36710</c:v>
                </c:pt>
                <c:pt idx="2742">
                  <c:v>36711</c:v>
                </c:pt>
                <c:pt idx="2743">
                  <c:v>36712</c:v>
                </c:pt>
                <c:pt idx="2744">
                  <c:v>36713</c:v>
                </c:pt>
                <c:pt idx="2745">
                  <c:v>36714</c:v>
                </c:pt>
                <c:pt idx="2746">
                  <c:v>36717</c:v>
                </c:pt>
                <c:pt idx="2747">
                  <c:v>36718</c:v>
                </c:pt>
                <c:pt idx="2748">
                  <c:v>36719</c:v>
                </c:pt>
                <c:pt idx="2749">
                  <c:v>36720</c:v>
                </c:pt>
                <c:pt idx="2750">
                  <c:v>36721</c:v>
                </c:pt>
                <c:pt idx="2751">
                  <c:v>36724</c:v>
                </c:pt>
                <c:pt idx="2752">
                  <c:v>36725</c:v>
                </c:pt>
                <c:pt idx="2753">
                  <c:v>36726</c:v>
                </c:pt>
                <c:pt idx="2754">
                  <c:v>36727</c:v>
                </c:pt>
                <c:pt idx="2755">
                  <c:v>36728</c:v>
                </c:pt>
                <c:pt idx="2756">
                  <c:v>36731</c:v>
                </c:pt>
                <c:pt idx="2757">
                  <c:v>36732</c:v>
                </c:pt>
                <c:pt idx="2758">
                  <c:v>36733</c:v>
                </c:pt>
                <c:pt idx="2759">
                  <c:v>36734</c:v>
                </c:pt>
                <c:pt idx="2760">
                  <c:v>36735</c:v>
                </c:pt>
                <c:pt idx="2761">
                  <c:v>36738</c:v>
                </c:pt>
                <c:pt idx="2762">
                  <c:v>36739</c:v>
                </c:pt>
                <c:pt idx="2763">
                  <c:v>36740</c:v>
                </c:pt>
                <c:pt idx="2764">
                  <c:v>36741</c:v>
                </c:pt>
                <c:pt idx="2765">
                  <c:v>36742</c:v>
                </c:pt>
                <c:pt idx="2766">
                  <c:v>36745</c:v>
                </c:pt>
                <c:pt idx="2767">
                  <c:v>36746</c:v>
                </c:pt>
                <c:pt idx="2768">
                  <c:v>36747</c:v>
                </c:pt>
                <c:pt idx="2769">
                  <c:v>36748</c:v>
                </c:pt>
                <c:pt idx="2770">
                  <c:v>36749</c:v>
                </c:pt>
                <c:pt idx="2771">
                  <c:v>36752</c:v>
                </c:pt>
                <c:pt idx="2772">
                  <c:v>36753</c:v>
                </c:pt>
                <c:pt idx="2773">
                  <c:v>36754</c:v>
                </c:pt>
                <c:pt idx="2774">
                  <c:v>36755</c:v>
                </c:pt>
                <c:pt idx="2775">
                  <c:v>36756</c:v>
                </c:pt>
                <c:pt idx="2776">
                  <c:v>36759</c:v>
                </c:pt>
                <c:pt idx="2777">
                  <c:v>36760</c:v>
                </c:pt>
                <c:pt idx="2778">
                  <c:v>36761</c:v>
                </c:pt>
                <c:pt idx="2779">
                  <c:v>36762</c:v>
                </c:pt>
                <c:pt idx="2780">
                  <c:v>36763</c:v>
                </c:pt>
                <c:pt idx="2781">
                  <c:v>36766</c:v>
                </c:pt>
                <c:pt idx="2782">
                  <c:v>36767</c:v>
                </c:pt>
                <c:pt idx="2783">
                  <c:v>36768</c:v>
                </c:pt>
                <c:pt idx="2784">
                  <c:v>36769</c:v>
                </c:pt>
                <c:pt idx="2785">
                  <c:v>36770</c:v>
                </c:pt>
                <c:pt idx="2786">
                  <c:v>36773</c:v>
                </c:pt>
                <c:pt idx="2787">
                  <c:v>36774</c:v>
                </c:pt>
                <c:pt idx="2788">
                  <c:v>36775</c:v>
                </c:pt>
                <c:pt idx="2789">
                  <c:v>36776</c:v>
                </c:pt>
                <c:pt idx="2790">
                  <c:v>36777</c:v>
                </c:pt>
                <c:pt idx="2791">
                  <c:v>36780</c:v>
                </c:pt>
                <c:pt idx="2792">
                  <c:v>36781</c:v>
                </c:pt>
                <c:pt idx="2793">
                  <c:v>36782</c:v>
                </c:pt>
                <c:pt idx="2794">
                  <c:v>36783</c:v>
                </c:pt>
                <c:pt idx="2795">
                  <c:v>36784</c:v>
                </c:pt>
                <c:pt idx="2796">
                  <c:v>36787</c:v>
                </c:pt>
                <c:pt idx="2797">
                  <c:v>36788</c:v>
                </c:pt>
                <c:pt idx="2798">
                  <c:v>36789</c:v>
                </c:pt>
                <c:pt idx="2799">
                  <c:v>36790</c:v>
                </c:pt>
                <c:pt idx="2800">
                  <c:v>36791</c:v>
                </c:pt>
                <c:pt idx="2801">
                  <c:v>36794</c:v>
                </c:pt>
                <c:pt idx="2802">
                  <c:v>36795</c:v>
                </c:pt>
                <c:pt idx="2803">
                  <c:v>36796</c:v>
                </c:pt>
                <c:pt idx="2804">
                  <c:v>36797</c:v>
                </c:pt>
                <c:pt idx="2805">
                  <c:v>36798</c:v>
                </c:pt>
                <c:pt idx="2806">
                  <c:v>36801</c:v>
                </c:pt>
                <c:pt idx="2807">
                  <c:v>36802</c:v>
                </c:pt>
                <c:pt idx="2808">
                  <c:v>36803</c:v>
                </c:pt>
                <c:pt idx="2809">
                  <c:v>36804</c:v>
                </c:pt>
                <c:pt idx="2810">
                  <c:v>36805</c:v>
                </c:pt>
                <c:pt idx="2811">
                  <c:v>36808</c:v>
                </c:pt>
                <c:pt idx="2812">
                  <c:v>36809</c:v>
                </c:pt>
                <c:pt idx="2813">
                  <c:v>36810</c:v>
                </c:pt>
                <c:pt idx="2814">
                  <c:v>36811</c:v>
                </c:pt>
                <c:pt idx="2815">
                  <c:v>36812</c:v>
                </c:pt>
                <c:pt idx="2816">
                  <c:v>36815</c:v>
                </c:pt>
                <c:pt idx="2817">
                  <c:v>36816</c:v>
                </c:pt>
                <c:pt idx="2818">
                  <c:v>36817</c:v>
                </c:pt>
                <c:pt idx="2819">
                  <c:v>36818</c:v>
                </c:pt>
                <c:pt idx="2820">
                  <c:v>36819</c:v>
                </c:pt>
                <c:pt idx="2821">
                  <c:v>36822</c:v>
                </c:pt>
                <c:pt idx="2822">
                  <c:v>36823</c:v>
                </c:pt>
                <c:pt idx="2823">
                  <c:v>36824</c:v>
                </c:pt>
                <c:pt idx="2824">
                  <c:v>36825</c:v>
                </c:pt>
                <c:pt idx="2825">
                  <c:v>36826</c:v>
                </c:pt>
                <c:pt idx="2826">
                  <c:v>36829</c:v>
                </c:pt>
                <c:pt idx="2827">
                  <c:v>36830</c:v>
                </c:pt>
                <c:pt idx="2828">
                  <c:v>36831</c:v>
                </c:pt>
                <c:pt idx="2829">
                  <c:v>36832</c:v>
                </c:pt>
                <c:pt idx="2830">
                  <c:v>36833</c:v>
                </c:pt>
                <c:pt idx="2831">
                  <c:v>36836</c:v>
                </c:pt>
                <c:pt idx="2832">
                  <c:v>36837</c:v>
                </c:pt>
                <c:pt idx="2833">
                  <c:v>36838</c:v>
                </c:pt>
                <c:pt idx="2834">
                  <c:v>36839</c:v>
                </c:pt>
                <c:pt idx="2835">
                  <c:v>36840</c:v>
                </c:pt>
                <c:pt idx="2836">
                  <c:v>36843</c:v>
                </c:pt>
                <c:pt idx="2837">
                  <c:v>36844</c:v>
                </c:pt>
                <c:pt idx="2838">
                  <c:v>36845</c:v>
                </c:pt>
                <c:pt idx="2839">
                  <c:v>36846</c:v>
                </c:pt>
                <c:pt idx="2840">
                  <c:v>36847</c:v>
                </c:pt>
                <c:pt idx="2841">
                  <c:v>36850</c:v>
                </c:pt>
                <c:pt idx="2842">
                  <c:v>36851</c:v>
                </c:pt>
                <c:pt idx="2843">
                  <c:v>36852</c:v>
                </c:pt>
                <c:pt idx="2844">
                  <c:v>36853</c:v>
                </c:pt>
                <c:pt idx="2845">
                  <c:v>36854</c:v>
                </c:pt>
                <c:pt idx="2846">
                  <c:v>36857</c:v>
                </c:pt>
                <c:pt idx="2847">
                  <c:v>36858</c:v>
                </c:pt>
                <c:pt idx="2848">
                  <c:v>36859</c:v>
                </c:pt>
                <c:pt idx="2849">
                  <c:v>36860</c:v>
                </c:pt>
                <c:pt idx="2850">
                  <c:v>36861</c:v>
                </c:pt>
                <c:pt idx="2851">
                  <c:v>36864</c:v>
                </c:pt>
                <c:pt idx="2852">
                  <c:v>36865</c:v>
                </c:pt>
                <c:pt idx="2853">
                  <c:v>36866</c:v>
                </c:pt>
                <c:pt idx="2854">
                  <c:v>36867</c:v>
                </c:pt>
                <c:pt idx="2855">
                  <c:v>36868</c:v>
                </c:pt>
                <c:pt idx="2856">
                  <c:v>36871</c:v>
                </c:pt>
                <c:pt idx="2857">
                  <c:v>36872</c:v>
                </c:pt>
                <c:pt idx="2858">
                  <c:v>36873</c:v>
                </c:pt>
                <c:pt idx="2859">
                  <c:v>36874</c:v>
                </c:pt>
                <c:pt idx="2860">
                  <c:v>36875</c:v>
                </c:pt>
                <c:pt idx="2861">
                  <c:v>36878</c:v>
                </c:pt>
                <c:pt idx="2862">
                  <c:v>36879</c:v>
                </c:pt>
                <c:pt idx="2863">
                  <c:v>36880</c:v>
                </c:pt>
                <c:pt idx="2864">
                  <c:v>36881</c:v>
                </c:pt>
                <c:pt idx="2865">
                  <c:v>36882</c:v>
                </c:pt>
                <c:pt idx="2866">
                  <c:v>36885</c:v>
                </c:pt>
                <c:pt idx="2867">
                  <c:v>36886</c:v>
                </c:pt>
                <c:pt idx="2868">
                  <c:v>36887</c:v>
                </c:pt>
                <c:pt idx="2869">
                  <c:v>36888</c:v>
                </c:pt>
                <c:pt idx="2870">
                  <c:v>36889</c:v>
                </c:pt>
                <c:pt idx="2871">
                  <c:v>36892</c:v>
                </c:pt>
                <c:pt idx="2872">
                  <c:v>36893</c:v>
                </c:pt>
                <c:pt idx="2873">
                  <c:v>36894</c:v>
                </c:pt>
                <c:pt idx="2874">
                  <c:v>36895</c:v>
                </c:pt>
                <c:pt idx="2875">
                  <c:v>36896</c:v>
                </c:pt>
                <c:pt idx="2876">
                  <c:v>36899</c:v>
                </c:pt>
                <c:pt idx="2877">
                  <c:v>36900</c:v>
                </c:pt>
                <c:pt idx="2878">
                  <c:v>36901</c:v>
                </c:pt>
                <c:pt idx="2879">
                  <c:v>36902</c:v>
                </c:pt>
                <c:pt idx="2880">
                  <c:v>36903</c:v>
                </c:pt>
                <c:pt idx="2881">
                  <c:v>36906</c:v>
                </c:pt>
                <c:pt idx="2882">
                  <c:v>36907</c:v>
                </c:pt>
                <c:pt idx="2883">
                  <c:v>36908</c:v>
                </c:pt>
                <c:pt idx="2884">
                  <c:v>36909</c:v>
                </c:pt>
                <c:pt idx="2885">
                  <c:v>36910</c:v>
                </c:pt>
                <c:pt idx="2886">
                  <c:v>36913</c:v>
                </c:pt>
                <c:pt idx="2887">
                  <c:v>36914</c:v>
                </c:pt>
                <c:pt idx="2888">
                  <c:v>36915</c:v>
                </c:pt>
                <c:pt idx="2889">
                  <c:v>36916</c:v>
                </c:pt>
                <c:pt idx="2890">
                  <c:v>36917</c:v>
                </c:pt>
                <c:pt idx="2891">
                  <c:v>36920</c:v>
                </c:pt>
                <c:pt idx="2892">
                  <c:v>36921</c:v>
                </c:pt>
                <c:pt idx="2893">
                  <c:v>36922</c:v>
                </c:pt>
                <c:pt idx="2894">
                  <c:v>36923</c:v>
                </c:pt>
                <c:pt idx="2895">
                  <c:v>36924</c:v>
                </c:pt>
                <c:pt idx="2896">
                  <c:v>36927</c:v>
                </c:pt>
                <c:pt idx="2897">
                  <c:v>36928</c:v>
                </c:pt>
                <c:pt idx="2898">
                  <c:v>36929</c:v>
                </c:pt>
                <c:pt idx="2899">
                  <c:v>36930</c:v>
                </c:pt>
                <c:pt idx="2900">
                  <c:v>36931</c:v>
                </c:pt>
                <c:pt idx="2901">
                  <c:v>36934</c:v>
                </c:pt>
                <c:pt idx="2902">
                  <c:v>36935</c:v>
                </c:pt>
                <c:pt idx="2903">
                  <c:v>36936</c:v>
                </c:pt>
                <c:pt idx="2904">
                  <c:v>36937</c:v>
                </c:pt>
                <c:pt idx="2905">
                  <c:v>36938</c:v>
                </c:pt>
                <c:pt idx="2906">
                  <c:v>36941</c:v>
                </c:pt>
                <c:pt idx="2907">
                  <c:v>36942</c:v>
                </c:pt>
                <c:pt idx="2908">
                  <c:v>36943</c:v>
                </c:pt>
                <c:pt idx="2909">
                  <c:v>36944</c:v>
                </c:pt>
                <c:pt idx="2910">
                  <c:v>36945</c:v>
                </c:pt>
                <c:pt idx="2911">
                  <c:v>36948</c:v>
                </c:pt>
                <c:pt idx="2912">
                  <c:v>36949</c:v>
                </c:pt>
                <c:pt idx="2913">
                  <c:v>36950</c:v>
                </c:pt>
                <c:pt idx="2914">
                  <c:v>36951</c:v>
                </c:pt>
                <c:pt idx="2915">
                  <c:v>36952</c:v>
                </c:pt>
                <c:pt idx="2916">
                  <c:v>36955</c:v>
                </c:pt>
                <c:pt idx="2917">
                  <c:v>36956</c:v>
                </c:pt>
                <c:pt idx="2918">
                  <c:v>36957</c:v>
                </c:pt>
                <c:pt idx="2919">
                  <c:v>36958</c:v>
                </c:pt>
                <c:pt idx="2920">
                  <c:v>36959</c:v>
                </c:pt>
                <c:pt idx="2921">
                  <c:v>36962</c:v>
                </c:pt>
                <c:pt idx="2922">
                  <c:v>36963</c:v>
                </c:pt>
                <c:pt idx="2923">
                  <c:v>36964</c:v>
                </c:pt>
                <c:pt idx="2924">
                  <c:v>36965</c:v>
                </c:pt>
                <c:pt idx="2925">
                  <c:v>36966</c:v>
                </c:pt>
                <c:pt idx="2926">
                  <c:v>36969</c:v>
                </c:pt>
                <c:pt idx="2927">
                  <c:v>36970</c:v>
                </c:pt>
                <c:pt idx="2928">
                  <c:v>36971</c:v>
                </c:pt>
                <c:pt idx="2929">
                  <c:v>36972</c:v>
                </c:pt>
                <c:pt idx="2930">
                  <c:v>36973</c:v>
                </c:pt>
                <c:pt idx="2931">
                  <c:v>36976</c:v>
                </c:pt>
                <c:pt idx="2932">
                  <c:v>36977</c:v>
                </c:pt>
                <c:pt idx="2933">
                  <c:v>36978</c:v>
                </c:pt>
                <c:pt idx="2934">
                  <c:v>36979</c:v>
                </c:pt>
                <c:pt idx="2935">
                  <c:v>36980</c:v>
                </c:pt>
                <c:pt idx="2936">
                  <c:v>36983</c:v>
                </c:pt>
                <c:pt idx="2937">
                  <c:v>36984</c:v>
                </c:pt>
                <c:pt idx="2938">
                  <c:v>36985</c:v>
                </c:pt>
                <c:pt idx="2939">
                  <c:v>36986</c:v>
                </c:pt>
                <c:pt idx="2940">
                  <c:v>36987</c:v>
                </c:pt>
                <c:pt idx="2941">
                  <c:v>36990</c:v>
                </c:pt>
                <c:pt idx="2942">
                  <c:v>36991</c:v>
                </c:pt>
                <c:pt idx="2943">
                  <c:v>36992</c:v>
                </c:pt>
                <c:pt idx="2944">
                  <c:v>36993</c:v>
                </c:pt>
                <c:pt idx="2945">
                  <c:v>36994</c:v>
                </c:pt>
                <c:pt idx="2946">
                  <c:v>36997</c:v>
                </c:pt>
                <c:pt idx="2947">
                  <c:v>36998</c:v>
                </c:pt>
                <c:pt idx="2948">
                  <c:v>36999</c:v>
                </c:pt>
                <c:pt idx="2949">
                  <c:v>37000</c:v>
                </c:pt>
                <c:pt idx="2950">
                  <c:v>37001</c:v>
                </c:pt>
                <c:pt idx="2951">
                  <c:v>37004</c:v>
                </c:pt>
                <c:pt idx="2952">
                  <c:v>37005</c:v>
                </c:pt>
                <c:pt idx="2953">
                  <c:v>37006</c:v>
                </c:pt>
                <c:pt idx="2954">
                  <c:v>37007</c:v>
                </c:pt>
                <c:pt idx="2955">
                  <c:v>37008</c:v>
                </c:pt>
                <c:pt idx="2956">
                  <c:v>37011</c:v>
                </c:pt>
                <c:pt idx="2957">
                  <c:v>37012</c:v>
                </c:pt>
                <c:pt idx="2958">
                  <c:v>37013</c:v>
                </c:pt>
                <c:pt idx="2959">
                  <c:v>37014</c:v>
                </c:pt>
                <c:pt idx="2960">
                  <c:v>37015</c:v>
                </c:pt>
                <c:pt idx="2961">
                  <c:v>37018</c:v>
                </c:pt>
                <c:pt idx="2962">
                  <c:v>37019</c:v>
                </c:pt>
                <c:pt idx="2963">
                  <c:v>37020</c:v>
                </c:pt>
                <c:pt idx="2964">
                  <c:v>37021</c:v>
                </c:pt>
                <c:pt idx="2965">
                  <c:v>37022</c:v>
                </c:pt>
                <c:pt idx="2966">
                  <c:v>37025</c:v>
                </c:pt>
                <c:pt idx="2967">
                  <c:v>37026</c:v>
                </c:pt>
                <c:pt idx="2968">
                  <c:v>37027</c:v>
                </c:pt>
                <c:pt idx="2969">
                  <c:v>37028</c:v>
                </c:pt>
                <c:pt idx="2970">
                  <c:v>37029</c:v>
                </c:pt>
                <c:pt idx="2971">
                  <c:v>37032</c:v>
                </c:pt>
                <c:pt idx="2972">
                  <c:v>37033</c:v>
                </c:pt>
                <c:pt idx="2973">
                  <c:v>37034</c:v>
                </c:pt>
                <c:pt idx="2974">
                  <c:v>37035</c:v>
                </c:pt>
                <c:pt idx="2975">
                  <c:v>37036</c:v>
                </c:pt>
                <c:pt idx="2976">
                  <c:v>37039</c:v>
                </c:pt>
                <c:pt idx="2977">
                  <c:v>37040</c:v>
                </c:pt>
                <c:pt idx="2978">
                  <c:v>37041</c:v>
                </c:pt>
                <c:pt idx="2979">
                  <c:v>37042</c:v>
                </c:pt>
                <c:pt idx="2980">
                  <c:v>37043</c:v>
                </c:pt>
                <c:pt idx="2981">
                  <c:v>37046</c:v>
                </c:pt>
                <c:pt idx="2982">
                  <c:v>37047</c:v>
                </c:pt>
                <c:pt idx="2983">
                  <c:v>37048</c:v>
                </c:pt>
                <c:pt idx="2984">
                  <c:v>37049</c:v>
                </c:pt>
                <c:pt idx="2985">
                  <c:v>37050</c:v>
                </c:pt>
                <c:pt idx="2986">
                  <c:v>37053</c:v>
                </c:pt>
                <c:pt idx="2987">
                  <c:v>37054</c:v>
                </c:pt>
                <c:pt idx="2988">
                  <c:v>37055</c:v>
                </c:pt>
                <c:pt idx="2989">
                  <c:v>37056</c:v>
                </c:pt>
                <c:pt idx="2990">
                  <c:v>37057</c:v>
                </c:pt>
                <c:pt idx="2991">
                  <c:v>37060</c:v>
                </c:pt>
                <c:pt idx="2992">
                  <c:v>37061</c:v>
                </c:pt>
                <c:pt idx="2993">
                  <c:v>37062</c:v>
                </c:pt>
                <c:pt idx="2994">
                  <c:v>37063</c:v>
                </c:pt>
                <c:pt idx="2995">
                  <c:v>37064</c:v>
                </c:pt>
                <c:pt idx="2996">
                  <c:v>37067</c:v>
                </c:pt>
                <c:pt idx="2997">
                  <c:v>37068</c:v>
                </c:pt>
                <c:pt idx="2998">
                  <c:v>37069</c:v>
                </c:pt>
                <c:pt idx="2999">
                  <c:v>37070</c:v>
                </c:pt>
                <c:pt idx="3000">
                  <c:v>37071</c:v>
                </c:pt>
                <c:pt idx="3001">
                  <c:v>37074</c:v>
                </c:pt>
                <c:pt idx="3002">
                  <c:v>37075</c:v>
                </c:pt>
                <c:pt idx="3003">
                  <c:v>37076</c:v>
                </c:pt>
                <c:pt idx="3004">
                  <c:v>37077</c:v>
                </c:pt>
                <c:pt idx="3005">
                  <c:v>37078</c:v>
                </c:pt>
                <c:pt idx="3006">
                  <c:v>37081</c:v>
                </c:pt>
                <c:pt idx="3007">
                  <c:v>37082</c:v>
                </c:pt>
                <c:pt idx="3008">
                  <c:v>37083</c:v>
                </c:pt>
                <c:pt idx="3009">
                  <c:v>37084</c:v>
                </c:pt>
                <c:pt idx="3010">
                  <c:v>37085</c:v>
                </c:pt>
                <c:pt idx="3011">
                  <c:v>37088</c:v>
                </c:pt>
                <c:pt idx="3012">
                  <c:v>37089</c:v>
                </c:pt>
                <c:pt idx="3013">
                  <c:v>37090</c:v>
                </c:pt>
                <c:pt idx="3014">
                  <c:v>37091</c:v>
                </c:pt>
                <c:pt idx="3015">
                  <c:v>37092</c:v>
                </c:pt>
                <c:pt idx="3016">
                  <c:v>37095</c:v>
                </c:pt>
                <c:pt idx="3017">
                  <c:v>37096</c:v>
                </c:pt>
                <c:pt idx="3018">
                  <c:v>37097</c:v>
                </c:pt>
                <c:pt idx="3019">
                  <c:v>37098</c:v>
                </c:pt>
                <c:pt idx="3020">
                  <c:v>37099</c:v>
                </c:pt>
                <c:pt idx="3021">
                  <c:v>37102</c:v>
                </c:pt>
                <c:pt idx="3022">
                  <c:v>37103</c:v>
                </c:pt>
                <c:pt idx="3023">
                  <c:v>37104</c:v>
                </c:pt>
                <c:pt idx="3024">
                  <c:v>37105</c:v>
                </c:pt>
                <c:pt idx="3025">
                  <c:v>37106</c:v>
                </c:pt>
                <c:pt idx="3026">
                  <c:v>37109</c:v>
                </c:pt>
                <c:pt idx="3027">
                  <c:v>37110</c:v>
                </c:pt>
                <c:pt idx="3028">
                  <c:v>37111</c:v>
                </c:pt>
                <c:pt idx="3029">
                  <c:v>37112</c:v>
                </c:pt>
                <c:pt idx="3030">
                  <c:v>37113</c:v>
                </c:pt>
                <c:pt idx="3031">
                  <c:v>37116</c:v>
                </c:pt>
                <c:pt idx="3032">
                  <c:v>37117</c:v>
                </c:pt>
                <c:pt idx="3033">
                  <c:v>37118</c:v>
                </c:pt>
                <c:pt idx="3034">
                  <c:v>37119</c:v>
                </c:pt>
                <c:pt idx="3035">
                  <c:v>37120</c:v>
                </c:pt>
                <c:pt idx="3036">
                  <c:v>37123</c:v>
                </c:pt>
                <c:pt idx="3037">
                  <c:v>37124</c:v>
                </c:pt>
                <c:pt idx="3038">
                  <c:v>37125</c:v>
                </c:pt>
                <c:pt idx="3039">
                  <c:v>37126</c:v>
                </c:pt>
                <c:pt idx="3040">
                  <c:v>37127</c:v>
                </c:pt>
                <c:pt idx="3041">
                  <c:v>37130</c:v>
                </c:pt>
                <c:pt idx="3042">
                  <c:v>37131</c:v>
                </c:pt>
                <c:pt idx="3043">
                  <c:v>37132</c:v>
                </c:pt>
                <c:pt idx="3044">
                  <c:v>37133</c:v>
                </c:pt>
                <c:pt idx="3045">
                  <c:v>37134</c:v>
                </c:pt>
                <c:pt idx="3046">
                  <c:v>37137</c:v>
                </c:pt>
                <c:pt idx="3047">
                  <c:v>37138</c:v>
                </c:pt>
                <c:pt idx="3048">
                  <c:v>37139</c:v>
                </c:pt>
                <c:pt idx="3049">
                  <c:v>37140</c:v>
                </c:pt>
                <c:pt idx="3050">
                  <c:v>37141</c:v>
                </c:pt>
                <c:pt idx="3051">
                  <c:v>37144</c:v>
                </c:pt>
                <c:pt idx="3052">
                  <c:v>37145</c:v>
                </c:pt>
                <c:pt idx="3053">
                  <c:v>37146</c:v>
                </c:pt>
                <c:pt idx="3054">
                  <c:v>37147</c:v>
                </c:pt>
                <c:pt idx="3055">
                  <c:v>37148</c:v>
                </c:pt>
                <c:pt idx="3056">
                  <c:v>37151</c:v>
                </c:pt>
                <c:pt idx="3057">
                  <c:v>37152</c:v>
                </c:pt>
                <c:pt idx="3058">
                  <c:v>37153</c:v>
                </c:pt>
                <c:pt idx="3059">
                  <c:v>37154</c:v>
                </c:pt>
                <c:pt idx="3060">
                  <c:v>37155</c:v>
                </c:pt>
                <c:pt idx="3061">
                  <c:v>37158</c:v>
                </c:pt>
                <c:pt idx="3062">
                  <c:v>37159</c:v>
                </c:pt>
                <c:pt idx="3063">
                  <c:v>37160</c:v>
                </c:pt>
                <c:pt idx="3064">
                  <c:v>37161</c:v>
                </c:pt>
                <c:pt idx="3065">
                  <c:v>37162</c:v>
                </c:pt>
                <c:pt idx="3066">
                  <c:v>37165</c:v>
                </c:pt>
                <c:pt idx="3067">
                  <c:v>37166</c:v>
                </c:pt>
                <c:pt idx="3068">
                  <c:v>37167</c:v>
                </c:pt>
                <c:pt idx="3069">
                  <c:v>37168</c:v>
                </c:pt>
                <c:pt idx="3070">
                  <c:v>37169</c:v>
                </c:pt>
                <c:pt idx="3071">
                  <c:v>37172</c:v>
                </c:pt>
                <c:pt idx="3072">
                  <c:v>37173</c:v>
                </c:pt>
                <c:pt idx="3073">
                  <c:v>37174</c:v>
                </c:pt>
                <c:pt idx="3074">
                  <c:v>37175</c:v>
                </c:pt>
                <c:pt idx="3075">
                  <c:v>37176</c:v>
                </c:pt>
                <c:pt idx="3076">
                  <c:v>37179</c:v>
                </c:pt>
                <c:pt idx="3077">
                  <c:v>37180</c:v>
                </c:pt>
                <c:pt idx="3078">
                  <c:v>37181</c:v>
                </c:pt>
                <c:pt idx="3079">
                  <c:v>37182</c:v>
                </c:pt>
                <c:pt idx="3080">
                  <c:v>37183</c:v>
                </c:pt>
                <c:pt idx="3081">
                  <c:v>37186</c:v>
                </c:pt>
                <c:pt idx="3082">
                  <c:v>37187</c:v>
                </c:pt>
                <c:pt idx="3083">
                  <c:v>37188</c:v>
                </c:pt>
                <c:pt idx="3084">
                  <c:v>37189</c:v>
                </c:pt>
                <c:pt idx="3085">
                  <c:v>37190</c:v>
                </c:pt>
                <c:pt idx="3086">
                  <c:v>37193</c:v>
                </c:pt>
                <c:pt idx="3087">
                  <c:v>37194</c:v>
                </c:pt>
                <c:pt idx="3088">
                  <c:v>37195</c:v>
                </c:pt>
                <c:pt idx="3089">
                  <c:v>37196</c:v>
                </c:pt>
                <c:pt idx="3090">
                  <c:v>37197</c:v>
                </c:pt>
                <c:pt idx="3091">
                  <c:v>37200</c:v>
                </c:pt>
                <c:pt idx="3092">
                  <c:v>37201</c:v>
                </c:pt>
                <c:pt idx="3093">
                  <c:v>37202</c:v>
                </c:pt>
                <c:pt idx="3094">
                  <c:v>37203</c:v>
                </c:pt>
                <c:pt idx="3095">
                  <c:v>37204</c:v>
                </c:pt>
                <c:pt idx="3096">
                  <c:v>37207</c:v>
                </c:pt>
                <c:pt idx="3097">
                  <c:v>37208</c:v>
                </c:pt>
                <c:pt idx="3098">
                  <c:v>37209</c:v>
                </c:pt>
                <c:pt idx="3099">
                  <c:v>37210</c:v>
                </c:pt>
                <c:pt idx="3100">
                  <c:v>37211</c:v>
                </c:pt>
                <c:pt idx="3101">
                  <c:v>37214</c:v>
                </c:pt>
                <c:pt idx="3102">
                  <c:v>37215</c:v>
                </c:pt>
                <c:pt idx="3103">
                  <c:v>37216</c:v>
                </c:pt>
                <c:pt idx="3104">
                  <c:v>37217</c:v>
                </c:pt>
                <c:pt idx="3105">
                  <c:v>37218</c:v>
                </c:pt>
                <c:pt idx="3106">
                  <c:v>37221</c:v>
                </c:pt>
                <c:pt idx="3107">
                  <c:v>37222</c:v>
                </c:pt>
                <c:pt idx="3108">
                  <c:v>37223</c:v>
                </c:pt>
                <c:pt idx="3109">
                  <c:v>37224</c:v>
                </c:pt>
                <c:pt idx="3110">
                  <c:v>37225</c:v>
                </c:pt>
                <c:pt idx="3111">
                  <c:v>37228</c:v>
                </c:pt>
                <c:pt idx="3112">
                  <c:v>37229</c:v>
                </c:pt>
                <c:pt idx="3113">
                  <c:v>37230</c:v>
                </c:pt>
                <c:pt idx="3114">
                  <c:v>37231</c:v>
                </c:pt>
                <c:pt idx="3115">
                  <c:v>37232</c:v>
                </c:pt>
                <c:pt idx="3116">
                  <c:v>37235</c:v>
                </c:pt>
                <c:pt idx="3117">
                  <c:v>37236</c:v>
                </c:pt>
                <c:pt idx="3118">
                  <c:v>37237</c:v>
                </c:pt>
                <c:pt idx="3119">
                  <c:v>37238</c:v>
                </c:pt>
                <c:pt idx="3120">
                  <c:v>37239</c:v>
                </c:pt>
                <c:pt idx="3121">
                  <c:v>37242</c:v>
                </c:pt>
                <c:pt idx="3122">
                  <c:v>37243</c:v>
                </c:pt>
                <c:pt idx="3123">
                  <c:v>37244</c:v>
                </c:pt>
                <c:pt idx="3124">
                  <c:v>37245</c:v>
                </c:pt>
                <c:pt idx="3125">
                  <c:v>37246</c:v>
                </c:pt>
                <c:pt idx="3126">
                  <c:v>37249</c:v>
                </c:pt>
                <c:pt idx="3127">
                  <c:v>37250</c:v>
                </c:pt>
                <c:pt idx="3128">
                  <c:v>37251</c:v>
                </c:pt>
                <c:pt idx="3129">
                  <c:v>37252</c:v>
                </c:pt>
                <c:pt idx="3130">
                  <c:v>37253</c:v>
                </c:pt>
                <c:pt idx="3131">
                  <c:v>37256</c:v>
                </c:pt>
                <c:pt idx="3132">
                  <c:v>37257</c:v>
                </c:pt>
                <c:pt idx="3133">
                  <c:v>37258</c:v>
                </c:pt>
                <c:pt idx="3134">
                  <c:v>37259</c:v>
                </c:pt>
                <c:pt idx="3135">
                  <c:v>37260</c:v>
                </c:pt>
                <c:pt idx="3136">
                  <c:v>37263</c:v>
                </c:pt>
                <c:pt idx="3137">
                  <c:v>37264</c:v>
                </c:pt>
                <c:pt idx="3138">
                  <c:v>37265</c:v>
                </c:pt>
                <c:pt idx="3139">
                  <c:v>37266</c:v>
                </c:pt>
                <c:pt idx="3140">
                  <c:v>37267</c:v>
                </c:pt>
                <c:pt idx="3141">
                  <c:v>37270</c:v>
                </c:pt>
                <c:pt idx="3142">
                  <c:v>37271</c:v>
                </c:pt>
                <c:pt idx="3143">
                  <c:v>37272</c:v>
                </c:pt>
                <c:pt idx="3144">
                  <c:v>37273</c:v>
                </c:pt>
                <c:pt idx="3145">
                  <c:v>37274</c:v>
                </c:pt>
                <c:pt idx="3146">
                  <c:v>37277</c:v>
                </c:pt>
                <c:pt idx="3147">
                  <c:v>37278</c:v>
                </c:pt>
                <c:pt idx="3148">
                  <c:v>37279</c:v>
                </c:pt>
                <c:pt idx="3149">
                  <c:v>37280</c:v>
                </c:pt>
                <c:pt idx="3150">
                  <c:v>37281</c:v>
                </c:pt>
                <c:pt idx="3151">
                  <c:v>37284</c:v>
                </c:pt>
                <c:pt idx="3152">
                  <c:v>37285</c:v>
                </c:pt>
                <c:pt idx="3153">
                  <c:v>37286</c:v>
                </c:pt>
                <c:pt idx="3154">
                  <c:v>37287</c:v>
                </c:pt>
                <c:pt idx="3155">
                  <c:v>37288</c:v>
                </c:pt>
                <c:pt idx="3156">
                  <c:v>37291</c:v>
                </c:pt>
                <c:pt idx="3157">
                  <c:v>37292</c:v>
                </c:pt>
                <c:pt idx="3158">
                  <c:v>37293</c:v>
                </c:pt>
                <c:pt idx="3159">
                  <c:v>37294</c:v>
                </c:pt>
                <c:pt idx="3160">
                  <c:v>37295</c:v>
                </c:pt>
                <c:pt idx="3161">
                  <c:v>37298</c:v>
                </c:pt>
                <c:pt idx="3162">
                  <c:v>37299</c:v>
                </c:pt>
                <c:pt idx="3163">
                  <c:v>37300</c:v>
                </c:pt>
                <c:pt idx="3164">
                  <c:v>37301</c:v>
                </c:pt>
                <c:pt idx="3165">
                  <c:v>37302</c:v>
                </c:pt>
                <c:pt idx="3166">
                  <c:v>37305</c:v>
                </c:pt>
                <c:pt idx="3167">
                  <c:v>37306</c:v>
                </c:pt>
                <c:pt idx="3168">
                  <c:v>37307</c:v>
                </c:pt>
                <c:pt idx="3169">
                  <c:v>37308</c:v>
                </c:pt>
                <c:pt idx="3170">
                  <c:v>37309</c:v>
                </c:pt>
                <c:pt idx="3171">
                  <c:v>37312</c:v>
                </c:pt>
                <c:pt idx="3172">
                  <c:v>37313</c:v>
                </c:pt>
                <c:pt idx="3173">
                  <c:v>37314</c:v>
                </c:pt>
                <c:pt idx="3174">
                  <c:v>37315</c:v>
                </c:pt>
                <c:pt idx="3175">
                  <c:v>37316</c:v>
                </c:pt>
                <c:pt idx="3176">
                  <c:v>37319</c:v>
                </c:pt>
                <c:pt idx="3177">
                  <c:v>37320</c:v>
                </c:pt>
                <c:pt idx="3178">
                  <c:v>37321</c:v>
                </c:pt>
                <c:pt idx="3179">
                  <c:v>37322</c:v>
                </c:pt>
                <c:pt idx="3180">
                  <c:v>37323</c:v>
                </c:pt>
                <c:pt idx="3181">
                  <c:v>37326</c:v>
                </c:pt>
                <c:pt idx="3182">
                  <c:v>37327</c:v>
                </c:pt>
                <c:pt idx="3183">
                  <c:v>37328</c:v>
                </c:pt>
                <c:pt idx="3184">
                  <c:v>37329</c:v>
                </c:pt>
                <c:pt idx="3185">
                  <c:v>37330</c:v>
                </c:pt>
                <c:pt idx="3186">
                  <c:v>37333</c:v>
                </c:pt>
                <c:pt idx="3187">
                  <c:v>37334</c:v>
                </c:pt>
                <c:pt idx="3188">
                  <c:v>37335</c:v>
                </c:pt>
                <c:pt idx="3189">
                  <c:v>37336</c:v>
                </c:pt>
                <c:pt idx="3190">
                  <c:v>37337</c:v>
                </c:pt>
                <c:pt idx="3191">
                  <c:v>37340</c:v>
                </c:pt>
                <c:pt idx="3192">
                  <c:v>37341</c:v>
                </c:pt>
                <c:pt idx="3193">
                  <c:v>37342</c:v>
                </c:pt>
                <c:pt idx="3194">
                  <c:v>37343</c:v>
                </c:pt>
                <c:pt idx="3195">
                  <c:v>37344</c:v>
                </c:pt>
                <c:pt idx="3196">
                  <c:v>37347</c:v>
                </c:pt>
                <c:pt idx="3197">
                  <c:v>37348</c:v>
                </c:pt>
                <c:pt idx="3198">
                  <c:v>37349</c:v>
                </c:pt>
                <c:pt idx="3199">
                  <c:v>37350</c:v>
                </c:pt>
                <c:pt idx="3200">
                  <c:v>37351</c:v>
                </c:pt>
                <c:pt idx="3201">
                  <c:v>37354</c:v>
                </c:pt>
                <c:pt idx="3202">
                  <c:v>37355</c:v>
                </c:pt>
                <c:pt idx="3203">
                  <c:v>37356</c:v>
                </c:pt>
                <c:pt idx="3204">
                  <c:v>37357</c:v>
                </c:pt>
                <c:pt idx="3205">
                  <c:v>37358</c:v>
                </c:pt>
                <c:pt idx="3206">
                  <c:v>37361</c:v>
                </c:pt>
                <c:pt idx="3207">
                  <c:v>37362</c:v>
                </c:pt>
                <c:pt idx="3208">
                  <c:v>37363</c:v>
                </c:pt>
                <c:pt idx="3209">
                  <c:v>37364</c:v>
                </c:pt>
                <c:pt idx="3210">
                  <c:v>37365</c:v>
                </c:pt>
                <c:pt idx="3211">
                  <c:v>37368</c:v>
                </c:pt>
                <c:pt idx="3212">
                  <c:v>37369</c:v>
                </c:pt>
                <c:pt idx="3213">
                  <c:v>37370</c:v>
                </c:pt>
                <c:pt idx="3214">
                  <c:v>37371</c:v>
                </c:pt>
                <c:pt idx="3215">
                  <c:v>37372</c:v>
                </c:pt>
                <c:pt idx="3216">
                  <c:v>37375</c:v>
                </c:pt>
                <c:pt idx="3217">
                  <c:v>37376</c:v>
                </c:pt>
                <c:pt idx="3218">
                  <c:v>37377</c:v>
                </c:pt>
                <c:pt idx="3219">
                  <c:v>37378</c:v>
                </c:pt>
                <c:pt idx="3220">
                  <c:v>37379</c:v>
                </c:pt>
                <c:pt idx="3221">
                  <c:v>37382</c:v>
                </c:pt>
                <c:pt idx="3222">
                  <c:v>37383</c:v>
                </c:pt>
                <c:pt idx="3223">
                  <c:v>37384</c:v>
                </c:pt>
                <c:pt idx="3224">
                  <c:v>37385</c:v>
                </c:pt>
                <c:pt idx="3225">
                  <c:v>37386</c:v>
                </c:pt>
                <c:pt idx="3226">
                  <c:v>37389</c:v>
                </c:pt>
                <c:pt idx="3227">
                  <c:v>37390</c:v>
                </c:pt>
                <c:pt idx="3228">
                  <c:v>37391</c:v>
                </c:pt>
                <c:pt idx="3229">
                  <c:v>37392</c:v>
                </c:pt>
                <c:pt idx="3230">
                  <c:v>37393</c:v>
                </c:pt>
                <c:pt idx="3231">
                  <c:v>37396</c:v>
                </c:pt>
                <c:pt idx="3232">
                  <c:v>37397</c:v>
                </c:pt>
                <c:pt idx="3233">
                  <c:v>37398</c:v>
                </c:pt>
                <c:pt idx="3234">
                  <c:v>37399</c:v>
                </c:pt>
                <c:pt idx="3235">
                  <c:v>37400</c:v>
                </c:pt>
                <c:pt idx="3236">
                  <c:v>37403</c:v>
                </c:pt>
                <c:pt idx="3237">
                  <c:v>37404</c:v>
                </c:pt>
                <c:pt idx="3238">
                  <c:v>37405</c:v>
                </c:pt>
                <c:pt idx="3239">
                  <c:v>37406</c:v>
                </c:pt>
                <c:pt idx="3240">
                  <c:v>37407</c:v>
                </c:pt>
                <c:pt idx="3241">
                  <c:v>37410</c:v>
                </c:pt>
                <c:pt idx="3242">
                  <c:v>37411</c:v>
                </c:pt>
                <c:pt idx="3243">
                  <c:v>37412</c:v>
                </c:pt>
                <c:pt idx="3244">
                  <c:v>37413</c:v>
                </c:pt>
                <c:pt idx="3245">
                  <c:v>37414</c:v>
                </c:pt>
                <c:pt idx="3246">
                  <c:v>37417</c:v>
                </c:pt>
                <c:pt idx="3247">
                  <c:v>37418</c:v>
                </c:pt>
                <c:pt idx="3248">
                  <c:v>37419</c:v>
                </c:pt>
                <c:pt idx="3249">
                  <c:v>37420</c:v>
                </c:pt>
                <c:pt idx="3250">
                  <c:v>37421</c:v>
                </c:pt>
                <c:pt idx="3251">
                  <c:v>37424</c:v>
                </c:pt>
                <c:pt idx="3252">
                  <c:v>37425</c:v>
                </c:pt>
                <c:pt idx="3253">
                  <c:v>37426</c:v>
                </c:pt>
                <c:pt idx="3254">
                  <c:v>37427</c:v>
                </c:pt>
                <c:pt idx="3255">
                  <c:v>37428</c:v>
                </c:pt>
                <c:pt idx="3256">
                  <c:v>37431</c:v>
                </c:pt>
                <c:pt idx="3257">
                  <c:v>37432</c:v>
                </c:pt>
                <c:pt idx="3258">
                  <c:v>37433</c:v>
                </c:pt>
                <c:pt idx="3259">
                  <c:v>37434</c:v>
                </c:pt>
                <c:pt idx="3260">
                  <c:v>37435</c:v>
                </c:pt>
                <c:pt idx="3261">
                  <c:v>37438</c:v>
                </c:pt>
                <c:pt idx="3262">
                  <c:v>37439</c:v>
                </c:pt>
                <c:pt idx="3263">
                  <c:v>37440</c:v>
                </c:pt>
                <c:pt idx="3264">
                  <c:v>37441</c:v>
                </c:pt>
                <c:pt idx="3265">
                  <c:v>37442</c:v>
                </c:pt>
                <c:pt idx="3266">
                  <c:v>37445</c:v>
                </c:pt>
                <c:pt idx="3267">
                  <c:v>37446</c:v>
                </c:pt>
                <c:pt idx="3268">
                  <c:v>37447</c:v>
                </c:pt>
                <c:pt idx="3269">
                  <c:v>37448</c:v>
                </c:pt>
                <c:pt idx="3270">
                  <c:v>37449</c:v>
                </c:pt>
                <c:pt idx="3271">
                  <c:v>37452</c:v>
                </c:pt>
                <c:pt idx="3272">
                  <c:v>37453</c:v>
                </c:pt>
                <c:pt idx="3273">
                  <c:v>37454</c:v>
                </c:pt>
                <c:pt idx="3274">
                  <c:v>37455</c:v>
                </c:pt>
                <c:pt idx="3275">
                  <c:v>37456</c:v>
                </c:pt>
                <c:pt idx="3276">
                  <c:v>37459</c:v>
                </c:pt>
                <c:pt idx="3277">
                  <c:v>37460</c:v>
                </c:pt>
                <c:pt idx="3278">
                  <c:v>37461</c:v>
                </c:pt>
                <c:pt idx="3279">
                  <c:v>37462</c:v>
                </c:pt>
                <c:pt idx="3280">
                  <c:v>37463</c:v>
                </c:pt>
                <c:pt idx="3281">
                  <c:v>37466</c:v>
                </c:pt>
                <c:pt idx="3282">
                  <c:v>37467</c:v>
                </c:pt>
                <c:pt idx="3283">
                  <c:v>37468</c:v>
                </c:pt>
                <c:pt idx="3284">
                  <c:v>37469</c:v>
                </c:pt>
                <c:pt idx="3285">
                  <c:v>37470</c:v>
                </c:pt>
                <c:pt idx="3286">
                  <c:v>37473</c:v>
                </c:pt>
                <c:pt idx="3287">
                  <c:v>37474</c:v>
                </c:pt>
                <c:pt idx="3288">
                  <c:v>37475</c:v>
                </c:pt>
                <c:pt idx="3289">
                  <c:v>37476</c:v>
                </c:pt>
                <c:pt idx="3290">
                  <c:v>37477</c:v>
                </c:pt>
                <c:pt idx="3291">
                  <c:v>37480</c:v>
                </c:pt>
                <c:pt idx="3292">
                  <c:v>37481</c:v>
                </c:pt>
                <c:pt idx="3293">
                  <c:v>37482</c:v>
                </c:pt>
                <c:pt idx="3294">
                  <c:v>37483</c:v>
                </c:pt>
                <c:pt idx="3295">
                  <c:v>37484</c:v>
                </c:pt>
                <c:pt idx="3296">
                  <c:v>37487</c:v>
                </c:pt>
                <c:pt idx="3297">
                  <c:v>37488</c:v>
                </c:pt>
                <c:pt idx="3298">
                  <c:v>37489</c:v>
                </c:pt>
                <c:pt idx="3299">
                  <c:v>37490</c:v>
                </c:pt>
                <c:pt idx="3300">
                  <c:v>37491</c:v>
                </c:pt>
                <c:pt idx="3301">
                  <c:v>37494</c:v>
                </c:pt>
                <c:pt idx="3302">
                  <c:v>37495</c:v>
                </c:pt>
                <c:pt idx="3303">
                  <c:v>37496</c:v>
                </c:pt>
                <c:pt idx="3304">
                  <c:v>37497</c:v>
                </c:pt>
                <c:pt idx="3305">
                  <c:v>37498</c:v>
                </c:pt>
                <c:pt idx="3306">
                  <c:v>37501</c:v>
                </c:pt>
                <c:pt idx="3307">
                  <c:v>37502</c:v>
                </c:pt>
                <c:pt idx="3308">
                  <c:v>37503</c:v>
                </c:pt>
                <c:pt idx="3309">
                  <c:v>37504</c:v>
                </c:pt>
                <c:pt idx="3310">
                  <c:v>37505</c:v>
                </c:pt>
                <c:pt idx="3311">
                  <c:v>37508</c:v>
                </c:pt>
                <c:pt idx="3312">
                  <c:v>37509</c:v>
                </c:pt>
                <c:pt idx="3313">
                  <c:v>37510</c:v>
                </c:pt>
                <c:pt idx="3314">
                  <c:v>37511</c:v>
                </c:pt>
                <c:pt idx="3315">
                  <c:v>37512</c:v>
                </c:pt>
                <c:pt idx="3316">
                  <c:v>37515</c:v>
                </c:pt>
                <c:pt idx="3317">
                  <c:v>37516</c:v>
                </c:pt>
                <c:pt idx="3318">
                  <c:v>37517</c:v>
                </c:pt>
                <c:pt idx="3319">
                  <c:v>37518</c:v>
                </c:pt>
                <c:pt idx="3320">
                  <c:v>37519</c:v>
                </c:pt>
                <c:pt idx="3321">
                  <c:v>37522</c:v>
                </c:pt>
                <c:pt idx="3322">
                  <c:v>37523</c:v>
                </c:pt>
                <c:pt idx="3323">
                  <c:v>37524</c:v>
                </c:pt>
                <c:pt idx="3324">
                  <c:v>37525</c:v>
                </c:pt>
                <c:pt idx="3325">
                  <c:v>37526</c:v>
                </c:pt>
                <c:pt idx="3326">
                  <c:v>37529</c:v>
                </c:pt>
                <c:pt idx="3327">
                  <c:v>37530</c:v>
                </c:pt>
                <c:pt idx="3328">
                  <c:v>37531</c:v>
                </c:pt>
                <c:pt idx="3329">
                  <c:v>37532</c:v>
                </c:pt>
                <c:pt idx="3330">
                  <c:v>37533</c:v>
                </c:pt>
                <c:pt idx="3331">
                  <c:v>37536</c:v>
                </c:pt>
                <c:pt idx="3332">
                  <c:v>37537</c:v>
                </c:pt>
                <c:pt idx="3333">
                  <c:v>37538</c:v>
                </c:pt>
                <c:pt idx="3334">
                  <c:v>37539</c:v>
                </c:pt>
                <c:pt idx="3335">
                  <c:v>37540</c:v>
                </c:pt>
                <c:pt idx="3336">
                  <c:v>37543</c:v>
                </c:pt>
                <c:pt idx="3337">
                  <c:v>37544</c:v>
                </c:pt>
                <c:pt idx="3338">
                  <c:v>37545</c:v>
                </c:pt>
                <c:pt idx="3339">
                  <c:v>37546</c:v>
                </c:pt>
                <c:pt idx="3340">
                  <c:v>37547</c:v>
                </c:pt>
                <c:pt idx="3341">
                  <c:v>37550</c:v>
                </c:pt>
                <c:pt idx="3342">
                  <c:v>37551</c:v>
                </c:pt>
                <c:pt idx="3343">
                  <c:v>37552</c:v>
                </c:pt>
                <c:pt idx="3344">
                  <c:v>37553</c:v>
                </c:pt>
                <c:pt idx="3345">
                  <c:v>37554</c:v>
                </c:pt>
                <c:pt idx="3346">
                  <c:v>37557</c:v>
                </c:pt>
                <c:pt idx="3347">
                  <c:v>37558</c:v>
                </c:pt>
                <c:pt idx="3348">
                  <c:v>37559</c:v>
                </c:pt>
                <c:pt idx="3349">
                  <c:v>37560</c:v>
                </c:pt>
                <c:pt idx="3350">
                  <c:v>37561</c:v>
                </c:pt>
                <c:pt idx="3351">
                  <c:v>37564</c:v>
                </c:pt>
                <c:pt idx="3352">
                  <c:v>37565</c:v>
                </c:pt>
                <c:pt idx="3353">
                  <c:v>37566</c:v>
                </c:pt>
                <c:pt idx="3354">
                  <c:v>37567</c:v>
                </c:pt>
                <c:pt idx="3355">
                  <c:v>37568</c:v>
                </c:pt>
                <c:pt idx="3356">
                  <c:v>37571</c:v>
                </c:pt>
                <c:pt idx="3357">
                  <c:v>37572</c:v>
                </c:pt>
                <c:pt idx="3358">
                  <c:v>37573</c:v>
                </c:pt>
                <c:pt idx="3359">
                  <c:v>37574</c:v>
                </c:pt>
                <c:pt idx="3360">
                  <c:v>37575</c:v>
                </c:pt>
                <c:pt idx="3361">
                  <c:v>37578</c:v>
                </c:pt>
                <c:pt idx="3362">
                  <c:v>37579</c:v>
                </c:pt>
                <c:pt idx="3363">
                  <c:v>37580</c:v>
                </c:pt>
                <c:pt idx="3364">
                  <c:v>37581</c:v>
                </c:pt>
                <c:pt idx="3365">
                  <c:v>37582</c:v>
                </c:pt>
                <c:pt idx="3366">
                  <c:v>37585</c:v>
                </c:pt>
                <c:pt idx="3367">
                  <c:v>37586</c:v>
                </c:pt>
                <c:pt idx="3368">
                  <c:v>37587</c:v>
                </c:pt>
                <c:pt idx="3369">
                  <c:v>37588</c:v>
                </c:pt>
                <c:pt idx="3370">
                  <c:v>37589</c:v>
                </c:pt>
                <c:pt idx="3371">
                  <c:v>37592</c:v>
                </c:pt>
                <c:pt idx="3372">
                  <c:v>37593</c:v>
                </c:pt>
                <c:pt idx="3373">
                  <c:v>37594</c:v>
                </c:pt>
                <c:pt idx="3374">
                  <c:v>37595</c:v>
                </c:pt>
                <c:pt idx="3375">
                  <c:v>37596</c:v>
                </c:pt>
                <c:pt idx="3376">
                  <c:v>37599</c:v>
                </c:pt>
                <c:pt idx="3377">
                  <c:v>37600</c:v>
                </c:pt>
                <c:pt idx="3378">
                  <c:v>37601</c:v>
                </c:pt>
                <c:pt idx="3379">
                  <c:v>37602</c:v>
                </c:pt>
                <c:pt idx="3380">
                  <c:v>37603</c:v>
                </c:pt>
                <c:pt idx="3381">
                  <c:v>37606</c:v>
                </c:pt>
                <c:pt idx="3382">
                  <c:v>37607</c:v>
                </c:pt>
                <c:pt idx="3383">
                  <c:v>37608</c:v>
                </c:pt>
                <c:pt idx="3384">
                  <c:v>37609</c:v>
                </c:pt>
                <c:pt idx="3385">
                  <c:v>37610</c:v>
                </c:pt>
                <c:pt idx="3386">
                  <c:v>37613</c:v>
                </c:pt>
                <c:pt idx="3387">
                  <c:v>37614</c:v>
                </c:pt>
                <c:pt idx="3388">
                  <c:v>37615</c:v>
                </c:pt>
                <c:pt idx="3389">
                  <c:v>37616</c:v>
                </c:pt>
                <c:pt idx="3390">
                  <c:v>37617</c:v>
                </c:pt>
                <c:pt idx="3391">
                  <c:v>37620</c:v>
                </c:pt>
                <c:pt idx="3392">
                  <c:v>37621</c:v>
                </c:pt>
                <c:pt idx="3393">
                  <c:v>37622</c:v>
                </c:pt>
                <c:pt idx="3394">
                  <c:v>37623</c:v>
                </c:pt>
                <c:pt idx="3395">
                  <c:v>37624</c:v>
                </c:pt>
                <c:pt idx="3396">
                  <c:v>37627</c:v>
                </c:pt>
                <c:pt idx="3397">
                  <c:v>37628</c:v>
                </c:pt>
                <c:pt idx="3398">
                  <c:v>37629</c:v>
                </c:pt>
                <c:pt idx="3399">
                  <c:v>37630</c:v>
                </c:pt>
                <c:pt idx="3400">
                  <c:v>37631</c:v>
                </c:pt>
                <c:pt idx="3401">
                  <c:v>37634</c:v>
                </c:pt>
                <c:pt idx="3402">
                  <c:v>37635</c:v>
                </c:pt>
                <c:pt idx="3403">
                  <c:v>37636</c:v>
                </c:pt>
                <c:pt idx="3404">
                  <c:v>37637</c:v>
                </c:pt>
                <c:pt idx="3405">
                  <c:v>37638</c:v>
                </c:pt>
                <c:pt idx="3406">
                  <c:v>37641</c:v>
                </c:pt>
                <c:pt idx="3407">
                  <c:v>37642</c:v>
                </c:pt>
                <c:pt idx="3408">
                  <c:v>37643</c:v>
                </c:pt>
                <c:pt idx="3409">
                  <c:v>37644</c:v>
                </c:pt>
                <c:pt idx="3410">
                  <c:v>37645</c:v>
                </c:pt>
                <c:pt idx="3411">
                  <c:v>37648</c:v>
                </c:pt>
                <c:pt idx="3412">
                  <c:v>37649</c:v>
                </c:pt>
                <c:pt idx="3413">
                  <c:v>37650</c:v>
                </c:pt>
                <c:pt idx="3414">
                  <c:v>37651</c:v>
                </c:pt>
                <c:pt idx="3415">
                  <c:v>37652</c:v>
                </c:pt>
                <c:pt idx="3416">
                  <c:v>37655</c:v>
                </c:pt>
                <c:pt idx="3417">
                  <c:v>37656</c:v>
                </c:pt>
                <c:pt idx="3418">
                  <c:v>37657</c:v>
                </c:pt>
                <c:pt idx="3419">
                  <c:v>37658</c:v>
                </c:pt>
                <c:pt idx="3420">
                  <c:v>37659</c:v>
                </c:pt>
                <c:pt idx="3421">
                  <c:v>37662</c:v>
                </c:pt>
                <c:pt idx="3422">
                  <c:v>37663</c:v>
                </c:pt>
                <c:pt idx="3423">
                  <c:v>37664</c:v>
                </c:pt>
                <c:pt idx="3424">
                  <c:v>37665</c:v>
                </c:pt>
                <c:pt idx="3425">
                  <c:v>37666</c:v>
                </c:pt>
                <c:pt idx="3426">
                  <c:v>37669</c:v>
                </c:pt>
                <c:pt idx="3427">
                  <c:v>37670</c:v>
                </c:pt>
                <c:pt idx="3428">
                  <c:v>37671</c:v>
                </c:pt>
                <c:pt idx="3429">
                  <c:v>37672</c:v>
                </c:pt>
                <c:pt idx="3430">
                  <c:v>37673</c:v>
                </c:pt>
                <c:pt idx="3431">
                  <c:v>37676</c:v>
                </c:pt>
                <c:pt idx="3432">
                  <c:v>37677</c:v>
                </c:pt>
                <c:pt idx="3433">
                  <c:v>37678</c:v>
                </c:pt>
                <c:pt idx="3434">
                  <c:v>37679</c:v>
                </c:pt>
                <c:pt idx="3435">
                  <c:v>37680</c:v>
                </c:pt>
                <c:pt idx="3436">
                  <c:v>37683</c:v>
                </c:pt>
                <c:pt idx="3437">
                  <c:v>37684</c:v>
                </c:pt>
                <c:pt idx="3438">
                  <c:v>37685</c:v>
                </c:pt>
                <c:pt idx="3439">
                  <c:v>37686</c:v>
                </c:pt>
                <c:pt idx="3440">
                  <c:v>37687</c:v>
                </c:pt>
                <c:pt idx="3441">
                  <c:v>37690</c:v>
                </c:pt>
                <c:pt idx="3442">
                  <c:v>37691</c:v>
                </c:pt>
                <c:pt idx="3443">
                  <c:v>37692</c:v>
                </c:pt>
                <c:pt idx="3444">
                  <c:v>37693</c:v>
                </c:pt>
                <c:pt idx="3445">
                  <c:v>37694</c:v>
                </c:pt>
                <c:pt idx="3446">
                  <c:v>37697</c:v>
                </c:pt>
                <c:pt idx="3447">
                  <c:v>37698</c:v>
                </c:pt>
                <c:pt idx="3448">
                  <c:v>37699</c:v>
                </c:pt>
                <c:pt idx="3449">
                  <c:v>37700</c:v>
                </c:pt>
                <c:pt idx="3450">
                  <c:v>37701</c:v>
                </c:pt>
                <c:pt idx="3451">
                  <c:v>37704</c:v>
                </c:pt>
                <c:pt idx="3452">
                  <c:v>37705</c:v>
                </c:pt>
                <c:pt idx="3453">
                  <c:v>37706</c:v>
                </c:pt>
                <c:pt idx="3454">
                  <c:v>37707</c:v>
                </c:pt>
                <c:pt idx="3455">
                  <c:v>37708</c:v>
                </c:pt>
                <c:pt idx="3456">
                  <c:v>37711</c:v>
                </c:pt>
                <c:pt idx="3457">
                  <c:v>37712</c:v>
                </c:pt>
                <c:pt idx="3458">
                  <c:v>37713</c:v>
                </c:pt>
                <c:pt idx="3459">
                  <c:v>37714</c:v>
                </c:pt>
                <c:pt idx="3460">
                  <c:v>37715</c:v>
                </c:pt>
                <c:pt idx="3461">
                  <c:v>37718</c:v>
                </c:pt>
                <c:pt idx="3462">
                  <c:v>37719</c:v>
                </c:pt>
                <c:pt idx="3463">
                  <c:v>37720</c:v>
                </c:pt>
                <c:pt idx="3464">
                  <c:v>37721</c:v>
                </c:pt>
                <c:pt idx="3465">
                  <c:v>37722</c:v>
                </c:pt>
                <c:pt idx="3466">
                  <c:v>37725</c:v>
                </c:pt>
                <c:pt idx="3467">
                  <c:v>37726</c:v>
                </c:pt>
                <c:pt idx="3468">
                  <c:v>37727</c:v>
                </c:pt>
                <c:pt idx="3469">
                  <c:v>37728</c:v>
                </c:pt>
                <c:pt idx="3470">
                  <c:v>37729</c:v>
                </c:pt>
                <c:pt idx="3471">
                  <c:v>37732</c:v>
                </c:pt>
                <c:pt idx="3472">
                  <c:v>37733</c:v>
                </c:pt>
                <c:pt idx="3473">
                  <c:v>37734</c:v>
                </c:pt>
                <c:pt idx="3474">
                  <c:v>37735</c:v>
                </c:pt>
                <c:pt idx="3475">
                  <c:v>37736</c:v>
                </c:pt>
                <c:pt idx="3476">
                  <c:v>37739</c:v>
                </c:pt>
                <c:pt idx="3477">
                  <c:v>37740</c:v>
                </c:pt>
                <c:pt idx="3478">
                  <c:v>37741</c:v>
                </c:pt>
                <c:pt idx="3479">
                  <c:v>37742</c:v>
                </c:pt>
                <c:pt idx="3480">
                  <c:v>37743</c:v>
                </c:pt>
                <c:pt idx="3481">
                  <c:v>37746</c:v>
                </c:pt>
                <c:pt idx="3482">
                  <c:v>37747</c:v>
                </c:pt>
                <c:pt idx="3483">
                  <c:v>37748</c:v>
                </c:pt>
                <c:pt idx="3484">
                  <c:v>37749</c:v>
                </c:pt>
                <c:pt idx="3485">
                  <c:v>37750</c:v>
                </c:pt>
                <c:pt idx="3486">
                  <c:v>37753</c:v>
                </c:pt>
                <c:pt idx="3487">
                  <c:v>37754</c:v>
                </c:pt>
                <c:pt idx="3488">
                  <c:v>37755</c:v>
                </c:pt>
                <c:pt idx="3489">
                  <c:v>37756</c:v>
                </c:pt>
                <c:pt idx="3490">
                  <c:v>37757</c:v>
                </c:pt>
                <c:pt idx="3491">
                  <c:v>37760</c:v>
                </c:pt>
                <c:pt idx="3492">
                  <c:v>37761</c:v>
                </c:pt>
                <c:pt idx="3493">
                  <c:v>37762</c:v>
                </c:pt>
                <c:pt idx="3494">
                  <c:v>37763</c:v>
                </c:pt>
                <c:pt idx="3495">
                  <c:v>37764</c:v>
                </c:pt>
                <c:pt idx="3496">
                  <c:v>37767</c:v>
                </c:pt>
                <c:pt idx="3497">
                  <c:v>37768</c:v>
                </c:pt>
                <c:pt idx="3498">
                  <c:v>37769</c:v>
                </c:pt>
                <c:pt idx="3499">
                  <c:v>37770</c:v>
                </c:pt>
                <c:pt idx="3500">
                  <c:v>37771</c:v>
                </c:pt>
                <c:pt idx="3501">
                  <c:v>37774</c:v>
                </c:pt>
                <c:pt idx="3502">
                  <c:v>37775</c:v>
                </c:pt>
                <c:pt idx="3503">
                  <c:v>37776</c:v>
                </c:pt>
                <c:pt idx="3504">
                  <c:v>37777</c:v>
                </c:pt>
                <c:pt idx="3505">
                  <c:v>37778</c:v>
                </c:pt>
                <c:pt idx="3506">
                  <c:v>37781</c:v>
                </c:pt>
                <c:pt idx="3507">
                  <c:v>37782</c:v>
                </c:pt>
                <c:pt idx="3508">
                  <c:v>37783</c:v>
                </c:pt>
                <c:pt idx="3509">
                  <c:v>37784</c:v>
                </c:pt>
                <c:pt idx="3510">
                  <c:v>37785</c:v>
                </c:pt>
                <c:pt idx="3511">
                  <c:v>37788</c:v>
                </c:pt>
                <c:pt idx="3512">
                  <c:v>37789</c:v>
                </c:pt>
                <c:pt idx="3513">
                  <c:v>37790</c:v>
                </c:pt>
                <c:pt idx="3514">
                  <c:v>37791</c:v>
                </c:pt>
                <c:pt idx="3515">
                  <c:v>37792</c:v>
                </c:pt>
                <c:pt idx="3516">
                  <c:v>37795</c:v>
                </c:pt>
                <c:pt idx="3517">
                  <c:v>37796</c:v>
                </c:pt>
                <c:pt idx="3518">
                  <c:v>37797</c:v>
                </c:pt>
                <c:pt idx="3519">
                  <c:v>37798</c:v>
                </c:pt>
                <c:pt idx="3520">
                  <c:v>37799</c:v>
                </c:pt>
                <c:pt idx="3521">
                  <c:v>37802</c:v>
                </c:pt>
                <c:pt idx="3522">
                  <c:v>37803</c:v>
                </c:pt>
                <c:pt idx="3523">
                  <c:v>37804</c:v>
                </c:pt>
                <c:pt idx="3524">
                  <c:v>37805</c:v>
                </c:pt>
                <c:pt idx="3525">
                  <c:v>37806</c:v>
                </c:pt>
                <c:pt idx="3526">
                  <c:v>37809</c:v>
                </c:pt>
                <c:pt idx="3527">
                  <c:v>37810</c:v>
                </c:pt>
                <c:pt idx="3528">
                  <c:v>37811</c:v>
                </c:pt>
                <c:pt idx="3529">
                  <c:v>37812</c:v>
                </c:pt>
                <c:pt idx="3530">
                  <c:v>37813</c:v>
                </c:pt>
                <c:pt idx="3531">
                  <c:v>37816</c:v>
                </c:pt>
                <c:pt idx="3532">
                  <c:v>37817</c:v>
                </c:pt>
                <c:pt idx="3533">
                  <c:v>37818</c:v>
                </c:pt>
                <c:pt idx="3534">
                  <c:v>37819</c:v>
                </c:pt>
                <c:pt idx="3535">
                  <c:v>37820</c:v>
                </c:pt>
                <c:pt idx="3536">
                  <c:v>37823</c:v>
                </c:pt>
                <c:pt idx="3537">
                  <c:v>37824</c:v>
                </c:pt>
                <c:pt idx="3538">
                  <c:v>37825</c:v>
                </c:pt>
                <c:pt idx="3539">
                  <c:v>37826</c:v>
                </c:pt>
                <c:pt idx="3540">
                  <c:v>37827</c:v>
                </c:pt>
                <c:pt idx="3541">
                  <c:v>37830</c:v>
                </c:pt>
                <c:pt idx="3542">
                  <c:v>37831</c:v>
                </c:pt>
                <c:pt idx="3543">
                  <c:v>37832</c:v>
                </c:pt>
                <c:pt idx="3544">
                  <c:v>37833</c:v>
                </c:pt>
                <c:pt idx="3545">
                  <c:v>37834</c:v>
                </c:pt>
                <c:pt idx="3546">
                  <c:v>37837</c:v>
                </c:pt>
                <c:pt idx="3547">
                  <c:v>37838</c:v>
                </c:pt>
                <c:pt idx="3548">
                  <c:v>37839</c:v>
                </c:pt>
                <c:pt idx="3549">
                  <c:v>37840</c:v>
                </c:pt>
                <c:pt idx="3550">
                  <c:v>37841</c:v>
                </c:pt>
                <c:pt idx="3551">
                  <c:v>37844</c:v>
                </c:pt>
                <c:pt idx="3552">
                  <c:v>37845</c:v>
                </c:pt>
                <c:pt idx="3553">
                  <c:v>37846</c:v>
                </c:pt>
                <c:pt idx="3554">
                  <c:v>37847</c:v>
                </c:pt>
                <c:pt idx="3555">
                  <c:v>37848</c:v>
                </c:pt>
                <c:pt idx="3556">
                  <c:v>37851</c:v>
                </c:pt>
                <c:pt idx="3557">
                  <c:v>37852</c:v>
                </c:pt>
                <c:pt idx="3558">
                  <c:v>37853</c:v>
                </c:pt>
                <c:pt idx="3559">
                  <c:v>37854</c:v>
                </c:pt>
                <c:pt idx="3560">
                  <c:v>37855</c:v>
                </c:pt>
                <c:pt idx="3561">
                  <c:v>37858</c:v>
                </c:pt>
                <c:pt idx="3562">
                  <c:v>37859</c:v>
                </c:pt>
                <c:pt idx="3563">
                  <c:v>37860</c:v>
                </c:pt>
                <c:pt idx="3564">
                  <c:v>37861</c:v>
                </c:pt>
                <c:pt idx="3565">
                  <c:v>37862</c:v>
                </c:pt>
                <c:pt idx="3566">
                  <c:v>37865</c:v>
                </c:pt>
                <c:pt idx="3567">
                  <c:v>37866</c:v>
                </c:pt>
                <c:pt idx="3568">
                  <c:v>37867</c:v>
                </c:pt>
                <c:pt idx="3569">
                  <c:v>37868</c:v>
                </c:pt>
                <c:pt idx="3570">
                  <c:v>37869</c:v>
                </c:pt>
                <c:pt idx="3571">
                  <c:v>37872</c:v>
                </c:pt>
                <c:pt idx="3572">
                  <c:v>37873</c:v>
                </c:pt>
                <c:pt idx="3573">
                  <c:v>37874</c:v>
                </c:pt>
                <c:pt idx="3574">
                  <c:v>37875</c:v>
                </c:pt>
                <c:pt idx="3575">
                  <c:v>37876</c:v>
                </c:pt>
                <c:pt idx="3576">
                  <c:v>37879</c:v>
                </c:pt>
                <c:pt idx="3577">
                  <c:v>37880</c:v>
                </c:pt>
                <c:pt idx="3578">
                  <c:v>37881</c:v>
                </c:pt>
                <c:pt idx="3579">
                  <c:v>37882</c:v>
                </c:pt>
                <c:pt idx="3580">
                  <c:v>37883</c:v>
                </c:pt>
                <c:pt idx="3581">
                  <c:v>37886</c:v>
                </c:pt>
                <c:pt idx="3582">
                  <c:v>37887</c:v>
                </c:pt>
                <c:pt idx="3583">
                  <c:v>37888</c:v>
                </c:pt>
                <c:pt idx="3584">
                  <c:v>37889</c:v>
                </c:pt>
                <c:pt idx="3585">
                  <c:v>37890</c:v>
                </c:pt>
                <c:pt idx="3586">
                  <c:v>37893</c:v>
                </c:pt>
                <c:pt idx="3587">
                  <c:v>37894</c:v>
                </c:pt>
                <c:pt idx="3588">
                  <c:v>37895</c:v>
                </c:pt>
                <c:pt idx="3589">
                  <c:v>37896</c:v>
                </c:pt>
                <c:pt idx="3590">
                  <c:v>37897</c:v>
                </c:pt>
                <c:pt idx="3591">
                  <c:v>37900</c:v>
                </c:pt>
                <c:pt idx="3592">
                  <c:v>37901</c:v>
                </c:pt>
                <c:pt idx="3593">
                  <c:v>37902</c:v>
                </c:pt>
                <c:pt idx="3594">
                  <c:v>37903</c:v>
                </c:pt>
                <c:pt idx="3595">
                  <c:v>37904</c:v>
                </c:pt>
                <c:pt idx="3596">
                  <c:v>37907</c:v>
                </c:pt>
                <c:pt idx="3597">
                  <c:v>37908</c:v>
                </c:pt>
                <c:pt idx="3598">
                  <c:v>37909</c:v>
                </c:pt>
                <c:pt idx="3599">
                  <c:v>37910</c:v>
                </c:pt>
                <c:pt idx="3600">
                  <c:v>37911</c:v>
                </c:pt>
                <c:pt idx="3601">
                  <c:v>37914</c:v>
                </c:pt>
                <c:pt idx="3602">
                  <c:v>37915</c:v>
                </c:pt>
                <c:pt idx="3603">
                  <c:v>37916</c:v>
                </c:pt>
                <c:pt idx="3604">
                  <c:v>37917</c:v>
                </c:pt>
                <c:pt idx="3605">
                  <c:v>37918</c:v>
                </c:pt>
                <c:pt idx="3606">
                  <c:v>37921</c:v>
                </c:pt>
                <c:pt idx="3607">
                  <c:v>37922</c:v>
                </c:pt>
                <c:pt idx="3608">
                  <c:v>37923</c:v>
                </c:pt>
                <c:pt idx="3609">
                  <c:v>37924</c:v>
                </c:pt>
                <c:pt idx="3610">
                  <c:v>37925</c:v>
                </c:pt>
                <c:pt idx="3611">
                  <c:v>37928</c:v>
                </c:pt>
                <c:pt idx="3612">
                  <c:v>37929</c:v>
                </c:pt>
                <c:pt idx="3613">
                  <c:v>37930</c:v>
                </c:pt>
                <c:pt idx="3614">
                  <c:v>37931</c:v>
                </c:pt>
                <c:pt idx="3615">
                  <c:v>37932</c:v>
                </c:pt>
                <c:pt idx="3616">
                  <c:v>37935</c:v>
                </c:pt>
                <c:pt idx="3617">
                  <c:v>37936</c:v>
                </c:pt>
                <c:pt idx="3618">
                  <c:v>37937</c:v>
                </c:pt>
                <c:pt idx="3619">
                  <c:v>37938</c:v>
                </c:pt>
                <c:pt idx="3620">
                  <c:v>37939</c:v>
                </c:pt>
                <c:pt idx="3621">
                  <c:v>37942</c:v>
                </c:pt>
                <c:pt idx="3622">
                  <c:v>37943</c:v>
                </c:pt>
                <c:pt idx="3623">
                  <c:v>37944</c:v>
                </c:pt>
                <c:pt idx="3624">
                  <c:v>37945</c:v>
                </c:pt>
                <c:pt idx="3625">
                  <c:v>37946</c:v>
                </c:pt>
                <c:pt idx="3626">
                  <c:v>37949</c:v>
                </c:pt>
                <c:pt idx="3627">
                  <c:v>37950</c:v>
                </c:pt>
                <c:pt idx="3628">
                  <c:v>37951</c:v>
                </c:pt>
                <c:pt idx="3629">
                  <c:v>37952</c:v>
                </c:pt>
                <c:pt idx="3630">
                  <c:v>37953</c:v>
                </c:pt>
                <c:pt idx="3631">
                  <c:v>37956</c:v>
                </c:pt>
                <c:pt idx="3632">
                  <c:v>37957</c:v>
                </c:pt>
                <c:pt idx="3633">
                  <c:v>37958</c:v>
                </c:pt>
                <c:pt idx="3634">
                  <c:v>37959</c:v>
                </c:pt>
                <c:pt idx="3635">
                  <c:v>37960</c:v>
                </c:pt>
                <c:pt idx="3636">
                  <c:v>37963</c:v>
                </c:pt>
                <c:pt idx="3637">
                  <c:v>37964</c:v>
                </c:pt>
                <c:pt idx="3638">
                  <c:v>37965</c:v>
                </c:pt>
                <c:pt idx="3639">
                  <c:v>37966</c:v>
                </c:pt>
                <c:pt idx="3640">
                  <c:v>37967</c:v>
                </c:pt>
                <c:pt idx="3641">
                  <c:v>37970</c:v>
                </c:pt>
                <c:pt idx="3642">
                  <c:v>37971</c:v>
                </c:pt>
                <c:pt idx="3643">
                  <c:v>37972</c:v>
                </c:pt>
                <c:pt idx="3644">
                  <c:v>37973</c:v>
                </c:pt>
                <c:pt idx="3645">
                  <c:v>37974</c:v>
                </c:pt>
                <c:pt idx="3646">
                  <c:v>37977</c:v>
                </c:pt>
                <c:pt idx="3647">
                  <c:v>37978</c:v>
                </c:pt>
                <c:pt idx="3648">
                  <c:v>37979</c:v>
                </c:pt>
                <c:pt idx="3649">
                  <c:v>37980</c:v>
                </c:pt>
                <c:pt idx="3650">
                  <c:v>37981</c:v>
                </c:pt>
                <c:pt idx="3651">
                  <c:v>37984</c:v>
                </c:pt>
                <c:pt idx="3652">
                  <c:v>37985</c:v>
                </c:pt>
                <c:pt idx="3653">
                  <c:v>37986</c:v>
                </c:pt>
                <c:pt idx="3654">
                  <c:v>37987</c:v>
                </c:pt>
                <c:pt idx="3655">
                  <c:v>37988</c:v>
                </c:pt>
                <c:pt idx="3656">
                  <c:v>37991</c:v>
                </c:pt>
                <c:pt idx="3657">
                  <c:v>37992</c:v>
                </c:pt>
                <c:pt idx="3658">
                  <c:v>37993</c:v>
                </c:pt>
                <c:pt idx="3659">
                  <c:v>37994</c:v>
                </c:pt>
                <c:pt idx="3660">
                  <c:v>37995</c:v>
                </c:pt>
                <c:pt idx="3661">
                  <c:v>37998</c:v>
                </c:pt>
                <c:pt idx="3662">
                  <c:v>37999</c:v>
                </c:pt>
                <c:pt idx="3663">
                  <c:v>38000</c:v>
                </c:pt>
                <c:pt idx="3664">
                  <c:v>38001</c:v>
                </c:pt>
                <c:pt idx="3665">
                  <c:v>38002</c:v>
                </c:pt>
                <c:pt idx="3666">
                  <c:v>38005</c:v>
                </c:pt>
                <c:pt idx="3667">
                  <c:v>38006</c:v>
                </c:pt>
                <c:pt idx="3668">
                  <c:v>38007</c:v>
                </c:pt>
                <c:pt idx="3669">
                  <c:v>38008</c:v>
                </c:pt>
                <c:pt idx="3670">
                  <c:v>38009</c:v>
                </c:pt>
                <c:pt idx="3671">
                  <c:v>38012</c:v>
                </c:pt>
                <c:pt idx="3672">
                  <c:v>38013</c:v>
                </c:pt>
                <c:pt idx="3673">
                  <c:v>38014</c:v>
                </c:pt>
                <c:pt idx="3674">
                  <c:v>38015</c:v>
                </c:pt>
                <c:pt idx="3675">
                  <c:v>38016</c:v>
                </c:pt>
                <c:pt idx="3676">
                  <c:v>38019</c:v>
                </c:pt>
                <c:pt idx="3677">
                  <c:v>38020</c:v>
                </c:pt>
                <c:pt idx="3678">
                  <c:v>38021</c:v>
                </c:pt>
                <c:pt idx="3679">
                  <c:v>38022</c:v>
                </c:pt>
                <c:pt idx="3680">
                  <c:v>38023</c:v>
                </c:pt>
                <c:pt idx="3681">
                  <c:v>38026</c:v>
                </c:pt>
                <c:pt idx="3682">
                  <c:v>38027</c:v>
                </c:pt>
                <c:pt idx="3683">
                  <c:v>38028</c:v>
                </c:pt>
                <c:pt idx="3684">
                  <c:v>38029</c:v>
                </c:pt>
                <c:pt idx="3685">
                  <c:v>38030</c:v>
                </c:pt>
                <c:pt idx="3686">
                  <c:v>38033</c:v>
                </c:pt>
                <c:pt idx="3687">
                  <c:v>38034</c:v>
                </c:pt>
                <c:pt idx="3688">
                  <c:v>38035</c:v>
                </c:pt>
                <c:pt idx="3689">
                  <c:v>38036</c:v>
                </c:pt>
                <c:pt idx="3690">
                  <c:v>38037</c:v>
                </c:pt>
                <c:pt idx="3691">
                  <c:v>38040</c:v>
                </c:pt>
                <c:pt idx="3692">
                  <c:v>38041</c:v>
                </c:pt>
                <c:pt idx="3693">
                  <c:v>38042</c:v>
                </c:pt>
                <c:pt idx="3694">
                  <c:v>38043</c:v>
                </c:pt>
                <c:pt idx="3695">
                  <c:v>38044</c:v>
                </c:pt>
                <c:pt idx="3696">
                  <c:v>38047</c:v>
                </c:pt>
                <c:pt idx="3697">
                  <c:v>38048</c:v>
                </c:pt>
                <c:pt idx="3698">
                  <c:v>38049</c:v>
                </c:pt>
                <c:pt idx="3699">
                  <c:v>38050</c:v>
                </c:pt>
                <c:pt idx="3700">
                  <c:v>38051</c:v>
                </c:pt>
                <c:pt idx="3701">
                  <c:v>38054</c:v>
                </c:pt>
                <c:pt idx="3702">
                  <c:v>38055</c:v>
                </c:pt>
                <c:pt idx="3703">
                  <c:v>38056</c:v>
                </c:pt>
                <c:pt idx="3704">
                  <c:v>38057</c:v>
                </c:pt>
                <c:pt idx="3705">
                  <c:v>38058</c:v>
                </c:pt>
                <c:pt idx="3706">
                  <c:v>38061</c:v>
                </c:pt>
                <c:pt idx="3707">
                  <c:v>38062</c:v>
                </c:pt>
                <c:pt idx="3708">
                  <c:v>38063</c:v>
                </c:pt>
                <c:pt idx="3709">
                  <c:v>38064</c:v>
                </c:pt>
                <c:pt idx="3710">
                  <c:v>38065</c:v>
                </c:pt>
                <c:pt idx="3711">
                  <c:v>38068</c:v>
                </c:pt>
                <c:pt idx="3712">
                  <c:v>38069</c:v>
                </c:pt>
                <c:pt idx="3713">
                  <c:v>38070</c:v>
                </c:pt>
                <c:pt idx="3714">
                  <c:v>38071</c:v>
                </c:pt>
                <c:pt idx="3715">
                  <c:v>38072</c:v>
                </c:pt>
                <c:pt idx="3716">
                  <c:v>38075</c:v>
                </c:pt>
                <c:pt idx="3717">
                  <c:v>38076</c:v>
                </c:pt>
                <c:pt idx="3718">
                  <c:v>38077</c:v>
                </c:pt>
                <c:pt idx="3719">
                  <c:v>38078</c:v>
                </c:pt>
                <c:pt idx="3720">
                  <c:v>38079</c:v>
                </c:pt>
                <c:pt idx="3721">
                  <c:v>38082</c:v>
                </c:pt>
                <c:pt idx="3722">
                  <c:v>38083</c:v>
                </c:pt>
                <c:pt idx="3723">
                  <c:v>38084</c:v>
                </c:pt>
                <c:pt idx="3724">
                  <c:v>38085</c:v>
                </c:pt>
                <c:pt idx="3725">
                  <c:v>38086</c:v>
                </c:pt>
                <c:pt idx="3726">
                  <c:v>38089</c:v>
                </c:pt>
                <c:pt idx="3727">
                  <c:v>38090</c:v>
                </c:pt>
                <c:pt idx="3728">
                  <c:v>38091</c:v>
                </c:pt>
                <c:pt idx="3729">
                  <c:v>38092</c:v>
                </c:pt>
                <c:pt idx="3730">
                  <c:v>38093</c:v>
                </c:pt>
                <c:pt idx="3731">
                  <c:v>38096</c:v>
                </c:pt>
                <c:pt idx="3732">
                  <c:v>38097</c:v>
                </c:pt>
                <c:pt idx="3733">
                  <c:v>38098</c:v>
                </c:pt>
                <c:pt idx="3734">
                  <c:v>38099</c:v>
                </c:pt>
                <c:pt idx="3735">
                  <c:v>38100</c:v>
                </c:pt>
                <c:pt idx="3736">
                  <c:v>38103</c:v>
                </c:pt>
                <c:pt idx="3737">
                  <c:v>38104</c:v>
                </c:pt>
                <c:pt idx="3738">
                  <c:v>38105</c:v>
                </c:pt>
                <c:pt idx="3739">
                  <c:v>38106</c:v>
                </c:pt>
                <c:pt idx="3740">
                  <c:v>38107</c:v>
                </c:pt>
                <c:pt idx="3741">
                  <c:v>38110</c:v>
                </c:pt>
                <c:pt idx="3742">
                  <c:v>38111</c:v>
                </c:pt>
                <c:pt idx="3743">
                  <c:v>38112</c:v>
                </c:pt>
                <c:pt idx="3744">
                  <c:v>38113</c:v>
                </c:pt>
                <c:pt idx="3745">
                  <c:v>38114</c:v>
                </c:pt>
                <c:pt idx="3746">
                  <c:v>38117</c:v>
                </c:pt>
                <c:pt idx="3747">
                  <c:v>38118</c:v>
                </c:pt>
                <c:pt idx="3748">
                  <c:v>38119</c:v>
                </c:pt>
                <c:pt idx="3749">
                  <c:v>38120</c:v>
                </c:pt>
                <c:pt idx="3750">
                  <c:v>38121</c:v>
                </c:pt>
                <c:pt idx="3751">
                  <c:v>38124</c:v>
                </c:pt>
                <c:pt idx="3752">
                  <c:v>38125</c:v>
                </c:pt>
                <c:pt idx="3753">
                  <c:v>38126</c:v>
                </c:pt>
                <c:pt idx="3754">
                  <c:v>38127</c:v>
                </c:pt>
                <c:pt idx="3755">
                  <c:v>38128</c:v>
                </c:pt>
                <c:pt idx="3756">
                  <c:v>38131</c:v>
                </c:pt>
                <c:pt idx="3757">
                  <c:v>38132</c:v>
                </c:pt>
                <c:pt idx="3758">
                  <c:v>38133</c:v>
                </c:pt>
                <c:pt idx="3759">
                  <c:v>38134</c:v>
                </c:pt>
                <c:pt idx="3760">
                  <c:v>38135</c:v>
                </c:pt>
                <c:pt idx="3761">
                  <c:v>38138</c:v>
                </c:pt>
                <c:pt idx="3762">
                  <c:v>38139</c:v>
                </c:pt>
                <c:pt idx="3763">
                  <c:v>38140</c:v>
                </c:pt>
                <c:pt idx="3764">
                  <c:v>38141</c:v>
                </c:pt>
                <c:pt idx="3765">
                  <c:v>38142</c:v>
                </c:pt>
                <c:pt idx="3766">
                  <c:v>38145</c:v>
                </c:pt>
                <c:pt idx="3767">
                  <c:v>38146</c:v>
                </c:pt>
                <c:pt idx="3768">
                  <c:v>38147</c:v>
                </c:pt>
                <c:pt idx="3769">
                  <c:v>38148</c:v>
                </c:pt>
                <c:pt idx="3770">
                  <c:v>38149</c:v>
                </c:pt>
                <c:pt idx="3771">
                  <c:v>38152</c:v>
                </c:pt>
                <c:pt idx="3772">
                  <c:v>38153</c:v>
                </c:pt>
                <c:pt idx="3773">
                  <c:v>38154</c:v>
                </c:pt>
                <c:pt idx="3774">
                  <c:v>38155</c:v>
                </c:pt>
                <c:pt idx="3775">
                  <c:v>38156</c:v>
                </c:pt>
                <c:pt idx="3776">
                  <c:v>38159</c:v>
                </c:pt>
                <c:pt idx="3777">
                  <c:v>38160</c:v>
                </c:pt>
                <c:pt idx="3778">
                  <c:v>38161</c:v>
                </c:pt>
                <c:pt idx="3779">
                  <c:v>38162</c:v>
                </c:pt>
                <c:pt idx="3780">
                  <c:v>38163</c:v>
                </c:pt>
                <c:pt idx="3781">
                  <c:v>38166</c:v>
                </c:pt>
                <c:pt idx="3782">
                  <c:v>38167</c:v>
                </c:pt>
                <c:pt idx="3783">
                  <c:v>38168</c:v>
                </c:pt>
                <c:pt idx="3784">
                  <c:v>38169</c:v>
                </c:pt>
                <c:pt idx="3785">
                  <c:v>38170</c:v>
                </c:pt>
                <c:pt idx="3786">
                  <c:v>38173</c:v>
                </c:pt>
                <c:pt idx="3787">
                  <c:v>38174</c:v>
                </c:pt>
                <c:pt idx="3788">
                  <c:v>38175</c:v>
                </c:pt>
                <c:pt idx="3789">
                  <c:v>38176</c:v>
                </c:pt>
                <c:pt idx="3790">
                  <c:v>38177</c:v>
                </c:pt>
                <c:pt idx="3791">
                  <c:v>38180</c:v>
                </c:pt>
                <c:pt idx="3792">
                  <c:v>38181</c:v>
                </c:pt>
                <c:pt idx="3793">
                  <c:v>38182</c:v>
                </c:pt>
                <c:pt idx="3794">
                  <c:v>38183</c:v>
                </c:pt>
                <c:pt idx="3795">
                  <c:v>38184</c:v>
                </c:pt>
                <c:pt idx="3796">
                  <c:v>38187</c:v>
                </c:pt>
                <c:pt idx="3797">
                  <c:v>38188</c:v>
                </c:pt>
                <c:pt idx="3798">
                  <c:v>38189</c:v>
                </c:pt>
                <c:pt idx="3799">
                  <c:v>38190</c:v>
                </c:pt>
                <c:pt idx="3800">
                  <c:v>38191</c:v>
                </c:pt>
                <c:pt idx="3801">
                  <c:v>38194</c:v>
                </c:pt>
                <c:pt idx="3802">
                  <c:v>38195</c:v>
                </c:pt>
                <c:pt idx="3803">
                  <c:v>38196</c:v>
                </c:pt>
                <c:pt idx="3804">
                  <c:v>38197</c:v>
                </c:pt>
                <c:pt idx="3805">
                  <c:v>38198</c:v>
                </c:pt>
                <c:pt idx="3806">
                  <c:v>38201</c:v>
                </c:pt>
                <c:pt idx="3807">
                  <c:v>38202</c:v>
                </c:pt>
                <c:pt idx="3808">
                  <c:v>38203</c:v>
                </c:pt>
                <c:pt idx="3809">
                  <c:v>38204</c:v>
                </c:pt>
                <c:pt idx="3810">
                  <c:v>38205</c:v>
                </c:pt>
                <c:pt idx="3811">
                  <c:v>38208</c:v>
                </c:pt>
                <c:pt idx="3812">
                  <c:v>38209</c:v>
                </c:pt>
                <c:pt idx="3813">
                  <c:v>38210</c:v>
                </c:pt>
                <c:pt idx="3814">
                  <c:v>38211</c:v>
                </c:pt>
                <c:pt idx="3815">
                  <c:v>38212</c:v>
                </c:pt>
                <c:pt idx="3816">
                  <c:v>38215</c:v>
                </c:pt>
                <c:pt idx="3817">
                  <c:v>38216</c:v>
                </c:pt>
                <c:pt idx="3818">
                  <c:v>38217</c:v>
                </c:pt>
                <c:pt idx="3819">
                  <c:v>38218</c:v>
                </c:pt>
                <c:pt idx="3820">
                  <c:v>38219</c:v>
                </c:pt>
                <c:pt idx="3821">
                  <c:v>38222</c:v>
                </c:pt>
                <c:pt idx="3822">
                  <c:v>38223</c:v>
                </c:pt>
                <c:pt idx="3823">
                  <c:v>38224</c:v>
                </c:pt>
                <c:pt idx="3824">
                  <c:v>38225</c:v>
                </c:pt>
                <c:pt idx="3825">
                  <c:v>38226</c:v>
                </c:pt>
                <c:pt idx="3826">
                  <c:v>38229</c:v>
                </c:pt>
                <c:pt idx="3827">
                  <c:v>38230</c:v>
                </c:pt>
                <c:pt idx="3828">
                  <c:v>38231</c:v>
                </c:pt>
                <c:pt idx="3829">
                  <c:v>38232</c:v>
                </c:pt>
                <c:pt idx="3830">
                  <c:v>38233</c:v>
                </c:pt>
                <c:pt idx="3831">
                  <c:v>38236</c:v>
                </c:pt>
                <c:pt idx="3832">
                  <c:v>38237</c:v>
                </c:pt>
                <c:pt idx="3833">
                  <c:v>38238</c:v>
                </c:pt>
                <c:pt idx="3834">
                  <c:v>38239</c:v>
                </c:pt>
                <c:pt idx="3835">
                  <c:v>38240</c:v>
                </c:pt>
                <c:pt idx="3836">
                  <c:v>38243</c:v>
                </c:pt>
                <c:pt idx="3837">
                  <c:v>38244</c:v>
                </c:pt>
                <c:pt idx="3838">
                  <c:v>38245</c:v>
                </c:pt>
                <c:pt idx="3839">
                  <c:v>38246</c:v>
                </c:pt>
                <c:pt idx="3840">
                  <c:v>38247</c:v>
                </c:pt>
                <c:pt idx="3841">
                  <c:v>38250</c:v>
                </c:pt>
                <c:pt idx="3842">
                  <c:v>38251</c:v>
                </c:pt>
                <c:pt idx="3843">
                  <c:v>38252</c:v>
                </c:pt>
                <c:pt idx="3844">
                  <c:v>38253</c:v>
                </c:pt>
                <c:pt idx="3845">
                  <c:v>38254</c:v>
                </c:pt>
                <c:pt idx="3846">
                  <c:v>38257</c:v>
                </c:pt>
                <c:pt idx="3847">
                  <c:v>38258</c:v>
                </c:pt>
                <c:pt idx="3848">
                  <c:v>38259</c:v>
                </c:pt>
                <c:pt idx="3849">
                  <c:v>38260</c:v>
                </c:pt>
                <c:pt idx="3850">
                  <c:v>38261</c:v>
                </c:pt>
                <c:pt idx="3851">
                  <c:v>38264</c:v>
                </c:pt>
                <c:pt idx="3852">
                  <c:v>38265</c:v>
                </c:pt>
                <c:pt idx="3853">
                  <c:v>38266</c:v>
                </c:pt>
                <c:pt idx="3854">
                  <c:v>38267</c:v>
                </c:pt>
                <c:pt idx="3855">
                  <c:v>38268</c:v>
                </c:pt>
                <c:pt idx="3856">
                  <c:v>38271</c:v>
                </c:pt>
                <c:pt idx="3857">
                  <c:v>38272</c:v>
                </c:pt>
                <c:pt idx="3858">
                  <c:v>38273</c:v>
                </c:pt>
                <c:pt idx="3859">
                  <c:v>38274</c:v>
                </c:pt>
                <c:pt idx="3860">
                  <c:v>38275</c:v>
                </c:pt>
                <c:pt idx="3861">
                  <c:v>38278</c:v>
                </c:pt>
                <c:pt idx="3862">
                  <c:v>38279</c:v>
                </c:pt>
                <c:pt idx="3863">
                  <c:v>38280</c:v>
                </c:pt>
                <c:pt idx="3864">
                  <c:v>38281</c:v>
                </c:pt>
                <c:pt idx="3865">
                  <c:v>38282</c:v>
                </c:pt>
                <c:pt idx="3866">
                  <c:v>38285</c:v>
                </c:pt>
                <c:pt idx="3867">
                  <c:v>38286</c:v>
                </c:pt>
                <c:pt idx="3868">
                  <c:v>38287</c:v>
                </c:pt>
                <c:pt idx="3869">
                  <c:v>38288</c:v>
                </c:pt>
                <c:pt idx="3870">
                  <c:v>38289</c:v>
                </c:pt>
                <c:pt idx="3871">
                  <c:v>38292</c:v>
                </c:pt>
                <c:pt idx="3872">
                  <c:v>38293</c:v>
                </c:pt>
                <c:pt idx="3873">
                  <c:v>38294</c:v>
                </c:pt>
                <c:pt idx="3874">
                  <c:v>38295</c:v>
                </c:pt>
                <c:pt idx="3875">
                  <c:v>38296</c:v>
                </c:pt>
                <c:pt idx="3876">
                  <c:v>38299</c:v>
                </c:pt>
                <c:pt idx="3877">
                  <c:v>38300</c:v>
                </c:pt>
                <c:pt idx="3878">
                  <c:v>38301</c:v>
                </c:pt>
                <c:pt idx="3879">
                  <c:v>38302</c:v>
                </c:pt>
                <c:pt idx="3880">
                  <c:v>38303</c:v>
                </c:pt>
                <c:pt idx="3881">
                  <c:v>38306</c:v>
                </c:pt>
                <c:pt idx="3882">
                  <c:v>38307</c:v>
                </c:pt>
                <c:pt idx="3883">
                  <c:v>38308</c:v>
                </c:pt>
                <c:pt idx="3884">
                  <c:v>38309</c:v>
                </c:pt>
                <c:pt idx="3885">
                  <c:v>38310</c:v>
                </c:pt>
                <c:pt idx="3886">
                  <c:v>38313</c:v>
                </c:pt>
                <c:pt idx="3887">
                  <c:v>38314</c:v>
                </c:pt>
                <c:pt idx="3888">
                  <c:v>38315</c:v>
                </c:pt>
                <c:pt idx="3889">
                  <c:v>38316</c:v>
                </c:pt>
                <c:pt idx="3890">
                  <c:v>38317</c:v>
                </c:pt>
                <c:pt idx="3891">
                  <c:v>38320</c:v>
                </c:pt>
                <c:pt idx="3892">
                  <c:v>38321</c:v>
                </c:pt>
                <c:pt idx="3893">
                  <c:v>38322</c:v>
                </c:pt>
                <c:pt idx="3894">
                  <c:v>38323</c:v>
                </c:pt>
                <c:pt idx="3895">
                  <c:v>38324</c:v>
                </c:pt>
                <c:pt idx="3896">
                  <c:v>38327</c:v>
                </c:pt>
                <c:pt idx="3897">
                  <c:v>38328</c:v>
                </c:pt>
                <c:pt idx="3898">
                  <c:v>38329</c:v>
                </c:pt>
                <c:pt idx="3899">
                  <c:v>38330</c:v>
                </c:pt>
                <c:pt idx="3900">
                  <c:v>38331</c:v>
                </c:pt>
                <c:pt idx="3901">
                  <c:v>38334</c:v>
                </c:pt>
                <c:pt idx="3902">
                  <c:v>38335</c:v>
                </c:pt>
                <c:pt idx="3903">
                  <c:v>38336</c:v>
                </c:pt>
                <c:pt idx="3904">
                  <c:v>38337</c:v>
                </c:pt>
                <c:pt idx="3905">
                  <c:v>38338</c:v>
                </c:pt>
                <c:pt idx="3906">
                  <c:v>38341</c:v>
                </c:pt>
                <c:pt idx="3907">
                  <c:v>38342</c:v>
                </c:pt>
                <c:pt idx="3908">
                  <c:v>38343</c:v>
                </c:pt>
                <c:pt idx="3909">
                  <c:v>38344</c:v>
                </c:pt>
                <c:pt idx="3910">
                  <c:v>38345</c:v>
                </c:pt>
                <c:pt idx="3911">
                  <c:v>38348</c:v>
                </c:pt>
                <c:pt idx="3912">
                  <c:v>38349</c:v>
                </c:pt>
                <c:pt idx="3913">
                  <c:v>38350</c:v>
                </c:pt>
                <c:pt idx="3914">
                  <c:v>38351</c:v>
                </c:pt>
                <c:pt idx="3915">
                  <c:v>38352</c:v>
                </c:pt>
                <c:pt idx="3916">
                  <c:v>38355</c:v>
                </c:pt>
                <c:pt idx="3917">
                  <c:v>38356</c:v>
                </c:pt>
                <c:pt idx="3918">
                  <c:v>38357</c:v>
                </c:pt>
                <c:pt idx="3919">
                  <c:v>38358</c:v>
                </c:pt>
                <c:pt idx="3920">
                  <c:v>38359</c:v>
                </c:pt>
                <c:pt idx="3921">
                  <c:v>38362</c:v>
                </c:pt>
                <c:pt idx="3922">
                  <c:v>38363</c:v>
                </c:pt>
                <c:pt idx="3923">
                  <c:v>38364</c:v>
                </c:pt>
                <c:pt idx="3924">
                  <c:v>38365</c:v>
                </c:pt>
                <c:pt idx="3925">
                  <c:v>38366</c:v>
                </c:pt>
                <c:pt idx="3926">
                  <c:v>38369</c:v>
                </c:pt>
                <c:pt idx="3927">
                  <c:v>38370</c:v>
                </c:pt>
                <c:pt idx="3928">
                  <c:v>38371</c:v>
                </c:pt>
                <c:pt idx="3929">
                  <c:v>38372</c:v>
                </c:pt>
                <c:pt idx="3930">
                  <c:v>38373</c:v>
                </c:pt>
                <c:pt idx="3931">
                  <c:v>38376</c:v>
                </c:pt>
                <c:pt idx="3932">
                  <c:v>38377</c:v>
                </c:pt>
                <c:pt idx="3933">
                  <c:v>38378</c:v>
                </c:pt>
                <c:pt idx="3934">
                  <c:v>38379</c:v>
                </c:pt>
                <c:pt idx="3935">
                  <c:v>38380</c:v>
                </c:pt>
                <c:pt idx="3936">
                  <c:v>38383</c:v>
                </c:pt>
                <c:pt idx="3937">
                  <c:v>38384</c:v>
                </c:pt>
                <c:pt idx="3938">
                  <c:v>38385</c:v>
                </c:pt>
                <c:pt idx="3939">
                  <c:v>38386</c:v>
                </c:pt>
                <c:pt idx="3940">
                  <c:v>38387</c:v>
                </c:pt>
                <c:pt idx="3941">
                  <c:v>38390</c:v>
                </c:pt>
                <c:pt idx="3942">
                  <c:v>38391</c:v>
                </c:pt>
                <c:pt idx="3943">
                  <c:v>38392</c:v>
                </c:pt>
                <c:pt idx="3944">
                  <c:v>38393</c:v>
                </c:pt>
                <c:pt idx="3945">
                  <c:v>38394</c:v>
                </c:pt>
                <c:pt idx="3946">
                  <c:v>38397</c:v>
                </c:pt>
                <c:pt idx="3947">
                  <c:v>38398</c:v>
                </c:pt>
                <c:pt idx="3948">
                  <c:v>38399</c:v>
                </c:pt>
                <c:pt idx="3949">
                  <c:v>38400</c:v>
                </c:pt>
                <c:pt idx="3950">
                  <c:v>38401</c:v>
                </c:pt>
                <c:pt idx="3951">
                  <c:v>38404</c:v>
                </c:pt>
                <c:pt idx="3952">
                  <c:v>38405</c:v>
                </c:pt>
                <c:pt idx="3953">
                  <c:v>38406</c:v>
                </c:pt>
                <c:pt idx="3954">
                  <c:v>38407</c:v>
                </c:pt>
                <c:pt idx="3955">
                  <c:v>38408</c:v>
                </c:pt>
                <c:pt idx="3956">
                  <c:v>38411</c:v>
                </c:pt>
                <c:pt idx="3957">
                  <c:v>38412</c:v>
                </c:pt>
                <c:pt idx="3958">
                  <c:v>38413</c:v>
                </c:pt>
                <c:pt idx="3959">
                  <c:v>38414</c:v>
                </c:pt>
                <c:pt idx="3960">
                  <c:v>38415</c:v>
                </c:pt>
                <c:pt idx="3961">
                  <c:v>38418</c:v>
                </c:pt>
                <c:pt idx="3962">
                  <c:v>38419</c:v>
                </c:pt>
                <c:pt idx="3963">
                  <c:v>38420</c:v>
                </c:pt>
                <c:pt idx="3964">
                  <c:v>38421</c:v>
                </c:pt>
                <c:pt idx="3965">
                  <c:v>38422</c:v>
                </c:pt>
                <c:pt idx="3966">
                  <c:v>38425</c:v>
                </c:pt>
                <c:pt idx="3967">
                  <c:v>38426</c:v>
                </c:pt>
                <c:pt idx="3968">
                  <c:v>38427</c:v>
                </c:pt>
                <c:pt idx="3969">
                  <c:v>38428</c:v>
                </c:pt>
                <c:pt idx="3970">
                  <c:v>38429</c:v>
                </c:pt>
                <c:pt idx="3971">
                  <c:v>38432</c:v>
                </c:pt>
                <c:pt idx="3972">
                  <c:v>38433</c:v>
                </c:pt>
                <c:pt idx="3973">
                  <c:v>38434</c:v>
                </c:pt>
                <c:pt idx="3974">
                  <c:v>38435</c:v>
                </c:pt>
                <c:pt idx="3975">
                  <c:v>38436</c:v>
                </c:pt>
                <c:pt idx="3976">
                  <c:v>38439</c:v>
                </c:pt>
                <c:pt idx="3977">
                  <c:v>38440</c:v>
                </c:pt>
                <c:pt idx="3978">
                  <c:v>38441</c:v>
                </c:pt>
                <c:pt idx="3979">
                  <c:v>38442</c:v>
                </c:pt>
                <c:pt idx="3980">
                  <c:v>38443</c:v>
                </c:pt>
                <c:pt idx="3981">
                  <c:v>38446</c:v>
                </c:pt>
                <c:pt idx="3982">
                  <c:v>38447</c:v>
                </c:pt>
                <c:pt idx="3983">
                  <c:v>38448</c:v>
                </c:pt>
                <c:pt idx="3984">
                  <c:v>38449</c:v>
                </c:pt>
                <c:pt idx="3985">
                  <c:v>38450</c:v>
                </c:pt>
                <c:pt idx="3986">
                  <c:v>38453</c:v>
                </c:pt>
                <c:pt idx="3987">
                  <c:v>38454</c:v>
                </c:pt>
                <c:pt idx="3988">
                  <c:v>38455</c:v>
                </c:pt>
                <c:pt idx="3989">
                  <c:v>38456</c:v>
                </c:pt>
                <c:pt idx="3990">
                  <c:v>38457</c:v>
                </c:pt>
                <c:pt idx="3991">
                  <c:v>38460</c:v>
                </c:pt>
                <c:pt idx="3992">
                  <c:v>38461</c:v>
                </c:pt>
                <c:pt idx="3993">
                  <c:v>38462</c:v>
                </c:pt>
                <c:pt idx="3994">
                  <c:v>38463</c:v>
                </c:pt>
                <c:pt idx="3995">
                  <c:v>38464</c:v>
                </c:pt>
                <c:pt idx="3996">
                  <c:v>38467</c:v>
                </c:pt>
                <c:pt idx="3997">
                  <c:v>38468</c:v>
                </c:pt>
                <c:pt idx="3998">
                  <c:v>38469</c:v>
                </c:pt>
                <c:pt idx="3999">
                  <c:v>38470</c:v>
                </c:pt>
                <c:pt idx="4000">
                  <c:v>38471</c:v>
                </c:pt>
                <c:pt idx="4001">
                  <c:v>38474</c:v>
                </c:pt>
                <c:pt idx="4002">
                  <c:v>38475</c:v>
                </c:pt>
                <c:pt idx="4003">
                  <c:v>38476</c:v>
                </c:pt>
                <c:pt idx="4004">
                  <c:v>38477</c:v>
                </c:pt>
                <c:pt idx="4005">
                  <c:v>38478</c:v>
                </c:pt>
                <c:pt idx="4006">
                  <c:v>38481</c:v>
                </c:pt>
                <c:pt idx="4007">
                  <c:v>38482</c:v>
                </c:pt>
                <c:pt idx="4008">
                  <c:v>38483</c:v>
                </c:pt>
                <c:pt idx="4009">
                  <c:v>38484</c:v>
                </c:pt>
                <c:pt idx="4010">
                  <c:v>38485</c:v>
                </c:pt>
                <c:pt idx="4011">
                  <c:v>38488</c:v>
                </c:pt>
                <c:pt idx="4012">
                  <c:v>38489</c:v>
                </c:pt>
                <c:pt idx="4013">
                  <c:v>38490</c:v>
                </c:pt>
                <c:pt idx="4014">
                  <c:v>38491</c:v>
                </c:pt>
                <c:pt idx="4015">
                  <c:v>38492</c:v>
                </c:pt>
                <c:pt idx="4016">
                  <c:v>38495</c:v>
                </c:pt>
                <c:pt idx="4017">
                  <c:v>38496</c:v>
                </c:pt>
                <c:pt idx="4018">
                  <c:v>38497</c:v>
                </c:pt>
                <c:pt idx="4019">
                  <c:v>38498</c:v>
                </c:pt>
                <c:pt idx="4020">
                  <c:v>38499</c:v>
                </c:pt>
                <c:pt idx="4021">
                  <c:v>38502</c:v>
                </c:pt>
                <c:pt idx="4022">
                  <c:v>38503</c:v>
                </c:pt>
                <c:pt idx="4023">
                  <c:v>38504</c:v>
                </c:pt>
                <c:pt idx="4024">
                  <c:v>38505</c:v>
                </c:pt>
                <c:pt idx="4025">
                  <c:v>38506</c:v>
                </c:pt>
                <c:pt idx="4026">
                  <c:v>38509</c:v>
                </c:pt>
                <c:pt idx="4027">
                  <c:v>38510</c:v>
                </c:pt>
                <c:pt idx="4028">
                  <c:v>38511</c:v>
                </c:pt>
                <c:pt idx="4029">
                  <c:v>38512</c:v>
                </c:pt>
                <c:pt idx="4030">
                  <c:v>38513</c:v>
                </c:pt>
                <c:pt idx="4031">
                  <c:v>38516</c:v>
                </c:pt>
                <c:pt idx="4032">
                  <c:v>38517</c:v>
                </c:pt>
                <c:pt idx="4033">
                  <c:v>38518</c:v>
                </c:pt>
                <c:pt idx="4034">
                  <c:v>38519</c:v>
                </c:pt>
                <c:pt idx="4035">
                  <c:v>38520</c:v>
                </c:pt>
                <c:pt idx="4036">
                  <c:v>38523</c:v>
                </c:pt>
                <c:pt idx="4037">
                  <c:v>38524</c:v>
                </c:pt>
                <c:pt idx="4038">
                  <c:v>38525</c:v>
                </c:pt>
                <c:pt idx="4039">
                  <c:v>38526</c:v>
                </c:pt>
                <c:pt idx="4040">
                  <c:v>38527</c:v>
                </c:pt>
                <c:pt idx="4041">
                  <c:v>38530</c:v>
                </c:pt>
                <c:pt idx="4042">
                  <c:v>38531</c:v>
                </c:pt>
                <c:pt idx="4043">
                  <c:v>38532</c:v>
                </c:pt>
                <c:pt idx="4044">
                  <c:v>38533</c:v>
                </c:pt>
                <c:pt idx="4045">
                  <c:v>38534</c:v>
                </c:pt>
                <c:pt idx="4046">
                  <c:v>38537</c:v>
                </c:pt>
                <c:pt idx="4047">
                  <c:v>38538</c:v>
                </c:pt>
                <c:pt idx="4048">
                  <c:v>38539</c:v>
                </c:pt>
                <c:pt idx="4049">
                  <c:v>38540</c:v>
                </c:pt>
                <c:pt idx="4050">
                  <c:v>38541</c:v>
                </c:pt>
                <c:pt idx="4051">
                  <c:v>38544</c:v>
                </c:pt>
                <c:pt idx="4052">
                  <c:v>38545</c:v>
                </c:pt>
                <c:pt idx="4053">
                  <c:v>38546</c:v>
                </c:pt>
                <c:pt idx="4054">
                  <c:v>38547</c:v>
                </c:pt>
                <c:pt idx="4055">
                  <c:v>38548</c:v>
                </c:pt>
                <c:pt idx="4056">
                  <c:v>38551</c:v>
                </c:pt>
                <c:pt idx="4057">
                  <c:v>38552</c:v>
                </c:pt>
                <c:pt idx="4058">
                  <c:v>38553</c:v>
                </c:pt>
                <c:pt idx="4059">
                  <c:v>38554</c:v>
                </c:pt>
                <c:pt idx="4060">
                  <c:v>38555</c:v>
                </c:pt>
                <c:pt idx="4061">
                  <c:v>38558</c:v>
                </c:pt>
                <c:pt idx="4062">
                  <c:v>38559</c:v>
                </c:pt>
                <c:pt idx="4063">
                  <c:v>38560</c:v>
                </c:pt>
                <c:pt idx="4064">
                  <c:v>38561</c:v>
                </c:pt>
                <c:pt idx="4065">
                  <c:v>38562</c:v>
                </c:pt>
                <c:pt idx="4066">
                  <c:v>38565</c:v>
                </c:pt>
                <c:pt idx="4067">
                  <c:v>38566</c:v>
                </c:pt>
                <c:pt idx="4068">
                  <c:v>38567</c:v>
                </c:pt>
                <c:pt idx="4069">
                  <c:v>38568</c:v>
                </c:pt>
                <c:pt idx="4070">
                  <c:v>38569</c:v>
                </c:pt>
                <c:pt idx="4071">
                  <c:v>38572</c:v>
                </c:pt>
                <c:pt idx="4072">
                  <c:v>38573</c:v>
                </c:pt>
                <c:pt idx="4073">
                  <c:v>38574</c:v>
                </c:pt>
                <c:pt idx="4074">
                  <c:v>38575</c:v>
                </c:pt>
                <c:pt idx="4075">
                  <c:v>38576</c:v>
                </c:pt>
                <c:pt idx="4076">
                  <c:v>38579</c:v>
                </c:pt>
                <c:pt idx="4077">
                  <c:v>38580</c:v>
                </c:pt>
                <c:pt idx="4078">
                  <c:v>38581</c:v>
                </c:pt>
                <c:pt idx="4079">
                  <c:v>38582</c:v>
                </c:pt>
                <c:pt idx="4080">
                  <c:v>38583</c:v>
                </c:pt>
                <c:pt idx="4081">
                  <c:v>38586</c:v>
                </c:pt>
                <c:pt idx="4082">
                  <c:v>38587</c:v>
                </c:pt>
                <c:pt idx="4083">
                  <c:v>38588</c:v>
                </c:pt>
                <c:pt idx="4084">
                  <c:v>38589</c:v>
                </c:pt>
                <c:pt idx="4085">
                  <c:v>38590</c:v>
                </c:pt>
                <c:pt idx="4086">
                  <c:v>38593</c:v>
                </c:pt>
                <c:pt idx="4087">
                  <c:v>38594</c:v>
                </c:pt>
                <c:pt idx="4088">
                  <c:v>38595</c:v>
                </c:pt>
                <c:pt idx="4089">
                  <c:v>38596</c:v>
                </c:pt>
                <c:pt idx="4090">
                  <c:v>38597</c:v>
                </c:pt>
                <c:pt idx="4091">
                  <c:v>38600</c:v>
                </c:pt>
                <c:pt idx="4092">
                  <c:v>38601</c:v>
                </c:pt>
                <c:pt idx="4093">
                  <c:v>38602</c:v>
                </c:pt>
                <c:pt idx="4094">
                  <c:v>38603</c:v>
                </c:pt>
                <c:pt idx="4095">
                  <c:v>38604</c:v>
                </c:pt>
                <c:pt idx="4096">
                  <c:v>38607</c:v>
                </c:pt>
                <c:pt idx="4097">
                  <c:v>38608</c:v>
                </c:pt>
                <c:pt idx="4098">
                  <c:v>38609</c:v>
                </c:pt>
                <c:pt idx="4099">
                  <c:v>38610</c:v>
                </c:pt>
                <c:pt idx="4100">
                  <c:v>38611</c:v>
                </c:pt>
                <c:pt idx="4101">
                  <c:v>38614</c:v>
                </c:pt>
                <c:pt idx="4102">
                  <c:v>38615</c:v>
                </c:pt>
                <c:pt idx="4103">
                  <c:v>38616</c:v>
                </c:pt>
                <c:pt idx="4104">
                  <c:v>38617</c:v>
                </c:pt>
                <c:pt idx="4105">
                  <c:v>38618</c:v>
                </c:pt>
                <c:pt idx="4106">
                  <c:v>38621</c:v>
                </c:pt>
                <c:pt idx="4107">
                  <c:v>38622</c:v>
                </c:pt>
                <c:pt idx="4108">
                  <c:v>38623</c:v>
                </c:pt>
                <c:pt idx="4109">
                  <c:v>38624</c:v>
                </c:pt>
                <c:pt idx="4110">
                  <c:v>38625</c:v>
                </c:pt>
                <c:pt idx="4111">
                  <c:v>38628</c:v>
                </c:pt>
                <c:pt idx="4112">
                  <c:v>38629</c:v>
                </c:pt>
                <c:pt idx="4113">
                  <c:v>38630</c:v>
                </c:pt>
                <c:pt idx="4114">
                  <c:v>38631</c:v>
                </c:pt>
                <c:pt idx="4115">
                  <c:v>38632</c:v>
                </c:pt>
                <c:pt idx="4116">
                  <c:v>38635</c:v>
                </c:pt>
                <c:pt idx="4117">
                  <c:v>38636</c:v>
                </c:pt>
                <c:pt idx="4118">
                  <c:v>38637</c:v>
                </c:pt>
                <c:pt idx="4119">
                  <c:v>38638</c:v>
                </c:pt>
                <c:pt idx="4120">
                  <c:v>38639</c:v>
                </c:pt>
                <c:pt idx="4121">
                  <c:v>38642</c:v>
                </c:pt>
                <c:pt idx="4122">
                  <c:v>38643</c:v>
                </c:pt>
                <c:pt idx="4123">
                  <c:v>38644</c:v>
                </c:pt>
                <c:pt idx="4124">
                  <c:v>38645</c:v>
                </c:pt>
                <c:pt idx="4125">
                  <c:v>38646</c:v>
                </c:pt>
                <c:pt idx="4126">
                  <c:v>38649</c:v>
                </c:pt>
                <c:pt idx="4127">
                  <c:v>38650</c:v>
                </c:pt>
                <c:pt idx="4128">
                  <c:v>38651</c:v>
                </c:pt>
                <c:pt idx="4129">
                  <c:v>38652</c:v>
                </c:pt>
                <c:pt idx="4130">
                  <c:v>38653</c:v>
                </c:pt>
                <c:pt idx="4131">
                  <c:v>38656</c:v>
                </c:pt>
                <c:pt idx="4132">
                  <c:v>38657</c:v>
                </c:pt>
                <c:pt idx="4133">
                  <c:v>38658</c:v>
                </c:pt>
                <c:pt idx="4134">
                  <c:v>38659</c:v>
                </c:pt>
                <c:pt idx="4135">
                  <c:v>38660</c:v>
                </c:pt>
                <c:pt idx="4136">
                  <c:v>38663</c:v>
                </c:pt>
                <c:pt idx="4137">
                  <c:v>38664</c:v>
                </c:pt>
                <c:pt idx="4138">
                  <c:v>38665</c:v>
                </c:pt>
                <c:pt idx="4139">
                  <c:v>38666</c:v>
                </c:pt>
                <c:pt idx="4140">
                  <c:v>38667</c:v>
                </c:pt>
                <c:pt idx="4141">
                  <c:v>38670</c:v>
                </c:pt>
                <c:pt idx="4142">
                  <c:v>38671</c:v>
                </c:pt>
                <c:pt idx="4143">
                  <c:v>38672</c:v>
                </c:pt>
                <c:pt idx="4144">
                  <c:v>38673</c:v>
                </c:pt>
                <c:pt idx="4145">
                  <c:v>38674</c:v>
                </c:pt>
                <c:pt idx="4146">
                  <c:v>38677</c:v>
                </c:pt>
                <c:pt idx="4147">
                  <c:v>38678</c:v>
                </c:pt>
                <c:pt idx="4148">
                  <c:v>38679</c:v>
                </c:pt>
                <c:pt idx="4149">
                  <c:v>38680</c:v>
                </c:pt>
                <c:pt idx="4150">
                  <c:v>38681</c:v>
                </c:pt>
                <c:pt idx="4151">
                  <c:v>38684</c:v>
                </c:pt>
                <c:pt idx="4152">
                  <c:v>38685</c:v>
                </c:pt>
                <c:pt idx="4153">
                  <c:v>38686</c:v>
                </c:pt>
                <c:pt idx="4154">
                  <c:v>38687</c:v>
                </c:pt>
                <c:pt idx="4155">
                  <c:v>38688</c:v>
                </c:pt>
                <c:pt idx="4156">
                  <c:v>38691</c:v>
                </c:pt>
                <c:pt idx="4157">
                  <c:v>38692</c:v>
                </c:pt>
                <c:pt idx="4158">
                  <c:v>38693</c:v>
                </c:pt>
                <c:pt idx="4159">
                  <c:v>38694</c:v>
                </c:pt>
                <c:pt idx="4160">
                  <c:v>38695</c:v>
                </c:pt>
                <c:pt idx="4161">
                  <c:v>38698</c:v>
                </c:pt>
                <c:pt idx="4162">
                  <c:v>38699</c:v>
                </c:pt>
                <c:pt idx="4163">
                  <c:v>38700</c:v>
                </c:pt>
                <c:pt idx="4164">
                  <c:v>38701</c:v>
                </c:pt>
                <c:pt idx="4165">
                  <c:v>38702</c:v>
                </c:pt>
                <c:pt idx="4166">
                  <c:v>38705</c:v>
                </c:pt>
                <c:pt idx="4167">
                  <c:v>38706</c:v>
                </c:pt>
                <c:pt idx="4168">
                  <c:v>38707</c:v>
                </c:pt>
                <c:pt idx="4169">
                  <c:v>38708</c:v>
                </c:pt>
                <c:pt idx="4170">
                  <c:v>38709</c:v>
                </c:pt>
                <c:pt idx="4171">
                  <c:v>38712</c:v>
                </c:pt>
                <c:pt idx="4172">
                  <c:v>38713</c:v>
                </c:pt>
                <c:pt idx="4173">
                  <c:v>38714</c:v>
                </c:pt>
                <c:pt idx="4174">
                  <c:v>38715</c:v>
                </c:pt>
                <c:pt idx="4175">
                  <c:v>38716</c:v>
                </c:pt>
                <c:pt idx="4176">
                  <c:v>38719</c:v>
                </c:pt>
                <c:pt idx="4177">
                  <c:v>38720</c:v>
                </c:pt>
                <c:pt idx="4178">
                  <c:v>38721</c:v>
                </c:pt>
                <c:pt idx="4179">
                  <c:v>38722</c:v>
                </c:pt>
                <c:pt idx="4180">
                  <c:v>38723</c:v>
                </c:pt>
                <c:pt idx="4181">
                  <c:v>38726</c:v>
                </c:pt>
                <c:pt idx="4182">
                  <c:v>38727</c:v>
                </c:pt>
                <c:pt idx="4183">
                  <c:v>38728</c:v>
                </c:pt>
                <c:pt idx="4184">
                  <c:v>38729</c:v>
                </c:pt>
                <c:pt idx="4185">
                  <c:v>38730</c:v>
                </c:pt>
                <c:pt idx="4186">
                  <c:v>38733</c:v>
                </c:pt>
                <c:pt idx="4187">
                  <c:v>38734</c:v>
                </c:pt>
                <c:pt idx="4188">
                  <c:v>38735</c:v>
                </c:pt>
                <c:pt idx="4189">
                  <c:v>38736</c:v>
                </c:pt>
                <c:pt idx="4190">
                  <c:v>38737</c:v>
                </c:pt>
                <c:pt idx="4191">
                  <c:v>38740</c:v>
                </c:pt>
                <c:pt idx="4192">
                  <c:v>38741</c:v>
                </c:pt>
                <c:pt idx="4193">
                  <c:v>38742</c:v>
                </c:pt>
                <c:pt idx="4194">
                  <c:v>38743</c:v>
                </c:pt>
                <c:pt idx="4195">
                  <c:v>38744</c:v>
                </c:pt>
                <c:pt idx="4196">
                  <c:v>38747</c:v>
                </c:pt>
                <c:pt idx="4197">
                  <c:v>38748</c:v>
                </c:pt>
                <c:pt idx="4198">
                  <c:v>38749</c:v>
                </c:pt>
                <c:pt idx="4199">
                  <c:v>38750</c:v>
                </c:pt>
                <c:pt idx="4200">
                  <c:v>38751</c:v>
                </c:pt>
                <c:pt idx="4201">
                  <c:v>38754</c:v>
                </c:pt>
                <c:pt idx="4202">
                  <c:v>38755</c:v>
                </c:pt>
                <c:pt idx="4203">
                  <c:v>38756</c:v>
                </c:pt>
                <c:pt idx="4204">
                  <c:v>38757</c:v>
                </c:pt>
                <c:pt idx="4205">
                  <c:v>38758</c:v>
                </c:pt>
                <c:pt idx="4206">
                  <c:v>38761</c:v>
                </c:pt>
                <c:pt idx="4207">
                  <c:v>38762</c:v>
                </c:pt>
                <c:pt idx="4208">
                  <c:v>38763</c:v>
                </c:pt>
                <c:pt idx="4209">
                  <c:v>38764</c:v>
                </c:pt>
                <c:pt idx="4210">
                  <c:v>38765</c:v>
                </c:pt>
                <c:pt idx="4211">
                  <c:v>38768</c:v>
                </c:pt>
                <c:pt idx="4212">
                  <c:v>38769</c:v>
                </c:pt>
                <c:pt idx="4213">
                  <c:v>38770</c:v>
                </c:pt>
                <c:pt idx="4214">
                  <c:v>38771</c:v>
                </c:pt>
                <c:pt idx="4215">
                  <c:v>38772</c:v>
                </c:pt>
                <c:pt idx="4216">
                  <c:v>38775</c:v>
                </c:pt>
                <c:pt idx="4217">
                  <c:v>38776</c:v>
                </c:pt>
                <c:pt idx="4218">
                  <c:v>38777</c:v>
                </c:pt>
                <c:pt idx="4219">
                  <c:v>38778</c:v>
                </c:pt>
                <c:pt idx="4220">
                  <c:v>38779</c:v>
                </c:pt>
                <c:pt idx="4221">
                  <c:v>38782</c:v>
                </c:pt>
                <c:pt idx="4222">
                  <c:v>38783</c:v>
                </c:pt>
                <c:pt idx="4223">
                  <c:v>38784</c:v>
                </c:pt>
                <c:pt idx="4224">
                  <c:v>38785</c:v>
                </c:pt>
                <c:pt idx="4225">
                  <c:v>38786</c:v>
                </c:pt>
                <c:pt idx="4226">
                  <c:v>38789</c:v>
                </c:pt>
                <c:pt idx="4227">
                  <c:v>38790</c:v>
                </c:pt>
                <c:pt idx="4228">
                  <c:v>38791</c:v>
                </c:pt>
                <c:pt idx="4229">
                  <c:v>38792</c:v>
                </c:pt>
                <c:pt idx="4230">
                  <c:v>38793</c:v>
                </c:pt>
                <c:pt idx="4231">
                  <c:v>38796</c:v>
                </c:pt>
                <c:pt idx="4232">
                  <c:v>38797</c:v>
                </c:pt>
                <c:pt idx="4233">
                  <c:v>38798</c:v>
                </c:pt>
                <c:pt idx="4234">
                  <c:v>38799</c:v>
                </c:pt>
                <c:pt idx="4235">
                  <c:v>38800</c:v>
                </c:pt>
                <c:pt idx="4236">
                  <c:v>38803</c:v>
                </c:pt>
                <c:pt idx="4237">
                  <c:v>38804</c:v>
                </c:pt>
                <c:pt idx="4238">
                  <c:v>38805</c:v>
                </c:pt>
                <c:pt idx="4239">
                  <c:v>38806</c:v>
                </c:pt>
                <c:pt idx="4240">
                  <c:v>38807</c:v>
                </c:pt>
                <c:pt idx="4241">
                  <c:v>38810</c:v>
                </c:pt>
                <c:pt idx="4242">
                  <c:v>38811</c:v>
                </c:pt>
                <c:pt idx="4243">
                  <c:v>38812</c:v>
                </c:pt>
                <c:pt idx="4244">
                  <c:v>38813</c:v>
                </c:pt>
                <c:pt idx="4245">
                  <c:v>38814</c:v>
                </c:pt>
                <c:pt idx="4246">
                  <c:v>38817</c:v>
                </c:pt>
                <c:pt idx="4247">
                  <c:v>38818</c:v>
                </c:pt>
                <c:pt idx="4248">
                  <c:v>38819</c:v>
                </c:pt>
                <c:pt idx="4249">
                  <c:v>38820</c:v>
                </c:pt>
                <c:pt idx="4250">
                  <c:v>38821</c:v>
                </c:pt>
                <c:pt idx="4251">
                  <c:v>38824</c:v>
                </c:pt>
                <c:pt idx="4252">
                  <c:v>38825</c:v>
                </c:pt>
                <c:pt idx="4253">
                  <c:v>38826</c:v>
                </c:pt>
                <c:pt idx="4254">
                  <c:v>38827</c:v>
                </c:pt>
                <c:pt idx="4255">
                  <c:v>38828</c:v>
                </c:pt>
                <c:pt idx="4256">
                  <c:v>38831</c:v>
                </c:pt>
                <c:pt idx="4257">
                  <c:v>38832</c:v>
                </c:pt>
                <c:pt idx="4258">
                  <c:v>38833</c:v>
                </c:pt>
                <c:pt idx="4259">
                  <c:v>38834</c:v>
                </c:pt>
                <c:pt idx="4260">
                  <c:v>38835</c:v>
                </c:pt>
                <c:pt idx="4261">
                  <c:v>38838</c:v>
                </c:pt>
                <c:pt idx="4262">
                  <c:v>38839</c:v>
                </c:pt>
                <c:pt idx="4263">
                  <c:v>38840</c:v>
                </c:pt>
                <c:pt idx="4264">
                  <c:v>38841</c:v>
                </c:pt>
                <c:pt idx="4265">
                  <c:v>38842</c:v>
                </c:pt>
                <c:pt idx="4266">
                  <c:v>38845</c:v>
                </c:pt>
                <c:pt idx="4267">
                  <c:v>38846</c:v>
                </c:pt>
                <c:pt idx="4268">
                  <c:v>38847</c:v>
                </c:pt>
                <c:pt idx="4269">
                  <c:v>38848</c:v>
                </c:pt>
                <c:pt idx="4270">
                  <c:v>38849</c:v>
                </c:pt>
                <c:pt idx="4271">
                  <c:v>38852</c:v>
                </c:pt>
                <c:pt idx="4272">
                  <c:v>38853</c:v>
                </c:pt>
                <c:pt idx="4273">
                  <c:v>38854</c:v>
                </c:pt>
                <c:pt idx="4274">
                  <c:v>38855</c:v>
                </c:pt>
                <c:pt idx="4275">
                  <c:v>38856</c:v>
                </c:pt>
                <c:pt idx="4276">
                  <c:v>38859</c:v>
                </c:pt>
                <c:pt idx="4277">
                  <c:v>38860</c:v>
                </c:pt>
                <c:pt idx="4278">
                  <c:v>38861</c:v>
                </c:pt>
                <c:pt idx="4279">
                  <c:v>38862</c:v>
                </c:pt>
                <c:pt idx="4280">
                  <c:v>38863</c:v>
                </c:pt>
                <c:pt idx="4281">
                  <c:v>38866</c:v>
                </c:pt>
                <c:pt idx="4282">
                  <c:v>38867</c:v>
                </c:pt>
                <c:pt idx="4283">
                  <c:v>38868</c:v>
                </c:pt>
                <c:pt idx="4284">
                  <c:v>38869</c:v>
                </c:pt>
                <c:pt idx="4285">
                  <c:v>38870</c:v>
                </c:pt>
                <c:pt idx="4286">
                  <c:v>38873</c:v>
                </c:pt>
                <c:pt idx="4287">
                  <c:v>38874</c:v>
                </c:pt>
                <c:pt idx="4288">
                  <c:v>38875</c:v>
                </c:pt>
                <c:pt idx="4289">
                  <c:v>38876</c:v>
                </c:pt>
                <c:pt idx="4290">
                  <c:v>38877</c:v>
                </c:pt>
                <c:pt idx="4291">
                  <c:v>38880</c:v>
                </c:pt>
                <c:pt idx="4292">
                  <c:v>38881</c:v>
                </c:pt>
                <c:pt idx="4293">
                  <c:v>38882</c:v>
                </c:pt>
                <c:pt idx="4294">
                  <c:v>38883</c:v>
                </c:pt>
                <c:pt idx="4295">
                  <c:v>38884</c:v>
                </c:pt>
                <c:pt idx="4296">
                  <c:v>38887</c:v>
                </c:pt>
                <c:pt idx="4297">
                  <c:v>38888</c:v>
                </c:pt>
                <c:pt idx="4298">
                  <c:v>38889</c:v>
                </c:pt>
                <c:pt idx="4299">
                  <c:v>38890</c:v>
                </c:pt>
                <c:pt idx="4300">
                  <c:v>38891</c:v>
                </c:pt>
                <c:pt idx="4301">
                  <c:v>38894</c:v>
                </c:pt>
                <c:pt idx="4302">
                  <c:v>38895</c:v>
                </c:pt>
                <c:pt idx="4303">
                  <c:v>38896</c:v>
                </c:pt>
                <c:pt idx="4304">
                  <c:v>38897</c:v>
                </c:pt>
                <c:pt idx="4305">
                  <c:v>38898</c:v>
                </c:pt>
                <c:pt idx="4306">
                  <c:v>38901</c:v>
                </c:pt>
                <c:pt idx="4307">
                  <c:v>38902</c:v>
                </c:pt>
                <c:pt idx="4308">
                  <c:v>38903</c:v>
                </c:pt>
                <c:pt idx="4309">
                  <c:v>38904</c:v>
                </c:pt>
                <c:pt idx="4310">
                  <c:v>38905</c:v>
                </c:pt>
                <c:pt idx="4311">
                  <c:v>38908</c:v>
                </c:pt>
                <c:pt idx="4312">
                  <c:v>38909</c:v>
                </c:pt>
                <c:pt idx="4313">
                  <c:v>38910</c:v>
                </c:pt>
                <c:pt idx="4314">
                  <c:v>38911</c:v>
                </c:pt>
                <c:pt idx="4315">
                  <c:v>38912</c:v>
                </c:pt>
                <c:pt idx="4316">
                  <c:v>38915</c:v>
                </c:pt>
                <c:pt idx="4317">
                  <c:v>38916</c:v>
                </c:pt>
                <c:pt idx="4318">
                  <c:v>38917</c:v>
                </c:pt>
                <c:pt idx="4319">
                  <c:v>38918</c:v>
                </c:pt>
                <c:pt idx="4320">
                  <c:v>38919</c:v>
                </c:pt>
                <c:pt idx="4321">
                  <c:v>38922</c:v>
                </c:pt>
                <c:pt idx="4322">
                  <c:v>38923</c:v>
                </c:pt>
                <c:pt idx="4323">
                  <c:v>38924</c:v>
                </c:pt>
                <c:pt idx="4324">
                  <c:v>38925</c:v>
                </c:pt>
                <c:pt idx="4325">
                  <c:v>38926</c:v>
                </c:pt>
                <c:pt idx="4326">
                  <c:v>38929</c:v>
                </c:pt>
                <c:pt idx="4327">
                  <c:v>38930</c:v>
                </c:pt>
                <c:pt idx="4328">
                  <c:v>38931</c:v>
                </c:pt>
                <c:pt idx="4329">
                  <c:v>38932</c:v>
                </c:pt>
                <c:pt idx="4330">
                  <c:v>38933</c:v>
                </c:pt>
                <c:pt idx="4331">
                  <c:v>38936</c:v>
                </c:pt>
                <c:pt idx="4332">
                  <c:v>38937</c:v>
                </c:pt>
                <c:pt idx="4333">
                  <c:v>38938</c:v>
                </c:pt>
                <c:pt idx="4334">
                  <c:v>38939</c:v>
                </c:pt>
                <c:pt idx="4335">
                  <c:v>38940</c:v>
                </c:pt>
                <c:pt idx="4336">
                  <c:v>38943</c:v>
                </c:pt>
                <c:pt idx="4337">
                  <c:v>38944</c:v>
                </c:pt>
                <c:pt idx="4338">
                  <c:v>38945</c:v>
                </c:pt>
                <c:pt idx="4339">
                  <c:v>38946</c:v>
                </c:pt>
                <c:pt idx="4340">
                  <c:v>38947</c:v>
                </c:pt>
                <c:pt idx="4341">
                  <c:v>38950</c:v>
                </c:pt>
                <c:pt idx="4342">
                  <c:v>38951</c:v>
                </c:pt>
                <c:pt idx="4343">
                  <c:v>38952</c:v>
                </c:pt>
                <c:pt idx="4344">
                  <c:v>38953</c:v>
                </c:pt>
                <c:pt idx="4345">
                  <c:v>38954</c:v>
                </c:pt>
                <c:pt idx="4346">
                  <c:v>38957</c:v>
                </c:pt>
                <c:pt idx="4347">
                  <c:v>38958</c:v>
                </c:pt>
                <c:pt idx="4348">
                  <c:v>38959</c:v>
                </c:pt>
                <c:pt idx="4349">
                  <c:v>38960</c:v>
                </c:pt>
                <c:pt idx="4350">
                  <c:v>38961</c:v>
                </c:pt>
                <c:pt idx="4351">
                  <c:v>38964</c:v>
                </c:pt>
                <c:pt idx="4352">
                  <c:v>38965</c:v>
                </c:pt>
                <c:pt idx="4353">
                  <c:v>38966</c:v>
                </c:pt>
                <c:pt idx="4354">
                  <c:v>38967</c:v>
                </c:pt>
                <c:pt idx="4355">
                  <c:v>38968</c:v>
                </c:pt>
                <c:pt idx="4356">
                  <c:v>38971</c:v>
                </c:pt>
                <c:pt idx="4357">
                  <c:v>38972</c:v>
                </c:pt>
                <c:pt idx="4358">
                  <c:v>38973</c:v>
                </c:pt>
                <c:pt idx="4359">
                  <c:v>38974</c:v>
                </c:pt>
                <c:pt idx="4360">
                  <c:v>38975</c:v>
                </c:pt>
                <c:pt idx="4361">
                  <c:v>38978</c:v>
                </c:pt>
                <c:pt idx="4362">
                  <c:v>38979</c:v>
                </c:pt>
                <c:pt idx="4363">
                  <c:v>38980</c:v>
                </c:pt>
                <c:pt idx="4364">
                  <c:v>38981</c:v>
                </c:pt>
                <c:pt idx="4365">
                  <c:v>38982</c:v>
                </c:pt>
                <c:pt idx="4366">
                  <c:v>38985</c:v>
                </c:pt>
                <c:pt idx="4367">
                  <c:v>38986</c:v>
                </c:pt>
                <c:pt idx="4368">
                  <c:v>38987</c:v>
                </c:pt>
                <c:pt idx="4369">
                  <c:v>38988</c:v>
                </c:pt>
                <c:pt idx="4370">
                  <c:v>38989</c:v>
                </c:pt>
                <c:pt idx="4371">
                  <c:v>38992</c:v>
                </c:pt>
                <c:pt idx="4372">
                  <c:v>38993</c:v>
                </c:pt>
                <c:pt idx="4373">
                  <c:v>38994</c:v>
                </c:pt>
                <c:pt idx="4374">
                  <c:v>38995</c:v>
                </c:pt>
                <c:pt idx="4375">
                  <c:v>38996</c:v>
                </c:pt>
                <c:pt idx="4376">
                  <c:v>38999</c:v>
                </c:pt>
                <c:pt idx="4377">
                  <c:v>39000</c:v>
                </c:pt>
                <c:pt idx="4378">
                  <c:v>39001</c:v>
                </c:pt>
                <c:pt idx="4379">
                  <c:v>39002</c:v>
                </c:pt>
                <c:pt idx="4380">
                  <c:v>39003</c:v>
                </c:pt>
                <c:pt idx="4381">
                  <c:v>39006</c:v>
                </c:pt>
                <c:pt idx="4382">
                  <c:v>39007</c:v>
                </c:pt>
                <c:pt idx="4383">
                  <c:v>39008</c:v>
                </c:pt>
                <c:pt idx="4384">
                  <c:v>39009</c:v>
                </c:pt>
                <c:pt idx="4385">
                  <c:v>39010</c:v>
                </c:pt>
                <c:pt idx="4386">
                  <c:v>39013</c:v>
                </c:pt>
                <c:pt idx="4387">
                  <c:v>39014</c:v>
                </c:pt>
                <c:pt idx="4388">
                  <c:v>39015</c:v>
                </c:pt>
                <c:pt idx="4389">
                  <c:v>39016</c:v>
                </c:pt>
                <c:pt idx="4390">
                  <c:v>39017</c:v>
                </c:pt>
                <c:pt idx="4391">
                  <c:v>39020</c:v>
                </c:pt>
                <c:pt idx="4392">
                  <c:v>39021</c:v>
                </c:pt>
                <c:pt idx="4393">
                  <c:v>39022</c:v>
                </c:pt>
                <c:pt idx="4394">
                  <c:v>39023</c:v>
                </c:pt>
                <c:pt idx="4395">
                  <c:v>39024</c:v>
                </c:pt>
                <c:pt idx="4396">
                  <c:v>39027</c:v>
                </c:pt>
                <c:pt idx="4397">
                  <c:v>39028</c:v>
                </c:pt>
                <c:pt idx="4398">
                  <c:v>39029</c:v>
                </c:pt>
                <c:pt idx="4399">
                  <c:v>39030</c:v>
                </c:pt>
                <c:pt idx="4400">
                  <c:v>39031</c:v>
                </c:pt>
                <c:pt idx="4401">
                  <c:v>39034</c:v>
                </c:pt>
                <c:pt idx="4402">
                  <c:v>39035</c:v>
                </c:pt>
                <c:pt idx="4403">
                  <c:v>39036</c:v>
                </c:pt>
                <c:pt idx="4404">
                  <c:v>39037</c:v>
                </c:pt>
                <c:pt idx="4405">
                  <c:v>39038</c:v>
                </c:pt>
                <c:pt idx="4406">
                  <c:v>39041</c:v>
                </c:pt>
                <c:pt idx="4407">
                  <c:v>39042</c:v>
                </c:pt>
                <c:pt idx="4408">
                  <c:v>39043</c:v>
                </c:pt>
                <c:pt idx="4409">
                  <c:v>39044</c:v>
                </c:pt>
                <c:pt idx="4410">
                  <c:v>39045</c:v>
                </c:pt>
                <c:pt idx="4411">
                  <c:v>39048</c:v>
                </c:pt>
                <c:pt idx="4412">
                  <c:v>39049</c:v>
                </c:pt>
                <c:pt idx="4413">
                  <c:v>39050</c:v>
                </c:pt>
                <c:pt idx="4414">
                  <c:v>39051</c:v>
                </c:pt>
                <c:pt idx="4415">
                  <c:v>39052</c:v>
                </c:pt>
                <c:pt idx="4416">
                  <c:v>39055</c:v>
                </c:pt>
                <c:pt idx="4417">
                  <c:v>39056</c:v>
                </c:pt>
                <c:pt idx="4418">
                  <c:v>39057</c:v>
                </c:pt>
                <c:pt idx="4419">
                  <c:v>39058</c:v>
                </c:pt>
                <c:pt idx="4420">
                  <c:v>39059</c:v>
                </c:pt>
                <c:pt idx="4421">
                  <c:v>39062</c:v>
                </c:pt>
                <c:pt idx="4422">
                  <c:v>39063</c:v>
                </c:pt>
                <c:pt idx="4423">
                  <c:v>39064</c:v>
                </c:pt>
                <c:pt idx="4424">
                  <c:v>39065</c:v>
                </c:pt>
                <c:pt idx="4425">
                  <c:v>39066</c:v>
                </c:pt>
                <c:pt idx="4426">
                  <c:v>39069</c:v>
                </c:pt>
                <c:pt idx="4427">
                  <c:v>39070</c:v>
                </c:pt>
                <c:pt idx="4428">
                  <c:v>39071</c:v>
                </c:pt>
                <c:pt idx="4429">
                  <c:v>39072</c:v>
                </c:pt>
                <c:pt idx="4430">
                  <c:v>39073</c:v>
                </c:pt>
                <c:pt idx="4431">
                  <c:v>39076</c:v>
                </c:pt>
                <c:pt idx="4432">
                  <c:v>39077</c:v>
                </c:pt>
                <c:pt idx="4433">
                  <c:v>39078</c:v>
                </c:pt>
                <c:pt idx="4434">
                  <c:v>39079</c:v>
                </c:pt>
                <c:pt idx="4435">
                  <c:v>39080</c:v>
                </c:pt>
                <c:pt idx="4436">
                  <c:v>39083</c:v>
                </c:pt>
                <c:pt idx="4437">
                  <c:v>39084</c:v>
                </c:pt>
                <c:pt idx="4438">
                  <c:v>39085</c:v>
                </c:pt>
                <c:pt idx="4439">
                  <c:v>39086</c:v>
                </c:pt>
                <c:pt idx="4440">
                  <c:v>39087</c:v>
                </c:pt>
                <c:pt idx="4441">
                  <c:v>39090</c:v>
                </c:pt>
                <c:pt idx="4442">
                  <c:v>39091</c:v>
                </c:pt>
                <c:pt idx="4443">
                  <c:v>39092</c:v>
                </c:pt>
                <c:pt idx="4444">
                  <c:v>39093</c:v>
                </c:pt>
                <c:pt idx="4445">
                  <c:v>39094</c:v>
                </c:pt>
                <c:pt idx="4446">
                  <c:v>39097</c:v>
                </c:pt>
                <c:pt idx="4447">
                  <c:v>39098</c:v>
                </c:pt>
                <c:pt idx="4448">
                  <c:v>39099</c:v>
                </c:pt>
                <c:pt idx="4449">
                  <c:v>39100</c:v>
                </c:pt>
                <c:pt idx="4450">
                  <c:v>39101</c:v>
                </c:pt>
                <c:pt idx="4451">
                  <c:v>39104</c:v>
                </c:pt>
                <c:pt idx="4452">
                  <c:v>39105</c:v>
                </c:pt>
                <c:pt idx="4453">
                  <c:v>39106</c:v>
                </c:pt>
                <c:pt idx="4454">
                  <c:v>39107</c:v>
                </c:pt>
                <c:pt idx="4455">
                  <c:v>39108</c:v>
                </c:pt>
                <c:pt idx="4456">
                  <c:v>39111</c:v>
                </c:pt>
                <c:pt idx="4457">
                  <c:v>39112</c:v>
                </c:pt>
                <c:pt idx="4458">
                  <c:v>39113</c:v>
                </c:pt>
                <c:pt idx="4459">
                  <c:v>39114</c:v>
                </c:pt>
                <c:pt idx="4460">
                  <c:v>39115</c:v>
                </c:pt>
                <c:pt idx="4461">
                  <c:v>39118</c:v>
                </c:pt>
                <c:pt idx="4462">
                  <c:v>39119</c:v>
                </c:pt>
                <c:pt idx="4463">
                  <c:v>39120</c:v>
                </c:pt>
                <c:pt idx="4464">
                  <c:v>39121</c:v>
                </c:pt>
                <c:pt idx="4465">
                  <c:v>39122</c:v>
                </c:pt>
                <c:pt idx="4466">
                  <c:v>39125</c:v>
                </c:pt>
                <c:pt idx="4467">
                  <c:v>39126</c:v>
                </c:pt>
                <c:pt idx="4468">
                  <c:v>39127</c:v>
                </c:pt>
                <c:pt idx="4469">
                  <c:v>39128</c:v>
                </c:pt>
                <c:pt idx="4470">
                  <c:v>39129</c:v>
                </c:pt>
                <c:pt idx="4471">
                  <c:v>39132</c:v>
                </c:pt>
                <c:pt idx="4472">
                  <c:v>39133</c:v>
                </c:pt>
                <c:pt idx="4473">
                  <c:v>39134</c:v>
                </c:pt>
                <c:pt idx="4474">
                  <c:v>39135</c:v>
                </c:pt>
                <c:pt idx="4475">
                  <c:v>39136</c:v>
                </c:pt>
                <c:pt idx="4476">
                  <c:v>39139</c:v>
                </c:pt>
                <c:pt idx="4477">
                  <c:v>39140</c:v>
                </c:pt>
                <c:pt idx="4478">
                  <c:v>39141</c:v>
                </c:pt>
                <c:pt idx="4479">
                  <c:v>39142</c:v>
                </c:pt>
                <c:pt idx="4480">
                  <c:v>39143</c:v>
                </c:pt>
                <c:pt idx="4481">
                  <c:v>39146</c:v>
                </c:pt>
                <c:pt idx="4482">
                  <c:v>39147</c:v>
                </c:pt>
                <c:pt idx="4483">
                  <c:v>39148</c:v>
                </c:pt>
                <c:pt idx="4484">
                  <c:v>39149</c:v>
                </c:pt>
                <c:pt idx="4485">
                  <c:v>39150</c:v>
                </c:pt>
                <c:pt idx="4486">
                  <c:v>39153</c:v>
                </c:pt>
                <c:pt idx="4487">
                  <c:v>39154</c:v>
                </c:pt>
                <c:pt idx="4488">
                  <c:v>39155</c:v>
                </c:pt>
                <c:pt idx="4489">
                  <c:v>39156</c:v>
                </c:pt>
                <c:pt idx="4490">
                  <c:v>39157</c:v>
                </c:pt>
                <c:pt idx="4491">
                  <c:v>39160</c:v>
                </c:pt>
                <c:pt idx="4492">
                  <c:v>39161</c:v>
                </c:pt>
                <c:pt idx="4493">
                  <c:v>39162</c:v>
                </c:pt>
                <c:pt idx="4494">
                  <c:v>39163</c:v>
                </c:pt>
                <c:pt idx="4495">
                  <c:v>39164</c:v>
                </c:pt>
                <c:pt idx="4496">
                  <c:v>39167</c:v>
                </c:pt>
                <c:pt idx="4497">
                  <c:v>39168</c:v>
                </c:pt>
                <c:pt idx="4498">
                  <c:v>39169</c:v>
                </c:pt>
                <c:pt idx="4499">
                  <c:v>39170</c:v>
                </c:pt>
                <c:pt idx="4500">
                  <c:v>39171</c:v>
                </c:pt>
                <c:pt idx="4501">
                  <c:v>39174</c:v>
                </c:pt>
                <c:pt idx="4502">
                  <c:v>39175</c:v>
                </c:pt>
                <c:pt idx="4503">
                  <c:v>39176</c:v>
                </c:pt>
                <c:pt idx="4504">
                  <c:v>39177</c:v>
                </c:pt>
                <c:pt idx="4505">
                  <c:v>39178</c:v>
                </c:pt>
                <c:pt idx="4506">
                  <c:v>39181</c:v>
                </c:pt>
                <c:pt idx="4507">
                  <c:v>39182</c:v>
                </c:pt>
                <c:pt idx="4508">
                  <c:v>39183</c:v>
                </c:pt>
                <c:pt idx="4509">
                  <c:v>39184</c:v>
                </c:pt>
                <c:pt idx="4510">
                  <c:v>39185</c:v>
                </c:pt>
                <c:pt idx="4511">
                  <c:v>39188</c:v>
                </c:pt>
                <c:pt idx="4512">
                  <c:v>39189</c:v>
                </c:pt>
                <c:pt idx="4513">
                  <c:v>39190</c:v>
                </c:pt>
                <c:pt idx="4514">
                  <c:v>39191</c:v>
                </c:pt>
                <c:pt idx="4515">
                  <c:v>39192</c:v>
                </c:pt>
                <c:pt idx="4516">
                  <c:v>39195</c:v>
                </c:pt>
                <c:pt idx="4517">
                  <c:v>39196</c:v>
                </c:pt>
                <c:pt idx="4518">
                  <c:v>39197</c:v>
                </c:pt>
                <c:pt idx="4519">
                  <c:v>39198</c:v>
                </c:pt>
                <c:pt idx="4520">
                  <c:v>39199</c:v>
                </c:pt>
                <c:pt idx="4521">
                  <c:v>39202</c:v>
                </c:pt>
                <c:pt idx="4522">
                  <c:v>39203</c:v>
                </c:pt>
                <c:pt idx="4523">
                  <c:v>39204</c:v>
                </c:pt>
                <c:pt idx="4524">
                  <c:v>39205</c:v>
                </c:pt>
                <c:pt idx="4525">
                  <c:v>39206</c:v>
                </c:pt>
                <c:pt idx="4526">
                  <c:v>39209</c:v>
                </c:pt>
                <c:pt idx="4527">
                  <c:v>39210</c:v>
                </c:pt>
                <c:pt idx="4528">
                  <c:v>39211</c:v>
                </c:pt>
                <c:pt idx="4529">
                  <c:v>39212</c:v>
                </c:pt>
                <c:pt idx="4530">
                  <c:v>39213</c:v>
                </c:pt>
                <c:pt idx="4531">
                  <c:v>39216</c:v>
                </c:pt>
                <c:pt idx="4532">
                  <c:v>39217</c:v>
                </c:pt>
                <c:pt idx="4533">
                  <c:v>39218</c:v>
                </c:pt>
                <c:pt idx="4534">
                  <c:v>39219</c:v>
                </c:pt>
                <c:pt idx="4535">
                  <c:v>39220</c:v>
                </c:pt>
                <c:pt idx="4536">
                  <c:v>39223</c:v>
                </c:pt>
                <c:pt idx="4537">
                  <c:v>39224</c:v>
                </c:pt>
                <c:pt idx="4538">
                  <c:v>39225</c:v>
                </c:pt>
                <c:pt idx="4539">
                  <c:v>39226</c:v>
                </c:pt>
                <c:pt idx="4540">
                  <c:v>39227</c:v>
                </c:pt>
                <c:pt idx="4541">
                  <c:v>39230</c:v>
                </c:pt>
                <c:pt idx="4542">
                  <c:v>39231</c:v>
                </c:pt>
                <c:pt idx="4543">
                  <c:v>39232</c:v>
                </c:pt>
                <c:pt idx="4544">
                  <c:v>39233</c:v>
                </c:pt>
                <c:pt idx="4545">
                  <c:v>39234</c:v>
                </c:pt>
                <c:pt idx="4546">
                  <c:v>39237</c:v>
                </c:pt>
                <c:pt idx="4547">
                  <c:v>39238</c:v>
                </c:pt>
                <c:pt idx="4548">
                  <c:v>39239</c:v>
                </c:pt>
                <c:pt idx="4549">
                  <c:v>39240</c:v>
                </c:pt>
                <c:pt idx="4550">
                  <c:v>39241</c:v>
                </c:pt>
                <c:pt idx="4551">
                  <c:v>39244</c:v>
                </c:pt>
                <c:pt idx="4552">
                  <c:v>39245</c:v>
                </c:pt>
                <c:pt idx="4553">
                  <c:v>39246</c:v>
                </c:pt>
                <c:pt idx="4554">
                  <c:v>39247</c:v>
                </c:pt>
                <c:pt idx="4555">
                  <c:v>39248</c:v>
                </c:pt>
                <c:pt idx="4556">
                  <c:v>39251</c:v>
                </c:pt>
                <c:pt idx="4557">
                  <c:v>39252</c:v>
                </c:pt>
                <c:pt idx="4558">
                  <c:v>39253</c:v>
                </c:pt>
                <c:pt idx="4559">
                  <c:v>39254</c:v>
                </c:pt>
                <c:pt idx="4560">
                  <c:v>39255</c:v>
                </c:pt>
                <c:pt idx="4561">
                  <c:v>39258</c:v>
                </c:pt>
                <c:pt idx="4562">
                  <c:v>39259</c:v>
                </c:pt>
                <c:pt idx="4563">
                  <c:v>39260</c:v>
                </c:pt>
                <c:pt idx="4564">
                  <c:v>39261</c:v>
                </c:pt>
                <c:pt idx="4565">
                  <c:v>39262</c:v>
                </c:pt>
                <c:pt idx="4566">
                  <c:v>39265</c:v>
                </c:pt>
                <c:pt idx="4567">
                  <c:v>39266</c:v>
                </c:pt>
                <c:pt idx="4568">
                  <c:v>39267</c:v>
                </c:pt>
                <c:pt idx="4569">
                  <c:v>39268</c:v>
                </c:pt>
                <c:pt idx="4570">
                  <c:v>39269</c:v>
                </c:pt>
                <c:pt idx="4571">
                  <c:v>39272</c:v>
                </c:pt>
                <c:pt idx="4572">
                  <c:v>39273</c:v>
                </c:pt>
                <c:pt idx="4573">
                  <c:v>39274</c:v>
                </c:pt>
                <c:pt idx="4574">
                  <c:v>39275</c:v>
                </c:pt>
                <c:pt idx="4575">
                  <c:v>39276</c:v>
                </c:pt>
                <c:pt idx="4576">
                  <c:v>39279</c:v>
                </c:pt>
                <c:pt idx="4577">
                  <c:v>39280</c:v>
                </c:pt>
                <c:pt idx="4578">
                  <c:v>39281</c:v>
                </c:pt>
                <c:pt idx="4579">
                  <c:v>39282</c:v>
                </c:pt>
                <c:pt idx="4580">
                  <c:v>39283</c:v>
                </c:pt>
                <c:pt idx="4581">
                  <c:v>39286</c:v>
                </c:pt>
                <c:pt idx="4582">
                  <c:v>39287</c:v>
                </c:pt>
                <c:pt idx="4583">
                  <c:v>39288</c:v>
                </c:pt>
                <c:pt idx="4584">
                  <c:v>39289</c:v>
                </c:pt>
                <c:pt idx="4585">
                  <c:v>39290</c:v>
                </c:pt>
                <c:pt idx="4586">
                  <c:v>39293</c:v>
                </c:pt>
                <c:pt idx="4587">
                  <c:v>39294</c:v>
                </c:pt>
                <c:pt idx="4588">
                  <c:v>39295</c:v>
                </c:pt>
                <c:pt idx="4589">
                  <c:v>39296</c:v>
                </c:pt>
                <c:pt idx="4590">
                  <c:v>39297</c:v>
                </c:pt>
                <c:pt idx="4591">
                  <c:v>39300</c:v>
                </c:pt>
                <c:pt idx="4592">
                  <c:v>39301</c:v>
                </c:pt>
                <c:pt idx="4593">
                  <c:v>39302</c:v>
                </c:pt>
                <c:pt idx="4594">
                  <c:v>39303</c:v>
                </c:pt>
                <c:pt idx="4595">
                  <c:v>39304</c:v>
                </c:pt>
                <c:pt idx="4596">
                  <c:v>39307</c:v>
                </c:pt>
                <c:pt idx="4597">
                  <c:v>39308</c:v>
                </c:pt>
                <c:pt idx="4598">
                  <c:v>39309</c:v>
                </c:pt>
                <c:pt idx="4599">
                  <c:v>39310</c:v>
                </c:pt>
                <c:pt idx="4600">
                  <c:v>39311</c:v>
                </c:pt>
                <c:pt idx="4601">
                  <c:v>39314</c:v>
                </c:pt>
                <c:pt idx="4602">
                  <c:v>39315</c:v>
                </c:pt>
                <c:pt idx="4603">
                  <c:v>39316</c:v>
                </c:pt>
                <c:pt idx="4604">
                  <c:v>39317</c:v>
                </c:pt>
                <c:pt idx="4605">
                  <c:v>39318</c:v>
                </c:pt>
                <c:pt idx="4606">
                  <c:v>39321</c:v>
                </c:pt>
                <c:pt idx="4607">
                  <c:v>39322</c:v>
                </c:pt>
                <c:pt idx="4608">
                  <c:v>39323</c:v>
                </c:pt>
                <c:pt idx="4609">
                  <c:v>39324</c:v>
                </c:pt>
                <c:pt idx="4610">
                  <c:v>39325</c:v>
                </c:pt>
                <c:pt idx="4611">
                  <c:v>39328</c:v>
                </c:pt>
                <c:pt idx="4612">
                  <c:v>39329</c:v>
                </c:pt>
                <c:pt idx="4613">
                  <c:v>39330</c:v>
                </c:pt>
                <c:pt idx="4614">
                  <c:v>39331</c:v>
                </c:pt>
                <c:pt idx="4615">
                  <c:v>39332</c:v>
                </c:pt>
                <c:pt idx="4616">
                  <c:v>39335</c:v>
                </c:pt>
                <c:pt idx="4617">
                  <c:v>39336</c:v>
                </c:pt>
                <c:pt idx="4618">
                  <c:v>39337</c:v>
                </c:pt>
                <c:pt idx="4619">
                  <c:v>39338</c:v>
                </c:pt>
                <c:pt idx="4620">
                  <c:v>39339</c:v>
                </c:pt>
                <c:pt idx="4621">
                  <c:v>39342</c:v>
                </c:pt>
                <c:pt idx="4622">
                  <c:v>39343</c:v>
                </c:pt>
                <c:pt idx="4623">
                  <c:v>39344</c:v>
                </c:pt>
                <c:pt idx="4624">
                  <c:v>39345</c:v>
                </c:pt>
                <c:pt idx="4625">
                  <c:v>39346</c:v>
                </c:pt>
                <c:pt idx="4626">
                  <c:v>39349</c:v>
                </c:pt>
                <c:pt idx="4627">
                  <c:v>39350</c:v>
                </c:pt>
                <c:pt idx="4628">
                  <c:v>39351</c:v>
                </c:pt>
                <c:pt idx="4629">
                  <c:v>39352</c:v>
                </c:pt>
                <c:pt idx="4630">
                  <c:v>39353</c:v>
                </c:pt>
                <c:pt idx="4631">
                  <c:v>39356</c:v>
                </c:pt>
                <c:pt idx="4632">
                  <c:v>39357</c:v>
                </c:pt>
                <c:pt idx="4633">
                  <c:v>39358</c:v>
                </c:pt>
                <c:pt idx="4634">
                  <c:v>39359</c:v>
                </c:pt>
                <c:pt idx="4635">
                  <c:v>39360</c:v>
                </c:pt>
                <c:pt idx="4636">
                  <c:v>39363</c:v>
                </c:pt>
                <c:pt idx="4637">
                  <c:v>39364</c:v>
                </c:pt>
                <c:pt idx="4638">
                  <c:v>39365</c:v>
                </c:pt>
                <c:pt idx="4639">
                  <c:v>39366</c:v>
                </c:pt>
                <c:pt idx="4640">
                  <c:v>39367</c:v>
                </c:pt>
                <c:pt idx="4641">
                  <c:v>39370</c:v>
                </c:pt>
                <c:pt idx="4642">
                  <c:v>39371</c:v>
                </c:pt>
                <c:pt idx="4643">
                  <c:v>39372</c:v>
                </c:pt>
                <c:pt idx="4644">
                  <c:v>39373</c:v>
                </c:pt>
                <c:pt idx="4645">
                  <c:v>39374</c:v>
                </c:pt>
                <c:pt idx="4646">
                  <c:v>39377</c:v>
                </c:pt>
                <c:pt idx="4647">
                  <c:v>39378</c:v>
                </c:pt>
                <c:pt idx="4648">
                  <c:v>39379</c:v>
                </c:pt>
                <c:pt idx="4649">
                  <c:v>39380</c:v>
                </c:pt>
                <c:pt idx="4650">
                  <c:v>39381</c:v>
                </c:pt>
                <c:pt idx="4651">
                  <c:v>39384</c:v>
                </c:pt>
                <c:pt idx="4652">
                  <c:v>39385</c:v>
                </c:pt>
                <c:pt idx="4653">
                  <c:v>39386</c:v>
                </c:pt>
                <c:pt idx="4654">
                  <c:v>39387</c:v>
                </c:pt>
                <c:pt idx="4655">
                  <c:v>39388</c:v>
                </c:pt>
                <c:pt idx="4656">
                  <c:v>39391</c:v>
                </c:pt>
                <c:pt idx="4657">
                  <c:v>39392</c:v>
                </c:pt>
                <c:pt idx="4658">
                  <c:v>39393</c:v>
                </c:pt>
                <c:pt idx="4659">
                  <c:v>39394</c:v>
                </c:pt>
                <c:pt idx="4660">
                  <c:v>39395</c:v>
                </c:pt>
                <c:pt idx="4661">
                  <c:v>39398</c:v>
                </c:pt>
                <c:pt idx="4662">
                  <c:v>39399</c:v>
                </c:pt>
                <c:pt idx="4663">
                  <c:v>39400</c:v>
                </c:pt>
                <c:pt idx="4664">
                  <c:v>39401</c:v>
                </c:pt>
                <c:pt idx="4665">
                  <c:v>39402</c:v>
                </c:pt>
                <c:pt idx="4666">
                  <c:v>39405</c:v>
                </c:pt>
                <c:pt idx="4667">
                  <c:v>39406</c:v>
                </c:pt>
                <c:pt idx="4668">
                  <c:v>39407</c:v>
                </c:pt>
                <c:pt idx="4669">
                  <c:v>39408</c:v>
                </c:pt>
                <c:pt idx="4670">
                  <c:v>39409</c:v>
                </c:pt>
                <c:pt idx="4671">
                  <c:v>39412</c:v>
                </c:pt>
                <c:pt idx="4672">
                  <c:v>39413</c:v>
                </c:pt>
                <c:pt idx="4673">
                  <c:v>39414</c:v>
                </c:pt>
                <c:pt idx="4674">
                  <c:v>39415</c:v>
                </c:pt>
                <c:pt idx="4675">
                  <c:v>39416</c:v>
                </c:pt>
                <c:pt idx="4676">
                  <c:v>39419</c:v>
                </c:pt>
                <c:pt idx="4677">
                  <c:v>39420</c:v>
                </c:pt>
                <c:pt idx="4678">
                  <c:v>39421</c:v>
                </c:pt>
                <c:pt idx="4679">
                  <c:v>39422</c:v>
                </c:pt>
                <c:pt idx="4680">
                  <c:v>39423</c:v>
                </c:pt>
                <c:pt idx="4681">
                  <c:v>39426</c:v>
                </c:pt>
                <c:pt idx="4682">
                  <c:v>39427</c:v>
                </c:pt>
                <c:pt idx="4683">
                  <c:v>39428</c:v>
                </c:pt>
                <c:pt idx="4684">
                  <c:v>39429</c:v>
                </c:pt>
                <c:pt idx="4685">
                  <c:v>39430</c:v>
                </c:pt>
                <c:pt idx="4686">
                  <c:v>39433</c:v>
                </c:pt>
                <c:pt idx="4687">
                  <c:v>39434</c:v>
                </c:pt>
                <c:pt idx="4688">
                  <c:v>39435</c:v>
                </c:pt>
                <c:pt idx="4689">
                  <c:v>39436</c:v>
                </c:pt>
                <c:pt idx="4690">
                  <c:v>39437</c:v>
                </c:pt>
                <c:pt idx="4691">
                  <c:v>39440</c:v>
                </c:pt>
                <c:pt idx="4692">
                  <c:v>39441</c:v>
                </c:pt>
                <c:pt idx="4693">
                  <c:v>39442</c:v>
                </c:pt>
                <c:pt idx="4694">
                  <c:v>39443</c:v>
                </c:pt>
                <c:pt idx="4695">
                  <c:v>39444</c:v>
                </c:pt>
                <c:pt idx="4696">
                  <c:v>39447</c:v>
                </c:pt>
                <c:pt idx="4697">
                  <c:v>39448</c:v>
                </c:pt>
                <c:pt idx="4698">
                  <c:v>39449</c:v>
                </c:pt>
                <c:pt idx="4699">
                  <c:v>39450</c:v>
                </c:pt>
                <c:pt idx="4700">
                  <c:v>39451</c:v>
                </c:pt>
                <c:pt idx="4701">
                  <c:v>39454</c:v>
                </c:pt>
                <c:pt idx="4702">
                  <c:v>39455</c:v>
                </c:pt>
                <c:pt idx="4703">
                  <c:v>39456</c:v>
                </c:pt>
                <c:pt idx="4704">
                  <c:v>39457</c:v>
                </c:pt>
                <c:pt idx="4705">
                  <c:v>39458</c:v>
                </c:pt>
                <c:pt idx="4706">
                  <c:v>39461</c:v>
                </c:pt>
                <c:pt idx="4707">
                  <c:v>39462</c:v>
                </c:pt>
                <c:pt idx="4708">
                  <c:v>39463</c:v>
                </c:pt>
                <c:pt idx="4709">
                  <c:v>39464</c:v>
                </c:pt>
                <c:pt idx="4710">
                  <c:v>39465</c:v>
                </c:pt>
                <c:pt idx="4711">
                  <c:v>39468</c:v>
                </c:pt>
                <c:pt idx="4712">
                  <c:v>39469</c:v>
                </c:pt>
                <c:pt idx="4713">
                  <c:v>39470</c:v>
                </c:pt>
                <c:pt idx="4714">
                  <c:v>39471</c:v>
                </c:pt>
                <c:pt idx="4715">
                  <c:v>39472</c:v>
                </c:pt>
                <c:pt idx="4716">
                  <c:v>39475</c:v>
                </c:pt>
                <c:pt idx="4717">
                  <c:v>39476</c:v>
                </c:pt>
                <c:pt idx="4718">
                  <c:v>39477</c:v>
                </c:pt>
                <c:pt idx="4719">
                  <c:v>39478</c:v>
                </c:pt>
                <c:pt idx="4720">
                  <c:v>39479</c:v>
                </c:pt>
                <c:pt idx="4721">
                  <c:v>39482</c:v>
                </c:pt>
                <c:pt idx="4722">
                  <c:v>39483</c:v>
                </c:pt>
                <c:pt idx="4723">
                  <c:v>39484</c:v>
                </c:pt>
                <c:pt idx="4724">
                  <c:v>39485</c:v>
                </c:pt>
                <c:pt idx="4725">
                  <c:v>39486</c:v>
                </c:pt>
                <c:pt idx="4726">
                  <c:v>39489</c:v>
                </c:pt>
                <c:pt idx="4727">
                  <c:v>39490</c:v>
                </c:pt>
                <c:pt idx="4728">
                  <c:v>39491</c:v>
                </c:pt>
                <c:pt idx="4729">
                  <c:v>39492</c:v>
                </c:pt>
                <c:pt idx="4730">
                  <c:v>39493</c:v>
                </c:pt>
                <c:pt idx="4731">
                  <c:v>39496</c:v>
                </c:pt>
                <c:pt idx="4732">
                  <c:v>39497</c:v>
                </c:pt>
                <c:pt idx="4733">
                  <c:v>39498</c:v>
                </c:pt>
                <c:pt idx="4734">
                  <c:v>39499</c:v>
                </c:pt>
                <c:pt idx="4735">
                  <c:v>39500</c:v>
                </c:pt>
                <c:pt idx="4736">
                  <c:v>39503</c:v>
                </c:pt>
                <c:pt idx="4737">
                  <c:v>39504</c:v>
                </c:pt>
                <c:pt idx="4738">
                  <c:v>39505</c:v>
                </c:pt>
                <c:pt idx="4739">
                  <c:v>39506</c:v>
                </c:pt>
                <c:pt idx="4740">
                  <c:v>39507</c:v>
                </c:pt>
                <c:pt idx="4741">
                  <c:v>39510</c:v>
                </c:pt>
                <c:pt idx="4742">
                  <c:v>39511</c:v>
                </c:pt>
                <c:pt idx="4743">
                  <c:v>39512</c:v>
                </c:pt>
                <c:pt idx="4744">
                  <c:v>39513</c:v>
                </c:pt>
                <c:pt idx="4745">
                  <c:v>39514</c:v>
                </c:pt>
                <c:pt idx="4746">
                  <c:v>39517</c:v>
                </c:pt>
                <c:pt idx="4747">
                  <c:v>39518</c:v>
                </c:pt>
                <c:pt idx="4748">
                  <c:v>39519</c:v>
                </c:pt>
                <c:pt idx="4749">
                  <c:v>39520</c:v>
                </c:pt>
                <c:pt idx="4750">
                  <c:v>39521</c:v>
                </c:pt>
                <c:pt idx="4751">
                  <c:v>39524</c:v>
                </c:pt>
                <c:pt idx="4752">
                  <c:v>39525</c:v>
                </c:pt>
                <c:pt idx="4753">
                  <c:v>39526</c:v>
                </c:pt>
                <c:pt idx="4754">
                  <c:v>39527</c:v>
                </c:pt>
                <c:pt idx="4755">
                  <c:v>39528</c:v>
                </c:pt>
                <c:pt idx="4756">
                  <c:v>39531</c:v>
                </c:pt>
                <c:pt idx="4757">
                  <c:v>39532</c:v>
                </c:pt>
                <c:pt idx="4758">
                  <c:v>39533</c:v>
                </c:pt>
                <c:pt idx="4759">
                  <c:v>39534</c:v>
                </c:pt>
                <c:pt idx="4760">
                  <c:v>39535</c:v>
                </c:pt>
                <c:pt idx="4761">
                  <c:v>39538</c:v>
                </c:pt>
                <c:pt idx="4762">
                  <c:v>39539</c:v>
                </c:pt>
                <c:pt idx="4763">
                  <c:v>39540</c:v>
                </c:pt>
                <c:pt idx="4764">
                  <c:v>39541</c:v>
                </c:pt>
                <c:pt idx="4765">
                  <c:v>39542</c:v>
                </c:pt>
                <c:pt idx="4766">
                  <c:v>39545</c:v>
                </c:pt>
                <c:pt idx="4767">
                  <c:v>39546</c:v>
                </c:pt>
                <c:pt idx="4768">
                  <c:v>39547</c:v>
                </c:pt>
                <c:pt idx="4769">
                  <c:v>39548</c:v>
                </c:pt>
                <c:pt idx="4770">
                  <c:v>39549</c:v>
                </c:pt>
                <c:pt idx="4771">
                  <c:v>39552</c:v>
                </c:pt>
                <c:pt idx="4772">
                  <c:v>39553</c:v>
                </c:pt>
                <c:pt idx="4773">
                  <c:v>39554</c:v>
                </c:pt>
                <c:pt idx="4774">
                  <c:v>39555</c:v>
                </c:pt>
                <c:pt idx="4775">
                  <c:v>39556</c:v>
                </c:pt>
                <c:pt idx="4776">
                  <c:v>39559</c:v>
                </c:pt>
                <c:pt idx="4777">
                  <c:v>39560</c:v>
                </c:pt>
                <c:pt idx="4778">
                  <c:v>39561</c:v>
                </c:pt>
                <c:pt idx="4779">
                  <c:v>39562</c:v>
                </c:pt>
                <c:pt idx="4780">
                  <c:v>39563</c:v>
                </c:pt>
                <c:pt idx="4781">
                  <c:v>39566</c:v>
                </c:pt>
                <c:pt idx="4782">
                  <c:v>39567</c:v>
                </c:pt>
                <c:pt idx="4783">
                  <c:v>39568</c:v>
                </c:pt>
                <c:pt idx="4784">
                  <c:v>39569</c:v>
                </c:pt>
                <c:pt idx="4785">
                  <c:v>39570</c:v>
                </c:pt>
                <c:pt idx="4786">
                  <c:v>39573</c:v>
                </c:pt>
                <c:pt idx="4787">
                  <c:v>39574</c:v>
                </c:pt>
                <c:pt idx="4788">
                  <c:v>39575</c:v>
                </c:pt>
                <c:pt idx="4789">
                  <c:v>39576</c:v>
                </c:pt>
                <c:pt idx="4790">
                  <c:v>39577</c:v>
                </c:pt>
                <c:pt idx="4791">
                  <c:v>39580</c:v>
                </c:pt>
                <c:pt idx="4792">
                  <c:v>39581</c:v>
                </c:pt>
                <c:pt idx="4793">
                  <c:v>39582</c:v>
                </c:pt>
                <c:pt idx="4794">
                  <c:v>39583</c:v>
                </c:pt>
                <c:pt idx="4795">
                  <c:v>39584</c:v>
                </c:pt>
                <c:pt idx="4796">
                  <c:v>39587</c:v>
                </c:pt>
                <c:pt idx="4797">
                  <c:v>39588</c:v>
                </c:pt>
                <c:pt idx="4798">
                  <c:v>39589</c:v>
                </c:pt>
                <c:pt idx="4799">
                  <c:v>39590</c:v>
                </c:pt>
                <c:pt idx="4800">
                  <c:v>39591</c:v>
                </c:pt>
                <c:pt idx="4801">
                  <c:v>39594</c:v>
                </c:pt>
                <c:pt idx="4802">
                  <c:v>39595</c:v>
                </c:pt>
                <c:pt idx="4803">
                  <c:v>39596</c:v>
                </c:pt>
                <c:pt idx="4804">
                  <c:v>39597</c:v>
                </c:pt>
                <c:pt idx="4805">
                  <c:v>39598</c:v>
                </c:pt>
                <c:pt idx="4806">
                  <c:v>39601</c:v>
                </c:pt>
                <c:pt idx="4807">
                  <c:v>39602</c:v>
                </c:pt>
                <c:pt idx="4808">
                  <c:v>39603</c:v>
                </c:pt>
                <c:pt idx="4809">
                  <c:v>39604</c:v>
                </c:pt>
                <c:pt idx="4810">
                  <c:v>39605</c:v>
                </c:pt>
                <c:pt idx="4811">
                  <c:v>39608</c:v>
                </c:pt>
                <c:pt idx="4812">
                  <c:v>39609</c:v>
                </c:pt>
                <c:pt idx="4813">
                  <c:v>39610</c:v>
                </c:pt>
                <c:pt idx="4814">
                  <c:v>39611</c:v>
                </c:pt>
                <c:pt idx="4815">
                  <c:v>39612</c:v>
                </c:pt>
                <c:pt idx="4816">
                  <c:v>39615</c:v>
                </c:pt>
                <c:pt idx="4817">
                  <c:v>39616</c:v>
                </c:pt>
                <c:pt idx="4818">
                  <c:v>39617</c:v>
                </c:pt>
                <c:pt idx="4819">
                  <c:v>39618</c:v>
                </c:pt>
                <c:pt idx="4820">
                  <c:v>39619</c:v>
                </c:pt>
                <c:pt idx="4821">
                  <c:v>39622</c:v>
                </c:pt>
                <c:pt idx="4822">
                  <c:v>39623</c:v>
                </c:pt>
                <c:pt idx="4823">
                  <c:v>39624</c:v>
                </c:pt>
                <c:pt idx="4824">
                  <c:v>39625</c:v>
                </c:pt>
                <c:pt idx="4825">
                  <c:v>39626</c:v>
                </c:pt>
                <c:pt idx="4826">
                  <c:v>39629</c:v>
                </c:pt>
                <c:pt idx="4827">
                  <c:v>39630</c:v>
                </c:pt>
                <c:pt idx="4828">
                  <c:v>39631</c:v>
                </c:pt>
                <c:pt idx="4829">
                  <c:v>39632</c:v>
                </c:pt>
                <c:pt idx="4830">
                  <c:v>39633</c:v>
                </c:pt>
                <c:pt idx="4831">
                  <c:v>39636</c:v>
                </c:pt>
                <c:pt idx="4832">
                  <c:v>39637</c:v>
                </c:pt>
                <c:pt idx="4833">
                  <c:v>39638</c:v>
                </c:pt>
                <c:pt idx="4834">
                  <c:v>39639</c:v>
                </c:pt>
                <c:pt idx="4835">
                  <c:v>39640</c:v>
                </c:pt>
                <c:pt idx="4836">
                  <c:v>39643</c:v>
                </c:pt>
                <c:pt idx="4837">
                  <c:v>39644</c:v>
                </c:pt>
                <c:pt idx="4838">
                  <c:v>39645</c:v>
                </c:pt>
                <c:pt idx="4839">
                  <c:v>39646</c:v>
                </c:pt>
                <c:pt idx="4840">
                  <c:v>39647</c:v>
                </c:pt>
                <c:pt idx="4841">
                  <c:v>39650</c:v>
                </c:pt>
                <c:pt idx="4842">
                  <c:v>39651</c:v>
                </c:pt>
                <c:pt idx="4843">
                  <c:v>39652</c:v>
                </c:pt>
                <c:pt idx="4844">
                  <c:v>39653</c:v>
                </c:pt>
                <c:pt idx="4845">
                  <c:v>39654</c:v>
                </c:pt>
                <c:pt idx="4846">
                  <c:v>39657</c:v>
                </c:pt>
                <c:pt idx="4847">
                  <c:v>39658</c:v>
                </c:pt>
                <c:pt idx="4848">
                  <c:v>39659</c:v>
                </c:pt>
                <c:pt idx="4849">
                  <c:v>39660</c:v>
                </c:pt>
                <c:pt idx="4850">
                  <c:v>39661</c:v>
                </c:pt>
                <c:pt idx="4851">
                  <c:v>39664</c:v>
                </c:pt>
                <c:pt idx="4852">
                  <c:v>39665</c:v>
                </c:pt>
                <c:pt idx="4853">
                  <c:v>39666</c:v>
                </c:pt>
                <c:pt idx="4854">
                  <c:v>39667</c:v>
                </c:pt>
                <c:pt idx="4855">
                  <c:v>39668</c:v>
                </c:pt>
                <c:pt idx="4856">
                  <c:v>39671</c:v>
                </c:pt>
                <c:pt idx="4857">
                  <c:v>39672</c:v>
                </c:pt>
                <c:pt idx="4858">
                  <c:v>39673</c:v>
                </c:pt>
                <c:pt idx="4859">
                  <c:v>39674</c:v>
                </c:pt>
                <c:pt idx="4860">
                  <c:v>39675</c:v>
                </c:pt>
                <c:pt idx="4861">
                  <c:v>39678</c:v>
                </c:pt>
                <c:pt idx="4862">
                  <c:v>39679</c:v>
                </c:pt>
                <c:pt idx="4863">
                  <c:v>39680</c:v>
                </c:pt>
                <c:pt idx="4864">
                  <c:v>39681</c:v>
                </c:pt>
                <c:pt idx="4865">
                  <c:v>39682</c:v>
                </c:pt>
                <c:pt idx="4866">
                  <c:v>39685</c:v>
                </c:pt>
                <c:pt idx="4867">
                  <c:v>39686</c:v>
                </c:pt>
                <c:pt idx="4868">
                  <c:v>39687</c:v>
                </c:pt>
                <c:pt idx="4869">
                  <c:v>39688</c:v>
                </c:pt>
                <c:pt idx="4870">
                  <c:v>39689</c:v>
                </c:pt>
                <c:pt idx="4871">
                  <c:v>39692</c:v>
                </c:pt>
                <c:pt idx="4872">
                  <c:v>39693</c:v>
                </c:pt>
                <c:pt idx="4873">
                  <c:v>39694</c:v>
                </c:pt>
                <c:pt idx="4874">
                  <c:v>39695</c:v>
                </c:pt>
                <c:pt idx="4875">
                  <c:v>39696</c:v>
                </c:pt>
                <c:pt idx="4876">
                  <c:v>39699</c:v>
                </c:pt>
                <c:pt idx="4877">
                  <c:v>39700</c:v>
                </c:pt>
                <c:pt idx="4878">
                  <c:v>39701</c:v>
                </c:pt>
                <c:pt idx="4879">
                  <c:v>39702</c:v>
                </c:pt>
                <c:pt idx="4880">
                  <c:v>39703</c:v>
                </c:pt>
                <c:pt idx="4881">
                  <c:v>39706</c:v>
                </c:pt>
                <c:pt idx="4882">
                  <c:v>39707</c:v>
                </c:pt>
                <c:pt idx="4883">
                  <c:v>39708</c:v>
                </c:pt>
                <c:pt idx="4884">
                  <c:v>39709</c:v>
                </c:pt>
                <c:pt idx="4885">
                  <c:v>39710</c:v>
                </c:pt>
                <c:pt idx="4886">
                  <c:v>39713</c:v>
                </c:pt>
                <c:pt idx="4887">
                  <c:v>39714</c:v>
                </c:pt>
                <c:pt idx="4888">
                  <c:v>39715</c:v>
                </c:pt>
                <c:pt idx="4889">
                  <c:v>39716</c:v>
                </c:pt>
                <c:pt idx="4890">
                  <c:v>39717</c:v>
                </c:pt>
                <c:pt idx="4891">
                  <c:v>39720</c:v>
                </c:pt>
                <c:pt idx="4892">
                  <c:v>39721</c:v>
                </c:pt>
                <c:pt idx="4893">
                  <c:v>39722</c:v>
                </c:pt>
                <c:pt idx="4894">
                  <c:v>39723</c:v>
                </c:pt>
                <c:pt idx="4895">
                  <c:v>39724</c:v>
                </c:pt>
                <c:pt idx="4896">
                  <c:v>39727</c:v>
                </c:pt>
                <c:pt idx="4897">
                  <c:v>39728</c:v>
                </c:pt>
                <c:pt idx="4898">
                  <c:v>39729</c:v>
                </c:pt>
                <c:pt idx="4899">
                  <c:v>39730</c:v>
                </c:pt>
                <c:pt idx="4900">
                  <c:v>39731</c:v>
                </c:pt>
                <c:pt idx="4901">
                  <c:v>39734</c:v>
                </c:pt>
                <c:pt idx="4902">
                  <c:v>39735</c:v>
                </c:pt>
                <c:pt idx="4903">
                  <c:v>39736</c:v>
                </c:pt>
                <c:pt idx="4904">
                  <c:v>39737</c:v>
                </c:pt>
                <c:pt idx="4905">
                  <c:v>39738</c:v>
                </c:pt>
                <c:pt idx="4906">
                  <c:v>39741</c:v>
                </c:pt>
                <c:pt idx="4907">
                  <c:v>39742</c:v>
                </c:pt>
                <c:pt idx="4908">
                  <c:v>39743</c:v>
                </c:pt>
                <c:pt idx="4909">
                  <c:v>39744</c:v>
                </c:pt>
                <c:pt idx="4910">
                  <c:v>39745</c:v>
                </c:pt>
                <c:pt idx="4911">
                  <c:v>39748</c:v>
                </c:pt>
                <c:pt idx="4912">
                  <c:v>39749</c:v>
                </c:pt>
                <c:pt idx="4913">
                  <c:v>39750</c:v>
                </c:pt>
                <c:pt idx="4914">
                  <c:v>39751</c:v>
                </c:pt>
                <c:pt idx="4915">
                  <c:v>39752</c:v>
                </c:pt>
                <c:pt idx="4916">
                  <c:v>39755</c:v>
                </c:pt>
                <c:pt idx="4917">
                  <c:v>39756</c:v>
                </c:pt>
                <c:pt idx="4918">
                  <c:v>39757</c:v>
                </c:pt>
                <c:pt idx="4919">
                  <c:v>39758</c:v>
                </c:pt>
                <c:pt idx="4920">
                  <c:v>39759</c:v>
                </c:pt>
                <c:pt idx="4921">
                  <c:v>39762</c:v>
                </c:pt>
                <c:pt idx="4922">
                  <c:v>39763</c:v>
                </c:pt>
                <c:pt idx="4923">
                  <c:v>39764</c:v>
                </c:pt>
                <c:pt idx="4924">
                  <c:v>39765</c:v>
                </c:pt>
                <c:pt idx="4925">
                  <c:v>39766</c:v>
                </c:pt>
                <c:pt idx="4926">
                  <c:v>39769</c:v>
                </c:pt>
                <c:pt idx="4927">
                  <c:v>39770</c:v>
                </c:pt>
                <c:pt idx="4928">
                  <c:v>39771</c:v>
                </c:pt>
                <c:pt idx="4929">
                  <c:v>39772</c:v>
                </c:pt>
                <c:pt idx="4930">
                  <c:v>39773</c:v>
                </c:pt>
                <c:pt idx="4931">
                  <c:v>39776</c:v>
                </c:pt>
                <c:pt idx="4932">
                  <c:v>39777</c:v>
                </c:pt>
                <c:pt idx="4933">
                  <c:v>39778</c:v>
                </c:pt>
                <c:pt idx="4934">
                  <c:v>39779</c:v>
                </c:pt>
                <c:pt idx="4935">
                  <c:v>39780</c:v>
                </c:pt>
                <c:pt idx="4936">
                  <c:v>39783</c:v>
                </c:pt>
                <c:pt idx="4937">
                  <c:v>39784</c:v>
                </c:pt>
                <c:pt idx="4938">
                  <c:v>39785</c:v>
                </c:pt>
                <c:pt idx="4939">
                  <c:v>39786</c:v>
                </c:pt>
                <c:pt idx="4940">
                  <c:v>39787</c:v>
                </c:pt>
                <c:pt idx="4941">
                  <c:v>39790</c:v>
                </c:pt>
                <c:pt idx="4942">
                  <c:v>39791</c:v>
                </c:pt>
                <c:pt idx="4943">
                  <c:v>39792</c:v>
                </c:pt>
                <c:pt idx="4944">
                  <c:v>39793</c:v>
                </c:pt>
                <c:pt idx="4945">
                  <c:v>39794</c:v>
                </c:pt>
                <c:pt idx="4946">
                  <c:v>39797</c:v>
                </c:pt>
                <c:pt idx="4947">
                  <c:v>39798</c:v>
                </c:pt>
                <c:pt idx="4948">
                  <c:v>39799</c:v>
                </c:pt>
                <c:pt idx="4949">
                  <c:v>39800</c:v>
                </c:pt>
                <c:pt idx="4950">
                  <c:v>39801</c:v>
                </c:pt>
                <c:pt idx="4951">
                  <c:v>39804</c:v>
                </c:pt>
                <c:pt idx="4952">
                  <c:v>39805</c:v>
                </c:pt>
                <c:pt idx="4953">
                  <c:v>39806</c:v>
                </c:pt>
                <c:pt idx="4954">
                  <c:v>39807</c:v>
                </c:pt>
                <c:pt idx="4955">
                  <c:v>39808</c:v>
                </c:pt>
                <c:pt idx="4956">
                  <c:v>39811</c:v>
                </c:pt>
                <c:pt idx="4957">
                  <c:v>39812</c:v>
                </c:pt>
                <c:pt idx="4958">
                  <c:v>39813</c:v>
                </c:pt>
                <c:pt idx="4959">
                  <c:v>39814</c:v>
                </c:pt>
                <c:pt idx="4960">
                  <c:v>39815</c:v>
                </c:pt>
                <c:pt idx="4961">
                  <c:v>39818</c:v>
                </c:pt>
                <c:pt idx="4962">
                  <c:v>39819</c:v>
                </c:pt>
                <c:pt idx="4963">
                  <c:v>39820</c:v>
                </c:pt>
                <c:pt idx="4964">
                  <c:v>39821</c:v>
                </c:pt>
                <c:pt idx="4965">
                  <c:v>39822</c:v>
                </c:pt>
                <c:pt idx="4966">
                  <c:v>39825</c:v>
                </c:pt>
                <c:pt idx="4967">
                  <c:v>39826</c:v>
                </c:pt>
                <c:pt idx="4968">
                  <c:v>39827</c:v>
                </c:pt>
                <c:pt idx="4969">
                  <c:v>39828</c:v>
                </c:pt>
                <c:pt idx="4970">
                  <c:v>39829</c:v>
                </c:pt>
                <c:pt idx="4971">
                  <c:v>39832</c:v>
                </c:pt>
                <c:pt idx="4972">
                  <c:v>39833</c:v>
                </c:pt>
                <c:pt idx="4973">
                  <c:v>39834</c:v>
                </c:pt>
                <c:pt idx="4974">
                  <c:v>39835</c:v>
                </c:pt>
                <c:pt idx="4975">
                  <c:v>39836</c:v>
                </c:pt>
                <c:pt idx="4976">
                  <c:v>39839</c:v>
                </c:pt>
                <c:pt idx="4977">
                  <c:v>39840</c:v>
                </c:pt>
                <c:pt idx="4978">
                  <c:v>39841</c:v>
                </c:pt>
                <c:pt idx="4979">
                  <c:v>39842</c:v>
                </c:pt>
                <c:pt idx="4980">
                  <c:v>39843</c:v>
                </c:pt>
                <c:pt idx="4981">
                  <c:v>39846</c:v>
                </c:pt>
                <c:pt idx="4982">
                  <c:v>39847</c:v>
                </c:pt>
                <c:pt idx="4983">
                  <c:v>39848</c:v>
                </c:pt>
                <c:pt idx="4984">
                  <c:v>39849</c:v>
                </c:pt>
                <c:pt idx="4985">
                  <c:v>39850</c:v>
                </c:pt>
                <c:pt idx="4986">
                  <c:v>39853</c:v>
                </c:pt>
                <c:pt idx="4987">
                  <c:v>39854</c:v>
                </c:pt>
                <c:pt idx="4988">
                  <c:v>39855</c:v>
                </c:pt>
                <c:pt idx="4989">
                  <c:v>39856</c:v>
                </c:pt>
                <c:pt idx="4990">
                  <c:v>39857</c:v>
                </c:pt>
                <c:pt idx="4991">
                  <c:v>39860</c:v>
                </c:pt>
                <c:pt idx="4992">
                  <c:v>39861</c:v>
                </c:pt>
                <c:pt idx="4993">
                  <c:v>39862</c:v>
                </c:pt>
                <c:pt idx="4994">
                  <c:v>39863</c:v>
                </c:pt>
                <c:pt idx="4995">
                  <c:v>39864</c:v>
                </c:pt>
                <c:pt idx="4996">
                  <c:v>39867</c:v>
                </c:pt>
                <c:pt idx="4997">
                  <c:v>39868</c:v>
                </c:pt>
                <c:pt idx="4998">
                  <c:v>39869</c:v>
                </c:pt>
                <c:pt idx="4999">
                  <c:v>39870</c:v>
                </c:pt>
                <c:pt idx="5000">
                  <c:v>39871</c:v>
                </c:pt>
                <c:pt idx="5001">
                  <c:v>39874</c:v>
                </c:pt>
                <c:pt idx="5002">
                  <c:v>39875</c:v>
                </c:pt>
                <c:pt idx="5003">
                  <c:v>39876</c:v>
                </c:pt>
                <c:pt idx="5004">
                  <c:v>39877</c:v>
                </c:pt>
                <c:pt idx="5005">
                  <c:v>39878</c:v>
                </c:pt>
                <c:pt idx="5006">
                  <c:v>39881</c:v>
                </c:pt>
                <c:pt idx="5007">
                  <c:v>39882</c:v>
                </c:pt>
                <c:pt idx="5008">
                  <c:v>39883</c:v>
                </c:pt>
                <c:pt idx="5009">
                  <c:v>39884</c:v>
                </c:pt>
                <c:pt idx="5010">
                  <c:v>39885</c:v>
                </c:pt>
                <c:pt idx="5011">
                  <c:v>39888</c:v>
                </c:pt>
                <c:pt idx="5012">
                  <c:v>39889</c:v>
                </c:pt>
                <c:pt idx="5013">
                  <c:v>39890</c:v>
                </c:pt>
                <c:pt idx="5014">
                  <c:v>39891</c:v>
                </c:pt>
                <c:pt idx="5015">
                  <c:v>39892</c:v>
                </c:pt>
                <c:pt idx="5016">
                  <c:v>39895</c:v>
                </c:pt>
                <c:pt idx="5017">
                  <c:v>39896</c:v>
                </c:pt>
                <c:pt idx="5018">
                  <c:v>39897</c:v>
                </c:pt>
                <c:pt idx="5019">
                  <c:v>39898</c:v>
                </c:pt>
                <c:pt idx="5020">
                  <c:v>39899</c:v>
                </c:pt>
                <c:pt idx="5021">
                  <c:v>39902</c:v>
                </c:pt>
                <c:pt idx="5022">
                  <c:v>39903</c:v>
                </c:pt>
                <c:pt idx="5023">
                  <c:v>39904</c:v>
                </c:pt>
                <c:pt idx="5024">
                  <c:v>39905</c:v>
                </c:pt>
                <c:pt idx="5025">
                  <c:v>39906</c:v>
                </c:pt>
                <c:pt idx="5026">
                  <c:v>39909</c:v>
                </c:pt>
                <c:pt idx="5027">
                  <c:v>39910</c:v>
                </c:pt>
                <c:pt idx="5028">
                  <c:v>39911</c:v>
                </c:pt>
                <c:pt idx="5029">
                  <c:v>39912</c:v>
                </c:pt>
                <c:pt idx="5030">
                  <c:v>39913</c:v>
                </c:pt>
                <c:pt idx="5031">
                  <c:v>39916</c:v>
                </c:pt>
                <c:pt idx="5032">
                  <c:v>39917</c:v>
                </c:pt>
                <c:pt idx="5033">
                  <c:v>39918</c:v>
                </c:pt>
                <c:pt idx="5034">
                  <c:v>39919</c:v>
                </c:pt>
                <c:pt idx="5035">
                  <c:v>39920</c:v>
                </c:pt>
                <c:pt idx="5036">
                  <c:v>39923</c:v>
                </c:pt>
                <c:pt idx="5037">
                  <c:v>39924</c:v>
                </c:pt>
                <c:pt idx="5038">
                  <c:v>39925</c:v>
                </c:pt>
                <c:pt idx="5039">
                  <c:v>39926</c:v>
                </c:pt>
                <c:pt idx="5040">
                  <c:v>39927</c:v>
                </c:pt>
                <c:pt idx="5041">
                  <c:v>39930</c:v>
                </c:pt>
                <c:pt idx="5042">
                  <c:v>39931</c:v>
                </c:pt>
                <c:pt idx="5043">
                  <c:v>39932</c:v>
                </c:pt>
                <c:pt idx="5044">
                  <c:v>39933</c:v>
                </c:pt>
                <c:pt idx="5045">
                  <c:v>39934</c:v>
                </c:pt>
                <c:pt idx="5046">
                  <c:v>39937</c:v>
                </c:pt>
                <c:pt idx="5047">
                  <c:v>39938</c:v>
                </c:pt>
                <c:pt idx="5048">
                  <c:v>39939</c:v>
                </c:pt>
                <c:pt idx="5049">
                  <c:v>39940</c:v>
                </c:pt>
                <c:pt idx="5050">
                  <c:v>39941</c:v>
                </c:pt>
                <c:pt idx="5051">
                  <c:v>39944</c:v>
                </c:pt>
                <c:pt idx="5052">
                  <c:v>39945</c:v>
                </c:pt>
                <c:pt idx="5053">
                  <c:v>39946</c:v>
                </c:pt>
                <c:pt idx="5054">
                  <c:v>39947</c:v>
                </c:pt>
                <c:pt idx="5055">
                  <c:v>39948</c:v>
                </c:pt>
                <c:pt idx="5056">
                  <c:v>39951</c:v>
                </c:pt>
                <c:pt idx="5057">
                  <c:v>39952</c:v>
                </c:pt>
                <c:pt idx="5058">
                  <c:v>39953</c:v>
                </c:pt>
                <c:pt idx="5059">
                  <c:v>39954</c:v>
                </c:pt>
                <c:pt idx="5060">
                  <c:v>39955</c:v>
                </c:pt>
                <c:pt idx="5061">
                  <c:v>39958</c:v>
                </c:pt>
                <c:pt idx="5062">
                  <c:v>39959</c:v>
                </c:pt>
                <c:pt idx="5063">
                  <c:v>39960</c:v>
                </c:pt>
                <c:pt idx="5064">
                  <c:v>39961</c:v>
                </c:pt>
                <c:pt idx="5065">
                  <c:v>39962</c:v>
                </c:pt>
                <c:pt idx="5066">
                  <c:v>39965</c:v>
                </c:pt>
                <c:pt idx="5067">
                  <c:v>39966</c:v>
                </c:pt>
                <c:pt idx="5068">
                  <c:v>39967</c:v>
                </c:pt>
                <c:pt idx="5069">
                  <c:v>39968</c:v>
                </c:pt>
                <c:pt idx="5070">
                  <c:v>39969</c:v>
                </c:pt>
                <c:pt idx="5071">
                  <c:v>39972</c:v>
                </c:pt>
                <c:pt idx="5072">
                  <c:v>39973</c:v>
                </c:pt>
                <c:pt idx="5073">
                  <c:v>39974</c:v>
                </c:pt>
                <c:pt idx="5074">
                  <c:v>39975</c:v>
                </c:pt>
                <c:pt idx="5075">
                  <c:v>39976</c:v>
                </c:pt>
                <c:pt idx="5076">
                  <c:v>39979</c:v>
                </c:pt>
                <c:pt idx="5077">
                  <c:v>39980</c:v>
                </c:pt>
                <c:pt idx="5078">
                  <c:v>39981</c:v>
                </c:pt>
                <c:pt idx="5079">
                  <c:v>39982</c:v>
                </c:pt>
                <c:pt idx="5080">
                  <c:v>39983</c:v>
                </c:pt>
                <c:pt idx="5081">
                  <c:v>39986</c:v>
                </c:pt>
                <c:pt idx="5082">
                  <c:v>39987</c:v>
                </c:pt>
                <c:pt idx="5083">
                  <c:v>39988</c:v>
                </c:pt>
                <c:pt idx="5084">
                  <c:v>39989</c:v>
                </c:pt>
                <c:pt idx="5085">
                  <c:v>39990</c:v>
                </c:pt>
                <c:pt idx="5086">
                  <c:v>39993</c:v>
                </c:pt>
                <c:pt idx="5087">
                  <c:v>39994</c:v>
                </c:pt>
                <c:pt idx="5088">
                  <c:v>39995</c:v>
                </c:pt>
                <c:pt idx="5089">
                  <c:v>39996</c:v>
                </c:pt>
                <c:pt idx="5090">
                  <c:v>39997</c:v>
                </c:pt>
                <c:pt idx="5091">
                  <c:v>40000</c:v>
                </c:pt>
                <c:pt idx="5092">
                  <c:v>40001</c:v>
                </c:pt>
                <c:pt idx="5093">
                  <c:v>40002</c:v>
                </c:pt>
                <c:pt idx="5094">
                  <c:v>40003</c:v>
                </c:pt>
                <c:pt idx="5095">
                  <c:v>40004</c:v>
                </c:pt>
                <c:pt idx="5096">
                  <c:v>40007</c:v>
                </c:pt>
                <c:pt idx="5097">
                  <c:v>40008</c:v>
                </c:pt>
                <c:pt idx="5098">
                  <c:v>40009</c:v>
                </c:pt>
                <c:pt idx="5099">
                  <c:v>40010</c:v>
                </c:pt>
                <c:pt idx="5100">
                  <c:v>40011</c:v>
                </c:pt>
                <c:pt idx="5101">
                  <c:v>40014</c:v>
                </c:pt>
                <c:pt idx="5102">
                  <c:v>40015</c:v>
                </c:pt>
                <c:pt idx="5103">
                  <c:v>40016</c:v>
                </c:pt>
                <c:pt idx="5104">
                  <c:v>40017</c:v>
                </c:pt>
                <c:pt idx="5105">
                  <c:v>40018</c:v>
                </c:pt>
                <c:pt idx="5106">
                  <c:v>40021</c:v>
                </c:pt>
                <c:pt idx="5107">
                  <c:v>40022</c:v>
                </c:pt>
                <c:pt idx="5108">
                  <c:v>40023</c:v>
                </c:pt>
                <c:pt idx="5109">
                  <c:v>40024</c:v>
                </c:pt>
                <c:pt idx="5110">
                  <c:v>40025</c:v>
                </c:pt>
                <c:pt idx="5111">
                  <c:v>40028</c:v>
                </c:pt>
                <c:pt idx="5112">
                  <c:v>40029</c:v>
                </c:pt>
                <c:pt idx="5113">
                  <c:v>40030</c:v>
                </c:pt>
                <c:pt idx="5114">
                  <c:v>40031</c:v>
                </c:pt>
                <c:pt idx="5115">
                  <c:v>40032</c:v>
                </c:pt>
                <c:pt idx="5116">
                  <c:v>40035</c:v>
                </c:pt>
                <c:pt idx="5117">
                  <c:v>40036</c:v>
                </c:pt>
                <c:pt idx="5118">
                  <c:v>40037</c:v>
                </c:pt>
                <c:pt idx="5119">
                  <c:v>40038</c:v>
                </c:pt>
                <c:pt idx="5120">
                  <c:v>40039</c:v>
                </c:pt>
                <c:pt idx="5121">
                  <c:v>40042</c:v>
                </c:pt>
                <c:pt idx="5122">
                  <c:v>40043</c:v>
                </c:pt>
                <c:pt idx="5123">
                  <c:v>40044</c:v>
                </c:pt>
                <c:pt idx="5124">
                  <c:v>40045</c:v>
                </c:pt>
                <c:pt idx="5125">
                  <c:v>40046</c:v>
                </c:pt>
                <c:pt idx="5126">
                  <c:v>40049</c:v>
                </c:pt>
                <c:pt idx="5127">
                  <c:v>40050</c:v>
                </c:pt>
                <c:pt idx="5128">
                  <c:v>40051</c:v>
                </c:pt>
                <c:pt idx="5129">
                  <c:v>40052</c:v>
                </c:pt>
                <c:pt idx="5130">
                  <c:v>40053</c:v>
                </c:pt>
                <c:pt idx="5131">
                  <c:v>40056</c:v>
                </c:pt>
                <c:pt idx="5132">
                  <c:v>40057</c:v>
                </c:pt>
                <c:pt idx="5133">
                  <c:v>40058</c:v>
                </c:pt>
                <c:pt idx="5134">
                  <c:v>40059</c:v>
                </c:pt>
                <c:pt idx="5135">
                  <c:v>40060</c:v>
                </c:pt>
                <c:pt idx="5136">
                  <c:v>40063</c:v>
                </c:pt>
                <c:pt idx="5137">
                  <c:v>40064</c:v>
                </c:pt>
                <c:pt idx="5138">
                  <c:v>40065</c:v>
                </c:pt>
                <c:pt idx="5139">
                  <c:v>40066</c:v>
                </c:pt>
                <c:pt idx="5140">
                  <c:v>40067</c:v>
                </c:pt>
                <c:pt idx="5141">
                  <c:v>40070</c:v>
                </c:pt>
                <c:pt idx="5142">
                  <c:v>40071</c:v>
                </c:pt>
                <c:pt idx="5143">
                  <c:v>40072</c:v>
                </c:pt>
                <c:pt idx="5144">
                  <c:v>40073</c:v>
                </c:pt>
                <c:pt idx="5145">
                  <c:v>40074</c:v>
                </c:pt>
                <c:pt idx="5146">
                  <c:v>40077</c:v>
                </c:pt>
                <c:pt idx="5147">
                  <c:v>40078</c:v>
                </c:pt>
                <c:pt idx="5148">
                  <c:v>40079</c:v>
                </c:pt>
                <c:pt idx="5149">
                  <c:v>40080</c:v>
                </c:pt>
                <c:pt idx="5150">
                  <c:v>40081</c:v>
                </c:pt>
                <c:pt idx="5151">
                  <c:v>40084</c:v>
                </c:pt>
                <c:pt idx="5152">
                  <c:v>40085</c:v>
                </c:pt>
                <c:pt idx="5153">
                  <c:v>40086</c:v>
                </c:pt>
                <c:pt idx="5154">
                  <c:v>40087</c:v>
                </c:pt>
                <c:pt idx="5155">
                  <c:v>40088</c:v>
                </c:pt>
                <c:pt idx="5156">
                  <c:v>40091</c:v>
                </c:pt>
                <c:pt idx="5157">
                  <c:v>40092</c:v>
                </c:pt>
                <c:pt idx="5158">
                  <c:v>40093</c:v>
                </c:pt>
                <c:pt idx="5159">
                  <c:v>40094</c:v>
                </c:pt>
                <c:pt idx="5160">
                  <c:v>40095</c:v>
                </c:pt>
                <c:pt idx="5161">
                  <c:v>40098</c:v>
                </c:pt>
                <c:pt idx="5162">
                  <c:v>40099</c:v>
                </c:pt>
                <c:pt idx="5163">
                  <c:v>40100</c:v>
                </c:pt>
                <c:pt idx="5164">
                  <c:v>40101</c:v>
                </c:pt>
                <c:pt idx="5165">
                  <c:v>40102</c:v>
                </c:pt>
                <c:pt idx="5166">
                  <c:v>40105</c:v>
                </c:pt>
                <c:pt idx="5167">
                  <c:v>40106</c:v>
                </c:pt>
                <c:pt idx="5168">
                  <c:v>40107</c:v>
                </c:pt>
                <c:pt idx="5169">
                  <c:v>40108</c:v>
                </c:pt>
                <c:pt idx="5170">
                  <c:v>40109</c:v>
                </c:pt>
                <c:pt idx="5171">
                  <c:v>40112</c:v>
                </c:pt>
                <c:pt idx="5172">
                  <c:v>40113</c:v>
                </c:pt>
                <c:pt idx="5173">
                  <c:v>40114</c:v>
                </c:pt>
                <c:pt idx="5174">
                  <c:v>40115</c:v>
                </c:pt>
                <c:pt idx="5175">
                  <c:v>40116</c:v>
                </c:pt>
                <c:pt idx="5176">
                  <c:v>40119</c:v>
                </c:pt>
                <c:pt idx="5177">
                  <c:v>40120</c:v>
                </c:pt>
                <c:pt idx="5178">
                  <c:v>40121</c:v>
                </c:pt>
                <c:pt idx="5179">
                  <c:v>40122</c:v>
                </c:pt>
                <c:pt idx="5180">
                  <c:v>40123</c:v>
                </c:pt>
                <c:pt idx="5181">
                  <c:v>40126</c:v>
                </c:pt>
                <c:pt idx="5182">
                  <c:v>40127</c:v>
                </c:pt>
                <c:pt idx="5183">
                  <c:v>40128</c:v>
                </c:pt>
                <c:pt idx="5184">
                  <c:v>40129</c:v>
                </c:pt>
                <c:pt idx="5185">
                  <c:v>40130</c:v>
                </c:pt>
                <c:pt idx="5186">
                  <c:v>40133</c:v>
                </c:pt>
                <c:pt idx="5187">
                  <c:v>40134</c:v>
                </c:pt>
                <c:pt idx="5188">
                  <c:v>40135</c:v>
                </c:pt>
                <c:pt idx="5189">
                  <c:v>40136</c:v>
                </c:pt>
                <c:pt idx="5190">
                  <c:v>40137</c:v>
                </c:pt>
                <c:pt idx="5191">
                  <c:v>40140</c:v>
                </c:pt>
                <c:pt idx="5192">
                  <c:v>40141</c:v>
                </c:pt>
                <c:pt idx="5193">
                  <c:v>40142</c:v>
                </c:pt>
                <c:pt idx="5194">
                  <c:v>40143</c:v>
                </c:pt>
                <c:pt idx="5195">
                  <c:v>40144</c:v>
                </c:pt>
                <c:pt idx="5196">
                  <c:v>40147</c:v>
                </c:pt>
                <c:pt idx="5197">
                  <c:v>40148</c:v>
                </c:pt>
                <c:pt idx="5198">
                  <c:v>40149</c:v>
                </c:pt>
                <c:pt idx="5199">
                  <c:v>40150</c:v>
                </c:pt>
                <c:pt idx="5200">
                  <c:v>40151</c:v>
                </c:pt>
                <c:pt idx="5201">
                  <c:v>40154</c:v>
                </c:pt>
                <c:pt idx="5202">
                  <c:v>40155</c:v>
                </c:pt>
                <c:pt idx="5203">
                  <c:v>40156</c:v>
                </c:pt>
                <c:pt idx="5204">
                  <c:v>40157</c:v>
                </c:pt>
                <c:pt idx="5205">
                  <c:v>40158</c:v>
                </c:pt>
                <c:pt idx="5206">
                  <c:v>40161</c:v>
                </c:pt>
                <c:pt idx="5207">
                  <c:v>40162</c:v>
                </c:pt>
                <c:pt idx="5208">
                  <c:v>40163</c:v>
                </c:pt>
                <c:pt idx="5209">
                  <c:v>40164</c:v>
                </c:pt>
                <c:pt idx="5210">
                  <c:v>40165</c:v>
                </c:pt>
                <c:pt idx="5211">
                  <c:v>40168</c:v>
                </c:pt>
                <c:pt idx="5212">
                  <c:v>40169</c:v>
                </c:pt>
                <c:pt idx="5213">
                  <c:v>40170</c:v>
                </c:pt>
                <c:pt idx="5214">
                  <c:v>40171</c:v>
                </c:pt>
                <c:pt idx="5215">
                  <c:v>40172</c:v>
                </c:pt>
                <c:pt idx="5216">
                  <c:v>40175</c:v>
                </c:pt>
                <c:pt idx="5217">
                  <c:v>40176</c:v>
                </c:pt>
                <c:pt idx="5218">
                  <c:v>40177</c:v>
                </c:pt>
                <c:pt idx="5219">
                  <c:v>40178</c:v>
                </c:pt>
                <c:pt idx="5220">
                  <c:v>40179</c:v>
                </c:pt>
                <c:pt idx="5221">
                  <c:v>40182</c:v>
                </c:pt>
                <c:pt idx="5222">
                  <c:v>40183</c:v>
                </c:pt>
                <c:pt idx="5223">
                  <c:v>40184</c:v>
                </c:pt>
                <c:pt idx="5224">
                  <c:v>40185</c:v>
                </c:pt>
                <c:pt idx="5225">
                  <c:v>40186</c:v>
                </c:pt>
                <c:pt idx="5226">
                  <c:v>40189</c:v>
                </c:pt>
                <c:pt idx="5227">
                  <c:v>40190</c:v>
                </c:pt>
                <c:pt idx="5228">
                  <c:v>40191</c:v>
                </c:pt>
                <c:pt idx="5229">
                  <c:v>40192</c:v>
                </c:pt>
                <c:pt idx="5230">
                  <c:v>40193</c:v>
                </c:pt>
                <c:pt idx="5231">
                  <c:v>40196</c:v>
                </c:pt>
                <c:pt idx="5232">
                  <c:v>40197</c:v>
                </c:pt>
                <c:pt idx="5233">
                  <c:v>40198</c:v>
                </c:pt>
                <c:pt idx="5234">
                  <c:v>40199</c:v>
                </c:pt>
                <c:pt idx="5235">
                  <c:v>40200</c:v>
                </c:pt>
                <c:pt idx="5236">
                  <c:v>40203</c:v>
                </c:pt>
                <c:pt idx="5237">
                  <c:v>40204</c:v>
                </c:pt>
                <c:pt idx="5238">
                  <c:v>40205</c:v>
                </c:pt>
                <c:pt idx="5239">
                  <c:v>40206</c:v>
                </c:pt>
                <c:pt idx="5240">
                  <c:v>40207</c:v>
                </c:pt>
                <c:pt idx="5241">
                  <c:v>40210</c:v>
                </c:pt>
                <c:pt idx="5242">
                  <c:v>40211</c:v>
                </c:pt>
                <c:pt idx="5243">
                  <c:v>40212</c:v>
                </c:pt>
                <c:pt idx="5244">
                  <c:v>40213</c:v>
                </c:pt>
                <c:pt idx="5245">
                  <c:v>40214</c:v>
                </c:pt>
                <c:pt idx="5246">
                  <c:v>40217</c:v>
                </c:pt>
                <c:pt idx="5247">
                  <c:v>40218</c:v>
                </c:pt>
                <c:pt idx="5248">
                  <c:v>40219</c:v>
                </c:pt>
                <c:pt idx="5249">
                  <c:v>40220</c:v>
                </c:pt>
                <c:pt idx="5250">
                  <c:v>40221</c:v>
                </c:pt>
                <c:pt idx="5251">
                  <c:v>40224</c:v>
                </c:pt>
                <c:pt idx="5252">
                  <c:v>40225</c:v>
                </c:pt>
                <c:pt idx="5253">
                  <c:v>40226</c:v>
                </c:pt>
                <c:pt idx="5254">
                  <c:v>40227</c:v>
                </c:pt>
                <c:pt idx="5255">
                  <c:v>40228</c:v>
                </c:pt>
                <c:pt idx="5256">
                  <c:v>40231</c:v>
                </c:pt>
                <c:pt idx="5257">
                  <c:v>40232</c:v>
                </c:pt>
                <c:pt idx="5258">
                  <c:v>40233</c:v>
                </c:pt>
                <c:pt idx="5259">
                  <c:v>40234</c:v>
                </c:pt>
                <c:pt idx="5260">
                  <c:v>40235</c:v>
                </c:pt>
                <c:pt idx="5261">
                  <c:v>40238</c:v>
                </c:pt>
                <c:pt idx="5262">
                  <c:v>40239</c:v>
                </c:pt>
                <c:pt idx="5263">
                  <c:v>40240</c:v>
                </c:pt>
                <c:pt idx="5264">
                  <c:v>40241</c:v>
                </c:pt>
                <c:pt idx="5265">
                  <c:v>40242</c:v>
                </c:pt>
                <c:pt idx="5266">
                  <c:v>40245</c:v>
                </c:pt>
                <c:pt idx="5267">
                  <c:v>40246</c:v>
                </c:pt>
                <c:pt idx="5268">
                  <c:v>40247</c:v>
                </c:pt>
                <c:pt idx="5269">
                  <c:v>40248</c:v>
                </c:pt>
                <c:pt idx="5270">
                  <c:v>40249</c:v>
                </c:pt>
                <c:pt idx="5271">
                  <c:v>40252</c:v>
                </c:pt>
                <c:pt idx="5272">
                  <c:v>40253</c:v>
                </c:pt>
                <c:pt idx="5273">
                  <c:v>40254</c:v>
                </c:pt>
                <c:pt idx="5274">
                  <c:v>40255</c:v>
                </c:pt>
                <c:pt idx="5275">
                  <c:v>40256</c:v>
                </c:pt>
                <c:pt idx="5276">
                  <c:v>40259</c:v>
                </c:pt>
                <c:pt idx="5277">
                  <c:v>40260</c:v>
                </c:pt>
                <c:pt idx="5278">
                  <c:v>40261</c:v>
                </c:pt>
                <c:pt idx="5279">
                  <c:v>40262</c:v>
                </c:pt>
                <c:pt idx="5280">
                  <c:v>40263</c:v>
                </c:pt>
                <c:pt idx="5281">
                  <c:v>40266</c:v>
                </c:pt>
                <c:pt idx="5282">
                  <c:v>40267</c:v>
                </c:pt>
                <c:pt idx="5283">
                  <c:v>40268</c:v>
                </c:pt>
                <c:pt idx="5284">
                  <c:v>40269</c:v>
                </c:pt>
                <c:pt idx="5285">
                  <c:v>40270</c:v>
                </c:pt>
                <c:pt idx="5286">
                  <c:v>40273</c:v>
                </c:pt>
                <c:pt idx="5287">
                  <c:v>40274</c:v>
                </c:pt>
                <c:pt idx="5288">
                  <c:v>40275</c:v>
                </c:pt>
                <c:pt idx="5289">
                  <c:v>40276</c:v>
                </c:pt>
                <c:pt idx="5290">
                  <c:v>40277</c:v>
                </c:pt>
                <c:pt idx="5291">
                  <c:v>40280</c:v>
                </c:pt>
                <c:pt idx="5292">
                  <c:v>40281</c:v>
                </c:pt>
                <c:pt idx="5293">
                  <c:v>40282</c:v>
                </c:pt>
                <c:pt idx="5294">
                  <c:v>40283</c:v>
                </c:pt>
                <c:pt idx="5295">
                  <c:v>40284</c:v>
                </c:pt>
                <c:pt idx="5296">
                  <c:v>40287</c:v>
                </c:pt>
                <c:pt idx="5297">
                  <c:v>40288</c:v>
                </c:pt>
                <c:pt idx="5298">
                  <c:v>40289</c:v>
                </c:pt>
                <c:pt idx="5299">
                  <c:v>40290</c:v>
                </c:pt>
                <c:pt idx="5300">
                  <c:v>40291</c:v>
                </c:pt>
                <c:pt idx="5301">
                  <c:v>40294</c:v>
                </c:pt>
                <c:pt idx="5302">
                  <c:v>40295</c:v>
                </c:pt>
                <c:pt idx="5303">
                  <c:v>40296</c:v>
                </c:pt>
                <c:pt idx="5304">
                  <c:v>40297</c:v>
                </c:pt>
                <c:pt idx="5305">
                  <c:v>40298</c:v>
                </c:pt>
                <c:pt idx="5306">
                  <c:v>40301</c:v>
                </c:pt>
                <c:pt idx="5307">
                  <c:v>40302</c:v>
                </c:pt>
                <c:pt idx="5308">
                  <c:v>40303</c:v>
                </c:pt>
                <c:pt idx="5309">
                  <c:v>40304</c:v>
                </c:pt>
                <c:pt idx="5310">
                  <c:v>40305</c:v>
                </c:pt>
                <c:pt idx="5311">
                  <c:v>40308</c:v>
                </c:pt>
                <c:pt idx="5312">
                  <c:v>40309</c:v>
                </c:pt>
                <c:pt idx="5313">
                  <c:v>40310</c:v>
                </c:pt>
                <c:pt idx="5314">
                  <c:v>40311</c:v>
                </c:pt>
                <c:pt idx="5315">
                  <c:v>40312</c:v>
                </c:pt>
                <c:pt idx="5316">
                  <c:v>40315</c:v>
                </c:pt>
                <c:pt idx="5317">
                  <c:v>40316</c:v>
                </c:pt>
                <c:pt idx="5318">
                  <c:v>40317</c:v>
                </c:pt>
                <c:pt idx="5319">
                  <c:v>40318</c:v>
                </c:pt>
                <c:pt idx="5320">
                  <c:v>40319</c:v>
                </c:pt>
                <c:pt idx="5321">
                  <c:v>40322</c:v>
                </c:pt>
                <c:pt idx="5322">
                  <c:v>40323</c:v>
                </c:pt>
                <c:pt idx="5323">
                  <c:v>40324</c:v>
                </c:pt>
                <c:pt idx="5324">
                  <c:v>40325</c:v>
                </c:pt>
                <c:pt idx="5325">
                  <c:v>40326</c:v>
                </c:pt>
                <c:pt idx="5326">
                  <c:v>40329</c:v>
                </c:pt>
                <c:pt idx="5327">
                  <c:v>40330</c:v>
                </c:pt>
                <c:pt idx="5328">
                  <c:v>40331</c:v>
                </c:pt>
                <c:pt idx="5329">
                  <c:v>40332</c:v>
                </c:pt>
                <c:pt idx="5330">
                  <c:v>40333</c:v>
                </c:pt>
                <c:pt idx="5331">
                  <c:v>40336</c:v>
                </c:pt>
                <c:pt idx="5332">
                  <c:v>40337</c:v>
                </c:pt>
                <c:pt idx="5333">
                  <c:v>40338</c:v>
                </c:pt>
                <c:pt idx="5334">
                  <c:v>40339</c:v>
                </c:pt>
                <c:pt idx="5335">
                  <c:v>40340</c:v>
                </c:pt>
                <c:pt idx="5336">
                  <c:v>40343</c:v>
                </c:pt>
                <c:pt idx="5337">
                  <c:v>40344</c:v>
                </c:pt>
                <c:pt idx="5338">
                  <c:v>40345</c:v>
                </c:pt>
                <c:pt idx="5339">
                  <c:v>40346</c:v>
                </c:pt>
                <c:pt idx="5340">
                  <c:v>40347</c:v>
                </c:pt>
                <c:pt idx="5341">
                  <c:v>40350</c:v>
                </c:pt>
                <c:pt idx="5342">
                  <c:v>40351</c:v>
                </c:pt>
                <c:pt idx="5343">
                  <c:v>40352</c:v>
                </c:pt>
                <c:pt idx="5344">
                  <c:v>40353</c:v>
                </c:pt>
                <c:pt idx="5345">
                  <c:v>40354</c:v>
                </c:pt>
                <c:pt idx="5346">
                  <c:v>40357</c:v>
                </c:pt>
                <c:pt idx="5347">
                  <c:v>40358</c:v>
                </c:pt>
                <c:pt idx="5348">
                  <c:v>40359</c:v>
                </c:pt>
                <c:pt idx="5349">
                  <c:v>40360</c:v>
                </c:pt>
                <c:pt idx="5350">
                  <c:v>40361</c:v>
                </c:pt>
                <c:pt idx="5351">
                  <c:v>40364</c:v>
                </c:pt>
                <c:pt idx="5352">
                  <c:v>40365</c:v>
                </c:pt>
                <c:pt idx="5353">
                  <c:v>40366</c:v>
                </c:pt>
                <c:pt idx="5354">
                  <c:v>40367</c:v>
                </c:pt>
                <c:pt idx="5355">
                  <c:v>40368</c:v>
                </c:pt>
                <c:pt idx="5356">
                  <c:v>40371</c:v>
                </c:pt>
                <c:pt idx="5357">
                  <c:v>40372</c:v>
                </c:pt>
                <c:pt idx="5358">
                  <c:v>40373</c:v>
                </c:pt>
                <c:pt idx="5359">
                  <c:v>40374</c:v>
                </c:pt>
                <c:pt idx="5360">
                  <c:v>40375</c:v>
                </c:pt>
                <c:pt idx="5361">
                  <c:v>40378</c:v>
                </c:pt>
                <c:pt idx="5362">
                  <c:v>40379</c:v>
                </c:pt>
                <c:pt idx="5363">
                  <c:v>40380</c:v>
                </c:pt>
                <c:pt idx="5364">
                  <c:v>40381</c:v>
                </c:pt>
                <c:pt idx="5365">
                  <c:v>40382</c:v>
                </c:pt>
                <c:pt idx="5366">
                  <c:v>40385</c:v>
                </c:pt>
                <c:pt idx="5367">
                  <c:v>40386</c:v>
                </c:pt>
                <c:pt idx="5368">
                  <c:v>40387</c:v>
                </c:pt>
                <c:pt idx="5369">
                  <c:v>40388</c:v>
                </c:pt>
                <c:pt idx="5370">
                  <c:v>40389</c:v>
                </c:pt>
                <c:pt idx="5371">
                  <c:v>40392</c:v>
                </c:pt>
                <c:pt idx="5372">
                  <c:v>40393</c:v>
                </c:pt>
                <c:pt idx="5373">
                  <c:v>40394</c:v>
                </c:pt>
                <c:pt idx="5374">
                  <c:v>40395</c:v>
                </c:pt>
                <c:pt idx="5375">
                  <c:v>40396</c:v>
                </c:pt>
                <c:pt idx="5376">
                  <c:v>40399</c:v>
                </c:pt>
                <c:pt idx="5377">
                  <c:v>40400</c:v>
                </c:pt>
                <c:pt idx="5378">
                  <c:v>40401</c:v>
                </c:pt>
                <c:pt idx="5379">
                  <c:v>40402</c:v>
                </c:pt>
                <c:pt idx="5380">
                  <c:v>40403</c:v>
                </c:pt>
                <c:pt idx="5381">
                  <c:v>40406</c:v>
                </c:pt>
                <c:pt idx="5382">
                  <c:v>40407</c:v>
                </c:pt>
                <c:pt idx="5383">
                  <c:v>40408</c:v>
                </c:pt>
                <c:pt idx="5384">
                  <c:v>40409</c:v>
                </c:pt>
                <c:pt idx="5385">
                  <c:v>40410</c:v>
                </c:pt>
                <c:pt idx="5386">
                  <c:v>40413</c:v>
                </c:pt>
                <c:pt idx="5387">
                  <c:v>40414</c:v>
                </c:pt>
                <c:pt idx="5388">
                  <c:v>40415</c:v>
                </c:pt>
                <c:pt idx="5389">
                  <c:v>40416</c:v>
                </c:pt>
                <c:pt idx="5390">
                  <c:v>40417</c:v>
                </c:pt>
                <c:pt idx="5391">
                  <c:v>40420</c:v>
                </c:pt>
                <c:pt idx="5392">
                  <c:v>40421</c:v>
                </c:pt>
                <c:pt idx="5393">
                  <c:v>40422</c:v>
                </c:pt>
                <c:pt idx="5394">
                  <c:v>40423</c:v>
                </c:pt>
                <c:pt idx="5395">
                  <c:v>40424</c:v>
                </c:pt>
                <c:pt idx="5396">
                  <c:v>40427</c:v>
                </c:pt>
                <c:pt idx="5397">
                  <c:v>40428</c:v>
                </c:pt>
                <c:pt idx="5398">
                  <c:v>40429</c:v>
                </c:pt>
                <c:pt idx="5399">
                  <c:v>40430</c:v>
                </c:pt>
                <c:pt idx="5400">
                  <c:v>40431</c:v>
                </c:pt>
                <c:pt idx="5401">
                  <c:v>40434</c:v>
                </c:pt>
                <c:pt idx="5402">
                  <c:v>40435</c:v>
                </c:pt>
                <c:pt idx="5403">
                  <c:v>40436</c:v>
                </c:pt>
                <c:pt idx="5404">
                  <c:v>40437</c:v>
                </c:pt>
                <c:pt idx="5405">
                  <c:v>40438</c:v>
                </c:pt>
                <c:pt idx="5406">
                  <c:v>40441</c:v>
                </c:pt>
                <c:pt idx="5407">
                  <c:v>40442</c:v>
                </c:pt>
                <c:pt idx="5408">
                  <c:v>40443</c:v>
                </c:pt>
                <c:pt idx="5409">
                  <c:v>40444</c:v>
                </c:pt>
                <c:pt idx="5410">
                  <c:v>40445</c:v>
                </c:pt>
                <c:pt idx="5411">
                  <c:v>40448</c:v>
                </c:pt>
                <c:pt idx="5412">
                  <c:v>40449</c:v>
                </c:pt>
                <c:pt idx="5413">
                  <c:v>40450</c:v>
                </c:pt>
                <c:pt idx="5414">
                  <c:v>40451</c:v>
                </c:pt>
                <c:pt idx="5415">
                  <c:v>40452</c:v>
                </c:pt>
                <c:pt idx="5416">
                  <c:v>40455</c:v>
                </c:pt>
                <c:pt idx="5417">
                  <c:v>40456</c:v>
                </c:pt>
                <c:pt idx="5418">
                  <c:v>40457</c:v>
                </c:pt>
                <c:pt idx="5419">
                  <c:v>40458</c:v>
                </c:pt>
                <c:pt idx="5420">
                  <c:v>40459</c:v>
                </c:pt>
                <c:pt idx="5421">
                  <c:v>40462</c:v>
                </c:pt>
                <c:pt idx="5422">
                  <c:v>40463</c:v>
                </c:pt>
                <c:pt idx="5423">
                  <c:v>40464</c:v>
                </c:pt>
                <c:pt idx="5424">
                  <c:v>40465</c:v>
                </c:pt>
                <c:pt idx="5425">
                  <c:v>40466</c:v>
                </c:pt>
                <c:pt idx="5426">
                  <c:v>40469</c:v>
                </c:pt>
                <c:pt idx="5427">
                  <c:v>40470</c:v>
                </c:pt>
                <c:pt idx="5428">
                  <c:v>40471</c:v>
                </c:pt>
                <c:pt idx="5429">
                  <c:v>40472</c:v>
                </c:pt>
                <c:pt idx="5430">
                  <c:v>40473</c:v>
                </c:pt>
                <c:pt idx="5431">
                  <c:v>40476</c:v>
                </c:pt>
                <c:pt idx="5432">
                  <c:v>40477</c:v>
                </c:pt>
                <c:pt idx="5433">
                  <c:v>40478</c:v>
                </c:pt>
                <c:pt idx="5434">
                  <c:v>40479</c:v>
                </c:pt>
                <c:pt idx="5435">
                  <c:v>40480</c:v>
                </c:pt>
                <c:pt idx="5436">
                  <c:v>40483</c:v>
                </c:pt>
                <c:pt idx="5437">
                  <c:v>40484</c:v>
                </c:pt>
                <c:pt idx="5438">
                  <c:v>40485</c:v>
                </c:pt>
                <c:pt idx="5439">
                  <c:v>40486</c:v>
                </c:pt>
                <c:pt idx="5440">
                  <c:v>40487</c:v>
                </c:pt>
                <c:pt idx="5441">
                  <c:v>40490</c:v>
                </c:pt>
                <c:pt idx="5442">
                  <c:v>40491</c:v>
                </c:pt>
                <c:pt idx="5443">
                  <c:v>40492</c:v>
                </c:pt>
                <c:pt idx="5444">
                  <c:v>40493</c:v>
                </c:pt>
                <c:pt idx="5445">
                  <c:v>40494</c:v>
                </c:pt>
                <c:pt idx="5446">
                  <c:v>40497</c:v>
                </c:pt>
                <c:pt idx="5447">
                  <c:v>40498</c:v>
                </c:pt>
                <c:pt idx="5448">
                  <c:v>40499</c:v>
                </c:pt>
                <c:pt idx="5449">
                  <c:v>40500</c:v>
                </c:pt>
                <c:pt idx="5450">
                  <c:v>40501</c:v>
                </c:pt>
                <c:pt idx="5451">
                  <c:v>40504</c:v>
                </c:pt>
                <c:pt idx="5452">
                  <c:v>40505</c:v>
                </c:pt>
                <c:pt idx="5453">
                  <c:v>40506</c:v>
                </c:pt>
                <c:pt idx="5454">
                  <c:v>40507</c:v>
                </c:pt>
                <c:pt idx="5455">
                  <c:v>40508</c:v>
                </c:pt>
                <c:pt idx="5456">
                  <c:v>40511</c:v>
                </c:pt>
                <c:pt idx="5457">
                  <c:v>40512</c:v>
                </c:pt>
                <c:pt idx="5458">
                  <c:v>40513</c:v>
                </c:pt>
                <c:pt idx="5459">
                  <c:v>40514</c:v>
                </c:pt>
                <c:pt idx="5460">
                  <c:v>40515</c:v>
                </c:pt>
                <c:pt idx="5461">
                  <c:v>40518</c:v>
                </c:pt>
                <c:pt idx="5462">
                  <c:v>40519</c:v>
                </c:pt>
                <c:pt idx="5463">
                  <c:v>40520</c:v>
                </c:pt>
                <c:pt idx="5464">
                  <c:v>40521</c:v>
                </c:pt>
                <c:pt idx="5465">
                  <c:v>40522</c:v>
                </c:pt>
                <c:pt idx="5466">
                  <c:v>40525</c:v>
                </c:pt>
                <c:pt idx="5467">
                  <c:v>40526</c:v>
                </c:pt>
                <c:pt idx="5468">
                  <c:v>40527</c:v>
                </c:pt>
                <c:pt idx="5469">
                  <c:v>40528</c:v>
                </c:pt>
                <c:pt idx="5470">
                  <c:v>40529</c:v>
                </c:pt>
                <c:pt idx="5471">
                  <c:v>40532</c:v>
                </c:pt>
                <c:pt idx="5472">
                  <c:v>40533</c:v>
                </c:pt>
                <c:pt idx="5473">
                  <c:v>40534</c:v>
                </c:pt>
                <c:pt idx="5474">
                  <c:v>40535</c:v>
                </c:pt>
                <c:pt idx="5475">
                  <c:v>40536</c:v>
                </c:pt>
                <c:pt idx="5476">
                  <c:v>40539</c:v>
                </c:pt>
                <c:pt idx="5477">
                  <c:v>40540</c:v>
                </c:pt>
                <c:pt idx="5478">
                  <c:v>40541</c:v>
                </c:pt>
                <c:pt idx="5479">
                  <c:v>40542</c:v>
                </c:pt>
                <c:pt idx="5480">
                  <c:v>40543</c:v>
                </c:pt>
                <c:pt idx="5481">
                  <c:v>40546</c:v>
                </c:pt>
                <c:pt idx="5482">
                  <c:v>40547</c:v>
                </c:pt>
                <c:pt idx="5483">
                  <c:v>40548</c:v>
                </c:pt>
                <c:pt idx="5484">
                  <c:v>40549</c:v>
                </c:pt>
                <c:pt idx="5485">
                  <c:v>40550</c:v>
                </c:pt>
                <c:pt idx="5486">
                  <c:v>40553</c:v>
                </c:pt>
                <c:pt idx="5487">
                  <c:v>40554</c:v>
                </c:pt>
                <c:pt idx="5488">
                  <c:v>40555</c:v>
                </c:pt>
                <c:pt idx="5489">
                  <c:v>40556</c:v>
                </c:pt>
                <c:pt idx="5490">
                  <c:v>40557</c:v>
                </c:pt>
                <c:pt idx="5491">
                  <c:v>40560</c:v>
                </c:pt>
                <c:pt idx="5492">
                  <c:v>40561</c:v>
                </c:pt>
                <c:pt idx="5493">
                  <c:v>40562</c:v>
                </c:pt>
                <c:pt idx="5494">
                  <c:v>40563</c:v>
                </c:pt>
                <c:pt idx="5495">
                  <c:v>40564</c:v>
                </c:pt>
                <c:pt idx="5496">
                  <c:v>40567</c:v>
                </c:pt>
                <c:pt idx="5497">
                  <c:v>40568</c:v>
                </c:pt>
                <c:pt idx="5498">
                  <c:v>40569</c:v>
                </c:pt>
                <c:pt idx="5499">
                  <c:v>40570</c:v>
                </c:pt>
                <c:pt idx="5500">
                  <c:v>40571</c:v>
                </c:pt>
                <c:pt idx="5501">
                  <c:v>40574</c:v>
                </c:pt>
                <c:pt idx="5502">
                  <c:v>40575</c:v>
                </c:pt>
                <c:pt idx="5503">
                  <c:v>40576</c:v>
                </c:pt>
                <c:pt idx="5504">
                  <c:v>40577</c:v>
                </c:pt>
                <c:pt idx="5505">
                  <c:v>40578</c:v>
                </c:pt>
                <c:pt idx="5506">
                  <c:v>40581</c:v>
                </c:pt>
                <c:pt idx="5507">
                  <c:v>40582</c:v>
                </c:pt>
                <c:pt idx="5508">
                  <c:v>40583</c:v>
                </c:pt>
                <c:pt idx="5509">
                  <c:v>40584</c:v>
                </c:pt>
                <c:pt idx="5510">
                  <c:v>40585</c:v>
                </c:pt>
                <c:pt idx="5511">
                  <c:v>40588</c:v>
                </c:pt>
                <c:pt idx="5512">
                  <c:v>40589</c:v>
                </c:pt>
                <c:pt idx="5513">
                  <c:v>40590</c:v>
                </c:pt>
                <c:pt idx="5514">
                  <c:v>40591</c:v>
                </c:pt>
                <c:pt idx="5515">
                  <c:v>40592</c:v>
                </c:pt>
                <c:pt idx="5516">
                  <c:v>40595</c:v>
                </c:pt>
                <c:pt idx="5517">
                  <c:v>40596</c:v>
                </c:pt>
                <c:pt idx="5518">
                  <c:v>40597</c:v>
                </c:pt>
                <c:pt idx="5519">
                  <c:v>40598</c:v>
                </c:pt>
                <c:pt idx="5520">
                  <c:v>40599</c:v>
                </c:pt>
                <c:pt idx="5521">
                  <c:v>40602</c:v>
                </c:pt>
                <c:pt idx="5522">
                  <c:v>40603</c:v>
                </c:pt>
                <c:pt idx="5523">
                  <c:v>40604</c:v>
                </c:pt>
                <c:pt idx="5524">
                  <c:v>40605</c:v>
                </c:pt>
                <c:pt idx="5525">
                  <c:v>40606</c:v>
                </c:pt>
                <c:pt idx="5526">
                  <c:v>40609</c:v>
                </c:pt>
                <c:pt idx="5527">
                  <c:v>40610</c:v>
                </c:pt>
                <c:pt idx="5528">
                  <c:v>40611</c:v>
                </c:pt>
                <c:pt idx="5529">
                  <c:v>40612</c:v>
                </c:pt>
                <c:pt idx="5530">
                  <c:v>40613</c:v>
                </c:pt>
                <c:pt idx="5531">
                  <c:v>40616</c:v>
                </c:pt>
                <c:pt idx="5532">
                  <c:v>40617</c:v>
                </c:pt>
                <c:pt idx="5533">
                  <c:v>40618</c:v>
                </c:pt>
                <c:pt idx="5534">
                  <c:v>40619</c:v>
                </c:pt>
                <c:pt idx="5535">
                  <c:v>40620</c:v>
                </c:pt>
                <c:pt idx="5536">
                  <c:v>40623</c:v>
                </c:pt>
                <c:pt idx="5537">
                  <c:v>40624</c:v>
                </c:pt>
                <c:pt idx="5538">
                  <c:v>40625</c:v>
                </c:pt>
                <c:pt idx="5539">
                  <c:v>40626</c:v>
                </c:pt>
                <c:pt idx="5540">
                  <c:v>40627</c:v>
                </c:pt>
                <c:pt idx="5541">
                  <c:v>40630</c:v>
                </c:pt>
                <c:pt idx="5542">
                  <c:v>40631</c:v>
                </c:pt>
                <c:pt idx="5543">
                  <c:v>40632</c:v>
                </c:pt>
                <c:pt idx="5544">
                  <c:v>40633</c:v>
                </c:pt>
                <c:pt idx="5545">
                  <c:v>40634</c:v>
                </c:pt>
                <c:pt idx="5546">
                  <c:v>40637</c:v>
                </c:pt>
                <c:pt idx="5547">
                  <c:v>40638</c:v>
                </c:pt>
                <c:pt idx="5548">
                  <c:v>40639</c:v>
                </c:pt>
                <c:pt idx="5549">
                  <c:v>40640</c:v>
                </c:pt>
                <c:pt idx="5550">
                  <c:v>40641</c:v>
                </c:pt>
                <c:pt idx="5551">
                  <c:v>40644</c:v>
                </c:pt>
                <c:pt idx="5552">
                  <c:v>40645</c:v>
                </c:pt>
                <c:pt idx="5553">
                  <c:v>40646</c:v>
                </c:pt>
                <c:pt idx="5554">
                  <c:v>40647</c:v>
                </c:pt>
                <c:pt idx="5555">
                  <c:v>40648</c:v>
                </c:pt>
                <c:pt idx="5556">
                  <c:v>40651</c:v>
                </c:pt>
                <c:pt idx="5557">
                  <c:v>40652</c:v>
                </c:pt>
                <c:pt idx="5558">
                  <c:v>40653</c:v>
                </c:pt>
                <c:pt idx="5559">
                  <c:v>40654</c:v>
                </c:pt>
                <c:pt idx="5560">
                  <c:v>40655</c:v>
                </c:pt>
                <c:pt idx="5561">
                  <c:v>40658</c:v>
                </c:pt>
                <c:pt idx="5562">
                  <c:v>40659</c:v>
                </c:pt>
                <c:pt idx="5563">
                  <c:v>40660</c:v>
                </c:pt>
                <c:pt idx="5564">
                  <c:v>40661</c:v>
                </c:pt>
                <c:pt idx="5565">
                  <c:v>40662</c:v>
                </c:pt>
                <c:pt idx="5566">
                  <c:v>40665</c:v>
                </c:pt>
                <c:pt idx="5567">
                  <c:v>40666</c:v>
                </c:pt>
                <c:pt idx="5568">
                  <c:v>40667</c:v>
                </c:pt>
                <c:pt idx="5569">
                  <c:v>40668</c:v>
                </c:pt>
                <c:pt idx="5570">
                  <c:v>40669</c:v>
                </c:pt>
                <c:pt idx="5571">
                  <c:v>40672</c:v>
                </c:pt>
                <c:pt idx="5572">
                  <c:v>40673</c:v>
                </c:pt>
                <c:pt idx="5573">
                  <c:v>40674</c:v>
                </c:pt>
                <c:pt idx="5574">
                  <c:v>40675</c:v>
                </c:pt>
                <c:pt idx="5575">
                  <c:v>40676</c:v>
                </c:pt>
                <c:pt idx="5576">
                  <c:v>40679</c:v>
                </c:pt>
                <c:pt idx="5577">
                  <c:v>40680</c:v>
                </c:pt>
                <c:pt idx="5578">
                  <c:v>40681</c:v>
                </c:pt>
                <c:pt idx="5579">
                  <c:v>40682</c:v>
                </c:pt>
                <c:pt idx="5580">
                  <c:v>40683</c:v>
                </c:pt>
                <c:pt idx="5581">
                  <c:v>40686</c:v>
                </c:pt>
                <c:pt idx="5582">
                  <c:v>40687</c:v>
                </c:pt>
                <c:pt idx="5583">
                  <c:v>40688</c:v>
                </c:pt>
                <c:pt idx="5584">
                  <c:v>40689</c:v>
                </c:pt>
                <c:pt idx="5585">
                  <c:v>40690</c:v>
                </c:pt>
                <c:pt idx="5586">
                  <c:v>40693</c:v>
                </c:pt>
                <c:pt idx="5587">
                  <c:v>40694</c:v>
                </c:pt>
                <c:pt idx="5588">
                  <c:v>40695</c:v>
                </c:pt>
                <c:pt idx="5589">
                  <c:v>40696</c:v>
                </c:pt>
                <c:pt idx="5590">
                  <c:v>40697</c:v>
                </c:pt>
                <c:pt idx="5591">
                  <c:v>40700</c:v>
                </c:pt>
                <c:pt idx="5592">
                  <c:v>40701</c:v>
                </c:pt>
                <c:pt idx="5593">
                  <c:v>40702</c:v>
                </c:pt>
                <c:pt idx="5594">
                  <c:v>40703</c:v>
                </c:pt>
                <c:pt idx="5595">
                  <c:v>40704</c:v>
                </c:pt>
                <c:pt idx="5596">
                  <c:v>40707</c:v>
                </c:pt>
                <c:pt idx="5597">
                  <c:v>40708</c:v>
                </c:pt>
                <c:pt idx="5598">
                  <c:v>40709</c:v>
                </c:pt>
                <c:pt idx="5599">
                  <c:v>40710</c:v>
                </c:pt>
                <c:pt idx="5600">
                  <c:v>40711</c:v>
                </c:pt>
                <c:pt idx="5601">
                  <c:v>40714</c:v>
                </c:pt>
                <c:pt idx="5602">
                  <c:v>40715</c:v>
                </c:pt>
                <c:pt idx="5603">
                  <c:v>40716</c:v>
                </c:pt>
                <c:pt idx="5604">
                  <c:v>40717</c:v>
                </c:pt>
                <c:pt idx="5605">
                  <c:v>40718</c:v>
                </c:pt>
                <c:pt idx="5606">
                  <c:v>40721</c:v>
                </c:pt>
                <c:pt idx="5607">
                  <c:v>40722</c:v>
                </c:pt>
                <c:pt idx="5608">
                  <c:v>40723</c:v>
                </c:pt>
                <c:pt idx="5609">
                  <c:v>40724</c:v>
                </c:pt>
                <c:pt idx="5610">
                  <c:v>40725</c:v>
                </c:pt>
                <c:pt idx="5611">
                  <c:v>40728</c:v>
                </c:pt>
                <c:pt idx="5612">
                  <c:v>40729</c:v>
                </c:pt>
                <c:pt idx="5613">
                  <c:v>40730</c:v>
                </c:pt>
                <c:pt idx="5614">
                  <c:v>40731</c:v>
                </c:pt>
                <c:pt idx="5615">
                  <c:v>40732</c:v>
                </c:pt>
                <c:pt idx="5616">
                  <c:v>40735</c:v>
                </c:pt>
                <c:pt idx="5617">
                  <c:v>40736</c:v>
                </c:pt>
                <c:pt idx="5618">
                  <c:v>40737</c:v>
                </c:pt>
                <c:pt idx="5619">
                  <c:v>40738</c:v>
                </c:pt>
                <c:pt idx="5620">
                  <c:v>40739</c:v>
                </c:pt>
                <c:pt idx="5621">
                  <c:v>40742</c:v>
                </c:pt>
                <c:pt idx="5622">
                  <c:v>40743</c:v>
                </c:pt>
                <c:pt idx="5623">
                  <c:v>40744</c:v>
                </c:pt>
                <c:pt idx="5624">
                  <c:v>40745</c:v>
                </c:pt>
                <c:pt idx="5625">
                  <c:v>40746</c:v>
                </c:pt>
                <c:pt idx="5626">
                  <c:v>40749</c:v>
                </c:pt>
                <c:pt idx="5627">
                  <c:v>40750</c:v>
                </c:pt>
                <c:pt idx="5628">
                  <c:v>40751</c:v>
                </c:pt>
                <c:pt idx="5629">
                  <c:v>40752</c:v>
                </c:pt>
                <c:pt idx="5630">
                  <c:v>40753</c:v>
                </c:pt>
                <c:pt idx="5631">
                  <c:v>40756</c:v>
                </c:pt>
                <c:pt idx="5632">
                  <c:v>40757</c:v>
                </c:pt>
                <c:pt idx="5633">
                  <c:v>40758</c:v>
                </c:pt>
                <c:pt idx="5634">
                  <c:v>40759</c:v>
                </c:pt>
                <c:pt idx="5635">
                  <c:v>40760</c:v>
                </c:pt>
                <c:pt idx="5636">
                  <c:v>40763</c:v>
                </c:pt>
                <c:pt idx="5637">
                  <c:v>40764</c:v>
                </c:pt>
                <c:pt idx="5638">
                  <c:v>40765</c:v>
                </c:pt>
                <c:pt idx="5639">
                  <c:v>40766</c:v>
                </c:pt>
                <c:pt idx="5640">
                  <c:v>40767</c:v>
                </c:pt>
                <c:pt idx="5641">
                  <c:v>40770</c:v>
                </c:pt>
                <c:pt idx="5642">
                  <c:v>40771</c:v>
                </c:pt>
                <c:pt idx="5643">
                  <c:v>40772</c:v>
                </c:pt>
                <c:pt idx="5644">
                  <c:v>40773</c:v>
                </c:pt>
                <c:pt idx="5645">
                  <c:v>40774</c:v>
                </c:pt>
                <c:pt idx="5646">
                  <c:v>40777</c:v>
                </c:pt>
                <c:pt idx="5647">
                  <c:v>40778</c:v>
                </c:pt>
                <c:pt idx="5648">
                  <c:v>40779</c:v>
                </c:pt>
                <c:pt idx="5649">
                  <c:v>40780</c:v>
                </c:pt>
                <c:pt idx="5650">
                  <c:v>40781</c:v>
                </c:pt>
                <c:pt idx="5651">
                  <c:v>40784</c:v>
                </c:pt>
                <c:pt idx="5652">
                  <c:v>40785</c:v>
                </c:pt>
                <c:pt idx="5653">
                  <c:v>40786</c:v>
                </c:pt>
                <c:pt idx="5654">
                  <c:v>40787</c:v>
                </c:pt>
                <c:pt idx="5655">
                  <c:v>40788</c:v>
                </c:pt>
                <c:pt idx="5656">
                  <c:v>40791</c:v>
                </c:pt>
                <c:pt idx="5657">
                  <c:v>40792</c:v>
                </c:pt>
                <c:pt idx="5658">
                  <c:v>40793</c:v>
                </c:pt>
                <c:pt idx="5659">
                  <c:v>40794</c:v>
                </c:pt>
                <c:pt idx="5660">
                  <c:v>40795</c:v>
                </c:pt>
                <c:pt idx="5661">
                  <c:v>40798</c:v>
                </c:pt>
                <c:pt idx="5662">
                  <c:v>40799</c:v>
                </c:pt>
                <c:pt idx="5663">
                  <c:v>40800</c:v>
                </c:pt>
                <c:pt idx="5664">
                  <c:v>40801</c:v>
                </c:pt>
                <c:pt idx="5665">
                  <c:v>40802</c:v>
                </c:pt>
                <c:pt idx="5666">
                  <c:v>40805</c:v>
                </c:pt>
                <c:pt idx="5667">
                  <c:v>40806</c:v>
                </c:pt>
                <c:pt idx="5668">
                  <c:v>40807</c:v>
                </c:pt>
                <c:pt idx="5669">
                  <c:v>40808</c:v>
                </c:pt>
                <c:pt idx="5670">
                  <c:v>40809</c:v>
                </c:pt>
                <c:pt idx="5671">
                  <c:v>40812</c:v>
                </c:pt>
                <c:pt idx="5672">
                  <c:v>40813</c:v>
                </c:pt>
                <c:pt idx="5673">
                  <c:v>40814</c:v>
                </c:pt>
                <c:pt idx="5674">
                  <c:v>40815</c:v>
                </c:pt>
                <c:pt idx="5675">
                  <c:v>40816</c:v>
                </c:pt>
                <c:pt idx="5676">
                  <c:v>40819</c:v>
                </c:pt>
                <c:pt idx="5677">
                  <c:v>40820</c:v>
                </c:pt>
                <c:pt idx="5678">
                  <c:v>40821</c:v>
                </c:pt>
                <c:pt idx="5679">
                  <c:v>40822</c:v>
                </c:pt>
                <c:pt idx="5680">
                  <c:v>40823</c:v>
                </c:pt>
                <c:pt idx="5681">
                  <c:v>40826</c:v>
                </c:pt>
                <c:pt idx="5682">
                  <c:v>40827</c:v>
                </c:pt>
                <c:pt idx="5683">
                  <c:v>40828</c:v>
                </c:pt>
                <c:pt idx="5684">
                  <c:v>40829</c:v>
                </c:pt>
                <c:pt idx="5685">
                  <c:v>40830</c:v>
                </c:pt>
                <c:pt idx="5686">
                  <c:v>40833</c:v>
                </c:pt>
                <c:pt idx="5687">
                  <c:v>40834</c:v>
                </c:pt>
                <c:pt idx="5688">
                  <c:v>40835</c:v>
                </c:pt>
                <c:pt idx="5689">
                  <c:v>40836</c:v>
                </c:pt>
                <c:pt idx="5690">
                  <c:v>40837</c:v>
                </c:pt>
                <c:pt idx="5691">
                  <c:v>40840</c:v>
                </c:pt>
                <c:pt idx="5692">
                  <c:v>40841</c:v>
                </c:pt>
                <c:pt idx="5693">
                  <c:v>40842</c:v>
                </c:pt>
                <c:pt idx="5694">
                  <c:v>40843</c:v>
                </c:pt>
                <c:pt idx="5695">
                  <c:v>40844</c:v>
                </c:pt>
                <c:pt idx="5696">
                  <c:v>40847</c:v>
                </c:pt>
                <c:pt idx="5697">
                  <c:v>40848</c:v>
                </c:pt>
                <c:pt idx="5698">
                  <c:v>40849</c:v>
                </c:pt>
                <c:pt idx="5699">
                  <c:v>40850</c:v>
                </c:pt>
                <c:pt idx="5700">
                  <c:v>40851</c:v>
                </c:pt>
                <c:pt idx="5701">
                  <c:v>40854</c:v>
                </c:pt>
                <c:pt idx="5702">
                  <c:v>40855</c:v>
                </c:pt>
                <c:pt idx="5703">
                  <c:v>40856</c:v>
                </c:pt>
                <c:pt idx="5704">
                  <c:v>40857</c:v>
                </c:pt>
                <c:pt idx="5705">
                  <c:v>40858</c:v>
                </c:pt>
                <c:pt idx="5706">
                  <c:v>40861</c:v>
                </c:pt>
                <c:pt idx="5707">
                  <c:v>40862</c:v>
                </c:pt>
                <c:pt idx="5708">
                  <c:v>40863</c:v>
                </c:pt>
                <c:pt idx="5709">
                  <c:v>40864</c:v>
                </c:pt>
                <c:pt idx="5710">
                  <c:v>40865</c:v>
                </c:pt>
                <c:pt idx="5711">
                  <c:v>40868</c:v>
                </c:pt>
                <c:pt idx="5712">
                  <c:v>40869</c:v>
                </c:pt>
                <c:pt idx="5713">
                  <c:v>40870</c:v>
                </c:pt>
                <c:pt idx="5714">
                  <c:v>40871</c:v>
                </c:pt>
                <c:pt idx="5715">
                  <c:v>40872</c:v>
                </c:pt>
                <c:pt idx="5716">
                  <c:v>40875</c:v>
                </c:pt>
                <c:pt idx="5717">
                  <c:v>40876</c:v>
                </c:pt>
                <c:pt idx="5718">
                  <c:v>40877</c:v>
                </c:pt>
                <c:pt idx="5719">
                  <c:v>40878</c:v>
                </c:pt>
                <c:pt idx="5720">
                  <c:v>40879</c:v>
                </c:pt>
                <c:pt idx="5721">
                  <c:v>40882</c:v>
                </c:pt>
                <c:pt idx="5722">
                  <c:v>40883</c:v>
                </c:pt>
                <c:pt idx="5723">
                  <c:v>40884</c:v>
                </c:pt>
                <c:pt idx="5724">
                  <c:v>40885</c:v>
                </c:pt>
                <c:pt idx="5725">
                  <c:v>40886</c:v>
                </c:pt>
                <c:pt idx="5726">
                  <c:v>40889</c:v>
                </c:pt>
                <c:pt idx="5727">
                  <c:v>40890</c:v>
                </c:pt>
                <c:pt idx="5728">
                  <c:v>40891</c:v>
                </c:pt>
                <c:pt idx="5729">
                  <c:v>40892</c:v>
                </c:pt>
                <c:pt idx="5730">
                  <c:v>40893</c:v>
                </c:pt>
                <c:pt idx="5731">
                  <c:v>40896</c:v>
                </c:pt>
                <c:pt idx="5732">
                  <c:v>40897</c:v>
                </c:pt>
                <c:pt idx="5733">
                  <c:v>40898</c:v>
                </c:pt>
                <c:pt idx="5734">
                  <c:v>40899</c:v>
                </c:pt>
                <c:pt idx="5735">
                  <c:v>40900</c:v>
                </c:pt>
                <c:pt idx="5736">
                  <c:v>40903</c:v>
                </c:pt>
                <c:pt idx="5737">
                  <c:v>40904</c:v>
                </c:pt>
                <c:pt idx="5738">
                  <c:v>40905</c:v>
                </c:pt>
                <c:pt idx="5739">
                  <c:v>40906</c:v>
                </c:pt>
                <c:pt idx="5740">
                  <c:v>40907</c:v>
                </c:pt>
                <c:pt idx="5741">
                  <c:v>40910</c:v>
                </c:pt>
                <c:pt idx="5742">
                  <c:v>40911</c:v>
                </c:pt>
                <c:pt idx="5743">
                  <c:v>40912</c:v>
                </c:pt>
                <c:pt idx="5744">
                  <c:v>40913</c:v>
                </c:pt>
                <c:pt idx="5745">
                  <c:v>40914</c:v>
                </c:pt>
                <c:pt idx="5746">
                  <c:v>40917</c:v>
                </c:pt>
                <c:pt idx="5747">
                  <c:v>40918</c:v>
                </c:pt>
                <c:pt idx="5748">
                  <c:v>40919</c:v>
                </c:pt>
                <c:pt idx="5749">
                  <c:v>40920</c:v>
                </c:pt>
                <c:pt idx="5750">
                  <c:v>40921</c:v>
                </c:pt>
                <c:pt idx="5751">
                  <c:v>40924</c:v>
                </c:pt>
                <c:pt idx="5752">
                  <c:v>40925</c:v>
                </c:pt>
                <c:pt idx="5753">
                  <c:v>40926</c:v>
                </c:pt>
                <c:pt idx="5754">
                  <c:v>40927</c:v>
                </c:pt>
                <c:pt idx="5755">
                  <c:v>40928</c:v>
                </c:pt>
                <c:pt idx="5756">
                  <c:v>40931</c:v>
                </c:pt>
                <c:pt idx="5757">
                  <c:v>40932</c:v>
                </c:pt>
                <c:pt idx="5758">
                  <c:v>40933</c:v>
                </c:pt>
                <c:pt idx="5759">
                  <c:v>40934</c:v>
                </c:pt>
                <c:pt idx="5760">
                  <c:v>40935</c:v>
                </c:pt>
                <c:pt idx="5761">
                  <c:v>40938</c:v>
                </c:pt>
                <c:pt idx="5762">
                  <c:v>40939</c:v>
                </c:pt>
                <c:pt idx="5763">
                  <c:v>40940</c:v>
                </c:pt>
                <c:pt idx="5764">
                  <c:v>40941</c:v>
                </c:pt>
                <c:pt idx="5765">
                  <c:v>40942</c:v>
                </c:pt>
                <c:pt idx="5766">
                  <c:v>40945</c:v>
                </c:pt>
                <c:pt idx="5767">
                  <c:v>40946</c:v>
                </c:pt>
                <c:pt idx="5768">
                  <c:v>40947</c:v>
                </c:pt>
                <c:pt idx="5769">
                  <c:v>40948</c:v>
                </c:pt>
                <c:pt idx="5770">
                  <c:v>40949</c:v>
                </c:pt>
                <c:pt idx="5771">
                  <c:v>40952</c:v>
                </c:pt>
                <c:pt idx="5772">
                  <c:v>40953</c:v>
                </c:pt>
                <c:pt idx="5773">
                  <c:v>40954</c:v>
                </c:pt>
                <c:pt idx="5774">
                  <c:v>40955</c:v>
                </c:pt>
                <c:pt idx="5775">
                  <c:v>40956</c:v>
                </c:pt>
                <c:pt idx="5776">
                  <c:v>40959</c:v>
                </c:pt>
                <c:pt idx="5777">
                  <c:v>40960</c:v>
                </c:pt>
                <c:pt idx="5778">
                  <c:v>40961</c:v>
                </c:pt>
                <c:pt idx="5779">
                  <c:v>40962</c:v>
                </c:pt>
                <c:pt idx="5780">
                  <c:v>40963</c:v>
                </c:pt>
                <c:pt idx="5781">
                  <c:v>40966</c:v>
                </c:pt>
                <c:pt idx="5782">
                  <c:v>40967</c:v>
                </c:pt>
                <c:pt idx="5783">
                  <c:v>40968</c:v>
                </c:pt>
                <c:pt idx="5784">
                  <c:v>40969</c:v>
                </c:pt>
                <c:pt idx="5785">
                  <c:v>40970</c:v>
                </c:pt>
                <c:pt idx="5786">
                  <c:v>40973</c:v>
                </c:pt>
                <c:pt idx="5787">
                  <c:v>40974</c:v>
                </c:pt>
                <c:pt idx="5788">
                  <c:v>40975</c:v>
                </c:pt>
                <c:pt idx="5789">
                  <c:v>40976</c:v>
                </c:pt>
                <c:pt idx="5790">
                  <c:v>40977</c:v>
                </c:pt>
                <c:pt idx="5791">
                  <c:v>40980</c:v>
                </c:pt>
                <c:pt idx="5792">
                  <c:v>40981</c:v>
                </c:pt>
                <c:pt idx="5793">
                  <c:v>40982</c:v>
                </c:pt>
                <c:pt idx="5794">
                  <c:v>40983</c:v>
                </c:pt>
                <c:pt idx="5795">
                  <c:v>40984</c:v>
                </c:pt>
                <c:pt idx="5796">
                  <c:v>40987</c:v>
                </c:pt>
                <c:pt idx="5797">
                  <c:v>40988</c:v>
                </c:pt>
                <c:pt idx="5798">
                  <c:v>40989</c:v>
                </c:pt>
                <c:pt idx="5799">
                  <c:v>40990</c:v>
                </c:pt>
                <c:pt idx="5800">
                  <c:v>40991</c:v>
                </c:pt>
                <c:pt idx="5801">
                  <c:v>40994</c:v>
                </c:pt>
                <c:pt idx="5802">
                  <c:v>40995</c:v>
                </c:pt>
                <c:pt idx="5803">
                  <c:v>40996</c:v>
                </c:pt>
                <c:pt idx="5804">
                  <c:v>40997</c:v>
                </c:pt>
                <c:pt idx="5805">
                  <c:v>40998</c:v>
                </c:pt>
                <c:pt idx="5806">
                  <c:v>41001</c:v>
                </c:pt>
                <c:pt idx="5807">
                  <c:v>41002</c:v>
                </c:pt>
                <c:pt idx="5808">
                  <c:v>41003</c:v>
                </c:pt>
                <c:pt idx="5809">
                  <c:v>41004</c:v>
                </c:pt>
                <c:pt idx="5810">
                  <c:v>41005</c:v>
                </c:pt>
                <c:pt idx="5811">
                  <c:v>41008</c:v>
                </c:pt>
                <c:pt idx="5812">
                  <c:v>41009</c:v>
                </c:pt>
                <c:pt idx="5813">
                  <c:v>41010</c:v>
                </c:pt>
                <c:pt idx="5814">
                  <c:v>41011</c:v>
                </c:pt>
                <c:pt idx="5815">
                  <c:v>41012</c:v>
                </c:pt>
                <c:pt idx="5816">
                  <c:v>41015</c:v>
                </c:pt>
                <c:pt idx="5817">
                  <c:v>41016</c:v>
                </c:pt>
                <c:pt idx="5818">
                  <c:v>41017</c:v>
                </c:pt>
                <c:pt idx="5819">
                  <c:v>41018</c:v>
                </c:pt>
                <c:pt idx="5820">
                  <c:v>41019</c:v>
                </c:pt>
                <c:pt idx="5821">
                  <c:v>41022</c:v>
                </c:pt>
                <c:pt idx="5822">
                  <c:v>41023</c:v>
                </c:pt>
                <c:pt idx="5823">
                  <c:v>41024</c:v>
                </c:pt>
                <c:pt idx="5824">
                  <c:v>41025</c:v>
                </c:pt>
                <c:pt idx="5825">
                  <c:v>41026</c:v>
                </c:pt>
                <c:pt idx="5826">
                  <c:v>41029</c:v>
                </c:pt>
                <c:pt idx="5827">
                  <c:v>41030</c:v>
                </c:pt>
                <c:pt idx="5828">
                  <c:v>41031</c:v>
                </c:pt>
                <c:pt idx="5829">
                  <c:v>41032</c:v>
                </c:pt>
                <c:pt idx="5830">
                  <c:v>41033</c:v>
                </c:pt>
                <c:pt idx="5831">
                  <c:v>41036</c:v>
                </c:pt>
                <c:pt idx="5832">
                  <c:v>41037</c:v>
                </c:pt>
                <c:pt idx="5833">
                  <c:v>41038</c:v>
                </c:pt>
                <c:pt idx="5834">
                  <c:v>41039</c:v>
                </c:pt>
                <c:pt idx="5835">
                  <c:v>41040</c:v>
                </c:pt>
                <c:pt idx="5836">
                  <c:v>41043</c:v>
                </c:pt>
                <c:pt idx="5837">
                  <c:v>41044</c:v>
                </c:pt>
                <c:pt idx="5838">
                  <c:v>41045</c:v>
                </c:pt>
                <c:pt idx="5839">
                  <c:v>41046</c:v>
                </c:pt>
                <c:pt idx="5840">
                  <c:v>41047</c:v>
                </c:pt>
                <c:pt idx="5841">
                  <c:v>41050</c:v>
                </c:pt>
                <c:pt idx="5842">
                  <c:v>41051</c:v>
                </c:pt>
                <c:pt idx="5843">
                  <c:v>41052</c:v>
                </c:pt>
                <c:pt idx="5844">
                  <c:v>41053</c:v>
                </c:pt>
                <c:pt idx="5845">
                  <c:v>41054</c:v>
                </c:pt>
                <c:pt idx="5846">
                  <c:v>41057</c:v>
                </c:pt>
                <c:pt idx="5847">
                  <c:v>41058</c:v>
                </c:pt>
                <c:pt idx="5848">
                  <c:v>41059</c:v>
                </c:pt>
                <c:pt idx="5849">
                  <c:v>41060</c:v>
                </c:pt>
                <c:pt idx="5850">
                  <c:v>41061</c:v>
                </c:pt>
                <c:pt idx="5851">
                  <c:v>41064</c:v>
                </c:pt>
                <c:pt idx="5852">
                  <c:v>41065</c:v>
                </c:pt>
                <c:pt idx="5853">
                  <c:v>41066</c:v>
                </c:pt>
                <c:pt idx="5854">
                  <c:v>41067</c:v>
                </c:pt>
                <c:pt idx="5855">
                  <c:v>41068</c:v>
                </c:pt>
                <c:pt idx="5856">
                  <c:v>41071</c:v>
                </c:pt>
                <c:pt idx="5857">
                  <c:v>41072</c:v>
                </c:pt>
                <c:pt idx="5858">
                  <c:v>41073</c:v>
                </c:pt>
                <c:pt idx="5859">
                  <c:v>41074</c:v>
                </c:pt>
                <c:pt idx="5860">
                  <c:v>41075</c:v>
                </c:pt>
                <c:pt idx="5861">
                  <c:v>41078</c:v>
                </c:pt>
                <c:pt idx="5862">
                  <c:v>41079</c:v>
                </c:pt>
                <c:pt idx="5863">
                  <c:v>41080</c:v>
                </c:pt>
                <c:pt idx="5864">
                  <c:v>41081</c:v>
                </c:pt>
                <c:pt idx="5865">
                  <c:v>41082</c:v>
                </c:pt>
                <c:pt idx="5866">
                  <c:v>41085</c:v>
                </c:pt>
                <c:pt idx="5867">
                  <c:v>41086</c:v>
                </c:pt>
                <c:pt idx="5868">
                  <c:v>41087</c:v>
                </c:pt>
                <c:pt idx="5869">
                  <c:v>41088</c:v>
                </c:pt>
                <c:pt idx="5870">
                  <c:v>41089</c:v>
                </c:pt>
                <c:pt idx="5871">
                  <c:v>41092</c:v>
                </c:pt>
                <c:pt idx="5872">
                  <c:v>41093</c:v>
                </c:pt>
                <c:pt idx="5873">
                  <c:v>41094</c:v>
                </c:pt>
                <c:pt idx="5874">
                  <c:v>41095</c:v>
                </c:pt>
                <c:pt idx="5875">
                  <c:v>41096</c:v>
                </c:pt>
                <c:pt idx="5876">
                  <c:v>41099</c:v>
                </c:pt>
                <c:pt idx="5877">
                  <c:v>41100</c:v>
                </c:pt>
                <c:pt idx="5878">
                  <c:v>41101</c:v>
                </c:pt>
                <c:pt idx="5879">
                  <c:v>41102</c:v>
                </c:pt>
                <c:pt idx="5880">
                  <c:v>41103</c:v>
                </c:pt>
                <c:pt idx="5881">
                  <c:v>41106</c:v>
                </c:pt>
                <c:pt idx="5882">
                  <c:v>41107</c:v>
                </c:pt>
                <c:pt idx="5883">
                  <c:v>41108</c:v>
                </c:pt>
                <c:pt idx="5884">
                  <c:v>41109</c:v>
                </c:pt>
                <c:pt idx="5885">
                  <c:v>41110</c:v>
                </c:pt>
                <c:pt idx="5886">
                  <c:v>41113</c:v>
                </c:pt>
                <c:pt idx="5887">
                  <c:v>41114</c:v>
                </c:pt>
                <c:pt idx="5888">
                  <c:v>41115</c:v>
                </c:pt>
                <c:pt idx="5889">
                  <c:v>41116</c:v>
                </c:pt>
                <c:pt idx="5890">
                  <c:v>41117</c:v>
                </c:pt>
                <c:pt idx="5891">
                  <c:v>41120</c:v>
                </c:pt>
                <c:pt idx="5892">
                  <c:v>41121</c:v>
                </c:pt>
                <c:pt idx="5893">
                  <c:v>41122</c:v>
                </c:pt>
                <c:pt idx="5894">
                  <c:v>41123</c:v>
                </c:pt>
                <c:pt idx="5895">
                  <c:v>41124</c:v>
                </c:pt>
                <c:pt idx="5896">
                  <c:v>41127</c:v>
                </c:pt>
                <c:pt idx="5897">
                  <c:v>41128</c:v>
                </c:pt>
                <c:pt idx="5898">
                  <c:v>41129</c:v>
                </c:pt>
                <c:pt idx="5899">
                  <c:v>41130</c:v>
                </c:pt>
                <c:pt idx="5900">
                  <c:v>41131</c:v>
                </c:pt>
                <c:pt idx="5901">
                  <c:v>41134</c:v>
                </c:pt>
                <c:pt idx="5902">
                  <c:v>41135</c:v>
                </c:pt>
                <c:pt idx="5903">
                  <c:v>41136</c:v>
                </c:pt>
                <c:pt idx="5904">
                  <c:v>41137</c:v>
                </c:pt>
                <c:pt idx="5905">
                  <c:v>41138</c:v>
                </c:pt>
                <c:pt idx="5906">
                  <c:v>41141</c:v>
                </c:pt>
                <c:pt idx="5907">
                  <c:v>41142</c:v>
                </c:pt>
                <c:pt idx="5908">
                  <c:v>41143</c:v>
                </c:pt>
                <c:pt idx="5909">
                  <c:v>41144</c:v>
                </c:pt>
                <c:pt idx="5910">
                  <c:v>41145</c:v>
                </c:pt>
                <c:pt idx="5911">
                  <c:v>41148</c:v>
                </c:pt>
                <c:pt idx="5912">
                  <c:v>41149</c:v>
                </c:pt>
                <c:pt idx="5913">
                  <c:v>41150</c:v>
                </c:pt>
                <c:pt idx="5914">
                  <c:v>41151</c:v>
                </c:pt>
                <c:pt idx="5915">
                  <c:v>41152</c:v>
                </c:pt>
                <c:pt idx="5916">
                  <c:v>41155</c:v>
                </c:pt>
                <c:pt idx="5917">
                  <c:v>41156</c:v>
                </c:pt>
                <c:pt idx="5918">
                  <c:v>41157</c:v>
                </c:pt>
                <c:pt idx="5919">
                  <c:v>41158</c:v>
                </c:pt>
                <c:pt idx="5920">
                  <c:v>41159</c:v>
                </c:pt>
                <c:pt idx="5921">
                  <c:v>41162</c:v>
                </c:pt>
                <c:pt idx="5922">
                  <c:v>41163</c:v>
                </c:pt>
                <c:pt idx="5923">
                  <c:v>41164</c:v>
                </c:pt>
                <c:pt idx="5924">
                  <c:v>41165</c:v>
                </c:pt>
                <c:pt idx="5925">
                  <c:v>41166</c:v>
                </c:pt>
                <c:pt idx="5926">
                  <c:v>41169</c:v>
                </c:pt>
                <c:pt idx="5927">
                  <c:v>41170</c:v>
                </c:pt>
                <c:pt idx="5928">
                  <c:v>41171</c:v>
                </c:pt>
                <c:pt idx="5929">
                  <c:v>41172</c:v>
                </c:pt>
                <c:pt idx="5930">
                  <c:v>41173</c:v>
                </c:pt>
                <c:pt idx="5931">
                  <c:v>41176</c:v>
                </c:pt>
                <c:pt idx="5932">
                  <c:v>41177</c:v>
                </c:pt>
                <c:pt idx="5933">
                  <c:v>41178</c:v>
                </c:pt>
                <c:pt idx="5934">
                  <c:v>41179</c:v>
                </c:pt>
                <c:pt idx="5935">
                  <c:v>41180</c:v>
                </c:pt>
                <c:pt idx="5936">
                  <c:v>41183</c:v>
                </c:pt>
                <c:pt idx="5937">
                  <c:v>41184</c:v>
                </c:pt>
                <c:pt idx="5938">
                  <c:v>41185</c:v>
                </c:pt>
                <c:pt idx="5939">
                  <c:v>41186</c:v>
                </c:pt>
                <c:pt idx="5940">
                  <c:v>41187</c:v>
                </c:pt>
                <c:pt idx="5941">
                  <c:v>41190</c:v>
                </c:pt>
                <c:pt idx="5942">
                  <c:v>41191</c:v>
                </c:pt>
                <c:pt idx="5943">
                  <c:v>41192</c:v>
                </c:pt>
                <c:pt idx="5944">
                  <c:v>41193</c:v>
                </c:pt>
                <c:pt idx="5945">
                  <c:v>41194</c:v>
                </c:pt>
                <c:pt idx="5946">
                  <c:v>41197</c:v>
                </c:pt>
                <c:pt idx="5947">
                  <c:v>41198</c:v>
                </c:pt>
                <c:pt idx="5948">
                  <c:v>41199</c:v>
                </c:pt>
                <c:pt idx="5949">
                  <c:v>41200</c:v>
                </c:pt>
                <c:pt idx="5950">
                  <c:v>41201</c:v>
                </c:pt>
                <c:pt idx="5951">
                  <c:v>41204</c:v>
                </c:pt>
                <c:pt idx="5952">
                  <c:v>41205</c:v>
                </c:pt>
                <c:pt idx="5953">
                  <c:v>41206</c:v>
                </c:pt>
                <c:pt idx="5954">
                  <c:v>41207</c:v>
                </c:pt>
                <c:pt idx="5955">
                  <c:v>41208</c:v>
                </c:pt>
                <c:pt idx="5956">
                  <c:v>41211</c:v>
                </c:pt>
                <c:pt idx="5957">
                  <c:v>41212</c:v>
                </c:pt>
                <c:pt idx="5958">
                  <c:v>41213</c:v>
                </c:pt>
                <c:pt idx="5959">
                  <c:v>41214</c:v>
                </c:pt>
                <c:pt idx="5960">
                  <c:v>41215</c:v>
                </c:pt>
                <c:pt idx="5961">
                  <c:v>41218</c:v>
                </c:pt>
                <c:pt idx="5962">
                  <c:v>41219</c:v>
                </c:pt>
                <c:pt idx="5963">
                  <c:v>41220</c:v>
                </c:pt>
                <c:pt idx="5964">
                  <c:v>41221</c:v>
                </c:pt>
                <c:pt idx="5965">
                  <c:v>41222</c:v>
                </c:pt>
                <c:pt idx="5966">
                  <c:v>41225</c:v>
                </c:pt>
                <c:pt idx="5967">
                  <c:v>41226</c:v>
                </c:pt>
                <c:pt idx="5968">
                  <c:v>41227</c:v>
                </c:pt>
                <c:pt idx="5969">
                  <c:v>41228</c:v>
                </c:pt>
                <c:pt idx="5970">
                  <c:v>41229</c:v>
                </c:pt>
                <c:pt idx="5971">
                  <c:v>41232</c:v>
                </c:pt>
                <c:pt idx="5972">
                  <c:v>41233</c:v>
                </c:pt>
                <c:pt idx="5973">
                  <c:v>41234</c:v>
                </c:pt>
                <c:pt idx="5974">
                  <c:v>41235</c:v>
                </c:pt>
                <c:pt idx="5975">
                  <c:v>41236</c:v>
                </c:pt>
                <c:pt idx="5976">
                  <c:v>41239</c:v>
                </c:pt>
                <c:pt idx="5977">
                  <c:v>41240</c:v>
                </c:pt>
                <c:pt idx="5978">
                  <c:v>41241</c:v>
                </c:pt>
                <c:pt idx="5979">
                  <c:v>41242</c:v>
                </c:pt>
                <c:pt idx="5980">
                  <c:v>41243</c:v>
                </c:pt>
                <c:pt idx="5981">
                  <c:v>41246</c:v>
                </c:pt>
                <c:pt idx="5982">
                  <c:v>41247</c:v>
                </c:pt>
                <c:pt idx="5983">
                  <c:v>41248</c:v>
                </c:pt>
                <c:pt idx="5984">
                  <c:v>41249</c:v>
                </c:pt>
                <c:pt idx="5985">
                  <c:v>41250</c:v>
                </c:pt>
                <c:pt idx="5986">
                  <c:v>41253</c:v>
                </c:pt>
                <c:pt idx="5987">
                  <c:v>41254</c:v>
                </c:pt>
                <c:pt idx="5988">
                  <c:v>41255</c:v>
                </c:pt>
                <c:pt idx="5989">
                  <c:v>41256</c:v>
                </c:pt>
                <c:pt idx="5990">
                  <c:v>41257</c:v>
                </c:pt>
                <c:pt idx="5991">
                  <c:v>41260</c:v>
                </c:pt>
                <c:pt idx="5992">
                  <c:v>41261</c:v>
                </c:pt>
                <c:pt idx="5993">
                  <c:v>41262</c:v>
                </c:pt>
                <c:pt idx="5994">
                  <c:v>41263</c:v>
                </c:pt>
                <c:pt idx="5995">
                  <c:v>41264</c:v>
                </c:pt>
                <c:pt idx="5996">
                  <c:v>41267</c:v>
                </c:pt>
                <c:pt idx="5997">
                  <c:v>41268</c:v>
                </c:pt>
                <c:pt idx="5998">
                  <c:v>41269</c:v>
                </c:pt>
                <c:pt idx="5999">
                  <c:v>41270</c:v>
                </c:pt>
                <c:pt idx="6000">
                  <c:v>41271</c:v>
                </c:pt>
                <c:pt idx="6001">
                  <c:v>41274</c:v>
                </c:pt>
                <c:pt idx="6002">
                  <c:v>41275</c:v>
                </c:pt>
                <c:pt idx="6003">
                  <c:v>41276</c:v>
                </c:pt>
                <c:pt idx="6004">
                  <c:v>41277</c:v>
                </c:pt>
                <c:pt idx="6005">
                  <c:v>41278</c:v>
                </c:pt>
                <c:pt idx="6006">
                  <c:v>41281</c:v>
                </c:pt>
                <c:pt idx="6007">
                  <c:v>41282</c:v>
                </c:pt>
                <c:pt idx="6008">
                  <c:v>41283</c:v>
                </c:pt>
                <c:pt idx="6009">
                  <c:v>41284</c:v>
                </c:pt>
                <c:pt idx="6010">
                  <c:v>41285</c:v>
                </c:pt>
                <c:pt idx="6011">
                  <c:v>41288</c:v>
                </c:pt>
                <c:pt idx="6012">
                  <c:v>41289</c:v>
                </c:pt>
                <c:pt idx="6013">
                  <c:v>41290</c:v>
                </c:pt>
                <c:pt idx="6014">
                  <c:v>41291</c:v>
                </c:pt>
                <c:pt idx="6015">
                  <c:v>41292</c:v>
                </c:pt>
                <c:pt idx="6016">
                  <c:v>41295</c:v>
                </c:pt>
                <c:pt idx="6017">
                  <c:v>41296</c:v>
                </c:pt>
                <c:pt idx="6018">
                  <c:v>41297</c:v>
                </c:pt>
                <c:pt idx="6019">
                  <c:v>41298</c:v>
                </c:pt>
                <c:pt idx="6020">
                  <c:v>41299</c:v>
                </c:pt>
                <c:pt idx="6021">
                  <c:v>41302</c:v>
                </c:pt>
                <c:pt idx="6022">
                  <c:v>41303</c:v>
                </c:pt>
                <c:pt idx="6023">
                  <c:v>41304</c:v>
                </c:pt>
                <c:pt idx="6024">
                  <c:v>41305</c:v>
                </c:pt>
                <c:pt idx="6025">
                  <c:v>41306</c:v>
                </c:pt>
                <c:pt idx="6026">
                  <c:v>41309</c:v>
                </c:pt>
                <c:pt idx="6027">
                  <c:v>41310</c:v>
                </c:pt>
                <c:pt idx="6028">
                  <c:v>41311</c:v>
                </c:pt>
                <c:pt idx="6029">
                  <c:v>41312</c:v>
                </c:pt>
                <c:pt idx="6030">
                  <c:v>41313</c:v>
                </c:pt>
                <c:pt idx="6031">
                  <c:v>41316</c:v>
                </c:pt>
                <c:pt idx="6032">
                  <c:v>41317</c:v>
                </c:pt>
                <c:pt idx="6033">
                  <c:v>41318</c:v>
                </c:pt>
                <c:pt idx="6034">
                  <c:v>41319</c:v>
                </c:pt>
                <c:pt idx="6035">
                  <c:v>41320</c:v>
                </c:pt>
                <c:pt idx="6036">
                  <c:v>41323</c:v>
                </c:pt>
                <c:pt idx="6037">
                  <c:v>41324</c:v>
                </c:pt>
                <c:pt idx="6038">
                  <c:v>41325</c:v>
                </c:pt>
                <c:pt idx="6039">
                  <c:v>41326</c:v>
                </c:pt>
                <c:pt idx="6040">
                  <c:v>41327</c:v>
                </c:pt>
                <c:pt idx="6041">
                  <c:v>41330</c:v>
                </c:pt>
                <c:pt idx="6042">
                  <c:v>41331</c:v>
                </c:pt>
                <c:pt idx="6043">
                  <c:v>41332</c:v>
                </c:pt>
                <c:pt idx="6044">
                  <c:v>41333</c:v>
                </c:pt>
                <c:pt idx="6045">
                  <c:v>41334</c:v>
                </c:pt>
                <c:pt idx="6046">
                  <c:v>41337</c:v>
                </c:pt>
                <c:pt idx="6047">
                  <c:v>41338</c:v>
                </c:pt>
                <c:pt idx="6048">
                  <c:v>41339</c:v>
                </c:pt>
                <c:pt idx="6049">
                  <c:v>41340</c:v>
                </c:pt>
                <c:pt idx="6050">
                  <c:v>41341</c:v>
                </c:pt>
                <c:pt idx="6051">
                  <c:v>41344</c:v>
                </c:pt>
                <c:pt idx="6052">
                  <c:v>41345</c:v>
                </c:pt>
                <c:pt idx="6053">
                  <c:v>41346</c:v>
                </c:pt>
                <c:pt idx="6054">
                  <c:v>41347</c:v>
                </c:pt>
                <c:pt idx="6055">
                  <c:v>41348</c:v>
                </c:pt>
                <c:pt idx="6056">
                  <c:v>41351</c:v>
                </c:pt>
                <c:pt idx="6057">
                  <c:v>41352</c:v>
                </c:pt>
                <c:pt idx="6058">
                  <c:v>41353</c:v>
                </c:pt>
                <c:pt idx="6059">
                  <c:v>41354</c:v>
                </c:pt>
                <c:pt idx="6060">
                  <c:v>41355</c:v>
                </c:pt>
                <c:pt idx="6061">
                  <c:v>41358</c:v>
                </c:pt>
                <c:pt idx="6062">
                  <c:v>41359</c:v>
                </c:pt>
                <c:pt idx="6063">
                  <c:v>41360</c:v>
                </c:pt>
                <c:pt idx="6064">
                  <c:v>41361</c:v>
                </c:pt>
                <c:pt idx="6065">
                  <c:v>41362</c:v>
                </c:pt>
                <c:pt idx="6066">
                  <c:v>41365</c:v>
                </c:pt>
                <c:pt idx="6067">
                  <c:v>41366</c:v>
                </c:pt>
                <c:pt idx="6068">
                  <c:v>41367</c:v>
                </c:pt>
                <c:pt idx="6069">
                  <c:v>41368</c:v>
                </c:pt>
                <c:pt idx="6070">
                  <c:v>41369</c:v>
                </c:pt>
                <c:pt idx="6071">
                  <c:v>41372</c:v>
                </c:pt>
                <c:pt idx="6072">
                  <c:v>41373</c:v>
                </c:pt>
                <c:pt idx="6073">
                  <c:v>41374</c:v>
                </c:pt>
                <c:pt idx="6074">
                  <c:v>41375</c:v>
                </c:pt>
                <c:pt idx="6075">
                  <c:v>41376</c:v>
                </c:pt>
                <c:pt idx="6076">
                  <c:v>41379</c:v>
                </c:pt>
                <c:pt idx="6077">
                  <c:v>41380</c:v>
                </c:pt>
                <c:pt idx="6078">
                  <c:v>41381</c:v>
                </c:pt>
                <c:pt idx="6079">
                  <c:v>41382</c:v>
                </c:pt>
                <c:pt idx="6080">
                  <c:v>41383</c:v>
                </c:pt>
                <c:pt idx="6081">
                  <c:v>41386</c:v>
                </c:pt>
                <c:pt idx="6082">
                  <c:v>41387</c:v>
                </c:pt>
                <c:pt idx="6083">
                  <c:v>41388</c:v>
                </c:pt>
                <c:pt idx="6084">
                  <c:v>41389</c:v>
                </c:pt>
                <c:pt idx="6085">
                  <c:v>41390</c:v>
                </c:pt>
                <c:pt idx="6086">
                  <c:v>41393</c:v>
                </c:pt>
                <c:pt idx="6087">
                  <c:v>41394</c:v>
                </c:pt>
                <c:pt idx="6088">
                  <c:v>41395</c:v>
                </c:pt>
                <c:pt idx="6089">
                  <c:v>41396</c:v>
                </c:pt>
                <c:pt idx="6090">
                  <c:v>41397</c:v>
                </c:pt>
                <c:pt idx="6091">
                  <c:v>41400</c:v>
                </c:pt>
                <c:pt idx="6092">
                  <c:v>41401</c:v>
                </c:pt>
                <c:pt idx="6093">
                  <c:v>41402</c:v>
                </c:pt>
                <c:pt idx="6094">
                  <c:v>41403</c:v>
                </c:pt>
                <c:pt idx="6095">
                  <c:v>41404</c:v>
                </c:pt>
                <c:pt idx="6096">
                  <c:v>41407</c:v>
                </c:pt>
                <c:pt idx="6097">
                  <c:v>41408</c:v>
                </c:pt>
                <c:pt idx="6098">
                  <c:v>41409</c:v>
                </c:pt>
                <c:pt idx="6099">
                  <c:v>41410</c:v>
                </c:pt>
                <c:pt idx="6100">
                  <c:v>41411</c:v>
                </c:pt>
                <c:pt idx="6101">
                  <c:v>41414</c:v>
                </c:pt>
                <c:pt idx="6102">
                  <c:v>41415</c:v>
                </c:pt>
                <c:pt idx="6103">
                  <c:v>41416</c:v>
                </c:pt>
                <c:pt idx="6104">
                  <c:v>41417</c:v>
                </c:pt>
                <c:pt idx="6105">
                  <c:v>41418</c:v>
                </c:pt>
                <c:pt idx="6106">
                  <c:v>41421</c:v>
                </c:pt>
                <c:pt idx="6107">
                  <c:v>41422</c:v>
                </c:pt>
                <c:pt idx="6108">
                  <c:v>41423</c:v>
                </c:pt>
                <c:pt idx="6109">
                  <c:v>41424</c:v>
                </c:pt>
                <c:pt idx="6110">
                  <c:v>41425</c:v>
                </c:pt>
                <c:pt idx="6111">
                  <c:v>41428</c:v>
                </c:pt>
                <c:pt idx="6112">
                  <c:v>41429</c:v>
                </c:pt>
                <c:pt idx="6113">
                  <c:v>41430</c:v>
                </c:pt>
                <c:pt idx="6114">
                  <c:v>41431</c:v>
                </c:pt>
                <c:pt idx="6115">
                  <c:v>41432</c:v>
                </c:pt>
                <c:pt idx="6116">
                  <c:v>41435</c:v>
                </c:pt>
                <c:pt idx="6117">
                  <c:v>41436</c:v>
                </c:pt>
                <c:pt idx="6118">
                  <c:v>41437</c:v>
                </c:pt>
                <c:pt idx="6119">
                  <c:v>41438</c:v>
                </c:pt>
                <c:pt idx="6120">
                  <c:v>41439</c:v>
                </c:pt>
                <c:pt idx="6121">
                  <c:v>41442</c:v>
                </c:pt>
                <c:pt idx="6122">
                  <c:v>41443</c:v>
                </c:pt>
                <c:pt idx="6123">
                  <c:v>41444</c:v>
                </c:pt>
                <c:pt idx="6124">
                  <c:v>41445</c:v>
                </c:pt>
                <c:pt idx="6125">
                  <c:v>41446</c:v>
                </c:pt>
                <c:pt idx="6126">
                  <c:v>41449</c:v>
                </c:pt>
                <c:pt idx="6127">
                  <c:v>41450</c:v>
                </c:pt>
                <c:pt idx="6128">
                  <c:v>41451</c:v>
                </c:pt>
                <c:pt idx="6129">
                  <c:v>41452</c:v>
                </c:pt>
                <c:pt idx="6130">
                  <c:v>41453</c:v>
                </c:pt>
                <c:pt idx="6131">
                  <c:v>41456</c:v>
                </c:pt>
                <c:pt idx="6132">
                  <c:v>41457</c:v>
                </c:pt>
                <c:pt idx="6133">
                  <c:v>41458</c:v>
                </c:pt>
                <c:pt idx="6134">
                  <c:v>41459</c:v>
                </c:pt>
                <c:pt idx="6135">
                  <c:v>41460</c:v>
                </c:pt>
                <c:pt idx="6136">
                  <c:v>41463</c:v>
                </c:pt>
                <c:pt idx="6137">
                  <c:v>41464</c:v>
                </c:pt>
                <c:pt idx="6138">
                  <c:v>41465</c:v>
                </c:pt>
                <c:pt idx="6139">
                  <c:v>41466</c:v>
                </c:pt>
                <c:pt idx="6140">
                  <c:v>41467</c:v>
                </c:pt>
                <c:pt idx="6141">
                  <c:v>41470</c:v>
                </c:pt>
                <c:pt idx="6142">
                  <c:v>41471</c:v>
                </c:pt>
                <c:pt idx="6143">
                  <c:v>41472</c:v>
                </c:pt>
                <c:pt idx="6144">
                  <c:v>41473</c:v>
                </c:pt>
                <c:pt idx="6145">
                  <c:v>41474</c:v>
                </c:pt>
                <c:pt idx="6146">
                  <c:v>41477</c:v>
                </c:pt>
                <c:pt idx="6147">
                  <c:v>41478</c:v>
                </c:pt>
                <c:pt idx="6148">
                  <c:v>41479</c:v>
                </c:pt>
                <c:pt idx="6149">
                  <c:v>41480</c:v>
                </c:pt>
                <c:pt idx="6150">
                  <c:v>41481</c:v>
                </c:pt>
                <c:pt idx="6151">
                  <c:v>41484</c:v>
                </c:pt>
                <c:pt idx="6152">
                  <c:v>41485</c:v>
                </c:pt>
                <c:pt idx="6153">
                  <c:v>41486</c:v>
                </c:pt>
                <c:pt idx="6154">
                  <c:v>41487</c:v>
                </c:pt>
                <c:pt idx="6155">
                  <c:v>41488</c:v>
                </c:pt>
                <c:pt idx="6156">
                  <c:v>41491</c:v>
                </c:pt>
                <c:pt idx="6157">
                  <c:v>41492</c:v>
                </c:pt>
                <c:pt idx="6158">
                  <c:v>41493</c:v>
                </c:pt>
                <c:pt idx="6159">
                  <c:v>41494</c:v>
                </c:pt>
                <c:pt idx="6160">
                  <c:v>41495</c:v>
                </c:pt>
                <c:pt idx="6161">
                  <c:v>41498</c:v>
                </c:pt>
                <c:pt idx="6162">
                  <c:v>41499</c:v>
                </c:pt>
                <c:pt idx="6163">
                  <c:v>41500</c:v>
                </c:pt>
                <c:pt idx="6164">
                  <c:v>41501</c:v>
                </c:pt>
                <c:pt idx="6165">
                  <c:v>41502</c:v>
                </c:pt>
                <c:pt idx="6166">
                  <c:v>41505</c:v>
                </c:pt>
                <c:pt idx="6167">
                  <c:v>41506</c:v>
                </c:pt>
                <c:pt idx="6168">
                  <c:v>41507</c:v>
                </c:pt>
                <c:pt idx="6169">
                  <c:v>41508</c:v>
                </c:pt>
                <c:pt idx="6170">
                  <c:v>41509</c:v>
                </c:pt>
                <c:pt idx="6171">
                  <c:v>41512</c:v>
                </c:pt>
                <c:pt idx="6172">
                  <c:v>41513</c:v>
                </c:pt>
                <c:pt idx="6173">
                  <c:v>41514</c:v>
                </c:pt>
                <c:pt idx="6174">
                  <c:v>41515</c:v>
                </c:pt>
                <c:pt idx="6175">
                  <c:v>41516</c:v>
                </c:pt>
                <c:pt idx="6176">
                  <c:v>41519</c:v>
                </c:pt>
                <c:pt idx="6177">
                  <c:v>41520</c:v>
                </c:pt>
                <c:pt idx="6178">
                  <c:v>41521</c:v>
                </c:pt>
                <c:pt idx="6179">
                  <c:v>41522</c:v>
                </c:pt>
                <c:pt idx="6180">
                  <c:v>41523</c:v>
                </c:pt>
                <c:pt idx="6181">
                  <c:v>41526</c:v>
                </c:pt>
                <c:pt idx="6182">
                  <c:v>41527</c:v>
                </c:pt>
                <c:pt idx="6183">
                  <c:v>41528</c:v>
                </c:pt>
                <c:pt idx="6184">
                  <c:v>41529</c:v>
                </c:pt>
                <c:pt idx="6185">
                  <c:v>41530</c:v>
                </c:pt>
                <c:pt idx="6186">
                  <c:v>41533</c:v>
                </c:pt>
                <c:pt idx="6187">
                  <c:v>41534</c:v>
                </c:pt>
                <c:pt idx="6188">
                  <c:v>41535</c:v>
                </c:pt>
                <c:pt idx="6189">
                  <c:v>41536</c:v>
                </c:pt>
                <c:pt idx="6190">
                  <c:v>41537</c:v>
                </c:pt>
                <c:pt idx="6191">
                  <c:v>41540</c:v>
                </c:pt>
                <c:pt idx="6192">
                  <c:v>41541</c:v>
                </c:pt>
                <c:pt idx="6193">
                  <c:v>41542</c:v>
                </c:pt>
                <c:pt idx="6194">
                  <c:v>41543</c:v>
                </c:pt>
                <c:pt idx="6195">
                  <c:v>41544</c:v>
                </c:pt>
                <c:pt idx="6196">
                  <c:v>41547</c:v>
                </c:pt>
                <c:pt idx="6197">
                  <c:v>41548</c:v>
                </c:pt>
                <c:pt idx="6198">
                  <c:v>41549</c:v>
                </c:pt>
                <c:pt idx="6199">
                  <c:v>41550</c:v>
                </c:pt>
                <c:pt idx="6200">
                  <c:v>41551</c:v>
                </c:pt>
                <c:pt idx="6201">
                  <c:v>41554</c:v>
                </c:pt>
                <c:pt idx="6202">
                  <c:v>41555</c:v>
                </c:pt>
                <c:pt idx="6203">
                  <c:v>41556</c:v>
                </c:pt>
                <c:pt idx="6204">
                  <c:v>41557</c:v>
                </c:pt>
                <c:pt idx="6205">
                  <c:v>41558</c:v>
                </c:pt>
                <c:pt idx="6206">
                  <c:v>41561</c:v>
                </c:pt>
                <c:pt idx="6207">
                  <c:v>41562</c:v>
                </c:pt>
                <c:pt idx="6208">
                  <c:v>41563</c:v>
                </c:pt>
                <c:pt idx="6209">
                  <c:v>41564</c:v>
                </c:pt>
                <c:pt idx="6210">
                  <c:v>41565</c:v>
                </c:pt>
                <c:pt idx="6211">
                  <c:v>41568</c:v>
                </c:pt>
                <c:pt idx="6212">
                  <c:v>41569</c:v>
                </c:pt>
                <c:pt idx="6213">
                  <c:v>41570</c:v>
                </c:pt>
                <c:pt idx="6214">
                  <c:v>41571</c:v>
                </c:pt>
                <c:pt idx="6215">
                  <c:v>41572</c:v>
                </c:pt>
                <c:pt idx="6216">
                  <c:v>41575</c:v>
                </c:pt>
                <c:pt idx="6217">
                  <c:v>41576</c:v>
                </c:pt>
                <c:pt idx="6218">
                  <c:v>41577</c:v>
                </c:pt>
                <c:pt idx="6219">
                  <c:v>41578</c:v>
                </c:pt>
                <c:pt idx="6220">
                  <c:v>41579</c:v>
                </c:pt>
                <c:pt idx="6221">
                  <c:v>41582</c:v>
                </c:pt>
                <c:pt idx="6222">
                  <c:v>41583</c:v>
                </c:pt>
                <c:pt idx="6223">
                  <c:v>41584</c:v>
                </c:pt>
                <c:pt idx="6224">
                  <c:v>41585</c:v>
                </c:pt>
                <c:pt idx="6225">
                  <c:v>41586</c:v>
                </c:pt>
                <c:pt idx="6226">
                  <c:v>41589</c:v>
                </c:pt>
                <c:pt idx="6227">
                  <c:v>41590</c:v>
                </c:pt>
                <c:pt idx="6228">
                  <c:v>41591</c:v>
                </c:pt>
                <c:pt idx="6229">
                  <c:v>41592</c:v>
                </c:pt>
                <c:pt idx="6230">
                  <c:v>41593</c:v>
                </c:pt>
                <c:pt idx="6231">
                  <c:v>41596</c:v>
                </c:pt>
                <c:pt idx="6232">
                  <c:v>41597</c:v>
                </c:pt>
                <c:pt idx="6233">
                  <c:v>41598</c:v>
                </c:pt>
                <c:pt idx="6234">
                  <c:v>41599</c:v>
                </c:pt>
                <c:pt idx="6235">
                  <c:v>41600</c:v>
                </c:pt>
                <c:pt idx="6236">
                  <c:v>41603</c:v>
                </c:pt>
                <c:pt idx="6237">
                  <c:v>41604</c:v>
                </c:pt>
                <c:pt idx="6238">
                  <c:v>41605</c:v>
                </c:pt>
                <c:pt idx="6239">
                  <c:v>41606</c:v>
                </c:pt>
                <c:pt idx="6240">
                  <c:v>41607</c:v>
                </c:pt>
                <c:pt idx="6241">
                  <c:v>41610</c:v>
                </c:pt>
                <c:pt idx="6242">
                  <c:v>41611</c:v>
                </c:pt>
                <c:pt idx="6243">
                  <c:v>41612</c:v>
                </c:pt>
                <c:pt idx="6244">
                  <c:v>41613</c:v>
                </c:pt>
                <c:pt idx="6245">
                  <c:v>41614</c:v>
                </c:pt>
                <c:pt idx="6246">
                  <c:v>41617</c:v>
                </c:pt>
                <c:pt idx="6247">
                  <c:v>41618</c:v>
                </c:pt>
                <c:pt idx="6248">
                  <c:v>41619</c:v>
                </c:pt>
                <c:pt idx="6249">
                  <c:v>41620</c:v>
                </c:pt>
                <c:pt idx="6250">
                  <c:v>41621</c:v>
                </c:pt>
                <c:pt idx="6251">
                  <c:v>41624</c:v>
                </c:pt>
                <c:pt idx="6252">
                  <c:v>41625</c:v>
                </c:pt>
                <c:pt idx="6253">
                  <c:v>41626</c:v>
                </c:pt>
                <c:pt idx="6254">
                  <c:v>41627</c:v>
                </c:pt>
                <c:pt idx="6255">
                  <c:v>41628</c:v>
                </c:pt>
                <c:pt idx="6256">
                  <c:v>41631</c:v>
                </c:pt>
                <c:pt idx="6257">
                  <c:v>41632</c:v>
                </c:pt>
                <c:pt idx="6258">
                  <c:v>41633</c:v>
                </c:pt>
                <c:pt idx="6259">
                  <c:v>41634</c:v>
                </c:pt>
                <c:pt idx="6260">
                  <c:v>41635</c:v>
                </c:pt>
                <c:pt idx="6261">
                  <c:v>41638</c:v>
                </c:pt>
                <c:pt idx="6262">
                  <c:v>41639</c:v>
                </c:pt>
                <c:pt idx="6263">
                  <c:v>41640</c:v>
                </c:pt>
                <c:pt idx="6264">
                  <c:v>41641</c:v>
                </c:pt>
                <c:pt idx="6265">
                  <c:v>41642</c:v>
                </c:pt>
                <c:pt idx="6266">
                  <c:v>41645</c:v>
                </c:pt>
                <c:pt idx="6267">
                  <c:v>41646</c:v>
                </c:pt>
                <c:pt idx="6268">
                  <c:v>41647</c:v>
                </c:pt>
                <c:pt idx="6269">
                  <c:v>41648</c:v>
                </c:pt>
                <c:pt idx="6270">
                  <c:v>41649</c:v>
                </c:pt>
                <c:pt idx="6271">
                  <c:v>41652</c:v>
                </c:pt>
                <c:pt idx="6272">
                  <c:v>41653</c:v>
                </c:pt>
                <c:pt idx="6273">
                  <c:v>41654</c:v>
                </c:pt>
                <c:pt idx="6274">
                  <c:v>41655</c:v>
                </c:pt>
                <c:pt idx="6275">
                  <c:v>41656</c:v>
                </c:pt>
                <c:pt idx="6276">
                  <c:v>41659</c:v>
                </c:pt>
                <c:pt idx="6277">
                  <c:v>41660</c:v>
                </c:pt>
                <c:pt idx="6278">
                  <c:v>41661</c:v>
                </c:pt>
                <c:pt idx="6279">
                  <c:v>41662</c:v>
                </c:pt>
                <c:pt idx="6280">
                  <c:v>41663</c:v>
                </c:pt>
                <c:pt idx="6281">
                  <c:v>41666</c:v>
                </c:pt>
                <c:pt idx="6282">
                  <c:v>41667</c:v>
                </c:pt>
                <c:pt idx="6283">
                  <c:v>41668</c:v>
                </c:pt>
                <c:pt idx="6284">
                  <c:v>41669</c:v>
                </c:pt>
                <c:pt idx="6285">
                  <c:v>41670</c:v>
                </c:pt>
                <c:pt idx="6286">
                  <c:v>41673</c:v>
                </c:pt>
                <c:pt idx="6287">
                  <c:v>41674</c:v>
                </c:pt>
                <c:pt idx="6288">
                  <c:v>41675</c:v>
                </c:pt>
                <c:pt idx="6289">
                  <c:v>41676</c:v>
                </c:pt>
                <c:pt idx="6290">
                  <c:v>41677</c:v>
                </c:pt>
                <c:pt idx="6291">
                  <c:v>41680</c:v>
                </c:pt>
                <c:pt idx="6292">
                  <c:v>41681</c:v>
                </c:pt>
                <c:pt idx="6293">
                  <c:v>41682</c:v>
                </c:pt>
                <c:pt idx="6294">
                  <c:v>41683</c:v>
                </c:pt>
                <c:pt idx="6295">
                  <c:v>41684</c:v>
                </c:pt>
                <c:pt idx="6296">
                  <c:v>41687</c:v>
                </c:pt>
                <c:pt idx="6297">
                  <c:v>41688</c:v>
                </c:pt>
                <c:pt idx="6298">
                  <c:v>41689</c:v>
                </c:pt>
                <c:pt idx="6299">
                  <c:v>41690</c:v>
                </c:pt>
                <c:pt idx="6300">
                  <c:v>41691</c:v>
                </c:pt>
                <c:pt idx="6301">
                  <c:v>41694</c:v>
                </c:pt>
                <c:pt idx="6302">
                  <c:v>41695</c:v>
                </c:pt>
                <c:pt idx="6303">
                  <c:v>41696</c:v>
                </c:pt>
                <c:pt idx="6304">
                  <c:v>41697</c:v>
                </c:pt>
                <c:pt idx="6305">
                  <c:v>41698</c:v>
                </c:pt>
                <c:pt idx="6306">
                  <c:v>41701</c:v>
                </c:pt>
                <c:pt idx="6307">
                  <c:v>41702</c:v>
                </c:pt>
                <c:pt idx="6308">
                  <c:v>41703</c:v>
                </c:pt>
                <c:pt idx="6309">
                  <c:v>41704</c:v>
                </c:pt>
                <c:pt idx="6310">
                  <c:v>41705</c:v>
                </c:pt>
                <c:pt idx="6311">
                  <c:v>41708</c:v>
                </c:pt>
                <c:pt idx="6312">
                  <c:v>41709</c:v>
                </c:pt>
                <c:pt idx="6313">
                  <c:v>41710</c:v>
                </c:pt>
                <c:pt idx="6314">
                  <c:v>41711</c:v>
                </c:pt>
                <c:pt idx="6315">
                  <c:v>41712</c:v>
                </c:pt>
                <c:pt idx="6316">
                  <c:v>41715</c:v>
                </c:pt>
                <c:pt idx="6317">
                  <c:v>41716</c:v>
                </c:pt>
                <c:pt idx="6318">
                  <c:v>41717</c:v>
                </c:pt>
                <c:pt idx="6319">
                  <c:v>41718</c:v>
                </c:pt>
                <c:pt idx="6320">
                  <c:v>41719</c:v>
                </c:pt>
                <c:pt idx="6321">
                  <c:v>41722</c:v>
                </c:pt>
                <c:pt idx="6322">
                  <c:v>41723</c:v>
                </c:pt>
                <c:pt idx="6323">
                  <c:v>41724</c:v>
                </c:pt>
                <c:pt idx="6324">
                  <c:v>41725</c:v>
                </c:pt>
                <c:pt idx="6325">
                  <c:v>41726</c:v>
                </c:pt>
                <c:pt idx="6326">
                  <c:v>41729</c:v>
                </c:pt>
                <c:pt idx="6327">
                  <c:v>41730</c:v>
                </c:pt>
                <c:pt idx="6328">
                  <c:v>41731</c:v>
                </c:pt>
                <c:pt idx="6329">
                  <c:v>41732</c:v>
                </c:pt>
                <c:pt idx="6330">
                  <c:v>41733</c:v>
                </c:pt>
                <c:pt idx="6331">
                  <c:v>41736</c:v>
                </c:pt>
                <c:pt idx="6332">
                  <c:v>41737</c:v>
                </c:pt>
                <c:pt idx="6333">
                  <c:v>41738</c:v>
                </c:pt>
                <c:pt idx="6334">
                  <c:v>41739</c:v>
                </c:pt>
                <c:pt idx="6335">
                  <c:v>41740</c:v>
                </c:pt>
                <c:pt idx="6336">
                  <c:v>41743</c:v>
                </c:pt>
                <c:pt idx="6337">
                  <c:v>41744</c:v>
                </c:pt>
                <c:pt idx="6338">
                  <c:v>41745</c:v>
                </c:pt>
                <c:pt idx="6339">
                  <c:v>41746</c:v>
                </c:pt>
                <c:pt idx="6340">
                  <c:v>41747</c:v>
                </c:pt>
                <c:pt idx="6341">
                  <c:v>41750</c:v>
                </c:pt>
                <c:pt idx="6342">
                  <c:v>41751</c:v>
                </c:pt>
                <c:pt idx="6343">
                  <c:v>41752</c:v>
                </c:pt>
                <c:pt idx="6344">
                  <c:v>41753</c:v>
                </c:pt>
                <c:pt idx="6345">
                  <c:v>41754</c:v>
                </c:pt>
                <c:pt idx="6346">
                  <c:v>41757</c:v>
                </c:pt>
                <c:pt idx="6347">
                  <c:v>41758</c:v>
                </c:pt>
                <c:pt idx="6348">
                  <c:v>41759</c:v>
                </c:pt>
                <c:pt idx="6349">
                  <c:v>41760</c:v>
                </c:pt>
                <c:pt idx="6350">
                  <c:v>41761</c:v>
                </c:pt>
                <c:pt idx="6351">
                  <c:v>41764</c:v>
                </c:pt>
                <c:pt idx="6352">
                  <c:v>41765</c:v>
                </c:pt>
                <c:pt idx="6353">
                  <c:v>41766</c:v>
                </c:pt>
                <c:pt idx="6354">
                  <c:v>41767</c:v>
                </c:pt>
                <c:pt idx="6355">
                  <c:v>41768</c:v>
                </c:pt>
                <c:pt idx="6356">
                  <c:v>41771</c:v>
                </c:pt>
                <c:pt idx="6357">
                  <c:v>41772</c:v>
                </c:pt>
                <c:pt idx="6358">
                  <c:v>41773</c:v>
                </c:pt>
                <c:pt idx="6359">
                  <c:v>41774</c:v>
                </c:pt>
                <c:pt idx="6360">
                  <c:v>41775</c:v>
                </c:pt>
                <c:pt idx="6361">
                  <c:v>41778</c:v>
                </c:pt>
                <c:pt idx="6362">
                  <c:v>41779</c:v>
                </c:pt>
                <c:pt idx="6363">
                  <c:v>41780</c:v>
                </c:pt>
                <c:pt idx="6364">
                  <c:v>41781</c:v>
                </c:pt>
                <c:pt idx="6365">
                  <c:v>41782</c:v>
                </c:pt>
                <c:pt idx="6366">
                  <c:v>41785</c:v>
                </c:pt>
                <c:pt idx="6367">
                  <c:v>41786</c:v>
                </c:pt>
                <c:pt idx="6368">
                  <c:v>41787</c:v>
                </c:pt>
                <c:pt idx="6369">
                  <c:v>41788</c:v>
                </c:pt>
                <c:pt idx="6370">
                  <c:v>41789</c:v>
                </c:pt>
                <c:pt idx="6371">
                  <c:v>41792</c:v>
                </c:pt>
                <c:pt idx="6372">
                  <c:v>41793</c:v>
                </c:pt>
                <c:pt idx="6373">
                  <c:v>41794</c:v>
                </c:pt>
                <c:pt idx="6374">
                  <c:v>41795</c:v>
                </c:pt>
                <c:pt idx="6375">
                  <c:v>41796</c:v>
                </c:pt>
                <c:pt idx="6376">
                  <c:v>41799</c:v>
                </c:pt>
                <c:pt idx="6377">
                  <c:v>41800</c:v>
                </c:pt>
                <c:pt idx="6378">
                  <c:v>41801</c:v>
                </c:pt>
                <c:pt idx="6379">
                  <c:v>41802</c:v>
                </c:pt>
                <c:pt idx="6380">
                  <c:v>41803</c:v>
                </c:pt>
                <c:pt idx="6381">
                  <c:v>41806</c:v>
                </c:pt>
                <c:pt idx="6382">
                  <c:v>41807</c:v>
                </c:pt>
                <c:pt idx="6383">
                  <c:v>41808</c:v>
                </c:pt>
                <c:pt idx="6384">
                  <c:v>41809</c:v>
                </c:pt>
                <c:pt idx="6385">
                  <c:v>41810</c:v>
                </c:pt>
                <c:pt idx="6386">
                  <c:v>41813</c:v>
                </c:pt>
                <c:pt idx="6387">
                  <c:v>41814</c:v>
                </c:pt>
                <c:pt idx="6388">
                  <c:v>41815</c:v>
                </c:pt>
                <c:pt idx="6389">
                  <c:v>41816</c:v>
                </c:pt>
                <c:pt idx="6390">
                  <c:v>41817</c:v>
                </c:pt>
                <c:pt idx="6391">
                  <c:v>41820</c:v>
                </c:pt>
                <c:pt idx="6392">
                  <c:v>41821</c:v>
                </c:pt>
                <c:pt idx="6393">
                  <c:v>41822</c:v>
                </c:pt>
                <c:pt idx="6394">
                  <c:v>41823</c:v>
                </c:pt>
                <c:pt idx="6395">
                  <c:v>41824</c:v>
                </c:pt>
                <c:pt idx="6396">
                  <c:v>41827</c:v>
                </c:pt>
                <c:pt idx="6397">
                  <c:v>41828</c:v>
                </c:pt>
                <c:pt idx="6398">
                  <c:v>41829</c:v>
                </c:pt>
                <c:pt idx="6399">
                  <c:v>41830</c:v>
                </c:pt>
                <c:pt idx="6400">
                  <c:v>41831</c:v>
                </c:pt>
                <c:pt idx="6401">
                  <c:v>41834</c:v>
                </c:pt>
                <c:pt idx="6402">
                  <c:v>41835</c:v>
                </c:pt>
                <c:pt idx="6403">
                  <c:v>41836</c:v>
                </c:pt>
                <c:pt idx="6404">
                  <c:v>41837</c:v>
                </c:pt>
                <c:pt idx="6405">
                  <c:v>41838</c:v>
                </c:pt>
                <c:pt idx="6406">
                  <c:v>41841</c:v>
                </c:pt>
                <c:pt idx="6407">
                  <c:v>41842</c:v>
                </c:pt>
                <c:pt idx="6408">
                  <c:v>41843</c:v>
                </c:pt>
                <c:pt idx="6409">
                  <c:v>41844</c:v>
                </c:pt>
                <c:pt idx="6410">
                  <c:v>41845</c:v>
                </c:pt>
                <c:pt idx="6411">
                  <c:v>41848</c:v>
                </c:pt>
                <c:pt idx="6412">
                  <c:v>41849</c:v>
                </c:pt>
                <c:pt idx="6413">
                  <c:v>41850</c:v>
                </c:pt>
                <c:pt idx="6414">
                  <c:v>41851</c:v>
                </c:pt>
                <c:pt idx="6415">
                  <c:v>41852</c:v>
                </c:pt>
                <c:pt idx="6416">
                  <c:v>41855</c:v>
                </c:pt>
                <c:pt idx="6417">
                  <c:v>41856</c:v>
                </c:pt>
                <c:pt idx="6418">
                  <c:v>41857</c:v>
                </c:pt>
                <c:pt idx="6419">
                  <c:v>41858</c:v>
                </c:pt>
                <c:pt idx="6420">
                  <c:v>41859</c:v>
                </c:pt>
                <c:pt idx="6421">
                  <c:v>41862</c:v>
                </c:pt>
                <c:pt idx="6422">
                  <c:v>41863</c:v>
                </c:pt>
                <c:pt idx="6423">
                  <c:v>41864</c:v>
                </c:pt>
                <c:pt idx="6424">
                  <c:v>41865</c:v>
                </c:pt>
                <c:pt idx="6425">
                  <c:v>41866</c:v>
                </c:pt>
                <c:pt idx="6426">
                  <c:v>41869</c:v>
                </c:pt>
                <c:pt idx="6427">
                  <c:v>41870</c:v>
                </c:pt>
                <c:pt idx="6428">
                  <c:v>41871</c:v>
                </c:pt>
                <c:pt idx="6429">
                  <c:v>41872</c:v>
                </c:pt>
                <c:pt idx="6430">
                  <c:v>41873</c:v>
                </c:pt>
                <c:pt idx="6431">
                  <c:v>41876</c:v>
                </c:pt>
                <c:pt idx="6432">
                  <c:v>41877</c:v>
                </c:pt>
                <c:pt idx="6433">
                  <c:v>41878</c:v>
                </c:pt>
                <c:pt idx="6434">
                  <c:v>41879</c:v>
                </c:pt>
                <c:pt idx="6435">
                  <c:v>41880</c:v>
                </c:pt>
                <c:pt idx="6436">
                  <c:v>41883</c:v>
                </c:pt>
                <c:pt idx="6437">
                  <c:v>41884</c:v>
                </c:pt>
                <c:pt idx="6438">
                  <c:v>41885</c:v>
                </c:pt>
                <c:pt idx="6439">
                  <c:v>41886</c:v>
                </c:pt>
                <c:pt idx="6440">
                  <c:v>41887</c:v>
                </c:pt>
                <c:pt idx="6441">
                  <c:v>41890</c:v>
                </c:pt>
                <c:pt idx="6442">
                  <c:v>41891</c:v>
                </c:pt>
                <c:pt idx="6443">
                  <c:v>41892</c:v>
                </c:pt>
                <c:pt idx="6444">
                  <c:v>41893</c:v>
                </c:pt>
                <c:pt idx="6445">
                  <c:v>41894</c:v>
                </c:pt>
                <c:pt idx="6446">
                  <c:v>41897</c:v>
                </c:pt>
                <c:pt idx="6447">
                  <c:v>41898</c:v>
                </c:pt>
                <c:pt idx="6448">
                  <c:v>41899</c:v>
                </c:pt>
                <c:pt idx="6449">
                  <c:v>41900</c:v>
                </c:pt>
                <c:pt idx="6450">
                  <c:v>41901</c:v>
                </c:pt>
                <c:pt idx="6451">
                  <c:v>41904</c:v>
                </c:pt>
                <c:pt idx="6452">
                  <c:v>41905</c:v>
                </c:pt>
                <c:pt idx="6453">
                  <c:v>41906</c:v>
                </c:pt>
                <c:pt idx="6454">
                  <c:v>41907</c:v>
                </c:pt>
                <c:pt idx="6455">
                  <c:v>41908</c:v>
                </c:pt>
                <c:pt idx="6456">
                  <c:v>41911</c:v>
                </c:pt>
                <c:pt idx="6457">
                  <c:v>41912</c:v>
                </c:pt>
                <c:pt idx="6458">
                  <c:v>41913</c:v>
                </c:pt>
                <c:pt idx="6459">
                  <c:v>41914</c:v>
                </c:pt>
                <c:pt idx="6460">
                  <c:v>41915</c:v>
                </c:pt>
                <c:pt idx="6461">
                  <c:v>41918</c:v>
                </c:pt>
                <c:pt idx="6462">
                  <c:v>41919</c:v>
                </c:pt>
                <c:pt idx="6463">
                  <c:v>41920</c:v>
                </c:pt>
                <c:pt idx="6464">
                  <c:v>41921</c:v>
                </c:pt>
                <c:pt idx="6465">
                  <c:v>41922</c:v>
                </c:pt>
                <c:pt idx="6466">
                  <c:v>41925</c:v>
                </c:pt>
                <c:pt idx="6467">
                  <c:v>41926</c:v>
                </c:pt>
                <c:pt idx="6468">
                  <c:v>41927</c:v>
                </c:pt>
                <c:pt idx="6469">
                  <c:v>41928</c:v>
                </c:pt>
                <c:pt idx="6470">
                  <c:v>41929</c:v>
                </c:pt>
                <c:pt idx="6471">
                  <c:v>41932</c:v>
                </c:pt>
                <c:pt idx="6472">
                  <c:v>41933</c:v>
                </c:pt>
                <c:pt idx="6473">
                  <c:v>41934</c:v>
                </c:pt>
                <c:pt idx="6474">
                  <c:v>41935</c:v>
                </c:pt>
                <c:pt idx="6475">
                  <c:v>41936</c:v>
                </c:pt>
                <c:pt idx="6476">
                  <c:v>41939</c:v>
                </c:pt>
                <c:pt idx="6477">
                  <c:v>41940</c:v>
                </c:pt>
                <c:pt idx="6478">
                  <c:v>41941</c:v>
                </c:pt>
                <c:pt idx="6479">
                  <c:v>41942</c:v>
                </c:pt>
                <c:pt idx="6480">
                  <c:v>41943</c:v>
                </c:pt>
                <c:pt idx="6481">
                  <c:v>41946</c:v>
                </c:pt>
                <c:pt idx="6482">
                  <c:v>41947</c:v>
                </c:pt>
                <c:pt idx="6483">
                  <c:v>41948</c:v>
                </c:pt>
                <c:pt idx="6484">
                  <c:v>41949</c:v>
                </c:pt>
                <c:pt idx="6485">
                  <c:v>41950</c:v>
                </c:pt>
                <c:pt idx="6486">
                  <c:v>41953</c:v>
                </c:pt>
                <c:pt idx="6487">
                  <c:v>41954</c:v>
                </c:pt>
                <c:pt idx="6488">
                  <c:v>41955</c:v>
                </c:pt>
                <c:pt idx="6489">
                  <c:v>41956</c:v>
                </c:pt>
                <c:pt idx="6490">
                  <c:v>41957</c:v>
                </c:pt>
                <c:pt idx="6491">
                  <c:v>41960</c:v>
                </c:pt>
                <c:pt idx="6492">
                  <c:v>41961</c:v>
                </c:pt>
                <c:pt idx="6493">
                  <c:v>41962</c:v>
                </c:pt>
                <c:pt idx="6494">
                  <c:v>41963</c:v>
                </c:pt>
                <c:pt idx="6495">
                  <c:v>41964</c:v>
                </c:pt>
                <c:pt idx="6496">
                  <c:v>41967</c:v>
                </c:pt>
                <c:pt idx="6497">
                  <c:v>41968</c:v>
                </c:pt>
                <c:pt idx="6498">
                  <c:v>41969</c:v>
                </c:pt>
                <c:pt idx="6499">
                  <c:v>41970</c:v>
                </c:pt>
                <c:pt idx="6500">
                  <c:v>41971</c:v>
                </c:pt>
                <c:pt idx="6501">
                  <c:v>41974</c:v>
                </c:pt>
                <c:pt idx="6502">
                  <c:v>41975</c:v>
                </c:pt>
                <c:pt idx="6503">
                  <c:v>41976</c:v>
                </c:pt>
                <c:pt idx="6504">
                  <c:v>41977</c:v>
                </c:pt>
                <c:pt idx="6505">
                  <c:v>41978</c:v>
                </c:pt>
                <c:pt idx="6506">
                  <c:v>41981</c:v>
                </c:pt>
                <c:pt idx="6507">
                  <c:v>41982</c:v>
                </c:pt>
                <c:pt idx="6508">
                  <c:v>41983</c:v>
                </c:pt>
                <c:pt idx="6509">
                  <c:v>41984</c:v>
                </c:pt>
                <c:pt idx="6510">
                  <c:v>41985</c:v>
                </c:pt>
                <c:pt idx="6511">
                  <c:v>41988</c:v>
                </c:pt>
                <c:pt idx="6512">
                  <c:v>41989</c:v>
                </c:pt>
                <c:pt idx="6513">
                  <c:v>41990</c:v>
                </c:pt>
                <c:pt idx="6514">
                  <c:v>41991</c:v>
                </c:pt>
                <c:pt idx="6515">
                  <c:v>41992</c:v>
                </c:pt>
                <c:pt idx="6516">
                  <c:v>41995</c:v>
                </c:pt>
                <c:pt idx="6517">
                  <c:v>41996</c:v>
                </c:pt>
                <c:pt idx="6518">
                  <c:v>41997</c:v>
                </c:pt>
                <c:pt idx="6519">
                  <c:v>41998</c:v>
                </c:pt>
                <c:pt idx="6520">
                  <c:v>41999</c:v>
                </c:pt>
                <c:pt idx="6521">
                  <c:v>42002</c:v>
                </c:pt>
                <c:pt idx="6522">
                  <c:v>42003</c:v>
                </c:pt>
                <c:pt idx="6523">
                  <c:v>42004</c:v>
                </c:pt>
                <c:pt idx="6524">
                  <c:v>42005</c:v>
                </c:pt>
                <c:pt idx="6525">
                  <c:v>42006</c:v>
                </c:pt>
                <c:pt idx="6526">
                  <c:v>42009</c:v>
                </c:pt>
                <c:pt idx="6527">
                  <c:v>42010</c:v>
                </c:pt>
                <c:pt idx="6528">
                  <c:v>42011</c:v>
                </c:pt>
                <c:pt idx="6529">
                  <c:v>42012</c:v>
                </c:pt>
                <c:pt idx="6530">
                  <c:v>42013</c:v>
                </c:pt>
                <c:pt idx="6531">
                  <c:v>42016</c:v>
                </c:pt>
                <c:pt idx="6532">
                  <c:v>42017</c:v>
                </c:pt>
                <c:pt idx="6533">
                  <c:v>42018</c:v>
                </c:pt>
                <c:pt idx="6534">
                  <c:v>42019</c:v>
                </c:pt>
                <c:pt idx="6535">
                  <c:v>42020</c:v>
                </c:pt>
                <c:pt idx="6536">
                  <c:v>42023</c:v>
                </c:pt>
                <c:pt idx="6537">
                  <c:v>42024</c:v>
                </c:pt>
                <c:pt idx="6538">
                  <c:v>42025</c:v>
                </c:pt>
                <c:pt idx="6539">
                  <c:v>42026</c:v>
                </c:pt>
                <c:pt idx="6540">
                  <c:v>42027</c:v>
                </c:pt>
                <c:pt idx="6541">
                  <c:v>42030</c:v>
                </c:pt>
                <c:pt idx="6542">
                  <c:v>42031</c:v>
                </c:pt>
                <c:pt idx="6543">
                  <c:v>42032</c:v>
                </c:pt>
                <c:pt idx="6544">
                  <c:v>42033</c:v>
                </c:pt>
                <c:pt idx="6545">
                  <c:v>42034</c:v>
                </c:pt>
                <c:pt idx="6546">
                  <c:v>42037</c:v>
                </c:pt>
                <c:pt idx="6547">
                  <c:v>42038</c:v>
                </c:pt>
                <c:pt idx="6548">
                  <c:v>42039</c:v>
                </c:pt>
                <c:pt idx="6549">
                  <c:v>42040</c:v>
                </c:pt>
                <c:pt idx="6550">
                  <c:v>42041</c:v>
                </c:pt>
                <c:pt idx="6551">
                  <c:v>42044</c:v>
                </c:pt>
                <c:pt idx="6552">
                  <c:v>42045</c:v>
                </c:pt>
                <c:pt idx="6553">
                  <c:v>42046</c:v>
                </c:pt>
                <c:pt idx="6554">
                  <c:v>42047</c:v>
                </c:pt>
                <c:pt idx="6555">
                  <c:v>42048</c:v>
                </c:pt>
                <c:pt idx="6556">
                  <c:v>42051</c:v>
                </c:pt>
                <c:pt idx="6557">
                  <c:v>42052</c:v>
                </c:pt>
                <c:pt idx="6558">
                  <c:v>42053</c:v>
                </c:pt>
                <c:pt idx="6559">
                  <c:v>42054</c:v>
                </c:pt>
                <c:pt idx="6560">
                  <c:v>42055</c:v>
                </c:pt>
                <c:pt idx="6561">
                  <c:v>42058</c:v>
                </c:pt>
                <c:pt idx="6562">
                  <c:v>42059</c:v>
                </c:pt>
                <c:pt idx="6563">
                  <c:v>42060</c:v>
                </c:pt>
                <c:pt idx="6564">
                  <c:v>42061</c:v>
                </c:pt>
                <c:pt idx="6565">
                  <c:v>42062</c:v>
                </c:pt>
                <c:pt idx="6566">
                  <c:v>42065</c:v>
                </c:pt>
                <c:pt idx="6567">
                  <c:v>42066</c:v>
                </c:pt>
                <c:pt idx="6568">
                  <c:v>42067</c:v>
                </c:pt>
                <c:pt idx="6569">
                  <c:v>42068</c:v>
                </c:pt>
                <c:pt idx="6570">
                  <c:v>42069</c:v>
                </c:pt>
                <c:pt idx="6571">
                  <c:v>42072</c:v>
                </c:pt>
                <c:pt idx="6572">
                  <c:v>42073</c:v>
                </c:pt>
                <c:pt idx="6573">
                  <c:v>42074</c:v>
                </c:pt>
                <c:pt idx="6574">
                  <c:v>42075</c:v>
                </c:pt>
                <c:pt idx="6575">
                  <c:v>42076</c:v>
                </c:pt>
                <c:pt idx="6576">
                  <c:v>42079</c:v>
                </c:pt>
                <c:pt idx="6577">
                  <c:v>42080</c:v>
                </c:pt>
                <c:pt idx="6578">
                  <c:v>42081</c:v>
                </c:pt>
                <c:pt idx="6579">
                  <c:v>42082</c:v>
                </c:pt>
                <c:pt idx="6580">
                  <c:v>42083</c:v>
                </c:pt>
                <c:pt idx="6581">
                  <c:v>42086</c:v>
                </c:pt>
                <c:pt idx="6582">
                  <c:v>42087</c:v>
                </c:pt>
                <c:pt idx="6583">
                  <c:v>42088</c:v>
                </c:pt>
                <c:pt idx="6584">
                  <c:v>42089</c:v>
                </c:pt>
                <c:pt idx="6585">
                  <c:v>42090</c:v>
                </c:pt>
                <c:pt idx="6586">
                  <c:v>42093</c:v>
                </c:pt>
                <c:pt idx="6587">
                  <c:v>42094</c:v>
                </c:pt>
                <c:pt idx="6588">
                  <c:v>42095</c:v>
                </c:pt>
                <c:pt idx="6589">
                  <c:v>42096</c:v>
                </c:pt>
                <c:pt idx="6590">
                  <c:v>42097</c:v>
                </c:pt>
                <c:pt idx="6591">
                  <c:v>42100</c:v>
                </c:pt>
                <c:pt idx="6592">
                  <c:v>42101</c:v>
                </c:pt>
                <c:pt idx="6593">
                  <c:v>42102</c:v>
                </c:pt>
                <c:pt idx="6594">
                  <c:v>42103</c:v>
                </c:pt>
                <c:pt idx="6595">
                  <c:v>42104</c:v>
                </c:pt>
                <c:pt idx="6596">
                  <c:v>42107</c:v>
                </c:pt>
                <c:pt idx="6597">
                  <c:v>42108</c:v>
                </c:pt>
                <c:pt idx="6598">
                  <c:v>42109</c:v>
                </c:pt>
                <c:pt idx="6599">
                  <c:v>42110</c:v>
                </c:pt>
                <c:pt idx="6600">
                  <c:v>42111</c:v>
                </c:pt>
                <c:pt idx="6601">
                  <c:v>42114</c:v>
                </c:pt>
                <c:pt idx="6602">
                  <c:v>42115</c:v>
                </c:pt>
                <c:pt idx="6603">
                  <c:v>42116</c:v>
                </c:pt>
                <c:pt idx="6604">
                  <c:v>42117</c:v>
                </c:pt>
                <c:pt idx="6605">
                  <c:v>42118</c:v>
                </c:pt>
                <c:pt idx="6606">
                  <c:v>42121</c:v>
                </c:pt>
                <c:pt idx="6607">
                  <c:v>42122</c:v>
                </c:pt>
                <c:pt idx="6608">
                  <c:v>42123</c:v>
                </c:pt>
                <c:pt idx="6609">
                  <c:v>42124</c:v>
                </c:pt>
                <c:pt idx="6610">
                  <c:v>42125</c:v>
                </c:pt>
                <c:pt idx="6611">
                  <c:v>42128</c:v>
                </c:pt>
                <c:pt idx="6612">
                  <c:v>42129</c:v>
                </c:pt>
                <c:pt idx="6613">
                  <c:v>42130</c:v>
                </c:pt>
                <c:pt idx="6614">
                  <c:v>42131</c:v>
                </c:pt>
                <c:pt idx="6615">
                  <c:v>42132</c:v>
                </c:pt>
                <c:pt idx="6616">
                  <c:v>42135</c:v>
                </c:pt>
                <c:pt idx="6617">
                  <c:v>42136</c:v>
                </c:pt>
                <c:pt idx="6618">
                  <c:v>42137</c:v>
                </c:pt>
                <c:pt idx="6619">
                  <c:v>42138</c:v>
                </c:pt>
                <c:pt idx="6620">
                  <c:v>42139</c:v>
                </c:pt>
                <c:pt idx="6621">
                  <c:v>42142</c:v>
                </c:pt>
                <c:pt idx="6622">
                  <c:v>42143</c:v>
                </c:pt>
                <c:pt idx="6623">
                  <c:v>42144</c:v>
                </c:pt>
                <c:pt idx="6624">
                  <c:v>42145</c:v>
                </c:pt>
                <c:pt idx="6625">
                  <c:v>42146</c:v>
                </c:pt>
                <c:pt idx="6626">
                  <c:v>42149</c:v>
                </c:pt>
                <c:pt idx="6627">
                  <c:v>42150</c:v>
                </c:pt>
                <c:pt idx="6628">
                  <c:v>42151</c:v>
                </c:pt>
                <c:pt idx="6629">
                  <c:v>42152</c:v>
                </c:pt>
                <c:pt idx="6630">
                  <c:v>42153</c:v>
                </c:pt>
                <c:pt idx="6631">
                  <c:v>42156</c:v>
                </c:pt>
                <c:pt idx="6632">
                  <c:v>42157</c:v>
                </c:pt>
                <c:pt idx="6633">
                  <c:v>42158</c:v>
                </c:pt>
                <c:pt idx="6634">
                  <c:v>42159</c:v>
                </c:pt>
                <c:pt idx="6635">
                  <c:v>42160</c:v>
                </c:pt>
                <c:pt idx="6636">
                  <c:v>42163</c:v>
                </c:pt>
                <c:pt idx="6637">
                  <c:v>42164</c:v>
                </c:pt>
                <c:pt idx="6638">
                  <c:v>42165</c:v>
                </c:pt>
                <c:pt idx="6639">
                  <c:v>42166</c:v>
                </c:pt>
                <c:pt idx="6640">
                  <c:v>42167</c:v>
                </c:pt>
                <c:pt idx="6641">
                  <c:v>42170</c:v>
                </c:pt>
                <c:pt idx="6642">
                  <c:v>42171</c:v>
                </c:pt>
                <c:pt idx="6643">
                  <c:v>42172</c:v>
                </c:pt>
                <c:pt idx="6644">
                  <c:v>42173</c:v>
                </c:pt>
                <c:pt idx="6645">
                  <c:v>42174</c:v>
                </c:pt>
                <c:pt idx="6646">
                  <c:v>42177</c:v>
                </c:pt>
                <c:pt idx="6647">
                  <c:v>42178</c:v>
                </c:pt>
                <c:pt idx="6648">
                  <c:v>42179</c:v>
                </c:pt>
                <c:pt idx="6649">
                  <c:v>42180</c:v>
                </c:pt>
                <c:pt idx="6650">
                  <c:v>42181</c:v>
                </c:pt>
                <c:pt idx="6651">
                  <c:v>42184</c:v>
                </c:pt>
                <c:pt idx="6652">
                  <c:v>42185</c:v>
                </c:pt>
                <c:pt idx="6653">
                  <c:v>42186</c:v>
                </c:pt>
                <c:pt idx="6654">
                  <c:v>42187</c:v>
                </c:pt>
                <c:pt idx="6655">
                  <c:v>42188</c:v>
                </c:pt>
                <c:pt idx="6656">
                  <c:v>42191</c:v>
                </c:pt>
                <c:pt idx="6657">
                  <c:v>42192</c:v>
                </c:pt>
                <c:pt idx="6658">
                  <c:v>42193</c:v>
                </c:pt>
                <c:pt idx="6659">
                  <c:v>42194</c:v>
                </c:pt>
                <c:pt idx="6660">
                  <c:v>42195</c:v>
                </c:pt>
                <c:pt idx="6661">
                  <c:v>42198</c:v>
                </c:pt>
                <c:pt idx="6662">
                  <c:v>42199</c:v>
                </c:pt>
                <c:pt idx="6663">
                  <c:v>42200</c:v>
                </c:pt>
                <c:pt idx="6664">
                  <c:v>42201</c:v>
                </c:pt>
                <c:pt idx="6665">
                  <c:v>42202</c:v>
                </c:pt>
                <c:pt idx="6666">
                  <c:v>42205</c:v>
                </c:pt>
                <c:pt idx="6667">
                  <c:v>42206</c:v>
                </c:pt>
                <c:pt idx="6668">
                  <c:v>42207</c:v>
                </c:pt>
                <c:pt idx="6669">
                  <c:v>42208</c:v>
                </c:pt>
                <c:pt idx="6670">
                  <c:v>42209</c:v>
                </c:pt>
                <c:pt idx="6671">
                  <c:v>42212</c:v>
                </c:pt>
                <c:pt idx="6672">
                  <c:v>42213</c:v>
                </c:pt>
                <c:pt idx="6673">
                  <c:v>42214</c:v>
                </c:pt>
                <c:pt idx="6674">
                  <c:v>42215</c:v>
                </c:pt>
                <c:pt idx="6675">
                  <c:v>42216</c:v>
                </c:pt>
                <c:pt idx="6676">
                  <c:v>42219</c:v>
                </c:pt>
                <c:pt idx="6677">
                  <c:v>42220</c:v>
                </c:pt>
                <c:pt idx="6678">
                  <c:v>42221</c:v>
                </c:pt>
                <c:pt idx="6679">
                  <c:v>42222</c:v>
                </c:pt>
                <c:pt idx="6680">
                  <c:v>42223</c:v>
                </c:pt>
                <c:pt idx="6681">
                  <c:v>42226</c:v>
                </c:pt>
                <c:pt idx="6682">
                  <c:v>42227</c:v>
                </c:pt>
                <c:pt idx="6683">
                  <c:v>42228</c:v>
                </c:pt>
                <c:pt idx="6684">
                  <c:v>42229</c:v>
                </c:pt>
                <c:pt idx="6685">
                  <c:v>42230</c:v>
                </c:pt>
                <c:pt idx="6686">
                  <c:v>42233</c:v>
                </c:pt>
                <c:pt idx="6687">
                  <c:v>42234</c:v>
                </c:pt>
                <c:pt idx="6688">
                  <c:v>42235</c:v>
                </c:pt>
                <c:pt idx="6689">
                  <c:v>42236</c:v>
                </c:pt>
                <c:pt idx="6690">
                  <c:v>42237</c:v>
                </c:pt>
                <c:pt idx="6691">
                  <c:v>42240</c:v>
                </c:pt>
                <c:pt idx="6692">
                  <c:v>42241</c:v>
                </c:pt>
                <c:pt idx="6693">
                  <c:v>42242</c:v>
                </c:pt>
                <c:pt idx="6694">
                  <c:v>42243</c:v>
                </c:pt>
                <c:pt idx="6695">
                  <c:v>42244</c:v>
                </c:pt>
                <c:pt idx="6696">
                  <c:v>42247</c:v>
                </c:pt>
                <c:pt idx="6697">
                  <c:v>42248</c:v>
                </c:pt>
                <c:pt idx="6698">
                  <c:v>42249</c:v>
                </c:pt>
                <c:pt idx="6699">
                  <c:v>42250</c:v>
                </c:pt>
                <c:pt idx="6700">
                  <c:v>42251</c:v>
                </c:pt>
                <c:pt idx="6701">
                  <c:v>42254</c:v>
                </c:pt>
                <c:pt idx="6702">
                  <c:v>42255</c:v>
                </c:pt>
                <c:pt idx="6703">
                  <c:v>42256</c:v>
                </c:pt>
                <c:pt idx="6704">
                  <c:v>42257</c:v>
                </c:pt>
                <c:pt idx="6705">
                  <c:v>42258</c:v>
                </c:pt>
                <c:pt idx="6706">
                  <c:v>42261</c:v>
                </c:pt>
                <c:pt idx="6707">
                  <c:v>42262</c:v>
                </c:pt>
                <c:pt idx="6708">
                  <c:v>42263</c:v>
                </c:pt>
                <c:pt idx="6709">
                  <c:v>42264</c:v>
                </c:pt>
                <c:pt idx="6710">
                  <c:v>42265</c:v>
                </c:pt>
                <c:pt idx="6711">
                  <c:v>42268</c:v>
                </c:pt>
                <c:pt idx="6712">
                  <c:v>42269</c:v>
                </c:pt>
                <c:pt idx="6713">
                  <c:v>42270</c:v>
                </c:pt>
                <c:pt idx="6714">
                  <c:v>42271</c:v>
                </c:pt>
                <c:pt idx="6715">
                  <c:v>42272</c:v>
                </c:pt>
                <c:pt idx="6716">
                  <c:v>42275</c:v>
                </c:pt>
                <c:pt idx="6717">
                  <c:v>42276</c:v>
                </c:pt>
                <c:pt idx="6718">
                  <c:v>42277</c:v>
                </c:pt>
                <c:pt idx="6719">
                  <c:v>42278</c:v>
                </c:pt>
                <c:pt idx="6720">
                  <c:v>42279</c:v>
                </c:pt>
                <c:pt idx="6721">
                  <c:v>42282</c:v>
                </c:pt>
                <c:pt idx="6722">
                  <c:v>42283</c:v>
                </c:pt>
                <c:pt idx="6723">
                  <c:v>42284</c:v>
                </c:pt>
                <c:pt idx="6724">
                  <c:v>42285</c:v>
                </c:pt>
                <c:pt idx="6725">
                  <c:v>42286</c:v>
                </c:pt>
                <c:pt idx="6726">
                  <c:v>42289</c:v>
                </c:pt>
                <c:pt idx="6727">
                  <c:v>42290</c:v>
                </c:pt>
                <c:pt idx="6728">
                  <c:v>42291</c:v>
                </c:pt>
                <c:pt idx="6729">
                  <c:v>42292</c:v>
                </c:pt>
                <c:pt idx="6730">
                  <c:v>42293</c:v>
                </c:pt>
                <c:pt idx="6731">
                  <c:v>42296</c:v>
                </c:pt>
                <c:pt idx="6732">
                  <c:v>42297</c:v>
                </c:pt>
                <c:pt idx="6733">
                  <c:v>42298</c:v>
                </c:pt>
                <c:pt idx="6734">
                  <c:v>42299</c:v>
                </c:pt>
                <c:pt idx="6735">
                  <c:v>42300</c:v>
                </c:pt>
                <c:pt idx="6736">
                  <c:v>42303</c:v>
                </c:pt>
                <c:pt idx="6737">
                  <c:v>42304</c:v>
                </c:pt>
                <c:pt idx="6738">
                  <c:v>42305</c:v>
                </c:pt>
                <c:pt idx="6739">
                  <c:v>42306</c:v>
                </c:pt>
                <c:pt idx="6740">
                  <c:v>42307</c:v>
                </c:pt>
                <c:pt idx="6741">
                  <c:v>42310</c:v>
                </c:pt>
                <c:pt idx="6742">
                  <c:v>42311</c:v>
                </c:pt>
                <c:pt idx="6743">
                  <c:v>42312</c:v>
                </c:pt>
                <c:pt idx="6744">
                  <c:v>42313</c:v>
                </c:pt>
                <c:pt idx="6745">
                  <c:v>42314</c:v>
                </c:pt>
                <c:pt idx="6746">
                  <c:v>42317</c:v>
                </c:pt>
                <c:pt idx="6747">
                  <c:v>42318</c:v>
                </c:pt>
                <c:pt idx="6748">
                  <c:v>42319</c:v>
                </c:pt>
                <c:pt idx="6749">
                  <c:v>42320</c:v>
                </c:pt>
                <c:pt idx="6750">
                  <c:v>42321</c:v>
                </c:pt>
                <c:pt idx="6751">
                  <c:v>42324</c:v>
                </c:pt>
                <c:pt idx="6752">
                  <c:v>42325</c:v>
                </c:pt>
                <c:pt idx="6753">
                  <c:v>42326</c:v>
                </c:pt>
                <c:pt idx="6754">
                  <c:v>42327</c:v>
                </c:pt>
                <c:pt idx="6755">
                  <c:v>42328</c:v>
                </c:pt>
                <c:pt idx="6756">
                  <c:v>42331</c:v>
                </c:pt>
                <c:pt idx="6757">
                  <c:v>42332</c:v>
                </c:pt>
                <c:pt idx="6758">
                  <c:v>42333</c:v>
                </c:pt>
                <c:pt idx="6759">
                  <c:v>42334</c:v>
                </c:pt>
                <c:pt idx="6760">
                  <c:v>42335</c:v>
                </c:pt>
                <c:pt idx="6761">
                  <c:v>42338</c:v>
                </c:pt>
                <c:pt idx="6762">
                  <c:v>42339</c:v>
                </c:pt>
                <c:pt idx="6763">
                  <c:v>42340</c:v>
                </c:pt>
                <c:pt idx="6764">
                  <c:v>42341</c:v>
                </c:pt>
                <c:pt idx="6765">
                  <c:v>42342</c:v>
                </c:pt>
                <c:pt idx="6766">
                  <c:v>42345</c:v>
                </c:pt>
                <c:pt idx="6767">
                  <c:v>42346</c:v>
                </c:pt>
                <c:pt idx="6768">
                  <c:v>42347</c:v>
                </c:pt>
                <c:pt idx="6769">
                  <c:v>42348</c:v>
                </c:pt>
                <c:pt idx="6770">
                  <c:v>42349</c:v>
                </c:pt>
                <c:pt idx="6771">
                  <c:v>42352</c:v>
                </c:pt>
                <c:pt idx="6772">
                  <c:v>42353</c:v>
                </c:pt>
                <c:pt idx="6773">
                  <c:v>42354</c:v>
                </c:pt>
                <c:pt idx="6774">
                  <c:v>42355</c:v>
                </c:pt>
                <c:pt idx="6775">
                  <c:v>42356</c:v>
                </c:pt>
                <c:pt idx="6776">
                  <c:v>42359</c:v>
                </c:pt>
                <c:pt idx="6777">
                  <c:v>42360</c:v>
                </c:pt>
                <c:pt idx="6778">
                  <c:v>42361</c:v>
                </c:pt>
                <c:pt idx="6779">
                  <c:v>42362</c:v>
                </c:pt>
                <c:pt idx="6780">
                  <c:v>42363</c:v>
                </c:pt>
                <c:pt idx="6781">
                  <c:v>42366</c:v>
                </c:pt>
                <c:pt idx="6782">
                  <c:v>42367</c:v>
                </c:pt>
                <c:pt idx="6783">
                  <c:v>42368</c:v>
                </c:pt>
                <c:pt idx="6784">
                  <c:v>42369</c:v>
                </c:pt>
                <c:pt idx="6785">
                  <c:v>42370</c:v>
                </c:pt>
                <c:pt idx="6786">
                  <c:v>42373</c:v>
                </c:pt>
                <c:pt idx="6787">
                  <c:v>42374</c:v>
                </c:pt>
                <c:pt idx="6788">
                  <c:v>42375</c:v>
                </c:pt>
                <c:pt idx="6789">
                  <c:v>42376</c:v>
                </c:pt>
                <c:pt idx="6790">
                  <c:v>42377</c:v>
                </c:pt>
                <c:pt idx="6791">
                  <c:v>42380</c:v>
                </c:pt>
                <c:pt idx="6792">
                  <c:v>42381</c:v>
                </c:pt>
                <c:pt idx="6793">
                  <c:v>42382</c:v>
                </c:pt>
                <c:pt idx="6794">
                  <c:v>42383</c:v>
                </c:pt>
                <c:pt idx="6795">
                  <c:v>42384</c:v>
                </c:pt>
                <c:pt idx="6796">
                  <c:v>42387</c:v>
                </c:pt>
                <c:pt idx="6797">
                  <c:v>42388</c:v>
                </c:pt>
                <c:pt idx="6798">
                  <c:v>42389</c:v>
                </c:pt>
                <c:pt idx="6799">
                  <c:v>42390</c:v>
                </c:pt>
                <c:pt idx="6800">
                  <c:v>42391</c:v>
                </c:pt>
                <c:pt idx="6801">
                  <c:v>42394</c:v>
                </c:pt>
                <c:pt idx="6802">
                  <c:v>42395</c:v>
                </c:pt>
                <c:pt idx="6803">
                  <c:v>42396</c:v>
                </c:pt>
                <c:pt idx="6804">
                  <c:v>42397</c:v>
                </c:pt>
                <c:pt idx="6805">
                  <c:v>42398</c:v>
                </c:pt>
                <c:pt idx="6806">
                  <c:v>42401</c:v>
                </c:pt>
                <c:pt idx="6807">
                  <c:v>42402</c:v>
                </c:pt>
                <c:pt idx="6808">
                  <c:v>42403</c:v>
                </c:pt>
                <c:pt idx="6809">
                  <c:v>42404</c:v>
                </c:pt>
                <c:pt idx="6810">
                  <c:v>42405</c:v>
                </c:pt>
                <c:pt idx="6811">
                  <c:v>42408</c:v>
                </c:pt>
                <c:pt idx="6812">
                  <c:v>42409</c:v>
                </c:pt>
                <c:pt idx="6813">
                  <c:v>42410</c:v>
                </c:pt>
                <c:pt idx="6814">
                  <c:v>42411</c:v>
                </c:pt>
                <c:pt idx="6815">
                  <c:v>42412</c:v>
                </c:pt>
                <c:pt idx="6816">
                  <c:v>42415</c:v>
                </c:pt>
                <c:pt idx="6817">
                  <c:v>42416</c:v>
                </c:pt>
                <c:pt idx="6818">
                  <c:v>42417</c:v>
                </c:pt>
                <c:pt idx="6819">
                  <c:v>42418</c:v>
                </c:pt>
                <c:pt idx="6820">
                  <c:v>42419</c:v>
                </c:pt>
                <c:pt idx="6821">
                  <c:v>42422</c:v>
                </c:pt>
                <c:pt idx="6822">
                  <c:v>42423</c:v>
                </c:pt>
                <c:pt idx="6823">
                  <c:v>42424</c:v>
                </c:pt>
                <c:pt idx="6824">
                  <c:v>42425</c:v>
                </c:pt>
                <c:pt idx="6825">
                  <c:v>42426</c:v>
                </c:pt>
                <c:pt idx="6826">
                  <c:v>42429</c:v>
                </c:pt>
                <c:pt idx="6827">
                  <c:v>42430</c:v>
                </c:pt>
                <c:pt idx="6828">
                  <c:v>42431</c:v>
                </c:pt>
                <c:pt idx="6829">
                  <c:v>42432</c:v>
                </c:pt>
                <c:pt idx="6830">
                  <c:v>42433</c:v>
                </c:pt>
                <c:pt idx="6831">
                  <c:v>42436</c:v>
                </c:pt>
                <c:pt idx="6832">
                  <c:v>42437</c:v>
                </c:pt>
                <c:pt idx="6833">
                  <c:v>42438</c:v>
                </c:pt>
                <c:pt idx="6834">
                  <c:v>42439</c:v>
                </c:pt>
                <c:pt idx="6835">
                  <c:v>42440</c:v>
                </c:pt>
                <c:pt idx="6836">
                  <c:v>42443</c:v>
                </c:pt>
                <c:pt idx="6837">
                  <c:v>42444</c:v>
                </c:pt>
                <c:pt idx="6838">
                  <c:v>42445</c:v>
                </c:pt>
                <c:pt idx="6839">
                  <c:v>42446</c:v>
                </c:pt>
                <c:pt idx="6840">
                  <c:v>42447</c:v>
                </c:pt>
                <c:pt idx="6841">
                  <c:v>42450</c:v>
                </c:pt>
                <c:pt idx="6842">
                  <c:v>42451</c:v>
                </c:pt>
                <c:pt idx="6843">
                  <c:v>42452</c:v>
                </c:pt>
                <c:pt idx="6844">
                  <c:v>42453</c:v>
                </c:pt>
                <c:pt idx="6845">
                  <c:v>42454</c:v>
                </c:pt>
                <c:pt idx="6846">
                  <c:v>42457</c:v>
                </c:pt>
                <c:pt idx="6847">
                  <c:v>42458</c:v>
                </c:pt>
                <c:pt idx="6848">
                  <c:v>42459</c:v>
                </c:pt>
                <c:pt idx="6849">
                  <c:v>42460</c:v>
                </c:pt>
                <c:pt idx="6850">
                  <c:v>42461</c:v>
                </c:pt>
                <c:pt idx="6851">
                  <c:v>42464</c:v>
                </c:pt>
                <c:pt idx="6852">
                  <c:v>42465</c:v>
                </c:pt>
                <c:pt idx="6853">
                  <c:v>42466</c:v>
                </c:pt>
                <c:pt idx="6854">
                  <c:v>42467</c:v>
                </c:pt>
                <c:pt idx="6855">
                  <c:v>42468</c:v>
                </c:pt>
                <c:pt idx="6856">
                  <c:v>42471</c:v>
                </c:pt>
                <c:pt idx="6857">
                  <c:v>42472</c:v>
                </c:pt>
                <c:pt idx="6858">
                  <c:v>42473</c:v>
                </c:pt>
                <c:pt idx="6859">
                  <c:v>42474</c:v>
                </c:pt>
                <c:pt idx="6860">
                  <c:v>42475</c:v>
                </c:pt>
                <c:pt idx="6861">
                  <c:v>42478</c:v>
                </c:pt>
                <c:pt idx="6862">
                  <c:v>42479</c:v>
                </c:pt>
                <c:pt idx="6863">
                  <c:v>42480</c:v>
                </c:pt>
                <c:pt idx="6864">
                  <c:v>42481</c:v>
                </c:pt>
                <c:pt idx="6865">
                  <c:v>42482</c:v>
                </c:pt>
                <c:pt idx="6866">
                  <c:v>42485</c:v>
                </c:pt>
                <c:pt idx="6867">
                  <c:v>42486</c:v>
                </c:pt>
                <c:pt idx="6868">
                  <c:v>42487</c:v>
                </c:pt>
                <c:pt idx="6869">
                  <c:v>42488</c:v>
                </c:pt>
                <c:pt idx="6870">
                  <c:v>42489</c:v>
                </c:pt>
                <c:pt idx="6871">
                  <c:v>42492</c:v>
                </c:pt>
                <c:pt idx="6872">
                  <c:v>42493</c:v>
                </c:pt>
                <c:pt idx="6873">
                  <c:v>42494</c:v>
                </c:pt>
                <c:pt idx="6874">
                  <c:v>42495</c:v>
                </c:pt>
                <c:pt idx="6875">
                  <c:v>42496</c:v>
                </c:pt>
                <c:pt idx="6876">
                  <c:v>42499</c:v>
                </c:pt>
                <c:pt idx="6877">
                  <c:v>42500</c:v>
                </c:pt>
                <c:pt idx="6878">
                  <c:v>42501</c:v>
                </c:pt>
                <c:pt idx="6879">
                  <c:v>42502</c:v>
                </c:pt>
                <c:pt idx="6880">
                  <c:v>42503</c:v>
                </c:pt>
                <c:pt idx="6881">
                  <c:v>42506</c:v>
                </c:pt>
                <c:pt idx="6882">
                  <c:v>42507</c:v>
                </c:pt>
                <c:pt idx="6883">
                  <c:v>42508</c:v>
                </c:pt>
                <c:pt idx="6884">
                  <c:v>42509</c:v>
                </c:pt>
                <c:pt idx="6885">
                  <c:v>42510</c:v>
                </c:pt>
                <c:pt idx="6886">
                  <c:v>42513</c:v>
                </c:pt>
                <c:pt idx="6887">
                  <c:v>42514</c:v>
                </c:pt>
                <c:pt idx="6888">
                  <c:v>42515</c:v>
                </c:pt>
                <c:pt idx="6889">
                  <c:v>42516</c:v>
                </c:pt>
                <c:pt idx="6890">
                  <c:v>42517</c:v>
                </c:pt>
                <c:pt idx="6891">
                  <c:v>42520</c:v>
                </c:pt>
                <c:pt idx="6892">
                  <c:v>42521</c:v>
                </c:pt>
                <c:pt idx="6893">
                  <c:v>42522</c:v>
                </c:pt>
                <c:pt idx="6894">
                  <c:v>42523</c:v>
                </c:pt>
                <c:pt idx="6895">
                  <c:v>42524</c:v>
                </c:pt>
                <c:pt idx="6896">
                  <c:v>42527</c:v>
                </c:pt>
                <c:pt idx="6897">
                  <c:v>42528</c:v>
                </c:pt>
                <c:pt idx="6898">
                  <c:v>42529</c:v>
                </c:pt>
                <c:pt idx="6899">
                  <c:v>42530</c:v>
                </c:pt>
                <c:pt idx="6900">
                  <c:v>42531</c:v>
                </c:pt>
                <c:pt idx="6901">
                  <c:v>42534</c:v>
                </c:pt>
                <c:pt idx="6902">
                  <c:v>42535</c:v>
                </c:pt>
                <c:pt idx="6903">
                  <c:v>42536</c:v>
                </c:pt>
                <c:pt idx="6904">
                  <c:v>42537</c:v>
                </c:pt>
                <c:pt idx="6905">
                  <c:v>42538</c:v>
                </c:pt>
                <c:pt idx="6906">
                  <c:v>42541</c:v>
                </c:pt>
                <c:pt idx="6907">
                  <c:v>42542</c:v>
                </c:pt>
                <c:pt idx="6908">
                  <c:v>42543</c:v>
                </c:pt>
                <c:pt idx="6909">
                  <c:v>42544</c:v>
                </c:pt>
                <c:pt idx="6910">
                  <c:v>42545</c:v>
                </c:pt>
                <c:pt idx="6911">
                  <c:v>42548</c:v>
                </c:pt>
                <c:pt idx="6912">
                  <c:v>42549</c:v>
                </c:pt>
                <c:pt idx="6913">
                  <c:v>42550</c:v>
                </c:pt>
                <c:pt idx="6914">
                  <c:v>42551</c:v>
                </c:pt>
                <c:pt idx="6915">
                  <c:v>42552</c:v>
                </c:pt>
                <c:pt idx="6916">
                  <c:v>42555</c:v>
                </c:pt>
                <c:pt idx="6917">
                  <c:v>42556</c:v>
                </c:pt>
                <c:pt idx="6918">
                  <c:v>42557</c:v>
                </c:pt>
                <c:pt idx="6919">
                  <c:v>42558</c:v>
                </c:pt>
                <c:pt idx="6920">
                  <c:v>42559</c:v>
                </c:pt>
                <c:pt idx="6921">
                  <c:v>42562</c:v>
                </c:pt>
                <c:pt idx="6922">
                  <c:v>42563</c:v>
                </c:pt>
                <c:pt idx="6923">
                  <c:v>42564</c:v>
                </c:pt>
                <c:pt idx="6924">
                  <c:v>42565</c:v>
                </c:pt>
                <c:pt idx="6925">
                  <c:v>42566</c:v>
                </c:pt>
                <c:pt idx="6926">
                  <c:v>42569</c:v>
                </c:pt>
                <c:pt idx="6927">
                  <c:v>42570</c:v>
                </c:pt>
                <c:pt idx="6928">
                  <c:v>42571</c:v>
                </c:pt>
                <c:pt idx="6929">
                  <c:v>42572</c:v>
                </c:pt>
                <c:pt idx="6930">
                  <c:v>42573</c:v>
                </c:pt>
                <c:pt idx="6931">
                  <c:v>42576</c:v>
                </c:pt>
                <c:pt idx="6932">
                  <c:v>42577</c:v>
                </c:pt>
                <c:pt idx="6933">
                  <c:v>42578</c:v>
                </c:pt>
                <c:pt idx="6934">
                  <c:v>42579</c:v>
                </c:pt>
                <c:pt idx="6935">
                  <c:v>42580</c:v>
                </c:pt>
                <c:pt idx="6936">
                  <c:v>42583</c:v>
                </c:pt>
                <c:pt idx="6937">
                  <c:v>42584</c:v>
                </c:pt>
                <c:pt idx="6938">
                  <c:v>42585</c:v>
                </c:pt>
                <c:pt idx="6939">
                  <c:v>42586</c:v>
                </c:pt>
                <c:pt idx="6940">
                  <c:v>42587</c:v>
                </c:pt>
                <c:pt idx="6941">
                  <c:v>42590</c:v>
                </c:pt>
                <c:pt idx="6942">
                  <c:v>42591</c:v>
                </c:pt>
                <c:pt idx="6943">
                  <c:v>42592</c:v>
                </c:pt>
                <c:pt idx="6944">
                  <c:v>42593</c:v>
                </c:pt>
                <c:pt idx="6945">
                  <c:v>42594</c:v>
                </c:pt>
                <c:pt idx="6946">
                  <c:v>42597</c:v>
                </c:pt>
                <c:pt idx="6947">
                  <c:v>42598</c:v>
                </c:pt>
                <c:pt idx="6948">
                  <c:v>42599</c:v>
                </c:pt>
                <c:pt idx="6949">
                  <c:v>42600</c:v>
                </c:pt>
                <c:pt idx="6950">
                  <c:v>42601</c:v>
                </c:pt>
                <c:pt idx="6951">
                  <c:v>42604</c:v>
                </c:pt>
                <c:pt idx="6952">
                  <c:v>42605</c:v>
                </c:pt>
                <c:pt idx="6953">
                  <c:v>42606</c:v>
                </c:pt>
                <c:pt idx="6954">
                  <c:v>42607</c:v>
                </c:pt>
                <c:pt idx="6955">
                  <c:v>42608</c:v>
                </c:pt>
                <c:pt idx="6956">
                  <c:v>42611</c:v>
                </c:pt>
                <c:pt idx="6957">
                  <c:v>42612</c:v>
                </c:pt>
                <c:pt idx="6958">
                  <c:v>42613</c:v>
                </c:pt>
                <c:pt idx="6959">
                  <c:v>42614</c:v>
                </c:pt>
                <c:pt idx="6960">
                  <c:v>42615</c:v>
                </c:pt>
                <c:pt idx="6961">
                  <c:v>42618</c:v>
                </c:pt>
                <c:pt idx="6962">
                  <c:v>42619</c:v>
                </c:pt>
                <c:pt idx="6963">
                  <c:v>42620</c:v>
                </c:pt>
                <c:pt idx="6964">
                  <c:v>42621</c:v>
                </c:pt>
                <c:pt idx="6965">
                  <c:v>42622</c:v>
                </c:pt>
                <c:pt idx="6966">
                  <c:v>42625</c:v>
                </c:pt>
                <c:pt idx="6967">
                  <c:v>42626</c:v>
                </c:pt>
                <c:pt idx="6968">
                  <c:v>42627</c:v>
                </c:pt>
                <c:pt idx="6969">
                  <c:v>42628</c:v>
                </c:pt>
                <c:pt idx="6970">
                  <c:v>42629</c:v>
                </c:pt>
                <c:pt idx="6971">
                  <c:v>42632</c:v>
                </c:pt>
                <c:pt idx="6972">
                  <c:v>42633</c:v>
                </c:pt>
                <c:pt idx="6973">
                  <c:v>42634</c:v>
                </c:pt>
                <c:pt idx="6974">
                  <c:v>42635</c:v>
                </c:pt>
                <c:pt idx="6975">
                  <c:v>42636</c:v>
                </c:pt>
                <c:pt idx="6976">
                  <c:v>42639</c:v>
                </c:pt>
                <c:pt idx="6977">
                  <c:v>42640</c:v>
                </c:pt>
                <c:pt idx="6978">
                  <c:v>42641</c:v>
                </c:pt>
                <c:pt idx="6979">
                  <c:v>42642</c:v>
                </c:pt>
                <c:pt idx="6980">
                  <c:v>42643</c:v>
                </c:pt>
                <c:pt idx="6981">
                  <c:v>42646</c:v>
                </c:pt>
                <c:pt idx="6982">
                  <c:v>42647</c:v>
                </c:pt>
                <c:pt idx="6983">
                  <c:v>42648</c:v>
                </c:pt>
                <c:pt idx="6984">
                  <c:v>42649</c:v>
                </c:pt>
                <c:pt idx="6985">
                  <c:v>42650</c:v>
                </c:pt>
                <c:pt idx="6986">
                  <c:v>42653</c:v>
                </c:pt>
                <c:pt idx="6987">
                  <c:v>42654</c:v>
                </c:pt>
                <c:pt idx="6988">
                  <c:v>42655</c:v>
                </c:pt>
                <c:pt idx="6989">
                  <c:v>42656</c:v>
                </c:pt>
                <c:pt idx="6990">
                  <c:v>42657</c:v>
                </c:pt>
                <c:pt idx="6991">
                  <c:v>42660</c:v>
                </c:pt>
                <c:pt idx="6992">
                  <c:v>42661</c:v>
                </c:pt>
                <c:pt idx="6993">
                  <c:v>42662</c:v>
                </c:pt>
                <c:pt idx="6994">
                  <c:v>42663</c:v>
                </c:pt>
                <c:pt idx="6995">
                  <c:v>42664</c:v>
                </c:pt>
                <c:pt idx="6996">
                  <c:v>42667</c:v>
                </c:pt>
                <c:pt idx="6997">
                  <c:v>42668</c:v>
                </c:pt>
                <c:pt idx="6998">
                  <c:v>42669</c:v>
                </c:pt>
                <c:pt idx="6999">
                  <c:v>42670</c:v>
                </c:pt>
                <c:pt idx="7000">
                  <c:v>42671</c:v>
                </c:pt>
                <c:pt idx="7001">
                  <c:v>42674</c:v>
                </c:pt>
                <c:pt idx="7002">
                  <c:v>42675</c:v>
                </c:pt>
                <c:pt idx="7003">
                  <c:v>42676</c:v>
                </c:pt>
                <c:pt idx="7004">
                  <c:v>42677</c:v>
                </c:pt>
                <c:pt idx="7005">
                  <c:v>42678</c:v>
                </c:pt>
                <c:pt idx="7006">
                  <c:v>42681</c:v>
                </c:pt>
                <c:pt idx="7007">
                  <c:v>42682</c:v>
                </c:pt>
                <c:pt idx="7008">
                  <c:v>42683</c:v>
                </c:pt>
                <c:pt idx="7009">
                  <c:v>42684</c:v>
                </c:pt>
                <c:pt idx="7010">
                  <c:v>42685</c:v>
                </c:pt>
                <c:pt idx="7011">
                  <c:v>42688</c:v>
                </c:pt>
                <c:pt idx="7012">
                  <c:v>42689</c:v>
                </c:pt>
                <c:pt idx="7013">
                  <c:v>42690</c:v>
                </c:pt>
                <c:pt idx="7014">
                  <c:v>42691</c:v>
                </c:pt>
                <c:pt idx="7015">
                  <c:v>42692</c:v>
                </c:pt>
                <c:pt idx="7016">
                  <c:v>42695</c:v>
                </c:pt>
                <c:pt idx="7017">
                  <c:v>42696</c:v>
                </c:pt>
                <c:pt idx="7018">
                  <c:v>42697</c:v>
                </c:pt>
                <c:pt idx="7019">
                  <c:v>42698</c:v>
                </c:pt>
                <c:pt idx="7020">
                  <c:v>42699</c:v>
                </c:pt>
                <c:pt idx="7021">
                  <c:v>42702</c:v>
                </c:pt>
                <c:pt idx="7022">
                  <c:v>42703</c:v>
                </c:pt>
                <c:pt idx="7023">
                  <c:v>42704</c:v>
                </c:pt>
                <c:pt idx="7024">
                  <c:v>42705</c:v>
                </c:pt>
                <c:pt idx="7025">
                  <c:v>42706</c:v>
                </c:pt>
                <c:pt idx="7026">
                  <c:v>42709</c:v>
                </c:pt>
                <c:pt idx="7027">
                  <c:v>42710</c:v>
                </c:pt>
                <c:pt idx="7028">
                  <c:v>42711</c:v>
                </c:pt>
                <c:pt idx="7029">
                  <c:v>42712</c:v>
                </c:pt>
                <c:pt idx="7030">
                  <c:v>42713</c:v>
                </c:pt>
                <c:pt idx="7031">
                  <c:v>42716</c:v>
                </c:pt>
                <c:pt idx="7032">
                  <c:v>42717</c:v>
                </c:pt>
                <c:pt idx="7033">
                  <c:v>42718</c:v>
                </c:pt>
                <c:pt idx="7034">
                  <c:v>42719</c:v>
                </c:pt>
                <c:pt idx="7035">
                  <c:v>42720</c:v>
                </c:pt>
                <c:pt idx="7036">
                  <c:v>42723</c:v>
                </c:pt>
                <c:pt idx="7037">
                  <c:v>42724</c:v>
                </c:pt>
                <c:pt idx="7038">
                  <c:v>42725</c:v>
                </c:pt>
                <c:pt idx="7039">
                  <c:v>42726</c:v>
                </c:pt>
                <c:pt idx="7040">
                  <c:v>42727</c:v>
                </c:pt>
                <c:pt idx="7041">
                  <c:v>42730</c:v>
                </c:pt>
                <c:pt idx="7042">
                  <c:v>42731</c:v>
                </c:pt>
                <c:pt idx="7043">
                  <c:v>42732</c:v>
                </c:pt>
                <c:pt idx="7044">
                  <c:v>42733</c:v>
                </c:pt>
                <c:pt idx="7045">
                  <c:v>42734</c:v>
                </c:pt>
                <c:pt idx="7046">
                  <c:v>42737</c:v>
                </c:pt>
                <c:pt idx="7047">
                  <c:v>42738</c:v>
                </c:pt>
                <c:pt idx="7048">
                  <c:v>42739</c:v>
                </c:pt>
                <c:pt idx="7049">
                  <c:v>42740</c:v>
                </c:pt>
                <c:pt idx="7050">
                  <c:v>42741</c:v>
                </c:pt>
                <c:pt idx="7051">
                  <c:v>42744</c:v>
                </c:pt>
                <c:pt idx="7052">
                  <c:v>42745</c:v>
                </c:pt>
                <c:pt idx="7053">
                  <c:v>42746</c:v>
                </c:pt>
                <c:pt idx="7054">
                  <c:v>42747</c:v>
                </c:pt>
                <c:pt idx="7055">
                  <c:v>42748</c:v>
                </c:pt>
                <c:pt idx="7056">
                  <c:v>42751</c:v>
                </c:pt>
                <c:pt idx="7057">
                  <c:v>42752</c:v>
                </c:pt>
                <c:pt idx="7058">
                  <c:v>42753</c:v>
                </c:pt>
                <c:pt idx="7059">
                  <c:v>42754</c:v>
                </c:pt>
                <c:pt idx="7060">
                  <c:v>42755</c:v>
                </c:pt>
                <c:pt idx="7061">
                  <c:v>42758</c:v>
                </c:pt>
                <c:pt idx="7062">
                  <c:v>42759</c:v>
                </c:pt>
                <c:pt idx="7063">
                  <c:v>42760</c:v>
                </c:pt>
                <c:pt idx="7064">
                  <c:v>42761</c:v>
                </c:pt>
                <c:pt idx="7065">
                  <c:v>42762</c:v>
                </c:pt>
                <c:pt idx="7066">
                  <c:v>42765</c:v>
                </c:pt>
                <c:pt idx="7067">
                  <c:v>42766</c:v>
                </c:pt>
                <c:pt idx="7068">
                  <c:v>42767</c:v>
                </c:pt>
                <c:pt idx="7069">
                  <c:v>42768</c:v>
                </c:pt>
                <c:pt idx="7070">
                  <c:v>42769</c:v>
                </c:pt>
                <c:pt idx="7071">
                  <c:v>42772</c:v>
                </c:pt>
                <c:pt idx="7072">
                  <c:v>42773</c:v>
                </c:pt>
                <c:pt idx="7073">
                  <c:v>42774</c:v>
                </c:pt>
                <c:pt idx="7074">
                  <c:v>42775</c:v>
                </c:pt>
                <c:pt idx="7075">
                  <c:v>42776</c:v>
                </c:pt>
                <c:pt idx="7076">
                  <c:v>42779</c:v>
                </c:pt>
                <c:pt idx="7077">
                  <c:v>42780</c:v>
                </c:pt>
                <c:pt idx="7078">
                  <c:v>42781</c:v>
                </c:pt>
                <c:pt idx="7079">
                  <c:v>42782</c:v>
                </c:pt>
                <c:pt idx="7080">
                  <c:v>42783</c:v>
                </c:pt>
                <c:pt idx="7081">
                  <c:v>42786</c:v>
                </c:pt>
                <c:pt idx="7082">
                  <c:v>42787</c:v>
                </c:pt>
                <c:pt idx="7083">
                  <c:v>42788</c:v>
                </c:pt>
                <c:pt idx="7084">
                  <c:v>42789</c:v>
                </c:pt>
                <c:pt idx="7085">
                  <c:v>42790</c:v>
                </c:pt>
                <c:pt idx="7086">
                  <c:v>42793</c:v>
                </c:pt>
                <c:pt idx="7087">
                  <c:v>42794</c:v>
                </c:pt>
                <c:pt idx="7088">
                  <c:v>42795</c:v>
                </c:pt>
                <c:pt idx="7089">
                  <c:v>42796</c:v>
                </c:pt>
                <c:pt idx="7090">
                  <c:v>42797</c:v>
                </c:pt>
                <c:pt idx="7091">
                  <c:v>42800</c:v>
                </c:pt>
                <c:pt idx="7092">
                  <c:v>42801</c:v>
                </c:pt>
                <c:pt idx="7093">
                  <c:v>42802</c:v>
                </c:pt>
                <c:pt idx="7094">
                  <c:v>42803</c:v>
                </c:pt>
                <c:pt idx="7095">
                  <c:v>42804</c:v>
                </c:pt>
                <c:pt idx="7096">
                  <c:v>42807</c:v>
                </c:pt>
                <c:pt idx="7097">
                  <c:v>42808</c:v>
                </c:pt>
                <c:pt idx="7098">
                  <c:v>42809</c:v>
                </c:pt>
                <c:pt idx="7099">
                  <c:v>42810</c:v>
                </c:pt>
                <c:pt idx="7100">
                  <c:v>42811</c:v>
                </c:pt>
                <c:pt idx="7101">
                  <c:v>42814</c:v>
                </c:pt>
                <c:pt idx="7102">
                  <c:v>42815</c:v>
                </c:pt>
                <c:pt idx="7103">
                  <c:v>42816</c:v>
                </c:pt>
                <c:pt idx="7104">
                  <c:v>42817</c:v>
                </c:pt>
                <c:pt idx="7105">
                  <c:v>42818</c:v>
                </c:pt>
                <c:pt idx="7106">
                  <c:v>42821</c:v>
                </c:pt>
                <c:pt idx="7107">
                  <c:v>42822</c:v>
                </c:pt>
                <c:pt idx="7108">
                  <c:v>42823</c:v>
                </c:pt>
                <c:pt idx="7109">
                  <c:v>42824</c:v>
                </c:pt>
                <c:pt idx="7110">
                  <c:v>42825</c:v>
                </c:pt>
                <c:pt idx="7111">
                  <c:v>42828</c:v>
                </c:pt>
                <c:pt idx="7112">
                  <c:v>42829</c:v>
                </c:pt>
                <c:pt idx="7113">
                  <c:v>42830</c:v>
                </c:pt>
                <c:pt idx="7114">
                  <c:v>42831</c:v>
                </c:pt>
                <c:pt idx="7115">
                  <c:v>42832</c:v>
                </c:pt>
                <c:pt idx="7116">
                  <c:v>42835</c:v>
                </c:pt>
                <c:pt idx="7117">
                  <c:v>42836</c:v>
                </c:pt>
                <c:pt idx="7118">
                  <c:v>42837</c:v>
                </c:pt>
                <c:pt idx="7119">
                  <c:v>42838</c:v>
                </c:pt>
                <c:pt idx="7120">
                  <c:v>42839</c:v>
                </c:pt>
                <c:pt idx="7121">
                  <c:v>42842</c:v>
                </c:pt>
                <c:pt idx="7122">
                  <c:v>42843</c:v>
                </c:pt>
                <c:pt idx="7123">
                  <c:v>42844</c:v>
                </c:pt>
                <c:pt idx="7124">
                  <c:v>42845</c:v>
                </c:pt>
                <c:pt idx="7125">
                  <c:v>42846</c:v>
                </c:pt>
                <c:pt idx="7126">
                  <c:v>42849</c:v>
                </c:pt>
                <c:pt idx="7127">
                  <c:v>42850</c:v>
                </c:pt>
                <c:pt idx="7128">
                  <c:v>42851</c:v>
                </c:pt>
                <c:pt idx="7129">
                  <c:v>42852</c:v>
                </c:pt>
                <c:pt idx="7130">
                  <c:v>42853</c:v>
                </c:pt>
                <c:pt idx="7131">
                  <c:v>42856</c:v>
                </c:pt>
                <c:pt idx="7132">
                  <c:v>42857</c:v>
                </c:pt>
                <c:pt idx="7133">
                  <c:v>42858</c:v>
                </c:pt>
                <c:pt idx="7134">
                  <c:v>42859</c:v>
                </c:pt>
                <c:pt idx="7135">
                  <c:v>42860</c:v>
                </c:pt>
                <c:pt idx="7136">
                  <c:v>42863</c:v>
                </c:pt>
                <c:pt idx="7137">
                  <c:v>42864</c:v>
                </c:pt>
                <c:pt idx="7138">
                  <c:v>42865</c:v>
                </c:pt>
                <c:pt idx="7139">
                  <c:v>42866</c:v>
                </c:pt>
                <c:pt idx="7140">
                  <c:v>42867</c:v>
                </c:pt>
                <c:pt idx="7141">
                  <c:v>42870</c:v>
                </c:pt>
                <c:pt idx="7142">
                  <c:v>42871</c:v>
                </c:pt>
                <c:pt idx="7143">
                  <c:v>42872</c:v>
                </c:pt>
                <c:pt idx="7144">
                  <c:v>42873</c:v>
                </c:pt>
                <c:pt idx="7145">
                  <c:v>42874</c:v>
                </c:pt>
                <c:pt idx="7146">
                  <c:v>42877</c:v>
                </c:pt>
                <c:pt idx="7147">
                  <c:v>42878</c:v>
                </c:pt>
                <c:pt idx="7148">
                  <c:v>42879</c:v>
                </c:pt>
                <c:pt idx="7149">
                  <c:v>42880</c:v>
                </c:pt>
                <c:pt idx="7150">
                  <c:v>42881</c:v>
                </c:pt>
                <c:pt idx="7151">
                  <c:v>42884</c:v>
                </c:pt>
                <c:pt idx="7152">
                  <c:v>42885</c:v>
                </c:pt>
                <c:pt idx="7153">
                  <c:v>42886</c:v>
                </c:pt>
                <c:pt idx="7154">
                  <c:v>42887</c:v>
                </c:pt>
                <c:pt idx="7155">
                  <c:v>42888</c:v>
                </c:pt>
                <c:pt idx="7156">
                  <c:v>42891</c:v>
                </c:pt>
                <c:pt idx="7157">
                  <c:v>42892</c:v>
                </c:pt>
                <c:pt idx="7158">
                  <c:v>42893</c:v>
                </c:pt>
                <c:pt idx="7159">
                  <c:v>42894</c:v>
                </c:pt>
                <c:pt idx="7160">
                  <c:v>42895</c:v>
                </c:pt>
                <c:pt idx="7161">
                  <c:v>42898</c:v>
                </c:pt>
                <c:pt idx="7162">
                  <c:v>42899</c:v>
                </c:pt>
                <c:pt idx="7163">
                  <c:v>42900</c:v>
                </c:pt>
                <c:pt idx="7164">
                  <c:v>42901</c:v>
                </c:pt>
                <c:pt idx="7165">
                  <c:v>42902</c:v>
                </c:pt>
                <c:pt idx="7166">
                  <c:v>42905</c:v>
                </c:pt>
                <c:pt idx="7167">
                  <c:v>42906</c:v>
                </c:pt>
                <c:pt idx="7168">
                  <c:v>42907</c:v>
                </c:pt>
                <c:pt idx="7169">
                  <c:v>42908</c:v>
                </c:pt>
                <c:pt idx="7170">
                  <c:v>42909</c:v>
                </c:pt>
                <c:pt idx="7171">
                  <c:v>42912</c:v>
                </c:pt>
                <c:pt idx="7172">
                  <c:v>42913</c:v>
                </c:pt>
                <c:pt idx="7173">
                  <c:v>42914</c:v>
                </c:pt>
                <c:pt idx="7174">
                  <c:v>42915</c:v>
                </c:pt>
                <c:pt idx="7175">
                  <c:v>42916</c:v>
                </c:pt>
                <c:pt idx="7176">
                  <c:v>42919</c:v>
                </c:pt>
                <c:pt idx="7177">
                  <c:v>42920</c:v>
                </c:pt>
                <c:pt idx="7178">
                  <c:v>42921</c:v>
                </c:pt>
                <c:pt idx="7179">
                  <c:v>42922</c:v>
                </c:pt>
                <c:pt idx="7180">
                  <c:v>42923</c:v>
                </c:pt>
                <c:pt idx="7181">
                  <c:v>42926</c:v>
                </c:pt>
                <c:pt idx="7182">
                  <c:v>42927</c:v>
                </c:pt>
                <c:pt idx="7183">
                  <c:v>42928</c:v>
                </c:pt>
                <c:pt idx="7184">
                  <c:v>42929</c:v>
                </c:pt>
                <c:pt idx="7185">
                  <c:v>42930</c:v>
                </c:pt>
                <c:pt idx="7186">
                  <c:v>42933</c:v>
                </c:pt>
                <c:pt idx="7187">
                  <c:v>42934</c:v>
                </c:pt>
                <c:pt idx="7188">
                  <c:v>42935</c:v>
                </c:pt>
                <c:pt idx="7189">
                  <c:v>42936</c:v>
                </c:pt>
                <c:pt idx="7190">
                  <c:v>42937</c:v>
                </c:pt>
                <c:pt idx="7191">
                  <c:v>42940</c:v>
                </c:pt>
                <c:pt idx="7192">
                  <c:v>42941</c:v>
                </c:pt>
                <c:pt idx="7193">
                  <c:v>42942</c:v>
                </c:pt>
                <c:pt idx="7194">
                  <c:v>42943</c:v>
                </c:pt>
                <c:pt idx="7195">
                  <c:v>42944</c:v>
                </c:pt>
                <c:pt idx="7196">
                  <c:v>42947</c:v>
                </c:pt>
                <c:pt idx="7197">
                  <c:v>42948</c:v>
                </c:pt>
                <c:pt idx="7198">
                  <c:v>42949</c:v>
                </c:pt>
                <c:pt idx="7199">
                  <c:v>42950</c:v>
                </c:pt>
                <c:pt idx="7200">
                  <c:v>42951</c:v>
                </c:pt>
                <c:pt idx="7201">
                  <c:v>42954</c:v>
                </c:pt>
                <c:pt idx="7202">
                  <c:v>42955</c:v>
                </c:pt>
                <c:pt idx="7203">
                  <c:v>42956</c:v>
                </c:pt>
                <c:pt idx="7204">
                  <c:v>42957</c:v>
                </c:pt>
                <c:pt idx="7205">
                  <c:v>42958</c:v>
                </c:pt>
                <c:pt idx="7206">
                  <c:v>42961</c:v>
                </c:pt>
                <c:pt idx="7207">
                  <c:v>42962</c:v>
                </c:pt>
                <c:pt idx="7208">
                  <c:v>42963</c:v>
                </c:pt>
                <c:pt idx="7209">
                  <c:v>42964</c:v>
                </c:pt>
                <c:pt idx="7210">
                  <c:v>42965</c:v>
                </c:pt>
                <c:pt idx="7211">
                  <c:v>42968</c:v>
                </c:pt>
                <c:pt idx="7212">
                  <c:v>42969</c:v>
                </c:pt>
                <c:pt idx="7213">
                  <c:v>42970</c:v>
                </c:pt>
                <c:pt idx="7214">
                  <c:v>42971</c:v>
                </c:pt>
                <c:pt idx="7215">
                  <c:v>42972</c:v>
                </c:pt>
                <c:pt idx="7216">
                  <c:v>42975</c:v>
                </c:pt>
                <c:pt idx="7217">
                  <c:v>42976</c:v>
                </c:pt>
                <c:pt idx="7218">
                  <c:v>42977</c:v>
                </c:pt>
                <c:pt idx="7219">
                  <c:v>42978</c:v>
                </c:pt>
                <c:pt idx="7220">
                  <c:v>42979</c:v>
                </c:pt>
                <c:pt idx="7221">
                  <c:v>42982</c:v>
                </c:pt>
                <c:pt idx="7222">
                  <c:v>42983</c:v>
                </c:pt>
                <c:pt idx="7223">
                  <c:v>42984</c:v>
                </c:pt>
                <c:pt idx="7224">
                  <c:v>42985</c:v>
                </c:pt>
                <c:pt idx="7225">
                  <c:v>42986</c:v>
                </c:pt>
                <c:pt idx="7226">
                  <c:v>42989</c:v>
                </c:pt>
                <c:pt idx="7227">
                  <c:v>42990</c:v>
                </c:pt>
                <c:pt idx="7228">
                  <c:v>42991</c:v>
                </c:pt>
                <c:pt idx="7229">
                  <c:v>42992</c:v>
                </c:pt>
                <c:pt idx="7230">
                  <c:v>42993</c:v>
                </c:pt>
                <c:pt idx="7231">
                  <c:v>42996</c:v>
                </c:pt>
                <c:pt idx="7232">
                  <c:v>42997</c:v>
                </c:pt>
                <c:pt idx="7233">
                  <c:v>42998</c:v>
                </c:pt>
                <c:pt idx="7234">
                  <c:v>42999</c:v>
                </c:pt>
                <c:pt idx="7235">
                  <c:v>43000</c:v>
                </c:pt>
                <c:pt idx="7236">
                  <c:v>43003</c:v>
                </c:pt>
                <c:pt idx="7237">
                  <c:v>43004</c:v>
                </c:pt>
                <c:pt idx="7238">
                  <c:v>43005</c:v>
                </c:pt>
                <c:pt idx="7239">
                  <c:v>43006</c:v>
                </c:pt>
                <c:pt idx="7240">
                  <c:v>43007</c:v>
                </c:pt>
                <c:pt idx="7241">
                  <c:v>43010</c:v>
                </c:pt>
                <c:pt idx="7242">
                  <c:v>43011</c:v>
                </c:pt>
                <c:pt idx="7243">
                  <c:v>43012</c:v>
                </c:pt>
                <c:pt idx="7244">
                  <c:v>43013</c:v>
                </c:pt>
                <c:pt idx="7245">
                  <c:v>43014</c:v>
                </c:pt>
                <c:pt idx="7246">
                  <c:v>43017</c:v>
                </c:pt>
                <c:pt idx="7247">
                  <c:v>43018</c:v>
                </c:pt>
                <c:pt idx="7248">
                  <c:v>43019</c:v>
                </c:pt>
                <c:pt idx="7249">
                  <c:v>43020</c:v>
                </c:pt>
                <c:pt idx="7250">
                  <c:v>43021</c:v>
                </c:pt>
                <c:pt idx="7251">
                  <c:v>43024</c:v>
                </c:pt>
                <c:pt idx="7252">
                  <c:v>43025</c:v>
                </c:pt>
                <c:pt idx="7253">
                  <c:v>43026</c:v>
                </c:pt>
                <c:pt idx="7254">
                  <c:v>43027</c:v>
                </c:pt>
                <c:pt idx="7255">
                  <c:v>43028</c:v>
                </c:pt>
                <c:pt idx="7256">
                  <c:v>43031</c:v>
                </c:pt>
                <c:pt idx="7257">
                  <c:v>43032</c:v>
                </c:pt>
                <c:pt idx="7258">
                  <c:v>43033</c:v>
                </c:pt>
                <c:pt idx="7259">
                  <c:v>43034</c:v>
                </c:pt>
                <c:pt idx="7260">
                  <c:v>43035</c:v>
                </c:pt>
                <c:pt idx="7261">
                  <c:v>43038</c:v>
                </c:pt>
                <c:pt idx="7262">
                  <c:v>43039</c:v>
                </c:pt>
                <c:pt idx="7263">
                  <c:v>43040</c:v>
                </c:pt>
                <c:pt idx="7264">
                  <c:v>43041</c:v>
                </c:pt>
                <c:pt idx="7265">
                  <c:v>43042</c:v>
                </c:pt>
                <c:pt idx="7266">
                  <c:v>43045</c:v>
                </c:pt>
                <c:pt idx="7267">
                  <c:v>43046</c:v>
                </c:pt>
                <c:pt idx="7268">
                  <c:v>43047</c:v>
                </c:pt>
                <c:pt idx="7269">
                  <c:v>43048</c:v>
                </c:pt>
                <c:pt idx="7270">
                  <c:v>43049</c:v>
                </c:pt>
                <c:pt idx="7271">
                  <c:v>43052</c:v>
                </c:pt>
                <c:pt idx="7272">
                  <c:v>43053</c:v>
                </c:pt>
                <c:pt idx="7273">
                  <c:v>43054</c:v>
                </c:pt>
                <c:pt idx="7274">
                  <c:v>43055</c:v>
                </c:pt>
                <c:pt idx="7275">
                  <c:v>43056</c:v>
                </c:pt>
                <c:pt idx="7276">
                  <c:v>43059</c:v>
                </c:pt>
                <c:pt idx="7277">
                  <c:v>43060</c:v>
                </c:pt>
                <c:pt idx="7278">
                  <c:v>43061</c:v>
                </c:pt>
                <c:pt idx="7279">
                  <c:v>43062</c:v>
                </c:pt>
                <c:pt idx="7280">
                  <c:v>43063</c:v>
                </c:pt>
                <c:pt idx="7281">
                  <c:v>43066</c:v>
                </c:pt>
                <c:pt idx="7282">
                  <c:v>43067</c:v>
                </c:pt>
                <c:pt idx="7283">
                  <c:v>43068</c:v>
                </c:pt>
                <c:pt idx="7284">
                  <c:v>43069</c:v>
                </c:pt>
                <c:pt idx="7285">
                  <c:v>43070</c:v>
                </c:pt>
                <c:pt idx="7286">
                  <c:v>43073</c:v>
                </c:pt>
                <c:pt idx="7287">
                  <c:v>43074</c:v>
                </c:pt>
                <c:pt idx="7288">
                  <c:v>43075</c:v>
                </c:pt>
                <c:pt idx="7289">
                  <c:v>43076</c:v>
                </c:pt>
                <c:pt idx="7290">
                  <c:v>43077</c:v>
                </c:pt>
                <c:pt idx="7291">
                  <c:v>43080</c:v>
                </c:pt>
                <c:pt idx="7292">
                  <c:v>43081</c:v>
                </c:pt>
                <c:pt idx="7293">
                  <c:v>43082</c:v>
                </c:pt>
                <c:pt idx="7294">
                  <c:v>43083</c:v>
                </c:pt>
                <c:pt idx="7295">
                  <c:v>43084</c:v>
                </c:pt>
                <c:pt idx="7296">
                  <c:v>43087</c:v>
                </c:pt>
                <c:pt idx="7297">
                  <c:v>43088</c:v>
                </c:pt>
                <c:pt idx="7298">
                  <c:v>43089</c:v>
                </c:pt>
                <c:pt idx="7299">
                  <c:v>43090</c:v>
                </c:pt>
                <c:pt idx="7300">
                  <c:v>43091</c:v>
                </c:pt>
                <c:pt idx="7301">
                  <c:v>43094</c:v>
                </c:pt>
                <c:pt idx="7302">
                  <c:v>43095</c:v>
                </c:pt>
                <c:pt idx="7303">
                  <c:v>43096</c:v>
                </c:pt>
                <c:pt idx="7304">
                  <c:v>43097</c:v>
                </c:pt>
                <c:pt idx="7305">
                  <c:v>43098</c:v>
                </c:pt>
                <c:pt idx="7306">
                  <c:v>43101</c:v>
                </c:pt>
                <c:pt idx="7307">
                  <c:v>43102</c:v>
                </c:pt>
                <c:pt idx="7308">
                  <c:v>43103</c:v>
                </c:pt>
                <c:pt idx="7309">
                  <c:v>43104</c:v>
                </c:pt>
                <c:pt idx="7310">
                  <c:v>43105</c:v>
                </c:pt>
                <c:pt idx="7311">
                  <c:v>43108</c:v>
                </c:pt>
                <c:pt idx="7312">
                  <c:v>43109</c:v>
                </c:pt>
                <c:pt idx="7313">
                  <c:v>43110</c:v>
                </c:pt>
                <c:pt idx="7314">
                  <c:v>43111</c:v>
                </c:pt>
                <c:pt idx="7315">
                  <c:v>43112</c:v>
                </c:pt>
                <c:pt idx="7316">
                  <c:v>43115</c:v>
                </c:pt>
                <c:pt idx="7317">
                  <c:v>43116</c:v>
                </c:pt>
                <c:pt idx="7318">
                  <c:v>43117</c:v>
                </c:pt>
                <c:pt idx="7319">
                  <c:v>43118</c:v>
                </c:pt>
                <c:pt idx="7320">
                  <c:v>43119</c:v>
                </c:pt>
                <c:pt idx="7321">
                  <c:v>43122</c:v>
                </c:pt>
                <c:pt idx="7322">
                  <c:v>43123</c:v>
                </c:pt>
                <c:pt idx="7323">
                  <c:v>43124</c:v>
                </c:pt>
                <c:pt idx="7324">
                  <c:v>43125</c:v>
                </c:pt>
                <c:pt idx="7325">
                  <c:v>43126</c:v>
                </c:pt>
                <c:pt idx="7326">
                  <c:v>43129</c:v>
                </c:pt>
                <c:pt idx="7327">
                  <c:v>43130</c:v>
                </c:pt>
                <c:pt idx="7328">
                  <c:v>43131</c:v>
                </c:pt>
                <c:pt idx="7329">
                  <c:v>43132</c:v>
                </c:pt>
                <c:pt idx="7330">
                  <c:v>43133</c:v>
                </c:pt>
                <c:pt idx="7331">
                  <c:v>43136</c:v>
                </c:pt>
                <c:pt idx="7332">
                  <c:v>43137</c:v>
                </c:pt>
                <c:pt idx="7333">
                  <c:v>43138</c:v>
                </c:pt>
                <c:pt idx="7334">
                  <c:v>43139</c:v>
                </c:pt>
                <c:pt idx="7335">
                  <c:v>43140</c:v>
                </c:pt>
                <c:pt idx="7336">
                  <c:v>43143</c:v>
                </c:pt>
                <c:pt idx="7337">
                  <c:v>43144</c:v>
                </c:pt>
                <c:pt idx="7338">
                  <c:v>43145</c:v>
                </c:pt>
                <c:pt idx="7339">
                  <c:v>43146</c:v>
                </c:pt>
                <c:pt idx="7340">
                  <c:v>43147</c:v>
                </c:pt>
                <c:pt idx="7341">
                  <c:v>43150</c:v>
                </c:pt>
                <c:pt idx="7342">
                  <c:v>43151</c:v>
                </c:pt>
                <c:pt idx="7343">
                  <c:v>43152</c:v>
                </c:pt>
                <c:pt idx="7344">
                  <c:v>43153</c:v>
                </c:pt>
                <c:pt idx="7345">
                  <c:v>43154</c:v>
                </c:pt>
                <c:pt idx="7346">
                  <c:v>43157</c:v>
                </c:pt>
                <c:pt idx="7347">
                  <c:v>43158</c:v>
                </c:pt>
                <c:pt idx="7348">
                  <c:v>43159</c:v>
                </c:pt>
                <c:pt idx="7349">
                  <c:v>43160</c:v>
                </c:pt>
                <c:pt idx="7350">
                  <c:v>43161</c:v>
                </c:pt>
                <c:pt idx="7351">
                  <c:v>43164</c:v>
                </c:pt>
                <c:pt idx="7352">
                  <c:v>43165</c:v>
                </c:pt>
                <c:pt idx="7353">
                  <c:v>43166</c:v>
                </c:pt>
                <c:pt idx="7354">
                  <c:v>43167</c:v>
                </c:pt>
                <c:pt idx="7355">
                  <c:v>43168</c:v>
                </c:pt>
                <c:pt idx="7356">
                  <c:v>43171</c:v>
                </c:pt>
                <c:pt idx="7357">
                  <c:v>43172</c:v>
                </c:pt>
                <c:pt idx="7358">
                  <c:v>43173</c:v>
                </c:pt>
                <c:pt idx="7359">
                  <c:v>43174</c:v>
                </c:pt>
                <c:pt idx="7360">
                  <c:v>43175</c:v>
                </c:pt>
                <c:pt idx="7361">
                  <c:v>43178</c:v>
                </c:pt>
                <c:pt idx="7362">
                  <c:v>43179</c:v>
                </c:pt>
                <c:pt idx="7363">
                  <c:v>43180</c:v>
                </c:pt>
                <c:pt idx="7364">
                  <c:v>43181</c:v>
                </c:pt>
                <c:pt idx="7365">
                  <c:v>43182</c:v>
                </c:pt>
                <c:pt idx="7366">
                  <c:v>43185</c:v>
                </c:pt>
                <c:pt idx="7367">
                  <c:v>43186</c:v>
                </c:pt>
                <c:pt idx="7368">
                  <c:v>43187</c:v>
                </c:pt>
                <c:pt idx="7369">
                  <c:v>43188</c:v>
                </c:pt>
                <c:pt idx="7370">
                  <c:v>43189</c:v>
                </c:pt>
                <c:pt idx="7371">
                  <c:v>43192</c:v>
                </c:pt>
                <c:pt idx="7372">
                  <c:v>43193</c:v>
                </c:pt>
                <c:pt idx="7373">
                  <c:v>43194</c:v>
                </c:pt>
                <c:pt idx="7374">
                  <c:v>43195</c:v>
                </c:pt>
                <c:pt idx="7375">
                  <c:v>43196</c:v>
                </c:pt>
                <c:pt idx="7376">
                  <c:v>43199</c:v>
                </c:pt>
                <c:pt idx="7377">
                  <c:v>43200</c:v>
                </c:pt>
                <c:pt idx="7378">
                  <c:v>43201</c:v>
                </c:pt>
                <c:pt idx="7379">
                  <c:v>43202</c:v>
                </c:pt>
                <c:pt idx="7380">
                  <c:v>43203</c:v>
                </c:pt>
                <c:pt idx="7381">
                  <c:v>43206</c:v>
                </c:pt>
                <c:pt idx="7382">
                  <c:v>43207</c:v>
                </c:pt>
                <c:pt idx="7383">
                  <c:v>43208</c:v>
                </c:pt>
                <c:pt idx="7384">
                  <c:v>43209</c:v>
                </c:pt>
                <c:pt idx="7385">
                  <c:v>43210</c:v>
                </c:pt>
                <c:pt idx="7386">
                  <c:v>43213</c:v>
                </c:pt>
                <c:pt idx="7387">
                  <c:v>43214</c:v>
                </c:pt>
                <c:pt idx="7388">
                  <c:v>43215</c:v>
                </c:pt>
                <c:pt idx="7389">
                  <c:v>43216</c:v>
                </c:pt>
                <c:pt idx="7390">
                  <c:v>43217</c:v>
                </c:pt>
                <c:pt idx="7391">
                  <c:v>43220</c:v>
                </c:pt>
                <c:pt idx="7392">
                  <c:v>43221</c:v>
                </c:pt>
                <c:pt idx="7393">
                  <c:v>43222</c:v>
                </c:pt>
                <c:pt idx="7394">
                  <c:v>43223</c:v>
                </c:pt>
                <c:pt idx="7395">
                  <c:v>43224</c:v>
                </c:pt>
                <c:pt idx="7396">
                  <c:v>43227</c:v>
                </c:pt>
                <c:pt idx="7397">
                  <c:v>43228</c:v>
                </c:pt>
                <c:pt idx="7398">
                  <c:v>43229</c:v>
                </c:pt>
                <c:pt idx="7399">
                  <c:v>43230</c:v>
                </c:pt>
                <c:pt idx="7400">
                  <c:v>43231</c:v>
                </c:pt>
                <c:pt idx="7401">
                  <c:v>43234</c:v>
                </c:pt>
                <c:pt idx="7402">
                  <c:v>43235</c:v>
                </c:pt>
                <c:pt idx="7403">
                  <c:v>43236</c:v>
                </c:pt>
                <c:pt idx="7404">
                  <c:v>43237</c:v>
                </c:pt>
                <c:pt idx="7405">
                  <c:v>43238</c:v>
                </c:pt>
                <c:pt idx="7406">
                  <c:v>43241</c:v>
                </c:pt>
                <c:pt idx="7407">
                  <c:v>43242</c:v>
                </c:pt>
                <c:pt idx="7408">
                  <c:v>43243</c:v>
                </c:pt>
                <c:pt idx="7409">
                  <c:v>43244</c:v>
                </c:pt>
                <c:pt idx="7410">
                  <c:v>43245</c:v>
                </c:pt>
                <c:pt idx="7411">
                  <c:v>43248</c:v>
                </c:pt>
                <c:pt idx="7412">
                  <c:v>43249</c:v>
                </c:pt>
                <c:pt idx="7413">
                  <c:v>43250</c:v>
                </c:pt>
                <c:pt idx="7414">
                  <c:v>43251</c:v>
                </c:pt>
                <c:pt idx="7415">
                  <c:v>43252</c:v>
                </c:pt>
                <c:pt idx="7416">
                  <c:v>43255</c:v>
                </c:pt>
                <c:pt idx="7417">
                  <c:v>43256</c:v>
                </c:pt>
                <c:pt idx="7418">
                  <c:v>43257</c:v>
                </c:pt>
                <c:pt idx="7419">
                  <c:v>43258</c:v>
                </c:pt>
                <c:pt idx="7420">
                  <c:v>43259</c:v>
                </c:pt>
                <c:pt idx="7421">
                  <c:v>43262</c:v>
                </c:pt>
                <c:pt idx="7422">
                  <c:v>43263</c:v>
                </c:pt>
                <c:pt idx="7423">
                  <c:v>43264</c:v>
                </c:pt>
                <c:pt idx="7424">
                  <c:v>43265</c:v>
                </c:pt>
                <c:pt idx="7425">
                  <c:v>43266</c:v>
                </c:pt>
                <c:pt idx="7426">
                  <c:v>43269</c:v>
                </c:pt>
                <c:pt idx="7427">
                  <c:v>43270</c:v>
                </c:pt>
                <c:pt idx="7428">
                  <c:v>43271</c:v>
                </c:pt>
                <c:pt idx="7429">
                  <c:v>43272</c:v>
                </c:pt>
                <c:pt idx="7430">
                  <c:v>43273</c:v>
                </c:pt>
                <c:pt idx="7431">
                  <c:v>43276</c:v>
                </c:pt>
                <c:pt idx="7432">
                  <c:v>43277</c:v>
                </c:pt>
                <c:pt idx="7433">
                  <c:v>43278</c:v>
                </c:pt>
                <c:pt idx="7434">
                  <c:v>43279</c:v>
                </c:pt>
                <c:pt idx="7435">
                  <c:v>43280</c:v>
                </c:pt>
                <c:pt idx="7436">
                  <c:v>43283</c:v>
                </c:pt>
                <c:pt idx="7437">
                  <c:v>43284</c:v>
                </c:pt>
                <c:pt idx="7438">
                  <c:v>43285</c:v>
                </c:pt>
                <c:pt idx="7439">
                  <c:v>43286</c:v>
                </c:pt>
                <c:pt idx="7440">
                  <c:v>43287</c:v>
                </c:pt>
                <c:pt idx="7441">
                  <c:v>43290</c:v>
                </c:pt>
                <c:pt idx="7442">
                  <c:v>43291</c:v>
                </c:pt>
                <c:pt idx="7443">
                  <c:v>43292</c:v>
                </c:pt>
                <c:pt idx="7444">
                  <c:v>43293</c:v>
                </c:pt>
                <c:pt idx="7445">
                  <c:v>43294</c:v>
                </c:pt>
                <c:pt idx="7446">
                  <c:v>43297</c:v>
                </c:pt>
                <c:pt idx="7447">
                  <c:v>43298</c:v>
                </c:pt>
                <c:pt idx="7448">
                  <c:v>43299</c:v>
                </c:pt>
                <c:pt idx="7449">
                  <c:v>43300</c:v>
                </c:pt>
                <c:pt idx="7450">
                  <c:v>43301</c:v>
                </c:pt>
                <c:pt idx="7451">
                  <c:v>43304</c:v>
                </c:pt>
                <c:pt idx="7452">
                  <c:v>43305</c:v>
                </c:pt>
                <c:pt idx="7453">
                  <c:v>43306</c:v>
                </c:pt>
                <c:pt idx="7454">
                  <c:v>43307</c:v>
                </c:pt>
                <c:pt idx="7455">
                  <c:v>43308</c:v>
                </c:pt>
                <c:pt idx="7456">
                  <c:v>43311</c:v>
                </c:pt>
                <c:pt idx="7457">
                  <c:v>43312</c:v>
                </c:pt>
                <c:pt idx="7458">
                  <c:v>43313</c:v>
                </c:pt>
                <c:pt idx="7459">
                  <c:v>43314</c:v>
                </c:pt>
                <c:pt idx="7460">
                  <c:v>43315</c:v>
                </c:pt>
                <c:pt idx="7461">
                  <c:v>43318</c:v>
                </c:pt>
                <c:pt idx="7462">
                  <c:v>43319</c:v>
                </c:pt>
                <c:pt idx="7463">
                  <c:v>43320</c:v>
                </c:pt>
                <c:pt idx="7464">
                  <c:v>43321</c:v>
                </c:pt>
                <c:pt idx="7465">
                  <c:v>43322</c:v>
                </c:pt>
                <c:pt idx="7466">
                  <c:v>43325</c:v>
                </c:pt>
                <c:pt idx="7467">
                  <c:v>43326</c:v>
                </c:pt>
                <c:pt idx="7468">
                  <c:v>43327</c:v>
                </c:pt>
                <c:pt idx="7469">
                  <c:v>43328</c:v>
                </c:pt>
                <c:pt idx="7470">
                  <c:v>43329</c:v>
                </c:pt>
                <c:pt idx="7471">
                  <c:v>43332</c:v>
                </c:pt>
                <c:pt idx="7472">
                  <c:v>43333</c:v>
                </c:pt>
                <c:pt idx="7473">
                  <c:v>43334</c:v>
                </c:pt>
                <c:pt idx="7474">
                  <c:v>43335</c:v>
                </c:pt>
                <c:pt idx="7475">
                  <c:v>43336</c:v>
                </c:pt>
                <c:pt idx="7476">
                  <c:v>43339</c:v>
                </c:pt>
                <c:pt idx="7477">
                  <c:v>43340</c:v>
                </c:pt>
                <c:pt idx="7478">
                  <c:v>43341</c:v>
                </c:pt>
                <c:pt idx="7479">
                  <c:v>43342</c:v>
                </c:pt>
                <c:pt idx="7480">
                  <c:v>43343</c:v>
                </c:pt>
                <c:pt idx="7481">
                  <c:v>43346</c:v>
                </c:pt>
                <c:pt idx="7482">
                  <c:v>43347</c:v>
                </c:pt>
                <c:pt idx="7483">
                  <c:v>43348</c:v>
                </c:pt>
                <c:pt idx="7484">
                  <c:v>43349</c:v>
                </c:pt>
                <c:pt idx="7485">
                  <c:v>43350</c:v>
                </c:pt>
                <c:pt idx="7486">
                  <c:v>43353</c:v>
                </c:pt>
                <c:pt idx="7487">
                  <c:v>43354</c:v>
                </c:pt>
                <c:pt idx="7488">
                  <c:v>43355</c:v>
                </c:pt>
                <c:pt idx="7489">
                  <c:v>43356</c:v>
                </c:pt>
                <c:pt idx="7490">
                  <c:v>43357</c:v>
                </c:pt>
                <c:pt idx="7491">
                  <c:v>43360</c:v>
                </c:pt>
                <c:pt idx="7492">
                  <c:v>43361</c:v>
                </c:pt>
                <c:pt idx="7493">
                  <c:v>43362</c:v>
                </c:pt>
                <c:pt idx="7494">
                  <c:v>43363</c:v>
                </c:pt>
                <c:pt idx="7495">
                  <c:v>43364</c:v>
                </c:pt>
                <c:pt idx="7496">
                  <c:v>43367</c:v>
                </c:pt>
                <c:pt idx="7497">
                  <c:v>43368</c:v>
                </c:pt>
                <c:pt idx="7498">
                  <c:v>43369</c:v>
                </c:pt>
                <c:pt idx="7499">
                  <c:v>43370</c:v>
                </c:pt>
                <c:pt idx="7500">
                  <c:v>43371</c:v>
                </c:pt>
                <c:pt idx="7501">
                  <c:v>43374</c:v>
                </c:pt>
                <c:pt idx="7502">
                  <c:v>43375</c:v>
                </c:pt>
                <c:pt idx="7503">
                  <c:v>43376</c:v>
                </c:pt>
                <c:pt idx="7504">
                  <c:v>43377</c:v>
                </c:pt>
                <c:pt idx="7505">
                  <c:v>43378</c:v>
                </c:pt>
                <c:pt idx="7506">
                  <c:v>43381</c:v>
                </c:pt>
                <c:pt idx="7507">
                  <c:v>43382</c:v>
                </c:pt>
                <c:pt idx="7508">
                  <c:v>43383</c:v>
                </c:pt>
                <c:pt idx="7509">
                  <c:v>43384</c:v>
                </c:pt>
                <c:pt idx="7510">
                  <c:v>43385</c:v>
                </c:pt>
                <c:pt idx="7511">
                  <c:v>43388</c:v>
                </c:pt>
                <c:pt idx="7512">
                  <c:v>43389</c:v>
                </c:pt>
                <c:pt idx="7513">
                  <c:v>43390</c:v>
                </c:pt>
                <c:pt idx="7514">
                  <c:v>43391</c:v>
                </c:pt>
                <c:pt idx="7515">
                  <c:v>43392</c:v>
                </c:pt>
                <c:pt idx="7516">
                  <c:v>43395</c:v>
                </c:pt>
                <c:pt idx="7517">
                  <c:v>43396</c:v>
                </c:pt>
                <c:pt idx="7518">
                  <c:v>43397</c:v>
                </c:pt>
                <c:pt idx="7519">
                  <c:v>43398</c:v>
                </c:pt>
                <c:pt idx="7520">
                  <c:v>43399</c:v>
                </c:pt>
                <c:pt idx="7521">
                  <c:v>43402</c:v>
                </c:pt>
                <c:pt idx="7522">
                  <c:v>43403</c:v>
                </c:pt>
                <c:pt idx="7523">
                  <c:v>43404</c:v>
                </c:pt>
                <c:pt idx="7524">
                  <c:v>43405</c:v>
                </c:pt>
                <c:pt idx="7525">
                  <c:v>43406</c:v>
                </c:pt>
                <c:pt idx="7526">
                  <c:v>43409</c:v>
                </c:pt>
                <c:pt idx="7527">
                  <c:v>43410</c:v>
                </c:pt>
                <c:pt idx="7528">
                  <c:v>43411</c:v>
                </c:pt>
                <c:pt idx="7529">
                  <c:v>43412</c:v>
                </c:pt>
                <c:pt idx="7530">
                  <c:v>43413</c:v>
                </c:pt>
                <c:pt idx="7531">
                  <c:v>43416</c:v>
                </c:pt>
                <c:pt idx="7532">
                  <c:v>43417</c:v>
                </c:pt>
                <c:pt idx="7533">
                  <c:v>43418</c:v>
                </c:pt>
                <c:pt idx="7534">
                  <c:v>43419</c:v>
                </c:pt>
                <c:pt idx="7535">
                  <c:v>43420</c:v>
                </c:pt>
                <c:pt idx="7536">
                  <c:v>43423</c:v>
                </c:pt>
                <c:pt idx="7537">
                  <c:v>43424</c:v>
                </c:pt>
                <c:pt idx="7538">
                  <c:v>43425</c:v>
                </c:pt>
                <c:pt idx="7539">
                  <c:v>43426</c:v>
                </c:pt>
                <c:pt idx="7540">
                  <c:v>43427</c:v>
                </c:pt>
                <c:pt idx="7541">
                  <c:v>43430</c:v>
                </c:pt>
                <c:pt idx="7542">
                  <c:v>43431</c:v>
                </c:pt>
                <c:pt idx="7543">
                  <c:v>43432</c:v>
                </c:pt>
                <c:pt idx="7544">
                  <c:v>43433</c:v>
                </c:pt>
                <c:pt idx="7545">
                  <c:v>43434</c:v>
                </c:pt>
                <c:pt idx="7546">
                  <c:v>43437</c:v>
                </c:pt>
                <c:pt idx="7547">
                  <c:v>43438</c:v>
                </c:pt>
                <c:pt idx="7548">
                  <c:v>43439</c:v>
                </c:pt>
                <c:pt idx="7549">
                  <c:v>43440</c:v>
                </c:pt>
                <c:pt idx="7550">
                  <c:v>43441</c:v>
                </c:pt>
                <c:pt idx="7551">
                  <c:v>43444</c:v>
                </c:pt>
                <c:pt idx="7552">
                  <c:v>43445</c:v>
                </c:pt>
                <c:pt idx="7553">
                  <c:v>43446</c:v>
                </c:pt>
                <c:pt idx="7554">
                  <c:v>43447</c:v>
                </c:pt>
                <c:pt idx="7555">
                  <c:v>43448</c:v>
                </c:pt>
                <c:pt idx="7556">
                  <c:v>43451</c:v>
                </c:pt>
                <c:pt idx="7557">
                  <c:v>43452</c:v>
                </c:pt>
                <c:pt idx="7558">
                  <c:v>43453</c:v>
                </c:pt>
                <c:pt idx="7559">
                  <c:v>43454</c:v>
                </c:pt>
                <c:pt idx="7560">
                  <c:v>43455</c:v>
                </c:pt>
                <c:pt idx="7561">
                  <c:v>43458</c:v>
                </c:pt>
                <c:pt idx="7562">
                  <c:v>43459</c:v>
                </c:pt>
                <c:pt idx="7563">
                  <c:v>43460</c:v>
                </c:pt>
                <c:pt idx="7564">
                  <c:v>43461</c:v>
                </c:pt>
                <c:pt idx="7565">
                  <c:v>43462</c:v>
                </c:pt>
                <c:pt idx="7566">
                  <c:v>43465</c:v>
                </c:pt>
                <c:pt idx="7567">
                  <c:v>43466</c:v>
                </c:pt>
                <c:pt idx="7568">
                  <c:v>43467</c:v>
                </c:pt>
                <c:pt idx="7569">
                  <c:v>43468</c:v>
                </c:pt>
                <c:pt idx="7570">
                  <c:v>43469</c:v>
                </c:pt>
                <c:pt idx="7571">
                  <c:v>43472</c:v>
                </c:pt>
                <c:pt idx="7572">
                  <c:v>43473</c:v>
                </c:pt>
                <c:pt idx="7573">
                  <c:v>43474</c:v>
                </c:pt>
                <c:pt idx="7574">
                  <c:v>43475</c:v>
                </c:pt>
                <c:pt idx="7575">
                  <c:v>43476</c:v>
                </c:pt>
                <c:pt idx="7576">
                  <c:v>43479</c:v>
                </c:pt>
                <c:pt idx="7577">
                  <c:v>43480</c:v>
                </c:pt>
                <c:pt idx="7578">
                  <c:v>43481</c:v>
                </c:pt>
                <c:pt idx="7579">
                  <c:v>43482</c:v>
                </c:pt>
                <c:pt idx="7580">
                  <c:v>43483</c:v>
                </c:pt>
                <c:pt idx="7581">
                  <c:v>43486</c:v>
                </c:pt>
                <c:pt idx="7582">
                  <c:v>43487</c:v>
                </c:pt>
                <c:pt idx="7583">
                  <c:v>43488</c:v>
                </c:pt>
                <c:pt idx="7584">
                  <c:v>43489</c:v>
                </c:pt>
                <c:pt idx="7585">
                  <c:v>43490</c:v>
                </c:pt>
                <c:pt idx="7586">
                  <c:v>43493</c:v>
                </c:pt>
                <c:pt idx="7587">
                  <c:v>43494</c:v>
                </c:pt>
                <c:pt idx="7588">
                  <c:v>43495</c:v>
                </c:pt>
                <c:pt idx="7589">
                  <c:v>43496</c:v>
                </c:pt>
                <c:pt idx="7590">
                  <c:v>43497</c:v>
                </c:pt>
                <c:pt idx="7591">
                  <c:v>43500</c:v>
                </c:pt>
                <c:pt idx="7592">
                  <c:v>43501</c:v>
                </c:pt>
                <c:pt idx="7593">
                  <c:v>43502</c:v>
                </c:pt>
                <c:pt idx="7594">
                  <c:v>43503</c:v>
                </c:pt>
                <c:pt idx="7595">
                  <c:v>43504</c:v>
                </c:pt>
                <c:pt idx="7596">
                  <c:v>43507</c:v>
                </c:pt>
                <c:pt idx="7597">
                  <c:v>43508</c:v>
                </c:pt>
                <c:pt idx="7598">
                  <c:v>43509</c:v>
                </c:pt>
                <c:pt idx="7599">
                  <c:v>43510</c:v>
                </c:pt>
                <c:pt idx="7600">
                  <c:v>43511</c:v>
                </c:pt>
                <c:pt idx="7601">
                  <c:v>43514</c:v>
                </c:pt>
                <c:pt idx="7602">
                  <c:v>43515</c:v>
                </c:pt>
                <c:pt idx="7603">
                  <c:v>43516</c:v>
                </c:pt>
                <c:pt idx="7604">
                  <c:v>43517</c:v>
                </c:pt>
                <c:pt idx="7605">
                  <c:v>43518</c:v>
                </c:pt>
                <c:pt idx="7606">
                  <c:v>43521</c:v>
                </c:pt>
                <c:pt idx="7607">
                  <c:v>43522</c:v>
                </c:pt>
                <c:pt idx="7608">
                  <c:v>43523</c:v>
                </c:pt>
                <c:pt idx="7609">
                  <c:v>43524</c:v>
                </c:pt>
                <c:pt idx="7610">
                  <c:v>43525</c:v>
                </c:pt>
                <c:pt idx="7611">
                  <c:v>43528</c:v>
                </c:pt>
                <c:pt idx="7612">
                  <c:v>43529</c:v>
                </c:pt>
                <c:pt idx="7613">
                  <c:v>43530</c:v>
                </c:pt>
                <c:pt idx="7614">
                  <c:v>43531</c:v>
                </c:pt>
                <c:pt idx="7615">
                  <c:v>43532</c:v>
                </c:pt>
                <c:pt idx="7616">
                  <c:v>43535</c:v>
                </c:pt>
                <c:pt idx="7617">
                  <c:v>43536</c:v>
                </c:pt>
                <c:pt idx="7618">
                  <c:v>43537</c:v>
                </c:pt>
                <c:pt idx="7619">
                  <c:v>43538</c:v>
                </c:pt>
                <c:pt idx="7620">
                  <c:v>43539</c:v>
                </c:pt>
                <c:pt idx="7621">
                  <c:v>43542</c:v>
                </c:pt>
                <c:pt idx="7622">
                  <c:v>43543</c:v>
                </c:pt>
                <c:pt idx="7623">
                  <c:v>43544</c:v>
                </c:pt>
                <c:pt idx="7624">
                  <c:v>43545</c:v>
                </c:pt>
                <c:pt idx="7625">
                  <c:v>43546</c:v>
                </c:pt>
                <c:pt idx="7626">
                  <c:v>43549</c:v>
                </c:pt>
                <c:pt idx="7627">
                  <c:v>43550</c:v>
                </c:pt>
                <c:pt idx="7628">
                  <c:v>43551</c:v>
                </c:pt>
                <c:pt idx="7629">
                  <c:v>43552</c:v>
                </c:pt>
                <c:pt idx="7630">
                  <c:v>43553</c:v>
                </c:pt>
                <c:pt idx="7631">
                  <c:v>43556</c:v>
                </c:pt>
                <c:pt idx="7632">
                  <c:v>43557</c:v>
                </c:pt>
                <c:pt idx="7633">
                  <c:v>43558</c:v>
                </c:pt>
                <c:pt idx="7634">
                  <c:v>43559</c:v>
                </c:pt>
                <c:pt idx="7635">
                  <c:v>43560</c:v>
                </c:pt>
                <c:pt idx="7636">
                  <c:v>43563</c:v>
                </c:pt>
                <c:pt idx="7637">
                  <c:v>43564</c:v>
                </c:pt>
                <c:pt idx="7638">
                  <c:v>43565</c:v>
                </c:pt>
                <c:pt idx="7639">
                  <c:v>43566</c:v>
                </c:pt>
                <c:pt idx="7640">
                  <c:v>43567</c:v>
                </c:pt>
                <c:pt idx="7641">
                  <c:v>43570</c:v>
                </c:pt>
                <c:pt idx="7642">
                  <c:v>43571</c:v>
                </c:pt>
                <c:pt idx="7643">
                  <c:v>43572</c:v>
                </c:pt>
                <c:pt idx="7644">
                  <c:v>43573</c:v>
                </c:pt>
                <c:pt idx="7645">
                  <c:v>43574</c:v>
                </c:pt>
                <c:pt idx="7646">
                  <c:v>43577</c:v>
                </c:pt>
                <c:pt idx="7647">
                  <c:v>43578</c:v>
                </c:pt>
                <c:pt idx="7648">
                  <c:v>43579</c:v>
                </c:pt>
                <c:pt idx="7649">
                  <c:v>43580</c:v>
                </c:pt>
                <c:pt idx="7650">
                  <c:v>43581</c:v>
                </c:pt>
                <c:pt idx="7651">
                  <c:v>43584</c:v>
                </c:pt>
                <c:pt idx="7652">
                  <c:v>43585</c:v>
                </c:pt>
                <c:pt idx="7653">
                  <c:v>43586</c:v>
                </c:pt>
                <c:pt idx="7654">
                  <c:v>43587</c:v>
                </c:pt>
                <c:pt idx="7655">
                  <c:v>43588</c:v>
                </c:pt>
                <c:pt idx="7656">
                  <c:v>43591</c:v>
                </c:pt>
                <c:pt idx="7657">
                  <c:v>43592</c:v>
                </c:pt>
                <c:pt idx="7658">
                  <c:v>43593</c:v>
                </c:pt>
                <c:pt idx="7659">
                  <c:v>43594</c:v>
                </c:pt>
                <c:pt idx="7660">
                  <c:v>43595</c:v>
                </c:pt>
                <c:pt idx="7661">
                  <c:v>43598</c:v>
                </c:pt>
                <c:pt idx="7662">
                  <c:v>43599</c:v>
                </c:pt>
                <c:pt idx="7663">
                  <c:v>43600</c:v>
                </c:pt>
                <c:pt idx="7664">
                  <c:v>43601</c:v>
                </c:pt>
                <c:pt idx="7665">
                  <c:v>43602</c:v>
                </c:pt>
                <c:pt idx="7666">
                  <c:v>43605</c:v>
                </c:pt>
                <c:pt idx="7667">
                  <c:v>43606</c:v>
                </c:pt>
                <c:pt idx="7668">
                  <c:v>43607</c:v>
                </c:pt>
                <c:pt idx="7669">
                  <c:v>43608</c:v>
                </c:pt>
                <c:pt idx="7670">
                  <c:v>43609</c:v>
                </c:pt>
                <c:pt idx="7671">
                  <c:v>43612</c:v>
                </c:pt>
                <c:pt idx="7672">
                  <c:v>43613</c:v>
                </c:pt>
                <c:pt idx="7673">
                  <c:v>43614</c:v>
                </c:pt>
                <c:pt idx="7674">
                  <c:v>43615</c:v>
                </c:pt>
                <c:pt idx="7675">
                  <c:v>43616</c:v>
                </c:pt>
                <c:pt idx="7676">
                  <c:v>43619</c:v>
                </c:pt>
                <c:pt idx="7677">
                  <c:v>43620</c:v>
                </c:pt>
                <c:pt idx="7678">
                  <c:v>43621</c:v>
                </c:pt>
                <c:pt idx="7679">
                  <c:v>43622</c:v>
                </c:pt>
                <c:pt idx="7680">
                  <c:v>43623</c:v>
                </c:pt>
                <c:pt idx="7681">
                  <c:v>43626</c:v>
                </c:pt>
                <c:pt idx="7682">
                  <c:v>43627</c:v>
                </c:pt>
                <c:pt idx="7683">
                  <c:v>43628</c:v>
                </c:pt>
                <c:pt idx="7684">
                  <c:v>43629</c:v>
                </c:pt>
                <c:pt idx="7685">
                  <c:v>43630</c:v>
                </c:pt>
                <c:pt idx="7686">
                  <c:v>43633</c:v>
                </c:pt>
                <c:pt idx="7687">
                  <c:v>43634</c:v>
                </c:pt>
                <c:pt idx="7688">
                  <c:v>43635</c:v>
                </c:pt>
                <c:pt idx="7689">
                  <c:v>43636</c:v>
                </c:pt>
                <c:pt idx="7690">
                  <c:v>43637</c:v>
                </c:pt>
                <c:pt idx="7691">
                  <c:v>43640</c:v>
                </c:pt>
                <c:pt idx="7692">
                  <c:v>43641</c:v>
                </c:pt>
                <c:pt idx="7693">
                  <c:v>43642</c:v>
                </c:pt>
                <c:pt idx="7694">
                  <c:v>43643</c:v>
                </c:pt>
                <c:pt idx="7695">
                  <c:v>43644</c:v>
                </c:pt>
                <c:pt idx="7696">
                  <c:v>43647</c:v>
                </c:pt>
                <c:pt idx="7697">
                  <c:v>43648</c:v>
                </c:pt>
                <c:pt idx="7698">
                  <c:v>43649</c:v>
                </c:pt>
                <c:pt idx="7699">
                  <c:v>43650</c:v>
                </c:pt>
                <c:pt idx="7700">
                  <c:v>43651</c:v>
                </c:pt>
                <c:pt idx="7701">
                  <c:v>43654</c:v>
                </c:pt>
                <c:pt idx="7702">
                  <c:v>43655</c:v>
                </c:pt>
                <c:pt idx="7703">
                  <c:v>43656</c:v>
                </c:pt>
                <c:pt idx="7704">
                  <c:v>43657</c:v>
                </c:pt>
                <c:pt idx="7705">
                  <c:v>43658</c:v>
                </c:pt>
                <c:pt idx="7706">
                  <c:v>43661</c:v>
                </c:pt>
                <c:pt idx="7707">
                  <c:v>43662</c:v>
                </c:pt>
                <c:pt idx="7708">
                  <c:v>43663</c:v>
                </c:pt>
                <c:pt idx="7709">
                  <c:v>43664</c:v>
                </c:pt>
                <c:pt idx="7710">
                  <c:v>43665</c:v>
                </c:pt>
                <c:pt idx="7711">
                  <c:v>43668</c:v>
                </c:pt>
                <c:pt idx="7712">
                  <c:v>43669</c:v>
                </c:pt>
                <c:pt idx="7713">
                  <c:v>43670</c:v>
                </c:pt>
                <c:pt idx="7714">
                  <c:v>43671</c:v>
                </c:pt>
                <c:pt idx="7715">
                  <c:v>43672</c:v>
                </c:pt>
                <c:pt idx="7716">
                  <c:v>43675</c:v>
                </c:pt>
                <c:pt idx="7717">
                  <c:v>43676</c:v>
                </c:pt>
                <c:pt idx="7718">
                  <c:v>43677</c:v>
                </c:pt>
                <c:pt idx="7719">
                  <c:v>43678</c:v>
                </c:pt>
                <c:pt idx="7720">
                  <c:v>43679</c:v>
                </c:pt>
                <c:pt idx="7721">
                  <c:v>43682</c:v>
                </c:pt>
                <c:pt idx="7722">
                  <c:v>43683</c:v>
                </c:pt>
                <c:pt idx="7723">
                  <c:v>43684</c:v>
                </c:pt>
                <c:pt idx="7724">
                  <c:v>43685</c:v>
                </c:pt>
                <c:pt idx="7725">
                  <c:v>43686</c:v>
                </c:pt>
                <c:pt idx="7726">
                  <c:v>43689</c:v>
                </c:pt>
                <c:pt idx="7727">
                  <c:v>43690</c:v>
                </c:pt>
                <c:pt idx="7728">
                  <c:v>43691</c:v>
                </c:pt>
                <c:pt idx="7729">
                  <c:v>43692</c:v>
                </c:pt>
                <c:pt idx="7730">
                  <c:v>43693</c:v>
                </c:pt>
                <c:pt idx="7731">
                  <c:v>43696</c:v>
                </c:pt>
                <c:pt idx="7732">
                  <c:v>43697</c:v>
                </c:pt>
                <c:pt idx="7733">
                  <c:v>43698</c:v>
                </c:pt>
                <c:pt idx="7734">
                  <c:v>43699</c:v>
                </c:pt>
                <c:pt idx="7735">
                  <c:v>43700</c:v>
                </c:pt>
                <c:pt idx="7736">
                  <c:v>43703</c:v>
                </c:pt>
                <c:pt idx="7737">
                  <c:v>43704</c:v>
                </c:pt>
                <c:pt idx="7738">
                  <c:v>43705</c:v>
                </c:pt>
                <c:pt idx="7739">
                  <c:v>43706</c:v>
                </c:pt>
                <c:pt idx="7740">
                  <c:v>43707</c:v>
                </c:pt>
                <c:pt idx="7741">
                  <c:v>43710</c:v>
                </c:pt>
                <c:pt idx="7742">
                  <c:v>43711</c:v>
                </c:pt>
                <c:pt idx="7743">
                  <c:v>43712</c:v>
                </c:pt>
                <c:pt idx="7744">
                  <c:v>43713</c:v>
                </c:pt>
                <c:pt idx="7745">
                  <c:v>43714</c:v>
                </c:pt>
                <c:pt idx="7746">
                  <c:v>43717</c:v>
                </c:pt>
                <c:pt idx="7747">
                  <c:v>43718</c:v>
                </c:pt>
                <c:pt idx="7748">
                  <c:v>43719</c:v>
                </c:pt>
                <c:pt idx="7749">
                  <c:v>43720</c:v>
                </c:pt>
                <c:pt idx="7750">
                  <c:v>43721</c:v>
                </c:pt>
                <c:pt idx="7751">
                  <c:v>43724</c:v>
                </c:pt>
                <c:pt idx="7752">
                  <c:v>43725</c:v>
                </c:pt>
                <c:pt idx="7753">
                  <c:v>43726</c:v>
                </c:pt>
                <c:pt idx="7754">
                  <c:v>43727</c:v>
                </c:pt>
                <c:pt idx="7755">
                  <c:v>43728</c:v>
                </c:pt>
                <c:pt idx="7756">
                  <c:v>43731</c:v>
                </c:pt>
                <c:pt idx="7757">
                  <c:v>43732</c:v>
                </c:pt>
                <c:pt idx="7758">
                  <c:v>43733</c:v>
                </c:pt>
                <c:pt idx="7759">
                  <c:v>43734</c:v>
                </c:pt>
                <c:pt idx="7760">
                  <c:v>43735</c:v>
                </c:pt>
                <c:pt idx="7761">
                  <c:v>43738</c:v>
                </c:pt>
                <c:pt idx="7762">
                  <c:v>43739</c:v>
                </c:pt>
                <c:pt idx="7763">
                  <c:v>43740</c:v>
                </c:pt>
                <c:pt idx="7764">
                  <c:v>43741</c:v>
                </c:pt>
                <c:pt idx="7765">
                  <c:v>43742</c:v>
                </c:pt>
                <c:pt idx="7766">
                  <c:v>43745</c:v>
                </c:pt>
                <c:pt idx="7767">
                  <c:v>43746</c:v>
                </c:pt>
                <c:pt idx="7768">
                  <c:v>43747</c:v>
                </c:pt>
                <c:pt idx="7769">
                  <c:v>43748</c:v>
                </c:pt>
                <c:pt idx="7770">
                  <c:v>43749</c:v>
                </c:pt>
                <c:pt idx="7771">
                  <c:v>43752</c:v>
                </c:pt>
                <c:pt idx="7772">
                  <c:v>43753</c:v>
                </c:pt>
                <c:pt idx="7773">
                  <c:v>43754</c:v>
                </c:pt>
                <c:pt idx="7774">
                  <c:v>43755</c:v>
                </c:pt>
                <c:pt idx="7775">
                  <c:v>43756</c:v>
                </c:pt>
                <c:pt idx="7776">
                  <c:v>43759</c:v>
                </c:pt>
                <c:pt idx="7777">
                  <c:v>43760</c:v>
                </c:pt>
                <c:pt idx="7778">
                  <c:v>43761</c:v>
                </c:pt>
                <c:pt idx="7779">
                  <c:v>43762</c:v>
                </c:pt>
                <c:pt idx="7780">
                  <c:v>43763</c:v>
                </c:pt>
                <c:pt idx="7781">
                  <c:v>43766</c:v>
                </c:pt>
                <c:pt idx="7782">
                  <c:v>43767</c:v>
                </c:pt>
                <c:pt idx="7783">
                  <c:v>43768</c:v>
                </c:pt>
                <c:pt idx="7784">
                  <c:v>43769</c:v>
                </c:pt>
                <c:pt idx="7785">
                  <c:v>43770</c:v>
                </c:pt>
                <c:pt idx="7786">
                  <c:v>43773</c:v>
                </c:pt>
                <c:pt idx="7787">
                  <c:v>43774</c:v>
                </c:pt>
                <c:pt idx="7788">
                  <c:v>43775</c:v>
                </c:pt>
                <c:pt idx="7789">
                  <c:v>43776</c:v>
                </c:pt>
                <c:pt idx="7790">
                  <c:v>43777</c:v>
                </c:pt>
                <c:pt idx="7791">
                  <c:v>43780</c:v>
                </c:pt>
                <c:pt idx="7792">
                  <c:v>43781</c:v>
                </c:pt>
                <c:pt idx="7793">
                  <c:v>43782</c:v>
                </c:pt>
                <c:pt idx="7794">
                  <c:v>43783</c:v>
                </c:pt>
                <c:pt idx="7795">
                  <c:v>43784</c:v>
                </c:pt>
                <c:pt idx="7796">
                  <c:v>43787</c:v>
                </c:pt>
                <c:pt idx="7797">
                  <c:v>43788</c:v>
                </c:pt>
                <c:pt idx="7798">
                  <c:v>43789</c:v>
                </c:pt>
                <c:pt idx="7799">
                  <c:v>43790</c:v>
                </c:pt>
                <c:pt idx="7800">
                  <c:v>43791</c:v>
                </c:pt>
                <c:pt idx="7801">
                  <c:v>43794</c:v>
                </c:pt>
                <c:pt idx="7802">
                  <c:v>43795</c:v>
                </c:pt>
                <c:pt idx="7803">
                  <c:v>43796</c:v>
                </c:pt>
                <c:pt idx="7804">
                  <c:v>43797</c:v>
                </c:pt>
                <c:pt idx="7805">
                  <c:v>43798</c:v>
                </c:pt>
                <c:pt idx="7806">
                  <c:v>43801</c:v>
                </c:pt>
                <c:pt idx="7807">
                  <c:v>43802</c:v>
                </c:pt>
                <c:pt idx="7808">
                  <c:v>43803</c:v>
                </c:pt>
                <c:pt idx="7809">
                  <c:v>43804</c:v>
                </c:pt>
                <c:pt idx="7810">
                  <c:v>43805</c:v>
                </c:pt>
                <c:pt idx="7811">
                  <c:v>43808</c:v>
                </c:pt>
                <c:pt idx="7812">
                  <c:v>43809</c:v>
                </c:pt>
                <c:pt idx="7813">
                  <c:v>43810</c:v>
                </c:pt>
                <c:pt idx="7814">
                  <c:v>43811</c:v>
                </c:pt>
                <c:pt idx="7815">
                  <c:v>43812</c:v>
                </c:pt>
                <c:pt idx="7816">
                  <c:v>43815</c:v>
                </c:pt>
                <c:pt idx="7817">
                  <c:v>43816</c:v>
                </c:pt>
                <c:pt idx="7818">
                  <c:v>43817</c:v>
                </c:pt>
                <c:pt idx="7819">
                  <c:v>43818</c:v>
                </c:pt>
                <c:pt idx="7820">
                  <c:v>43819</c:v>
                </c:pt>
                <c:pt idx="7821">
                  <c:v>43822</c:v>
                </c:pt>
                <c:pt idx="7822">
                  <c:v>43823</c:v>
                </c:pt>
                <c:pt idx="7823">
                  <c:v>43824</c:v>
                </c:pt>
                <c:pt idx="7824">
                  <c:v>43825</c:v>
                </c:pt>
                <c:pt idx="7825">
                  <c:v>43826</c:v>
                </c:pt>
                <c:pt idx="7826">
                  <c:v>43829</c:v>
                </c:pt>
                <c:pt idx="7827">
                  <c:v>43830</c:v>
                </c:pt>
                <c:pt idx="7828">
                  <c:v>43831</c:v>
                </c:pt>
                <c:pt idx="7829">
                  <c:v>43832</c:v>
                </c:pt>
                <c:pt idx="7830">
                  <c:v>43833</c:v>
                </c:pt>
                <c:pt idx="7831">
                  <c:v>43836</c:v>
                </c:pt>
                <c:pt idx="7832">
                  <c:v>43837</c:v>
                </c:pt>
                <c:pt idx="7833">
                  <c:v>43838</c:v>
                </c:pt>
                <c:pt idx="7834">
                  <c:v>43839</c:v>
                </c:pt>
                <c:pt idx="7835">
                  <c:v>43840</c:v>
                </c:pt>
                <c:pt idx="7836">
                  <c:v>43843</c:v>
                </c:pt>
                <c:pt idx="7837">
                  <c:v>43844</c:v>
                </c:pt>
                <c:pt idx="7838">
                  <c:v>43845</c:v>
                </c:pt>
                <c:pt idx="7839">
                  <c:v>43846</c:v>
                </c:pt>
                <c:pt idx="7840">
                  <c:v>43847</c:v>
                </c:pt>
                <c:pt idx="7841">
                  <c:v>43850</c:v>
                </c:pt>
                <c:pt idx="7842">
                  <c:v>43851</c:v>
                </c:pt>
                <c:pt idx="7843">
                  <c:v>43852</c:v>
                </c:pt>
                <c:pt idx="7844">
                  <c:v>43853</c:v>
                </c:pt>
                <c:pt idx="7845">
                  <c:v>43854</c:v>
                </c:pt>
                <c:pt idx="7846">
                  <c:v>43857</c:v>
                </c:pt>
                <c:pt idx="7847">
                  <c:v>43858</c:v>
                </c:pt>
                <c:pt idx="7848">
                  <c:v>43859</c:v>
                </c:pt>
                <c:pt idx="7849">
                  <c:v>43860</c:v>
                </c:pt>
                <c:pt idx="7850">
                  <c:v>43861</c:v>
                </c:pt>
                <c:pt idx="7851">
                  <c:v>43864</c:v>
                </c:pt>
                <c:pt idx="7852">
                  <c:v>43865</c:v>
                </c:pt>
                <c:pt idx="7853">
                  <c:v>43866</c:v>
                </c:pt>
                <c:pt idx="7854">
                  <c:v>43867</c:v>
                </c:pt>
                <c:pt idx="7855">
                  <c:v>43868</c:v>
                </c:pt>
                <c:pt idx="7856">
                  <c:v>43871</c:v>
                </c:pt>
                <c:pt idx="7857">
                  <c:v>43872</c:v>
                </c:pt>
                <c:pt idx="7858">
                  <c:v>43873</c:v>
                </c:pt>
                <c:pt idx="7859">
                  <c:v>43874</c:v>
                </c:pt>
                <c:pt idx="7860">
                  <c:v>43875</c:v>
                </c:pt>
                <c:pt idx="7861">
                  <c:v>43878</c:v>
                </c:pt>
                <c:pt idx="7862">
                  <c:v>43879</c:v>
                </c:pt>
                <c:pt idx="7863">
                  <c:v>43880</c:v>
                </c:pt>
                <c:pt idx="7864">
                  <c:v>43881</c:v>
                </c:pt>
                <c:pt idx="7865">
                  <c:v>43882</c:v>
                </c:pt>
                <c:pt idx="7866">
                  <c:v>43885</c:v>
                </c:pt>
                <c:pt idx="7867">
                  <c:v>43886</c:v>
                </c:pt>
                <c:pt idx="7868">
                  <c:v>43887</c:v>
                </c:pt>
                <c:pt idx="7869">
                  <c:v>43888</c:v>
                </c:pt>
                <c:pt idx="7870">
                  <c:v>43889</c:v>
                </c:pt>
                <c:pt idx="7871">
                  <c:v>43892</c:v>
                </c:pt>
                <c:pt idx="7872">
                  <c:v>43893</c:v>
                </c:pt>
                <c:pt idx="7873">
                  <c:v>43894</c:v>
                </c:pt>
                <c:pt idx="7874">
                  <c:v>43895</c:v>
                </c:pt>
                <c:pt idx="7875">
                  <c:v>43896</c:v>
                </c:pt>
                <c:pt idx="7876">
                  <c:v>43899</c:v>
                </c:pt>
                <c:pt idx="7877">
                  <c:v>43900</c:v>
                </c:pt>
                <c:pt idx="7878">
                  <c:v>43901</c:v>
                </c:pt>
                <c:pt idx="7879">
                  <c:v>43902</c:v>
                </c:pt>
                <c:pt idx="7880">
                  <c:v>43903</c:v>
                </c:pt>
                <c:pt idx="7881">
                  <c:v>43906</c:v>
                </c:pt>
                <c:pt idx="7882">
                  <c:v>43907</c:v>
                </c:pt>
                <c:pt idx="7883">
                  <c:v>43908</c:v>
                </c:pt>
                <c:pt idx="7884">
                  <c:v>43909</c:v>
                </c:pt>
                <c:pt idx="7885">
                  <c:v>43910</c:v>
                </c:pt>
                <c:pt idx="7886">
                  <c:v>43913</c:v>
                </c:pt>
                <c:pt idx="7887">
                  <c:v>43914</c:v>
                </c:pt>
                <c:pt idx="7888">
                  <c:v>43915</c:v>
                </c:pt>
                <c:pt idx="7889">
                  <c:v>43916</c:v>
                </c:pt>
                <c:pt idx="7890">
                  <c:v>43917</c:v>
                </c:pt>
                <c:pt idx="7891">
                  <c:v>43920</c:v>
                </c:pt>
                <c:pt idx="7892">
                  <c:v>43921</c:v>
                </c:pt>
                <c:pt idx="7893">
                  <c:v>43922</c:v>
                </c:pt>
                <c:pt idx="7894">
                  <c:v>43923</c:v>
                </c:pt>
                <c:pt idx="7895">
                  <c:v>43924</c:v>
                </c:pt>
                <c:pt idx="7896">
                  <c:v>43927</c:v>
                </c:pt>
                <c:pt idx="7897">
                  <c:v>43928</c:v>
                </c:pt>
                <c:pt idx="7898">
                  <c:v>43929</c:v>
                </c:pt>
                <c:pt idx="7899">
                  <c:v>43930</c:v>
                </c:pt>
                <c:pt idx="7900">
                  <c:v>43931</c:v>
                </c:pt>
                <c:pt idx="7901">
                  <c:v>43934</c:v>
                </c:pt>
                <c:pt idx="7902">
                  <c:v>43935</c:v>
                </c:pt>
                <c:pt idx="7903">
                  <c:v>43936</c:v>
                </c:pt>
                <c:pt idx="7904">
                  <c:v>43937</c:v>
                </c:pt>
                <c:pt idx="7905">
                  <c:v>43938</c:v>
                </c:pt>
                <c:pt idx="7906">
                  <c:v>43941</c:v>
                </c:pt>
                <c:pt idx="7907">
                  <c:v>43942</c:v>
                </c:pt>
                <c:pt idx="7908">
                  <c:v>43943</c:v>
                </c:pt>
                <c:pt idx="7909">
                  <c:v>43944</c:v>
                </c:pt>
                <c:pt idx="7910">
                  <c:v>43945</c:v>
                </c:pt>
                <c:pt idx="7911">
                  <c:v>43948</c:v>
                </c:pt>
                <c:pt idx="7912">
                  <c:v>43949</c:v>
                </c:pt>
                <c:pt idx="7913">
                  <c:v>43950</c:v>
                </c:pt>
                <c:pt idx="7914">
                  <c:v>43951</c:v>
                </c:pt>
                <c:pt idx="7915">
                  <c:v>43952</c:v>
                </c:pt>
                <c:pt idx="7916">
                  <c:v>43955</c:v>
                </c:pt>
                <c:pt idx="7917">
                  <c:v>43956</c:v>
                </c:pt>
                <c:pt idx="7918">
                  <c:v>43957</c:v>
                </c:pt>
                <c:pt idx="7919">
                  <c:v>43958</c:v>
                </c:pt>
                <c:pt idx="7920">
                  <c:v>43959</c:v>
                </c:pt>
                <c:pt idx="7921">
                  <c:v>43962</c:v>
                </c:pt>
                <c:pt idx="7922">
                  <c:v>43963</c:v>
                </c:pt>
                <c:pt idx="7923">
                  <c:v>43964</c:v>
                </c:pt>
                <c:pt idx="7924">
                  <c:v>43965</c:v>
                </c:pt>
                <c:pt idx="7925">
                  <c:v>43966</c:v>
                </c:pt>
                <c:pt idx="7926">
                  <c:v>43969</c:v>
                </c:pt>
                <c:pt idx="7927">
                  <c:v>43970</c:v>
                </c:pt>
                <c:pt idx="7928">
                  <c:v>43971</c:v>
                </c:pt>
                <c:pt idx="7929">
                  <c:v>43972</c:v>
                </c:pt>
                <c:pt idx="7930">
                  <c:v>43973</c:v>
                </c:pt>
                <c:pt idx="7931">
                  <c:v>43976</c:v>
                </c:pt>
                <c:pt idx="7932">
                  <c:v>43977</c:v>
                </c:pt>
                <c:pt idx="7933">
                  <c:v>43978</c:v>
                </c:pt>
                <c:pt idx="7934">
                  <c:v>43979</c:v>
                </c:pt>
                <c:pt idx="7935">
                  <c:v>43980</c:v>
                </c:pt>
                <c:pt idx="7936">
                  <c:v>43983</c:v>
                </c:pt>
                <c:pt idx="7937">
                  <c:v>43984</c:v>
                </c:pt>
                <c:pt idx="7938">
                  <c:v>43985</c:v>
                </c:pt>
                <c:pt idx="7939">
                  <c:v>43986</c:v>
                </c:pt>
                <c:pt idx="7940">
                  <c:v>43987</c:v>
                </c:pt>
                <c:pt idx="7941">
                  <c:v>43990</c:v>
                </c:pt>
                <c:pt idx="7942">
                  <c:v>43991</c:v>
                </c:pt>
                <c:pt idx="7943">
                  <c:v>43992</c:v>
                </c:pt>
                <c:pt idx="7944">
                  <c:v>43993</c:v>
                </c:pt>
                <c:pt idx="7945">
                  <c:v>43994</c:v>
                </c:pt>
                <c:pt idx="7946">
                  <c:v>43997</c:v>
                </c:pt>
                <c:pt idx="7947">
                  <c:v>43998</c:v>
                </c:pt>
                <c:pt idx="7948">
                  <c:v>43999</c:v>
                </c:pt>
                <c:pt idx="7949">
                  <c:v>44000</c:v>
                </c:pt>
                <c:pt idx="7950">
                  <c:v>44001</c:v>
                </c:pt>
                <c:pt idx="7951">
                  <c:v>44004</c:v>
                </c:pt>
                <c:pt idx="7952">
                  <c:v>44005</c:v>
                </c:pt>
                <c:pt idx="7953">
                  <c:v>44006</c:v>
                </c:pt>
                <c:pt idx="7954">
                  <c:v>44007</c:v>
                </c:pt>
                <c:pt idx="7955">
                  <c:v>44008</c:v>
                </c:pt>
                <c:pt idx="7956">
                  <c:v>44011</c:v>
                </c:pt>
                <c:pt idx="7957">
                  <c:v>44012</c:v>
                </c:pt>
                <c:pt idx="7958">
                  <c:v>44013</c:v>
                </c:pt>
                <c:pt idx="7959">
                  <c:v>44014</c:v>
                </c:pt>
                <c:pt idx="7960">
                  <c:v>44015</c:v>
                </c:pt>
                <c:pt idx="7961">
                  <c:v>44018</c:v>
                </c:pt>
                <c:pt idx="7962">
                  <c:v>44019</c:v>
                </c:pt>
                <c:pt idx="7963">
                  <c:v>44020</c:v>
                </c:pt>
                <c:pt idx="7964">
                  <c:v>44021</c:v>
                </c:pt>
                <c:pt idx="7965">
                  <c:v>44022</c:v>
                </c:pt>
                <c:pt idx="7966">
                  <c:v>44025</c:v>
                </c:pt>
                <c:pt idx="7967">
                  <c:v>44026</c:v>
                </c:pt>
                <c:pt idx="7968">
                  <c:v>44027</c:v>
                </c:pt>
                <c:pt idx="7969">
                  <c:v>44028</c:v>
                </c:pt>
                <c:pt idx="7970">
                  <c:v>44029</c:v>
                </c:pt>
                <c:pt idx="7971">
                  <c:v>44032</c:v>
                </c:pt>
                <c:pt idx="7972">
                  <c:v>44033</c:v>
                </c:pt>
                <c:pt idx="7973">
                  <c:v>44034</c:v>
                </c:pt>
                <c:pt idx="7974">
                  <c:v>44035</c:v>
                </c:pt>
                <c:pt idx="7975">
                  <c:v>44036</c:v>
                </c:pt>
                <c:pt idx="7976">
                  <c:v>44039</c:v>
                </c:pt>
                <c:pt idx="7977">
                  <c:v>44040</c:v>
                </c:pt>
                <c:pt idx="7978">
                  <c:v>44041</c:v>
                </c:pt>
                <c:pt idx="7979">
                  <c:v>44042</c:v>
                </c:pt>
                <c:pt idx="7980">
                  <c:v>44043</c:v>
                </c:pt>
                <c:pt idx="7981">
                  <c:v>44046</c:v>
                </c:pt>
                <c:pt idx="7982">
                  <c:v>44047</c:v>
                </c:pt>
                <c:pt idx="7983">
                  <c:v>44048</c:v>
                </c:pt>
                <c:pt idx="7984">
                  <c:v>44049</c:v>
                </c:pt>
                <c:pt idx="7985">
                  <c:v>44050</c:v>
                </c:pt>
                <c:pt idx="7986">
                  <c:v>44053</c:v>
                </c:pt>
                <c:pt idx="7987">
                  <c:v>44054</c:v>
                </c:pt>
                <c:pt idx="7988">
                  <c:v>44055</c:v>
                </c:pt>
                <c:pt idx="7989">
                  <c:v>44056</c:v>
                </c:pt>
                <c:pt idx="7990">
                  <c:v>44057</c:v>
                </c:pt>
                <c:pt idx="7991">
                  <c:v>44060</c:v>
                </c:pt>
                <c:pt idx="7992">
                  <c:v>44061</c:v>
                </c:pt>
                <c:pt idx="7993">
                  <c:v>44062</c:v>
                </c:pt>
                <c:pt idx="7994">
                  <c:v>44063</c:v>
                </c:pt>
                <c:pt idx="7995">
                  <c:v>44064</c:v>
                </c:pt>
                <c:pt idx="7996">
                  <c:v>44067</c:v>
                </c:pt>
                <c:pt idx="7997">
                  <c:v>44068</c:v>
                </c:pt>
                <c:pt idx="7998">
                  <c:v>44069</c:v>
                </c:pt>
                <c:pt idx="7999">
                  <c:v>44070</c:v>
                </c:pt>
                <c:pt idx="8000">
                  <c:v>44071</c:v>
                </c:pt>
                <c:pt idx="8001">
                  <c:v>44074</c:v>
                </c:pt>
                <c:pt idx="8002">
                  <c:v>44075</c:v>
                </c:pt>
                <c:pt idx="8003">
                  <c:v>44076</c:v>
                </c:pt>
                <c:pt idx="8004">
                  <c:v>44077</c:v>
                </c:pt>
                <c:pt idx="8005">
                  <c:v>44078</c:v>
                </c:pt>
                <c:pt idx="8006">
                  <c:v>44081</c:v>
                </c:pt>
                <c:pt idx="8007">
                  <c:v>44082</c:v>
                </c:pt>
                <c:pt idx="8008">
                  <c:v>44083</c:v>
                </c:pt>
                <c:pt idx="8009">
                  <c:v>44084</c:v>
                </c:pt>
                <c:pt idx="8010">
                  <c:v>44085</c:v>
                </c:pt>
                <c:pt idx="8011">
                  <c:v>44088</c:v>
                </c:pt>
                <c:pt idx="8012">
                  <c:v>44089</c:v>
                </c:pt>
                <c:pt idx="8013">
                  <c:v>44090</c:v>
                </c:pt>
                <c:pt idx="8014">
                  <c:v>44091</c:v>
                </c:pt>
                <c:pt idx="8015">
                  <c:v>44092</c:v>
                </c:pt>
                <c:pt idx="8016">
                  <c:v>44095</c:v>
                </c:pt>
                <c:pt idx="8017">
                  <c:v>44096</c:v>
                </c:pt>
                <c:pt idx="8018">
                  <c:v>44097</c:v>
                </c:pt>
                <c:pt idx="8019">
                  <c:v>44098</c:v>
                </c:pt>
                <c:pt idx="8020">
                  <c:v>44099</c:v>
                </c:pt>
                <c:pt idx="8021">
                  <c:v>44102</c:v>
                </c:pt>
                <c:pt idx="8022">
                  <c:v>44103</c:v>
                </c:pt>
                <c:pt idx="8023">
                  <c:v>44104</c:v>
                </c:pt>
                <c:pt idx="8024">
                  <c:v>44105</c:v>
                </c:pt>
                <c:pt idx="8025">
                  <c:v>44106</c:v>
                </c:pt>
                <c:pt idx="8026">
                  <c:v>44109</c:v>
                </c:pt>
                <c:pt idx="8027">
                  <c:v>44110</c:v>
                </c:pt>
                <c:pt idx="8028">
                  <c:v>44111</c:v>
                </c:pt>
                <c:pt idx="8029">
                  <c:v>44112</c:v>
                </c:pt>
                <c:pt idx="8030">
                  <c:v>44113</c:v>
                </c:pt>
                <c:pt idx="8031">
                  <c:v>44116</c:v>
                </c:pt>
                <c:pt idx="8032">
                  <c:v>44117</c:v>
                </c:pt>
                <c:pt idx="8033">
                  <c:v>44118</c:v>
                </c:pt>
                <c:pt idx="8034">
                  <c:v>44119</c:v>
                </c:pt>
                <c:pt idx="8035">
                  <c:v>44120</c:v>
                </c:pt>
                <c:pt idx="8036">
                  <c:v>44123</c:v>
                </c:pt>
                <c:pt idx="8037">
                  <c:v>44124</c:v>
                </c:pt>
                <c:pt idx="8038">
                  <c:v>44125</c:v>
                </c:pt>
                <c:pt idx="8039">
                  <c:v>44126</c:v>
                </c:pt>
                <c:pt idx="8040">
                  <c:v>44127</c:v>
                </c:pt>
                <c:pt idx="8041">
                  <c:v>44130</c:v>
                </c:pt>
                <c:pt idx="8042">
                  <c:v>44131</c:v>
                </c:pt>
                <c:pt idx="8043">
                  <c:v>44132</c:v>
                </c:pt>
                <c:pt idx="8044">
                  <c:v>44133</c:v>
                </c:pt>
                <c:pt idx="8045">
                  <c:v>44134</c:v>
                </c:pt>
                <c:pt idx="8046">
                  <c:v>44137</c:v>
                </c:pt>
                <c:pt idx="8047">
                  <c:v>44138</c:v>
                </c:pt>
                <c:pt idx="8048">
                  <c:v>44139</c:v>
                </c:pt>
                <c:pt idx="8049">
                  <c:v>44140</c:v>
                </c:pt>
                <c:pt idx="8050">
                  <c:v>44141</c:v>
                </c:pt>
                <c:pt idx="8051">
                  <c:v>44144</c:v>
                </c:pt>
                <c:pt idx="8052">
                  <c:v>44145</c:v>
                </c:pt>
                <c:pt idx="8053">
                  <c:v>44146</c:v>
                </c:pt>
                <c:pt idx="8054">
                  <c:v>44147</c:v>
                </c:pt>
                <c:pt idx="8055">
                  <c:v>44148</c:v>
                </c:pt>
                <c:pt idx="8056">
                  <c:v>44151</c:v>
                </c:pt>
                <c:pt idx="8057">
                  <c:v>44152</c:v>
                </c:pt>
                <c:pt idx="8058">
                  <c:v>44153</c:v>
                </c:pt>
                <c:pt idx="8059">
                  <c:v>44154</c:v>
                </c:pt>
                <c:pt idx="8060">
                  <c:v>44155</c:v>
                </c:pt>
                <c:pt idx="8061">
                  <c:v>44158</c:v>
                </c:pt>
                <c:pt idx="8062">
                  <c:v>44159</c:v>
                </c:pt>
                <c:pt idx="8063">
                  <c:v>44160</c:v>
                </c:pt>
                <c:pt idx="8064">
                  <c:v>44161</c:v>
                </c:pt>
                <c:pt idx="8065">
                  <c:v>44162</c:v>
                </c:pt>
                <c:pt idx="8066">
                  <c:v>44165</c:v>
                </c:pt>
                <c:pt idx="8067">
                  <c:v>44166</c:v>
                </c:pt>
                <c:pt idx="8068">
                  <c:v>44167</c:v>
                </c:pt>
                <c:pt idx="8069">
                  <c:v>44168</c:v>
                </c:pt>
                <c:pt idx="8070">
                  <c:v>44169</c:v>
                </c:pt>
                <c:pt idx="8071">
                  <c:v>44172</c:v>
                </c:pt>
                <c:pt idx="8072">
                  <c:v>44173</c:v>
                </c:pt>
                <c:pt idx="8073">
                  <c:v>44174</c:v>
                </c:pt>
                <c:pt idx="8074">
                  <c:v>44175</c:v>
                </c:pt>
                <c:pt idx="8075">
                  <c:v>44176</c:v>
                </c:pt>
                <c:pt idx="8076">
                  <c:v>44179</c:v>
                </c:pt>
                <c:pt idx="8077">
                  <c:v>44180</c:v>
                </c:pt>
                <c:pt idx="8078">
                  <c:v>44181</c:v>
                </c:pt>
                <c:pt idx="8079">
                  <c:v>44182</c:v>
                </c:pt>
                <c:pt idx="8080">
                  <c:v>44183</c:v>
                </c:pt>
                <c:pt idx="8081">
                  <c:v>44186</c:v>
                </c:pt>
                <c:pt idx="8082">
                  <c:v>44187</c:v>
                </c:pt>
                <c:pt idx="8083">
                  <c:v>44188</c:v>
                </c:pt>
                <c:pt idx="8084">
                  <c:v>44189</c:v>
                </c:pt>
                <c:pt idx="8085">
                  <c:v>44190</c:v>
                </c:pt>
                <c:pt idx="8086">
                  <c:v>44193</c:v>
                </c:pt>
                <c:pt idx="8087">
                  <c:v>44194</c:v>
                </c:pt>
                <c:pt idx="8088">
                  <c:v>44195</c:v>
                </c:pt>
                <c:pt idx="8089">
                  <c:v>44196</c:v>
                </c:pt>
                <c:pt idx="8090">
                  <c:v>44197</c:v>
                </c:pt>
                <c:pt idx="8091">
                  <c:v>44200</c:v>
                </c:pt>
                <c:pt idx="8092">
                  <c:v>44201</c:v>
                </c:pt>
                <c:pt idx="8093">
                  <c:v>44202</c:v>
                </c:pt>
                <c:pt idx="8094">
                  <c:v>44203</c:v>
                </c:pt>
                <c:pt idx="8095">
                  <c:v>44204</c:v>
                </c:pt>
                <c:pt idx="8096">
                  <c:v>44207</c:v>
                </c:pt>
                <c:pt idx="8097">
                  <c:v>44208</c:v>
                </c:pt>
                <c:pt idx="8098">
                  <c:v>44209</c:v>
                </c:pt>
                <c:pt idx="8099">
                  <c:v>44210</c:v>
                </c:pt>
                <c:pt idx="8100">
                  <c:v>44211</c:v>
                </c:pt>
                <c:pt idx="8101">
                  <c:v>44214</c:v>
                </c:pt>
                <c:pt idx="8102">
                  <c:v>44215</c:v>
                </c:pt>
                <c:pt idx="8103">
                  <c:v>44216</c:v>
                </c:pt>
                <c:pt idx="8104">
                  <c:v>44217</c:v>
                </c:pt>
                <c:pt idx="8105">
                  <c:v>44218</c:v>
                </c:pt>
                <c:pt idx="8106">
                  <c:v>44221</c:v>
                </c:pt>
                <c:pt idx="8107">
                  <c:v>44222</c:v>
                </c:pt>
                <c:pt idx="8108">
                  <c:v>44223</c:v>
                </c:pt>
                <c:pt idx="8109">
                  <c:v>44224</c:v>
                </c:pt>
                <c:pt idx="8110">
                  <c:v>44225</c:v>
                </c:pt>
                <c:pt idx="8111">
                  <c:v>44228</c:v>
                </c:pt>
                <c:pt idx="8112">
                  <c:v>44229</c:v>
                </c:pt>
                <c:pt idx="8113">
                  <c:v>44230</c:v>
                </c:pt>
                <c:pt idx="8114">
                  <c:v>44231</c:v>
                </c:pt>
                <c:pt idx="8115">
                  <c:v>44232</c:v>
                </c:pt>
                <c:pt idx="8116">
                  <c:v>44235</c:v>
                </c:pt>
                <c:pt idx="8117">
                  <c:v>44236</c:v>
                </c:pt>
                <c:pt idx="8118">
                  <c:v>44237</c:v>
                </c:pt>
                <c:pt idx="8119">
                  <c:v>44238</c:v>
                </c:pt>
                <c:pt idx="8120">
                  <c:v>44239</c:v>
                </c:pt>
                <c:pt idx="8121">
                  <c:v>44242</c:v>
                </c:pt>
                <c:pt idx="8122">
                  <c:v>44243</c:v>
                </c:pt>
                <c:pt idx="8123">
                  <c:v>44244</c:v>
                </c:pt>
                <c:pt idx="8124">
                  <c:v>44245</c:v>
                </c:pt>
                <c:pt idx="8125">
                  <c:v>44246</c:v>
                </c:pt>
                <c:pt idx="8126">
                  <c:v>44249</c:v>
                </c:pt>
                <c:pt idx="8127">
                  <c:v>44250</c:v>
                </c:pt>
                <c:pt idx="8128">
                  <c:v>44251</c:v>
                </c:pt>
                <c:pt idx="8129">
                  <c:v>44252</c:v>
                </c:pt>
                <c:pt idx="8130">
                  <c:v>44253</c:v>
                </c:pt>
                <c:pt idx="8131">
                  <c:v>44256</c:v>
                </c:pt>
                <c:pt idx="8132">
                  <c:v>44257</c:v>
                </c:pt>
                <c:pt idx="8133">
                  <c:v>44258</c:v>
                </c:pt>
                <c:pt idx="8134">
                  <c:v>44259</c:v>
                </c:pt>
                <c:pt idx="8135">
                  <c:v>44260</c:v>
                </c:pt>
                <c:pt idx="8136">
                  <c:v>44263</c:v>
                </c:pt>
                <c:pt idx="8137">
                  <c:v>44264</c:v>
                </c:pt>
                <c:pt idx="8138">
                  <c:v>44265</c:v>
                </c:pt>
                <c:pt idx="8139">
                  <c:v>44266</c:v>
                </c:pt>
                <c:pt idx="8140">
                  <c:v>44267</c:v>
                </c:pt>
                <c:pt idx="8141">
                  <c:v>44270</c:v>
                </c:pt>
                <c:pt idx="8142">
                  <c:v>44271</c:v>
                </c:pt>
                <c:pt idx="8143">
                  <c:v>44272</c:v>
                </c:pt>
                <c:pt idx="8144">
                  <c:v>44273</c:v>
                </c:pt>
                <c:pt idx="8145">
                  <c:v>44274</c:v>
                </c:pt>
                <c:pt idx="8146">
                  <c:v>44277</c:v>
                </c:pt>
                <c:pt idx="8147">
                  <c:v>44278</c:v>
                </c:pt>
                <c:pt idx="8148">
                  <c:v>44279</c:v>
                </c:pt>
                <c:pt idx="8149">
                  <c:v>44280</c:v>
                </c:pt>
                <c:pt idx="8150">
                  <c:v>44281</c:v>
                </c:pt>
                <c:pt idx="8151">
                  <c:v>44284</c:v>
                </c:pt>
                <c:pt idx="8152">
                  <c:v>44285</c:v>
                </c:pt>
                <c:pt idx="8153">
                  <c:v>44286</c:v>
                </c:pt>
                <c:pt idx="8154">
                  <c:v>44287</c:v>
                </c:pt>
                <c:pt idx="8155">
                  <c:v>44288</c:v>
                </c:pt>
                <c:pt idx="8156">
                  <c:v>44291</c:v>
                </c:pt>
                <c:pt idx="8157">
                  <c:v>44292</c:v>
                </c:pt>
                <c:pt idx="8158">
                  <c:v>44293</c:v>
                </c:pt>
                <c:pt idx="8159">
                  <c:v>44294</c:v>
                </c:pt>
                <c:pt idx="8160">
                  <c:v>44295</c:v>
                </c:pt>
                <c:pt idx="8161">
                  <c:v>44298</c:v>
                </c:pt>
                <c:pt idx="8162">
                  <c:v>44299</c:v>
                </c:pt>
                <c:pt idx="8163">
                  <c:v>44300</c:v>
                </c:pt>
                <c:pt idx="8164">
                  <c:v>44301</c:v>
                </c:pt>
                <c:pt idx="8165">
                  <c:v>44302</c:v>
                </c:pt>
                <c:pt idx="8166">
                  <c:v>44305</c:v>
                </c:pt>
                <c:pt idx="8167">
                  <c:v>44306</c:v>
                </c:pt>
                <c:pt idx="8168">
                  <c:v>44307</c:v>
                </c:pt>
                <c:pt idx="8169">
                  <c:v>44308</c:v>
                </c:pt>
                <c:pt idx="8170">
                  <c:v>44309</c:v>
                </c:pt>
                <c:pt idx="8171">
                  <c:v>44312</c:v>
                </c:pt>
                <c:pt idx="8172">
                  <c:v>44313</c:v>
                </c:pt>
                <c:pt idx="8173">
                  <c:v>44314</c:v>
                </c:pt>
                <c:pt idx="8174">
                  <c:v>44315</c:v>
                </c:pt>
                <c:pt idx="8175">
                  <c:v>44316</c:v>
                </c:pt>
                <c:pt idx="8176">
                  <c:v>44319</c:v>
                </c:pt>
                <c:pt idx="8177">
                  <c:v>44320</c:v>
                </c:pt>
                <c:pt idx="8178">
                  <c:v>44321</c:v>
                </c:pt>
                <c:pt idx="8179">
                  <c:v>44322</c:v>
                </c:pt>
                <c:pt idx="8180">
                  <c:v>44323</c:v>
                </c:pt>
                <c:pt idx="8181">
                  <c:v>44326</c:v>
                </c:pt>
                <c:pt idx="8182">
                  <c:v>44327</c:v>
                </c:pt>
                <c:pt idx="8183">
                  <c:v>44328</c:v>
                </c:pt>
                <c:pt idx="8184">
                  <c:v>44329</c:v>
                </c:pt>
                <c:pt idx="8185">
                  <c:v>44330</c:v>
                </c:pt>
                <c:pt idx="8186">
                  <c:v>44333</c:v>
                </c:pt>
                <c:pt idx="8187">
                  <c:v>44334</c:v>
                </c:pt>
                <c:pt idx="8188">
                  <c:v>44335</c:v>
                </c:pt>
                <c:pt idx="8189">
                  <c:v>44336</c:v>
                </c:pt>
                <c:pt idx="8190">
                  <c:v>44337</c:v>
                </c:pt>
                <c:pt idx="8191">
                  <c:v>44340</c:v>
                </c:pt>
                <c:pt idx="8192">
                  <c:v>44341</c:v>
                </c:pt>
                <c:pt idx="8193">
                  <c:v>44342</c:v>
                </c:pt>
                <c:pt idx="8194">
                  <c:v>44343</c:v>
                </c:pt>
                <c:pt idx="8195">
                  <c:v>44344</c:v>
                </c:pt>
                <c:pt idx="8196">
                  <c:v>44347</c:v>
                </c:pt>
                <c:pt idx="8197">
                  <c:v>44348</c:v>
                </c:pt>
                <c:pt idx="8198">
                  <c:v>44349</c:v>
                </c:pt>
                <c:pt idx="8199">
                  <c:v>44350</c:v>
                </c:pt>
                <c:pt idx="8200">
                  <c:v>44351</c:v>
                </c:pt>
                <c:pt idx="8201">
                  <c:v>44354</c:v>
                </c:pt>
                <c:pt idx="8202">
                  <c:v>44355</c:v>
                </c:pt>
                <c:pt idx="8203">
                  <c:v>44356</c:v>
                </c:pt>
                <c:pt idx="8204">
                  <c:v>44357</c:v>
                </c:pt>
                <c:pt idx="8205">
                  <c:v>44358</c:v>
                </c:pt>
                <c:pt idx="8206">
                  <c:v>44361</c:v>
                </c:pt>
                <c:pt idx="8207">
                  <c:v>44362</c:v>
                </c:pt>
                <c:pt idx="8208">
                  <c:v>44363</c:v>
                </c:pt>
                <c:pt idx="8209">
                  <c:v>44364</c:v>
                </c:pt>
                <c:pt idx="8210">
                  <c:v>44365</c:v>
                </c:pt>
                <c:pt idx="8211">
                  <c:v>44368</c:v>
                </c:pt>
                <c:pt idx="8212">
                  <c:v>44369</c:v>
                </c:pt>
                <c:pt idx="8213">
                  <c:v>44370</c:v>
                </c:pt>
                <c:pt idx="8214">
                  <c:v>44371</c:v>
                </c:pt>
                <c:pt idx="8215">
                  <c:v>44372</c:v>
                </c:pt>
                <c:pt idx="8216">
                  <c:v>44375</c:v>
                </c:pt>
                <c:pt idx="8217">
                  <c:v>44376</c:v>
                </c:pt>
                <c:pt idx="8218">
                  <c:v>44377</c:v>
                </c:pt>
                <c:pt idx="8219">
                  <c:v>44378</c:v>
                </c:pt>
                <c:pt idx="8220">
                  <c:v>44379</c:v>
                </c:pt>
                <c:pt idx="8221">
                  <c:v>44382</c:v>
                </c:pt>
                <c:pt idx="8222">
                  <c:v>44383</c:v>
                </c:pt>
                <c:pt idx="8223">
                  <c:v>44384</c:v>
                </c:pt>
                <c:pt idx="8224">
                  <c:v>44385</c:v>
                </c:pt>
                <c:pt idx="8225">
                  <c:v>44386</c:v>
                </c:pt>
                <c:pt idx="8226">
                  <c:v>44389</c:v>
                </c:pt>
                <c:pt idx="8227">
                  <c:v>44390</c:v>
                </c:pt>
                <c:pt idx="8228">
                  <c:v>44391</c:v>
                </c:pt>
                <c:pt idx="8229">
                  <c:v>44392</c:v>
                </c:pt>
                <c:pt idx="8230">
                  <c:v>44393</c:v>
                </c:pt>
                <c:pt idx="8231">
                  <c:v>44396</c:v>
                </c:pt>
                <c:pt idx="8232">
                  <c:v>44397</c:v>
                </c:pt>
                <c:pt idx="8233">
                  <c:v>44398</c:v>
                </c:pt>
                <c:pt idx="8234">
                  <c:v>44399</c:v>
                </c:pt>
                <c:pt idx="8235">
                  <c:v>44400</c:v>
                </c:pt>
                <c:pt idx="8236">
                  <c:v>44403</c:v>
                </c:pt>
                <c:pt idx="8237">
                  <c:v>44404</c:v>
                </c:pt>
                <c:pt idx="8238">
                  <c:v>44405</c:v>
                </c:pt>
                <c:pt idx="8239">
                  <c:v>44406</c:v>
                </c:pt>
                <c:pt idx="8240">
                  <c:v>44407</c:v>
                </c:pt>
                <c:pt idx="8241">
                  <c:v>44410</c:v>
                </c:pt>
                <c:pt idx="8242">
                  <c:v>44411</c:v>
                </c:pt>
                <c:pt idx="8243">
                  <c:v>44412</c:v>
                </c:pt>
                <c:pt idx="8244">
                  <c:v>44413</c:v>
                </c:pt>
                <c:pt idx="8245">
                  <c:v>44414</c:v>
                </c:pt>
                <c:pt idx="8246">
                  <c:v>44417</c:v>
                </c:pt>
                <c:pt idx="8247">
                  <c:v>44418</c:v>
                </c:pt>
                <c:pt idx="8248">
                  <c:v>44419</c:v>
                </c:pt>
                <c:pt idx="8249">
                  <c:v>44420</c:v>
                </c:pt>
                <c:pt idx="8250">
                  <c:v>44421</c:v>
                </c:pt>
                <c:pt idx="8251">
                  <c:v>44424</c:v>
                </c:pt>
                <c:pt idx="8252">
                  <c:v>44425</c:v>
                </c:pt>
                <c:pt idx="8253">
                  <c:v>44426</c:v>
                </c:pt>
                <c:pt idx="8254">
                  <c:v>44427</c:v>
                </c:pt>
                <c:pt idx="8255">
                  <c:v>44428</c:v>
                </c:pt>
                <c:pt idx="8256">
                  <c:v>44431</c:v>
                </c:pt>
                <c:pt idx="8257">
                  <c:v>44432</c:v>
                </c:pt>
                <c:pt idx="8258">
                  <c:v>44433</c:v>
                </c:pt>
                <c:pt idx="8259">
                  <c:v>44434</c:v>
                </c:pt>
                <c:pt idx="8260">
                  <c:v>44435</c:v>
                </c:pt>
                <c:pt idx="8261">
                  <c:v>44438</c:v>
                </c:pt>
                <c:pt idx="8262">
                  <c:v>44439</c:v>
                </c:pt>
                <c:pt idx="8263">
                  <c:v>44440</c:v>
                </c:pt>
                <c:pt idx="8264">
                  <c:v>44441</c:v>
                </c:pt>
                <c:pt idx="8265">
                  <c:v>44442</c:v>
                </c:pt>
                <c:pt idx="8266">
                  <c:v>44445</c:v>
                </c:pt>
                <c:pt idx="8267">
                  <c:v>44446</c:v>
                </c:pt>
                <c:pt idx="8268">
                  <c:v>44447</c:v>
                </c:pt>
                <c:pt idx="8269">
                  <c:v>44448</c:v>
                </c:pt>
                <c:pt idx="8270">
                  <c:v>44449</c:v>
                </c:pt>
                <c:pt idx="8271">
                  <c:v>44452</c:v>
                </c:pt>
                <c:pt idx="8272">
                  <c:v>44453</c:v>
                </c:pt>
                <c:pt idx="8273">
                  <c:v>44454</c:v>
                </c:pt>
                <c:pt idx="8274">
                  <c:v>44455</c:v>
                </c:pt>
                <c:pt idx="8275">
                  <c:v>44456</c:v>
                </c:pt>
                <c:pt idx="8276">
                  <c:v>44459</c:v>
                </c:pt>
                <c:pt idx="8277">
                  <c:v>44460</c:v>
                </c:pt>
                <c:pt idx="8278">
                  <c:v>44461</c:v>
                </c:pt>
                <c:pt idx="8279">
                  <c:v>44462</c:v>
                </c:pt>
                <c:pt idx="8280">
                  <c:v>44463</c:v>
                </c:pt>
                <c:pt idx="8281">
                  <c:v>44466</c:v>
                </c:pt>
                <c:pt idx="8282">
                  <c:v>44467</c:v>
                </c:pt>
                <c:pt idx="8283">
                  <c:v>44468</c:v>
                </c:pt>
                <c:pt idx="8284">
                  <c:v>44469</c:v>
                </c:pt>
                <c:pt idx="8285">
                  <c:v>44470</c:v>
                </c:pt>
                <c:pt idx="8286">
                  <c:v>44473</c:v>
                </c:pt>
                <c:pt idx="8287">
                  <c:v>44474</c:v>
                </c:pt>
                <c:pt idx="8288">
                  <c:v>44475</c:v>
                </c:pt>
                <c:pt idx="8289">
                  <c:v>44476</c:v>
                </c:pt>
                <c:pt idx="8290">
                  <c:v>44477</c:v>
                </c:pt>
                <c:pt idx="8291">
                  <c:v>44480</c:v>
                </c:pt>
                <c:pt idx="8292">
                  <c:v>44481</c:v>
                </c:pt>
                <c:pt idx="8293">
                  <c:v>44482</c:v>
                </c:pt>
                <c:pt idx="8294">
                  <c:v>44483</c:v>
                </c:pt>
                <c:pt idx="8295">
                  <c:v>44484</c:v>
                </c:pt>
                <c:pt idx="8296">
                  <c:v>44487</c:v>
                </c:pt>
                <c:pt idx="8297">
                  <c:v>44488</c:v>
                </c:pt>
                <c:pt idx="8298">
                  <c:v>44489</c:v>
                </c:pt>
                <c:pt idx="8299">
                  <c:v>44490</c:v>
                </c:pt>
                <c:pt idx="8300">
                  <c:v>44491</c:v>
                </c:pt>
                <c:pt idx="8301">
                  <c:v>44494</c:v>
                </c:pt>
                <c:pt idx="8302">
                  <c:v>44495</c:v>
                </c:pt>
                <c:pt idx="8303">
                  <c:v>44496</c:v>
                </c:pt>
                <c:pt idx="8304">
                  <c:v>44497</c:v>
                </c:pt>
                <c:pt idx="8305">
                  <c:v>44498</c:v>
                </c:pt>
                <c:pt idx="8306">
                  <c:v>44501</c:v>
                </c:pt>
                <c:pt idx="8307">
                  <c:v>44502</c:v>
                </c:pt>
                <c:pt idx="8308">
                  <c:v>44503</c:v>
                </c:pt>
                <c:pt idx="8309">
                  <c:v>44504</c:v>
                </c:pt>
                <c:pt idx="8310">
                  <c:v>44505</c:v>
                </c:pt>
                <c:pt idx="8311">
                  <c:v>44508</c:v>
                </c:pt>
                <c:pt idx="8312">
                  <c:v>44509</c:v>
                </c:pt>
                <c:pt idx="8313">
                  <c:v>44510</c:v>
                </c:pt>
                <c:pt idx="8314">
                  <c:v>44511</c:v>
                </c:pt>
                <c:pt idx="8315">
                  <c:v>44512</c:v>
                </c:pt>
                <c:pt idx="8316">
                  <c:v>44515</c:v>
                </c:pt>
                <c:pt idx="8317">
                  <c:v>44516</c:v>
                </c:pt>
                <c:pt idx="8318">
                  <c:v>44517</c:v>
                </c:pt>
                <c:pt idx="8319">
                  <c:v>44518</c:v>
                </c:pt>
                <c:pt idx="8320">
                  <c:v>44519</c:v>
                </c:pt>
                <c:pt idx="8321">
                  <c:v>44522</c:v>
                </c:pt>
                <c:pt idx="8322">
                  <c:v>44523</c:v>
                </c:pt>
                <c:pt idx="8323">
                  <c:v>44524</c:v>
                </c:pt>
                <c:pt idx="8324">
                  <c:v>44525</c:v>
                </c:pt>
                <c:pt idx="8325">
                  <c:v>44526</c:v>
                </c:pt>
                <c:pt idx="8326">
                  <c:v>44529</c:v>
                </c:pt>
                <c:pt idx="8327">
                  <c:v>44530</c:v>
                </c:pt>
                <c:pt idx="8328">
                  <c:v>44531</c:v>
                </c:pt>
                <c:pt idx="8329">
                  <c:v>44532</c:v>
                </c:pt>
                <c:pt idx="8330">
                  <c:v>44533</c:v>
                </c:pt>
                <c:pt idx="8331">
                  <c:v>44536</c:v>
                </c:pt>
                <c:pt idx="8332">
                  <c:v>44537</c:v>
                </c:pt>
                <c:pt idx="8333">
                  <c:v>44538</c:v>
                </c:pt>
                <c:pt idx="8334">
                  <c:v>44539</c:v>
                </c:pt>
                <c:pt idx="8335">
                  <c:v>44540</c:v>
                </c:pt>
                <c:pt idx="8336">
                  <c:v>44543</c:v>
                </c:pt>
                <c:pt idx="8337">
                  <c:v>44544</c:v>
                </c:pt>
                <c:pt idx="8338">
                  <c:v>44545</c:v>
                </c:pt>
                <c:pt idx="8339">
                  <c:v>44546</c:v>
                </c:pt>
                <c:pt idx="8340">
                  <c:v>44547</c:v>
                </c:pt>
                <c:pt idx="8341">
                  <c:v>44550</c:v>
                </c:pt>
                <c:pt idx="8342">
                  <c:v>44551</c:v>
                </c:pt>
                <c:pt idx="8343">
                  <c:v>44552</c:v>
                </c:pt>
                <c:pt idx="8344">
                  <c:v>44553</c:v>
                </c:pt>
                <c:pt idx="8345">
                  <c:v>44554</c:v>
                </c:pt>
                <c:pt idx="8346">
                  <c:v>44557</c:v>
                </c:pt>
                <c:pt idx="8347">
                  <c:v>44558</c:v>
                </c:pt>
                <c:pt idx="8348">
                  <c:v>44559</c:v>
                </c:pt>
                <c:pt idx="8349">
                  <c:v>44560</c:v>
                </c:pt>
                <c:pt idx="8350">
                  <c:v>44561</c:v>
                </c:pt>
                <c:pt idx="8351">
                  <c:v>44564</c:v>
                </c:pt>
                <c:pt idx="8352">
                  <c:v>44565</c:v>
                </c:pt>
                <c:pt idx="8353">
                  <c:v>44566</c:v>
                </c:pt>
                <c:pt idx="8354">
                  <c:v>44567</c:v>
                </c:pt>
                <c:pt idx="8355">
                  <c:v>44568</c:v>
                </c:pt>
                <c:pt idx="8356">
                  <c:v>44571</c:v>
                </c:pt>
                <c:pt idx="8357">
                  <c:v>44572</c:v>
                </c:pt>
                <c:pt idx="8358">
                  <c:v>44573</c:v>
                </c:pt>
                <c:pt idx="8359">
                  <c:v>44574</c:v>
                </c:pt>
                <c:pt idx="8360">
                  <c:v>44575</c:v>
                </c:pt>
                <c:pt idx="8361">
                  <c:v>44578</c:v>
                </c:pt>
                <c:pt idx="8362">
                  <c:v>44579</c:v>
                </c:pt>
                <c:pt idx="8363">
                  <c:v>44580</c:v>
                </c:pt>
                <c:pt idx="8364">
                  <c:v>44581</c:v>
                </c:pt>
                <c:pt idx="8365">
                  <c:v>44582</c:v>
                </c:pt>
                <c:pt idx="8366">
                  <c:v>44585</c:v>
                </c:pt>
                <c:pt idx="8367">
                  <c:v>44586</c:v>
                </c:pt>
                <c:pt idx="8368">
                  <c:v>44587</c:v>
                </c:pt>
                <c:pt idx="8369">
                  <c:v>44588</c:v>
                </c:pt>
                <c:pt idx="8370">
                  <c:v>44589</c:v>
                </c:pt>
                <c:pt idx="8371">
                  <c:v>44592</c:v>
                </c:pt>
                <c:pt idx="8372">
                  <c:v>44593</c:v>
                </c:pt>
                <c:pt idx="8373">
                  <c:v>44594</c:v>
                </c:pt>
                <c:pt idx="8374">
                  <c:v>44595</c:v>
                </c:pt>
                <c:pt idx="8375">
                  <c:v>44596</c:v>
                </c:pt>
                <c:pt idx="8376">
                  <c:v>44599</c:v>
                </c:pt>
                <c:pt idx="8377">
                  <c:v>44600</c:v>
                </c:pt>
                <c:pt idx="8378">
                  <c:v>44601</c:v>
                </c:pt>
                <c:pt idx="8379">
                  <c:v>44602</c:v>
                </c:pt>
                <c:pt idx="8380">
                  <c:v>44603</c:v>
                </c:pt>
                <c:pt idx="8381">
                  <c:v>44606</c:v>
                </c:pt>
                <c:pt idx="8382">
                  <c:v>44607</c:v>
                </c:pt>
                <c:pt idx="8383">
                  <c:v>44608</c:v>
                </c:pt>
                <c:pt idx="8384">
                  <c:v>44609</c:v>
                </c:pt>
                <c:pt idx="8385">
                  <c:v>44610</c:v>
                </c:pt>
                <c:pt idx="8386">
                  <c:v>44613</c:v>
                </c:pt>
                <c:pt idx="8387">
                  <c:v>44614</c:v>
                </c:pt>
                <c:pt idx="8388">
                  <c:v>44615</c:v>
                </c:pt>
                <c:pt idx="8389">
                  <c:v>44616</c:v>
                </c:pt>
                <c:pt idx="8390">
                  <c:v>44617</c:v>
                </c:pt>
                <c:pt idx="8391">
                  <c:v>44620</c:v>
                </c:pt>
                <c:pt idx="8392">
                  <c:v>44621</c:v>
                </c:pt>
                <c:pt idx="8393">
                  <c:v>44622</c:v>
                </c:pt>
                <c:pt idx="8394">
                  <c:v>44623</c:v>
                </c:pt>
                <c:pt idx="8395">
                  <c:v>44624</c:v>
                </c:pt>
                <c:pt idx="8396">
                  <c:v>44627</c:v>
                </c:pt>
                <c:pt idx="8397">
                  <c:v>44628</c:v>
                </c:pt>
                <c:pt idx="8398">
                  <c:v>44629</c:v>
                </c:pt>
                <c:pt idx="8399">
                  <c:v>44630</c:v>
                </c:pt>
                <c:pt idx="8400">
                  <c:v>44631</c:v>
                </c:pt>
                <c:pt idx="8401">
                  <c:v>44634</c:v>
                </c:pt>
                <c:pt idx="8402">
                  <c:v>44635</c:v>
                </c:pt>
                <c:pt idx="8403">
                  <c:v>44636</c:v>
                </c:pt>
                <c:pt idx="8404">
                  <c:v>44637</c:v>
                </c:pt>
                <c:pt idx="8405">
                  <c:v>44638</c:v>
                </c:pt>
                <c:pt idx="8406">
                  <c:v>44641</c:v>
                </c:pt>
                <c:pt idx="8407">
                  <c:v>44642</c:v>
                </c:pt>
                <c:pt idx="8408">
                  <c:v>44643</c:v>
                </c:pt>
                <c:pt idx="8409">
                  <c:v>44644</c:v>
                </c:pt>
                <c:pt idx="8410">
                  <c:v>44645</c:v>
                </c:pt>
                <c:pt idx="8411">
                  <c:v>44648</c:v>
                </c:pt>
                <c:pt idx="8412">
                  <c:v>44649</c:v>
                </c:pt>
                <c:pt idx="8413">
                  <c:v>44650</c:v>
                </c:pt>
                <c:pt idx="8414">
                  <c:v>44651</c:v>
                </c:pt>
                <c:pt idx="8415">
                  <c:v>44652</c:v>
                </c:pt>
                <c:pt idx="8416">
                  <c:v>44655</c:v>
                </c:pt>
                <c:pt idx="8417">
                  <c:v>44656</c:v>
                </c:pt>
                <c:pt idx="8418">
                  <c:v>44657</c:v>
                </c:pt>
                <c:pt idx="8419">
                  <c:v>44658</c:v>
                </c:pt>
                <c:pt idx="8420">
                  <c:v>44659</c:v>
                </c:pt>
                <c:pt idx="8421">
                  <c:v>44662</c:v>
                </c:pt>
                <c:pt idx="8422">
                  <c:v>44663</c:v>
                </c:pt>
                <c:pt idx="8423">
                  <c:v>44664</c:v>
                </c:pt>
                <c:pt idx="8424">
                  <c:v>44665</c:v>
                </c:pt>
                <c:pt idx="8425">
                  <c:v>44666</c:v>
                </c:pt>
                <c:pt idx="8426">
                  <c:v>44669</c:v>
                </c:pt>
                <c:pt idx="8427">
                  <c:v>44670</c:v>
                </c:pt>
                <c:pt idx="8428">
                  <c:v>44671</c:v>
                </c:pt>
                <c:pt idx="8429">
                  <c:v>44672</c:v>
                </c:pt>
                <c:pt idx="8430">
                  <c:v>44673</c:v>
                </c:pt>
                <c:pt idx="8431">
                  <c:v>44676</c:v>
                </c:pt>
                <c:pt idx="8432">
                  <c:v>44677</c:v>
                </c:pt>
                <c:pt idx="8433">
                  <c:v>44678</c:v>
                </c:pt>
                <c:pt idx="8434">
                  <c:v>44679</c:v>
                </c:pt>
                <c:pt idx="8435">
                  <c:v>44680</c:v>
                </c:pt>
                <c:pt idx="8436">
                  <c:v>44683</c:v>
                </c:pt>
                <c:pt idx="8437">
                  <c:v>44684</c:v>
                </c:pt>
                <c:pt idx="8438">
                  <c:v>44685</c:v>
                </c:pt>
                <c:pt idx="8439">
                  <c:v>44686</c:v>
                </c:pt>
                <c:pt idx="8440">
                  <c:v>44687</c:v>
                </c:pt>
                <c:pt idx="8441">
                  <c:v>44690</c:v>
                </c:pt>
                <c:pt idx="8442">
                  <c:v>44691</c:v>
                </c:pt>
                <c:pt idx="8443">
                  <c:v>44692</c:v>
                </c:pt>
                <c:pt idx="8444">
                  <c:v>44693</c:v>
                </c:pt>
                <c:pt idx="8445">
                  <c:v>44694</c:v>
                </c:pt>
                <c:pt idx="8446">
                  <c:v>44697</c:v>
                </c:pt>
                <c:pt idx="8447">
                  <c:v>44698</c:v>
                </c:pt>
                <c:pt idx="8448">
                  <c:v>44699</c:v>
                </c:pt>
                <c:pt idx="8449">
                  <c:v>44700</c:v>
                </c:pt>
                <c:pt idx="8450">
                  <c:v>44701</c:v>
                </c:pt>
                <c:pt idx="8451">
                  <c:v>44704</c:v>
                </c:pt>
                <c:pt idx="8452">
                  <c:v>44705</c:v>
                </c:pt>
                <c:pt idx="8453">
                  <c:v>44706</c:v>
                </c:pt>
                <c:pt idx="8454">
                  <c:v>44707</c:v>
                </c:pt>
                <c:pt idx="8455">
                  <c:v>44708</c:v>
                </c:pt>
                <c:pt idx="8456">
                  <c:v>44711</c:v>
                </c:pt>
                <c:pt idx="8457">
                  <c:v>44712</c:v>
                </c:pt>
                <c:pt idx="8458">
                  <c:v>44713</c:v>
                </c:pt>
                <c:pt idx="8459">
                  <c:v>44714</c:v>
                </c:pt>
                <c:pt idx="8460">
                  <c:v>44715</c:v>
                </c:pt>
                <c:pt idx="8461">
                  <c:v>44718</c:v>
                </c:pt>
                <c:pt idx="8462">
                  <c:v>44719</c:v>
                </c:pt>
                <c:pt idx="8463">
                  <c:v>44720</c:v>
                </c:pt>
                <c:pt idx="8464">
                  <c:v>44721</c:v>
                </c:pt>
                <c:pt idx="8465">
                  <c:v>44722</c:v>
                </c:pt>
                <c:pt idx="8466">
                  <c:v>44725</c:v>
                </c:pt>
                <c:pt idx="8467">
                  <c:v>44726</c:v>
                </c:pt>
                <c:pt idx="8468">
                  <c:v>44727</c:v>
                </c:pt>
                <c:pt idx="8469">
                  <c:v>44728</c:v>
                </c:pt>
                <c:pt idx="8470">
                  <c:v>44729</c:v>
                </c:pt>
                <c:pt idx="8471">
                  <c:v>44732</c:v>
                </c:pt>
                <c:pt idx="8472">
                  <c:v>44733</c:v>
                </c:pt>
                <c:pt idx="8473">
                  <c:v>44734</c:v>
                </c:pt>
                <c:pt idx="8474">
                  <c:v>44735</c:v>
                </c:pt>
                <c:pt idx="8475">
                  <c:v>44736</c:v>
                </c:pt>
                <c:pt idx="8476">
                  <c:v>44739</c:v>
                </c:pt>
                <c:pt idx="8477">
                  <c:v>44740</c:v>
                </c:pt>
                <c:pt idx="8478">
                  <c:v>44741</c:v>
                </c:pt>
                <c:pt idx="8479">
                  <c:v>44742</c:v>
                </c:pt>
                <c:pt idx="8480">
                  <c:v>44743</c:v>
                </c:pt>
                <c:pt idx="8481">
                  <c:v>44746</c:v>
                </c:pt>
                <c:pt idx="8482">
                  <c:v>44747</c:v>
                </c:pt>
                <c:pt idx="8483">
                  <c:v>44748</c:v>
                </c:pt>
                <c:pt idx="8484">
                  <c:v>44749</c:v>
                </c:pt>
                <c:pt idx="8485">
                  <c:v>44750</c:v>
                </c:pt>
                <c:pt idx="8486">
                  <c:v>44753</c:v>
                </c:pt>
                <c:pt idx="8487">
                  <c:v>44754</c:v>
                </c:pt>
                <c:pt idx="8488">
                  <c:v>44755</c:v>
                </c:pt>
                <c:pt idx="8489">
                  <c:v>44756</c:v>
                </c:pt>
                <c:pt idx="8490">
                  <c:v>44757</c:v>
                </c:pt>
                <c:pt idx="8491">
                  <c:v>44760</c:v>
                </c:pt>
                <c:pt idx="8492">
                  <c:v>44761</c:v>
                </c:pt>
                <c:pt idx="8493">
                  <c:v>44762</c:v>
                </c:pt>
                <c:pt idx="8494">
                  <c:v>44763</c:v>
                </c:pt>
                <c:pt idx="8495">
                  <c:v>44764</c:v>
                </c:pt>
                <c:pt idx="8496">
                  <c:v>44767</c:v>
                </c:pt>
                <c:pt idx="8497">
                  <c:v>44768</c:v>
                </c:pt>
                <c:pt idx="8498">
                  <c:v>44769</c:v>
                </c:pt>
                <c:pt idx="8499">
                  <c:v>44770</c:v>
                </c:pt>
                <c:pt idx="8500">
                  <c:v>44771</c:v>
                </c:pt>
                <c:pt idx="8501">
                  <c:v>44774</c:v>
                </c:pt>
                <c:pt idx="8502">
                  <c:v>44775</c:v>
                </c:pt>
                <c:pt idx="8503">
                  <c:v>44776</c:v>
                </c:pt>
                <c:pt idx="8504">
                  <c:v>44777</c:v>
                </c:pt>
                <c:pt idx="8505">
                  <c:v>44778</c:v>
                </c:pt>
                <c:pt idx="8506">
                  <c:v>44781</c:v>
                </c:pt>
                <c:pt idx="8507">
                  <c:v>44782</c:v>
                </c:pt>
                <c:pt idx="8508">
                  <c:v>44783</c:v>
                </c:pt>
                <c:pt idx="8509">
                  <c:v>44784</c:v>
                </c:pt>
                <c:pt idx="8510">
                  <c:v>44785</c:v>
                </c:pt>
                <c:pt idx="8511">
                  <c:v>44788</c:v>
                </c:pt>
                <c:pt idx="8512">
                  <c:v>44789</c:v>
                </c:pt>
                <c:pt idx="8513">
                  <c:v>44790</c:v>
                </c:pt>
                <c:pt idx="8514">
                  <c:v>44791</c:v>
                </c:pt>
                <c:pt idx="8515">
                  <c:v>44792</c:v>
                </c:pt>
                <c:pt idx="8516">
                  <c:v>44795</c:v>
                </c:pt>
                <c:pt idx="8517">
                  <c:v>44796</c:v>
                </c:pt>
                <c:pt idx="8518">
                  <c:v>44797</c:v>
                </c:pt>
                <c:pt idx="8519">
                  <c:v>44798</c:v>
                </c:pt>
                <c:pt idx="8520">
                  <c:v>44799</c:v>
                </c:pt>
                <c:pt idx="8521">
                  <c:v>44802</c:v>
                </c:pt>
                <c:pt idx="8522">
                  <c:v>44803</c:v>
                </c:pt>
                <c:pt idx="8523">
                  <c:v>44804</c:v>
                </c:pt>
                <c:pt idx="8524">
                  <c:v>44805</c:v>
                </c:pt>
                <c:pt idx="8525">
                  <c:v>44806</c:v>
                </c:pt>
                <c:pt idx="8526">
                  <c:v>44809</c:v>
                </c:pt>
                <c:pt idx="8527">
                  <c:v>44810</c:v>
                </c:pt>
                <c:pt idx="8528">
                  <c:v>44811</c:v>
                </c:pt>
                <c:pt idx="8529">
                  <c:v>44812</c:v>
                </c:pt>
                <c:pt idx="8530">
                  <c:v>44813</c:v>
                </c:pt>
                <c:pt idx="8531">
                  <c:v>44816</c:v>
                </c:pt>
                <c:pt idx="8532">
                  <c:v>44817</c:v>
                </c:pt>
                <c:pt idx="8533">
                  <c:v>44818</c:v>
                </c:pt>
                <c:pt idx="8534">
                  <c:v>44819</c:v>
                </c:pt>
                <c:pt idx="8535">
                  <c:v>44820</c:v>
                </c:pt>
                <c:pt idx="8536">
                  <c:v>44823</c:v>
                </c:pt>
                <c:pt idx="8537">
                  <c:v>44824</c:v>
                </c:pt>
                <c:pt idx="8538">
                  <c:v>44825</c:v>
                </c:pt>
                <c:pt idx="8539">
                  <c:v>44826</c:v>
                </c:pt>
                <c:pt idx="8540">
                  <c:v>44827</c:v>
                </c:pt>
                <c:pt idx="8541">
                  <c:v>44830</c:v>
                </c:pt>
                <c:pt idx="8542">
                  <c:v>44831</c:v>
                </c:pt>
                <c:pt idx="8543">
                  <c:v>44832</c:v>
                </c:pt>
                <c:pt idx="8544">
                  <c:v>44833</c:v>
                </c:pt>
                <c:pt idx="8545">
                  <c:v>44834</c:v>
                </c:pt>
                <c:pt idx="8546">
                  <c:v>44837</c:v>
                </c:pt>
                <c:pt idx="8547">
                  <c:v>44838</c:v>
                </c:pt>
                <c:pt idx="8548">
                  <c:v>44839</c:v>
                </c:pt>
                <c:pt idx="8549">
                  <c:v>44840</c:v>
                </c:pt>
                <c:pt idx="8550">
                  <c:v>44841</c:v>
                </c:pt>
                <c:pt idx="8551">
                  <c:v>44844</c:v>
                </c:pt>
                <c:pt idx="8552">
                  <c:v>44845</c:v>
                </c:pt>
                <c:pt idx="8553">
                  <c:v>44846</c:v>
                </c:pt>
                <c:pt idx="8554">
                  <c:v>44847</c:v>
                </c:pt>
                <c:pt idx="8555">
                  <c:v>44848</c:v>
                </c:pt>
                <c:pt idx="8556">
                  <c:v>44851</c:v>
                </c:pt>
                <c:pt idx="8557">
                  <c:v>44852</c:v>
                </c:pt>
                <c:pt idx="8558">
                  <c:v>44853</c:v>
                </c:pt>
                <c:pt idx="8559">
                  <c:v>44854</c:v>
                </c:pt>
                <c:pt idx="8560">
                  <c:v>44855</c:v>
                </c:pt>
                <c:pt idx="8561">
                  <c:v>44858</c:v>
                </c:pt>
                <c:pt idx="8562">
                  <c:v>44859</c:v>
                </c:pt>
                <c:pt idx="8563">
                  <c:v>44860</c:v>
                </c:pt>
                <c:pt idx="8564">
                  <c:v>44861</c:v>
                </c:pt>
                <c:pt idx="8565">
                  <c:v>44862</c:v>
                </c:pt>
                <c:pt idx="8566">
                  <c:v>44865</c:v>
                </c:pt>
                <c:pt idx="8567">
                  <c:v>44866</c:v>
                </c:pt>
                <c:pt idx="8568">
                  <c:v>44867</c:v>
                </c:pt>
                <c:pt idx="8569">
                  <c:v>44868</c:v>
                </c:pt>
                <c:pt idx="8570">
                  <c:v>44869</c:v>
                </c:pt>
                <c:pt idx="8571">
                  <c:v>44872</c:v>
                </c:pt>
                <c:pt idx="8572">
                  <c:v>44873</c:v>
                </c:pt>
                <c:pt idx="8573">
                  <c:v>44874</c:v>
                </c:pt>
                <c:pt idx="8574">
                  <c:v>44875</c:v>
                </c:pt>
                <c:pt idx="8575">
                  <c:v>44876</c:v>
                </c:pt>
                <c:pt idx="8576">
                  <c:v>44879</c:v>
                </c:pt>
                <c:pt idx="8577">
                  <c:v>44880</c:v>
                </c:pt>
                <c:pt idx="8578">
                  <c:v>44881</c:v>
                </c:pt>
                <c:pt idx="8579">
                  <c:v>44882</c:v>
                </c:pt>
                <c:pt idx="8580">
                  <c:v>44883</c:v>
                </c:pt>
                <c:pt idx="8581">
                  <c:v>44886</c:v>
                </c:pt>
                <c:pt idx="8582">
                  <c:v>44887</c:v>
                </c:pt>
                <c:pt idx="8583">
                  <c:v>44888</c:v>
                </c:pt>
                <c:pt idx="8584">
                  <c:v>44889</c:v>
                </c:pt>
                <c:pt idx="8585">
                  <c:v>44890</c:v>
                </c:pt>
                <c:pt idx="8586">
                  <c:v>44893</c:v>
                </c:pt>
                <c:pt idx="8587">
                  <c:v>44894</c:v>
                </c:pt>
                <c:pt idx="8588">
                  <c:v>44895</c:v>
                </c:pt>
                <c:pt idx="8589">
                  <c:v>44896</c:v>
                </c:pt>
                <c:pt idx="8590">
                  <c:v>44897</c:v>
                </c:pt>
                <c:pt idx="8591">
                  <c:v>44900</c:v>
                </c:pt>
                <c:pt idx="8592">
                  <c:v>44901</c:v>
                </c:pt>
                <c:pt idx="8593">
                  <c:v>44902</c:v>
                </c:pt>
                <c:pt idx="8594">
                  <c:v>44903</c:v>
                </c:pt>
                <c:pt idx="8595">
                  <c:v>44904</c:v>
                </c:pt>
                <c:pt idx="8596">
                  <c:v>44907</c:v>
                </c:pt>
                <c:pt idx="8597">
                  <c:v>44908</c:v>
                </c:pt>
                <c:pt idx="8598">
                  <c:v>44909</c:v>
                </c:pt>
                <c:pt idx="8599">
                  <c:v>44910</c:v>
                </c:pt>
                <c:pt idx="8600">
                  <c:v>44911</c:v>
                </c:pt>
                <c:pt idx="8601">
                  <c:v>44914</c:v>
                </c:pt>
                <c:pt idx="8602">
                  <c:v>44915</c:v>
                </c:pt>
                <c:pt idx="8603">
                  <c:v>44916</c:v>
                </c:pt>
                <c:pt idx="8604">
                  <c:v>44917</c:v>
                </c:pt>
                <c:pt idx="8605">
                  <c:v>44918</c:v>
                </c:pt>
                <c:pt idx="8606">
                  <c:v>44921</c:v>
                </c:pt>
                <c:pt idx="8607">
                  <c:v>44922</c:v>
                </c:pt>
                <c:pt idx="8608">
                  <c:v>44923</c:v>
                </c:pt>
                <c:pt idx="8609">
                  <c:v>44924</c:v>
                </c:pt>
                <c:pt idx="8610">
                  <c:v>44925</c:v>
                </c:pt>
                <c:pt idx="8611">
                  <c:v>44928</c:v>
                </c:pt>
                <c:pt idx="8612">
                  <c:v>44929</c:v>
                </c:pt>
                <c:pt idx="8613">
                  <c:v>44930</c:v>
                </c:pt>
                <c:pt idx="8614">
                  <c:v>44931</c:v>
                </c:pt>
                <c:pt idx="8615">
                  <c:v>44932</c:v>
                </c:pt>
                <c:pt idx="8616">
                  <c:v>44935</c:v>
                </c:pt>
                <c:pt idx="8617">
                  <c:v>44936</c:v>
                </c:pt>
                <c:pt idx="8618">
                  <c:v>44937</c:v>
                </c:pt>
                <c:pt idx="8619">
                  <c:v>44938</c:v>
                </c:pt>
                <c:pt idx="8620">
                  <c:v>44939</c:v>
                </c:pt>
                <c:pt idx="8621">
                  <c:v>44942</c:v>
                </c:pt>
                <c:pt idx="8622">
                  <c:v>44943</c:v>
                </c:pt>
                <c:pt idx="8623">
                  <c:v>44944</c:v>
                </c:pt>
                <c:pt idx="8624">
                  <c:v>44945</c:v>
                </c:pt>
                <c:pt idx="8625">
                  <c:v>44946</c:v>
                </c:pt>
                <c:pt idx="8626">
                  <c:v>44949</c:v>
                </c:pt>
                <c:pt idx="8627">
                  <c:v>44950</c:v>
                </c:pt>
                <c:pt idx="8628">
                  <c:v>44951</c:v>
                </c:pt>
                <c:pt idx="8629">
                  <c:v>44952</c:v>
                </c:pt>
                <c:pt idx="8630">
                  <c:v>44953</c:v>
                </c:pt>
                <c:pt idx="8631">
                  <c:v>44956</c:v>
                </c:pt>
                <c:pt idx="8632">
                  <c:v>44957</c:v>
                </c:pt>
                <c:pt idx="8633">
                  <c:v>44958</c:v>
                </c:pt>
                <c:pt idx="8634">
                  <c:v>44959</c:v>
                </c:pt>
                <c:pt idx="8635">
                  <c:v>44960</c:v>
                </c:pt>
                <c:pt idx="8636">
                  <c:v>44963</c:v>
                </c:pt>
                <c:pt idx="8637">
                  <c:v>44964</c:v>
                </c:pt>
                <c:pt idx="8638">
                  <c:v>44965</c:v>
                </c:pt>
                <c:pt idx="8639">
                  <c:v>44966</c:v>
                </c:pt>
                <c:pt idx="8640">
                  <c:v>44967</c:v>
                </c:pt>
                <c:pt idx="8641">
                  <c:v>44970</c:v>
                </c:pt>
                <c:pt idx="8642">
                  <c:v>44971</c:v>
                </c:pt>
                <c:pt idx="8643">
                  <c:v>44972</c:v>
                </c:pt>
                <c:pt idx="8644">
                  <c:v>44973</c:v>
                </c:pt>
                <c:pt idx="8645">
                  <c:v>44974</c:v>
                </c:pt>
                <c:pt idx="8646">
                  <c:v>44977</c:v>
                </c:pt>
                <c:pt idx="8647">
                  <c:v>44978</c:v>
                </c:pt>
                <c:pt idx="8648">
                  <c:v>44979</c:v>
                </c:pt>
                <c:pt idx="8649">
                  <c:v>44980</c:v>
                </c:pt>
                <c:pt idx="8650">
                  <c:v>44981</c:v>
                </c:pt>
                <c:pt idx="8651">
                  <c:v>44984</c:v>
                </c:pt>
                <c:pt idx="8652">
                  <c:v>44985</c:v>
                </c:pt>
                <c:pt idx="8653">
                  <c:v>44986</c:v>
                </c:pt>
                <c:pt idx="8654">
                  <c:v>44987</c:v>
                </c:pt>
                <c:pt idx="8655">
                  <c:v>44988</c:v>
                </c:pt>
                <c:pt idx="8656">
                  <c:v>44991</c:v>
                </c:pt>
                <c:pt idx="8657">
                  <c:v>44992</c:v>
                </c:pt>
                <c:pt idx="8658">
                  <c:v>44993</c:v>
                </c:pt>
                <c:pt idx="8659">
                  <c:v>44994</c:v>
                </c:pt>
                <c:pt idx="8660">
                  <c:v>44995</c:v>
                </c:pt>
                <c:pt idx="8661">
                  <c:v>44998</c:v>
                </c:pt>
                <c:pt idx="8662">
                  <c:v>44999</c:v>
                </c:pt>
                <c:pt idx="8663">
                  <c:v>45000</c:v>
                </c:pt>
                <c:pt idx="8664">
                  <c:v>45001</c:v>
                </c:pt>
                <c:pt idx="8665">
                  <c:v>45002</c:v>
                </c:pt>
                <c:pt idx="8666">
                  <c:v>45005</c:v>
                </c:pt>
                <c:pt idx="8667">
                  <c:v>45006</c:v>
                </c:pt>
                <c:pt idx="8668">
                  <c:v>45007</c:v>
                </c:pt>
                <c:pt idx="8669">
                  <c:v>45008</c:v>
                </c:pt>
                <c:pt idx="8670">
                  <c:v>45009</c:v>
                </c:pt>
                <c:pt idx="8671">
                  <c:v>45012</c:v>
                </c:pt>
                <c:pt idx="8672">
                  <c:v>45013</c:v>
                </c:pt>
                <c:pt idx="8673">
                  <c:v>45014</c:v>
                </c:pt>
                <c:pt idx="8674">
                  <c:v>45015</c:v>
                </c:pt>
                <c:pt idx="8675">
                  <c:v>45016</c:v>
                </c:pt>
                <c:pt idx="8676">
                  <c:v>45019</c:v>
                </c:pt>
                <c:pt idx="8677">
                  <c:v>45020</c:v>
                </c:pt>
                <c:pt idx="8678">
                  <c:v>45021</c:v>
                </c:pt>
                <c:pt idx="8679">
                  <c:v>45022</c:v>
                </c:pt>
                <c:pt idx="8680">
                  <c:v>45023</c:v>
                </c:pt>
                <c:pt idx="8681">
                  <c:v>45026</c:v>
                </c:pt>
                <c:pt idx="8682">
                  <c:v>45027</c:v>
                </c:pt>
                <c:pt idx="8683">
                  <c:v>45028</c:v>
                </c:pt>
                <c:pt idx="8684">
                  <c:v>45029</c:v>
                </c:pt>
                <c:pt idx="8685">
                  <c:v>45030</c:v>
                </c:pt>
                <c:pt idx="8686">
                  <c:v>45033</c:v>
                </c:pt>
                <c:pt idx="8687">
                  <c:v>45034</c:v>
                </c:pt>
                <c:pt idx="8688">
                  <c:v>45035</c:v>
                </c:pt>
                <c:pt idx="8689">
                  <c:v>45036</c:v>
                </c:pt>
                <c:pt idx="8690">
                  <c:v>45037</c:v>
                </c:pt>
                <c:pt idx="8691">
                  <c:v>45040</c:v>
                </c:pt>
                <c:pt idx="8692">
                  <c:v>45041</c:v>
                </c:pt>
                <c:pt idx="8693">
                  <c:v>45042</c:v>
                </c:pt>
                <c:pt idx="8694">
                  <c:v>45043</c:v>
                </c:pt>
                <c:pt idx="8695">
                  <c:v>45044</c:v>
                </c:pt>
                <c:pt idx="8696">
                  <c:v>45047</c:v>
                </c:pt>
                <c:pt idx="8697">
                  <c:v>45048</c:v>
                </c:pt>
                <c:pt idx="8698">
                  <c:v>45049</c:v>
                </c:pt>
                <c:pt idx="8699">
                  <c:v>45050</c:v>
                </c:pt>
                <c:pt idx="8700">
                  <c:v>45051</c:v>
                </c:pt>
                <c:pt idx="8701">
                  <c:v>45054</c:v>
                </c:pt>
                <c:pt idx="8702">
                  <c:v>45055</c:v>
                </c:pt>
                <c:pt idx="8703">
                  <c:v>45056</c:v>
                </c:pt>
                <c:pt idx="8704">
                  <c:v>45057</c:v>
                </c:pt>
                <c:pt idx="8705">
                  <c:v>45058</c:v>
                </c:pt>
                <c:pt idx="8706">
                  <c:v>45061</c:v>
                </c:pt>
                <c:pt idx="8707">
                  <c:v>45062</c:v>
                </c:pt>
                <c:pt idx="8708">
                  <c:v>45063</c:v>
                </c:pt>
                <c:pt idx="8709">
                  <c:v>45064</c:v>
                </c:pt>
                <c:pt idx="8710">
                  <c:v>45065</c:v>
                </c:pt>
                <c:pt idx="8711">
                  <c:v>45068</c:v>
                </c:pt>
                <c:pt idx="8712">
                  <c:v>45069</c:v>
                </c:pt>
                <c:pt idx="8713">
                  <c:v>45070</c:v>
                </c:pt>
                <c:pt idx="8714">
                  <c:v>45071</c:v>
                </c:pt>
                <c:pt idx="8715">
                  <c:v>45072</c:v>
                </c:pt>
                <c:pt idx="8716">
                  <c:v>45075</c:v>
                </c:pt>
                <c:pt idx="8717">
                  <c:v>45076</c:v>
                </c:pt>
                <c:pt idx="8718">
                  <c:v>45077</c:v>
                </c:pt>
                <c:pt idx="8719">
                  <c:v>45078</c:v>
                </c:pt>
                <c:pt idx="8720">
                  <c:v>45079</c:v>
                </c:pt>
                <c:pt idx="8721">
                  <c:v>45082</c:v>
                </c:pt>
                <c:pt idx="8722">
                  <c:v>45083</c:v>
                </c:pt>
                <c:pt idx="8723">
                  <c:v>45084</c:v>
                </c:pt>
                <c:pt idx="8724">
                  <c:v>45085</c:v>
                </c:pt>
                <c:pt idx="8725">
                  <c:v>45086</c:v>
                </c:pt>
                <c:pt idx="8726">
                  <c:v>45089</c:v>
                </c:pt>
                <c:pt idx="8727">
                  <c:v>45090</c:v>
                </c:pt>
                <c:pt idx="8728">
                  <c:v>45091</c:v>
                </c:pt>
                <c:pt idx="8729">
                  <c:v>45092</c:v>
                </c:pt>
                <c:pt idx="8730">
                  <c:v>45093</c:v>
                </c:pt>
                <c:pt idx="8731">
                  <c:v>45096</c:v>
                </c:pt>
                <c:pt idx="8732">
                  <c:v>45097</c:v>
                </c:pt>
                <c:pt idx="8733">
                  <c:v>45098</c:v>
                </c:pt>
                <c:pt idx="8734">
                  <c:v>45099</c:v>
                </c:pt>
                <c:pt idx="8735">
                  <c:v>45100</c:v>
                </c:pt>
                <c:pt idx="8736">
                  <c:v>45103</c:v>
                </c:pt>
                <c:pt idx="8737">
                  <c:v>45104</c:v>
                </c:pt>
                <c:pt idx="8738">
                  <c:v>45105</c:v>
                </c:pt>
                <c:pt idx="8739">
                  <c:v>45106</c:v>
                </c:pt>
                <c:pt idx="8740">
                  <c:v>45107</c:v>
                </c:pt>
                <c:pt idx="8741">
                  <c:v>45110</c:v>
                </c:pt>
                <c:pt idx="8742">
                  <c:v>45111</c:v>
                </c:pt>
                <c:pt idx="8743">
                  <c:v>45112</c:v>
                </c:pt>
                <c:pt idx="8744">
                  <c:v>45113</c:v>
                </c:pt>
                <c:pt idx="8745">
                  <c:v>45114</c:v>
                </c:pt>
                <c:pt idx="8746">
                  <c:v>45117</c:v>
                </c:pt>
                <c:pt idx="8747">
                  <c:v>45118</c:v>
                </c:pt>
                <c:pt idx="8748">
                  <c:v>45119</c:v>
                </c:pt>
                <c:pt idx="8749">
                  <c:v>45120</c:v>
                </c:pt>
                <c:pt idx="8750">
                  <c:v>45121</c:v>
                </c:pt>
                <c:pt idx="8751">
                  <c:v>45124</c:v>
                </c:pt>
                <c:pt idx="8752">
                  <c:v>45125</c:v>
                </c:pt>
                <c:pt idx="8753">
                  <c:v>45126</c:v>
                </c:pt>
                <c:pt idx="8754">
                  <c:v>45127</c:v>
                </c:pt>
                <c:pt idx="8755">
                  <c:v>45128</c:v>
                </c:pt>
                <c:pt idx="8756">
                  <c:v>45131</c:v>
                </c:pt>
                <c:pt idx="8757">
                  <c:v>45132</c:v>
                </c:pt>
                <c:pt idx="8758">
                  <c:v>45133</c:v>
                </c:pt>
                <c:pt idx="8759">
                  <c:v>45134</c:v>
                </c:pt>
                <c:pt idx="8760">
                  <c:v>45135</c:v>
                </c:pt>
                <c:pt idx="8761">
                  <c:v>45138</c:v>
                </c:pt>
              </c:numCache>
            </c:numRef>
          </c:cat>
          <c:val>
            <c:numRef>
              <c:f>'Bond Equity Correlation'!$R$71:$R$1898</c:f>
              <c:numCache>
                <c:formatCode>_(* #,##0.00_);_(* \(#,##0.00\);_(* "-"??_);_(@_)</c:formatCode>
                <c:ptCount val="1828"/>
                <c:pt idx="0">
                  <c:v>0.42033938680692851</c:v>
                </c:pt>
                <c:pt idx="1">
                  <c:v>0.42033938680692851</c:v>
                </c:pt>
                <c:pt idx="2">
                  <c:v>0.42033938680692851</c:v>
                </c:pt>
                <c:pt idx="3">
                  <c:v>0.42033938680692851</c:v>
                </c:pt>
                <c:pt idx="4">
                  <c:v>0.42033938680692851</c:v>
                </c:pt>
                <c:pt idx="5">
                  <c:v>0.42033938680692851</c:v>
                </c:pt>
                <c:pt idx="6">
                  <c:v>0.42033938680692851</c:v>
                </c:pt>
                <c:pt idx="7">
                  <c:v>0.42033938680692851</c:v>
                </c:pt>
                <c:pt idx="8">
                  <c:v>0.42033938680692851</c:v>
                </c:pt>
                <c:pt idx="9">
                  <c:v>0.42033938680692851</c:v>
                </c:pt>
                <c:pt idx="10">
                  <c:v>0.42033938680692851</c:v>
                </c:pt>
                <c:pt idx="11">
                  <c:v>0.42033938680692851</c:v>
                </c:pt>
                <c:pt idx="12">
                  <c:v>0.42033938680692851</c:v>
                </c:pt>
                <c:pt idx="13">
                  <c:v>0.42033938680692851</c:v>
                </c:pt>
                <c:pt idx="14">
                  <c:v>0.42033938680692851</c:v>
                </c:pt>
                <c:pt idx="15">
                  <c:v>0.42033938680692851</c:v>
                </c:pt>
                <c:pt idx="16">
                  <c:v>0.42033938680692851</c:v>
                </c:pt>
                <c:pt idx="17">
                  <c:v>0.42033938680692851</c:v>
                </c:pt>
                <c:pt idx="18">
                  <c:v>0.42033938680692851</c:v>
                </c:pt>
                <c:pt idx="19">
                  <c:v>0.42033938680692851</c:v>
                </c:pt>
                <c:pt idx="20">
                  <c:v>0.42033938680692851</c:v>
                </c:pt>
                <c:pt idx="21">
                  <c:v>0.42033938680692851</c:v>
                </c:pt>
                <c:pt idx="22">
                  <c:v>0.42033938680692851</c:v>
                </c:pt>
                <c:pt idx="23">
                  <c:v>0.42033938680692851</c:v>
                </c:pt>
                <c:pt idx="24">
                  <c:v>0.42033938680692851</c:v>
                </c:pt>
                <c:pt idx="25">
                  <c:v>0.42033938680692851</c:v>
                </c:pt>
                <c:pt idx="26">
                  <c:v>0.42033938680692851</c:v>
                </c:pt>
                <c:pt idx="27">
                  <c:v>0.42033938680692851</c:v>
                </c:pt>
                <c:pt idx="28">
                  <c:v>0.42033938680692851</c:v>
                </c:pt>
                <c:pt idx="29">
                  <c:v>0.42033938680692851</c:v>
                </c:pt>
                <c:pt idx="30">
                  <c:v>0.42033938680692851</c:v>
                </c:pt>
                <c:pt idx="31">
                  <c:v>0.42033938680692851</c:v>
                </c:pt>
                <c:pt idx="32">
                  <c:v>0.42033938680692851</c:v>
                </c:pt>
                <c:pt idx="33">
                  <c:v>0.42033938680692851</c:v>
                </c:pt>
                <c:pt idx="34">
                  <c:v>0.42033938680692851</c:v>
                </c:pt>
                <c:pt idx="35">
                  <c:v>0.42033938680692851</c:v>
                </c:pt>
                <c:pt idx="36">
                  <c:v>0.42033938680692851</c:v>
                </c:pt>
                <c:pt idx="37">
                  <c:v>0.42033938680692851</c:v>
                </c:pt>
                <c:pt idx="38">
                  <c:v>0.42033938680692851</c:v>
                </c:pt>
                <c:pt idx="39">
                  <c:v>0.42033938680692851</c:v>
                </c:pt>
                <c:pt idx="40">
                  <c:v>0.42033938680692851</c:v>
                </c:pt>
                <c:pt idx="41">
                  <c:v>0.42033938680692851</c:v>
                </c:pt>
                <c:pt idx="42">
                  <c:v>0.42033938680692851</c:v>
                </c:pt>
                <c:pt idx="43">
                  <c:v>0.42033938680692851</c:v>
                </c:pt>
                <c:pt idx="44">
                  <c:v>0.42033938680692851</c:v>
                </c:pt>
                <c:pt idx="45">
                  <c:v>0.42033938680692851</c:v>
                </c:pt>
                <c:pt idx="46">
                  <c:v>0.42033938680692851</c:v>
                </c:pt>
                <c:pt idx="47">
                  <c:v>0.42033938680692851</c:v>
                </c:pt>
                <c:pt idx="48">
                  <c:v>0.42033938680692851</c:v>
                </c:pt>
                <c:pt idx="49">
                  <c:v>0.42033938680692851</c:v>
                </c:pt>
                <c:pt idx="50">
                  <c:v>0.42033938680692851</c:v>
                </c:pt>
                <c:pt idx="51">
                  <c:v>0.42033938680692851</c:v>
                </c:pt>
                <c:pt idx="52">
                  <c:v>0.42033938680692851</c:v>
                </c:pt>
                <c:pt idx="53">
                  <c:v>0.42033938680692851</c:v>
                </c:pt>
                <c:pt idx="54">
                  <c:v>0.42033938680692851</c:v>
                </c:pt>
                <c:pt idx="55">
                  <c:v>0.42033938680692851</c:v>
                </c:pt>
                <c:pt idx="56">
                  <c:v>0.42033938680692851</c:v>
                </c:pt>
                <c:pt idx="57">
                  <c:v>0.42033938680692851</c:v>
                </c:pt>
                <c:pt idx="58">
                  <c:v>0.42033938680692851</c:v>
                </c:pt>
                <c:pt idx="59">
                  <c:v>0.42033938680692851</c:v>
                </c:pt>
                <c:pt idx="60">
                  <c:v>0.42033938680692851</c:v>
                </c:pt>
                <c:pt idx="61">
                  <c:v>0.42033938680692851</c:v>
                </c:pt>
                <c:pt idx="62">
                  <c:v>0.42033938680692851</c:v>
                </c:pt>
                <c:pt idx="63">
                  <c:v>0.42033938680692851</c:v>
                </c:pt>
                <c:pt idx="64">
                  <c:v>0.42033938680692851</c:v>
                </c:pt>
                <c:pt idx="65">
                  <c:v>0.42033938680692851</c:v>
                </c:pt>
                <c:pt idx="66">
                  <c:v>0.42033938680692851</c:v>
                </c:pt>
                <c:pt idx="67">
                  <c:v>0.42033938680692851</c:v>
                </c:pt>
                <c:pt idx="68">
                  <c:v>0.42033938680692851</c:v>
                </c:pt>
                <c:pt idx="69">
                  <c:v>0.42033938680692851</c:v>
                </c:pt>
                <c:pt idx="70">
                  <c:v>0.42033938680692851</c:v>
                </c:pt>
                <c:pt idx="71">
                  <c:v>0.42033938680692851</c:v>
                </c:pt>
                <c:pt idx="72">
                  <c:v>0.42033938680692851</c:v>
                </c:pt>
                <c:pt idx="73">
                  <c:v>0.42033938680692851</c:v>
                </c:pt>
                <c:pt idx="74">
                  <c:v>0.42033938680692851</c:v>
                </c:pt>
                <c:pt idx="75">
                  <c:v>0.42033938680692851</c:v>
                </c:pt>
                <c:pt idx="76">
                  <c:v>0.42033938680692851</c:v>
                </c:pt>
                <c:pt idx="77">
                  <c:v>0.42033938680692851</c:v>
                </c:pt>
                <c:pt idx="78">
                  <c:v>0.42033938680692851</c:v>
                </c:pt>
                <c:pt idx="79">
                  <c:v>0.42033938680692851</c:v>
                </c:pt>
                <c:pt idx="80">
                  <c:v>0.42033938680692851</c:v>
                </c:pt>
                <c:pt idx="81">
                  <c:v>0.42033938680692851</c:v>
                </c:pt>
                <c:pt idx="82">
                  <c:v>0.42033938680692851</c:v>
                </c:pt>
                <c:pt idx="83">
                  <c:v>0.42033938680692851</c:v>
                </c:pt>
                <c:pt idx="84">
                  <c:v>0.42033938680692851</c:v>
                </c:pt>
                <c:pt idx="85">
                  <c:v>0.42033938680692851</c:v>
                </c:pt>
                <c:pt idx="86">
                  <c:v>0.42033938680692851</c:v>
                </c:pt>
                <c:pt idx="87">
                  <c:v>0.42033938680692851</c:v>
                </c:pt>
                <c:pt idx="88">
                  <c:v>0.42033938680692851</c:v>
                </c:pt>
                <c:pt idx="89">
                  <c:v>0.42033938680692851</c:v>
                </c:pt>
                <c:pt idx="90">
                  <c:v>0.42033938680692851</c:v>
                </c:pt>
                <c:pt idx="91">
                  <c:v>0.42033938680692851</c:v>
                </c:pt>
                <c:pt idx="92">
                  <c:v>0.42033938680692851</c:v>
                </c:pt>
                <c:pt idx="93">
                  <c:v>0.42033938680692851</c:v>
                </c:pt>
                <c:pt idx="94">
                  <c:v>0.42033938680692851</c:v>
                </c:pt>
                <c:pt idx="95">
                  <c:v>0.42033938680692851</c:v>
                </c:pt>
                <c:pt idx="96">
                  <c:v>0.42033938680692851</c:v>
                </c:pt>
                <c:pt idx="97">
                  <c:v>0.42033938680692851</c:v>
                </c:pt>
                <c:pt idx="98">
                  <c:v>0.42033938680692851</c:v>
                </c:pt>
                <c:pt idx="99">
                  <c:v>0.42033938680692851</c:v>
                </c:pt>
                <c:pt idx="100">
                  <c:v>0.42033938680692851</c:v>
                </c:pt>
                <c:pt idx="101">
                  <c:v>0.42033938680692851</c:v>
                </c:pt>
                <c:pt idx="102">
                  <c:v>0.42033938680692851</c:v>
                </c:pt>
                <c:pt idx="103">
                  <c:v>0.42033938680692851</c:v>
                </c:pt>
                <c:pt idx="104">
                  <c:v>0.42033938680692851</c:v>
                </c:pt>
                <c:pt idx="105">
                  <c:v>0.42033938680692851</c:v>
                </c:pt>
                <c:pt idx="106">
                  <c:v>0.42033938680692851</c:v>
                </c:pt>
                <c:pt idx="107">
                  <c:v>0.42033938680692851</c:v>
                </c:pt>
                <c:pt idx="108">
                  <c:v>0.42033938680692851</c:v>
                </c:pt>
                <c:pt idx="109">
                  <c:v>0.42033938680692851</c:v>
                </c:pt>
                <c:pt idx="110">
                  <c:v>0.42033938680692851</c:v>
                </c:pt>
                <c:pt idx="111">
                  <c:v>0.42033938680692851</c:v>
                </c:pt>
                <c:pt idx="112">
                  <c:v>0.42033938680692851</c:v>
                </c:pt>
                <c:pt idx="113">
                  <c:v>0.42033938680692851</c:v>
                </c:pt>
                <c:pt idx="114">
                  <c:v>0.42033938680692851</c:v>
                </c:pt>
                <c:pt idx="115">
                  <c:v>0.42033938680692851</c:v>
                </c:pt>
                <c:pt idx="116">
                  <c:v>0.42033938680692851</c:v>
                </c:pt>
                <c:pt idx="117">
                  <c:v>0.42033938680692851</c:v>
                </c:pt>
                <c:pt idx="118">
                  <c:v>0.42033938680692851</c:v>
                </c:pt>
                <c:pt idx="119">
                  <c:v>0.42033938680692851</c:v>
                </c:pt>
                <c:pt idx="120">
                  <c:v>0.42033938680692851</c:v>
                </c:pt>
                <c:pt idx="121">
                  <c:v>0.42033938680692851</c:v>
                </c:pt>
                <c:pt idx="122">
                  <c:v>0.42033938680692851</c:v>
                </c:pt>
                <c:pt idx="123">
                  <c:v>0.42033938680692851</c:v>
                </c:pt>
                <c:pt idx="124">
                  <c:v>0.42033938680692851</c:v>
                </c:pt>
                <c:pt idx="125">
                  <c:v>0.42033938680692851</c:v>
                </c:pt>
                <c:pt idx="126">
                  <c:v>0.42033938680692851</c:v>
                </c:pt>
                <c:pt idx="127">
                  <c:v>0.42033938680692851</c:v>
                </c:pt>
                <c:pt idx="128">
                  <c:v>0.42033938680692851</c:v>
                </c:pt>
                <c:pt idx="129">
                  <c:v>0.42033938680692851</c:v>
                </c:pt>
                <c:pt idx="130">
                  <c:v>0.42033938680692851</c:v>
                </c:pt>
                <c:pt idx="131">
                  <c:v>0.42033938680692851</c:v>
                </c:pt>
                <c:pt idx="132">
                  <c:v>0.42033938680692851</c:v>
                </c:pt>
                <c:pt idx="133">
                  <c:v>0.42033938680692851</c:v>
                </c:pt>
                <c:pt idx="134">
                  <c:v>0.42033938680692851</c:v>
                </c:pt>
                <c:pt idx="135">
                  <c:v>0.42033938680692851</c:v>
                </c:pt>
                <c:pt idx="136">
                  <c:v>0.42033938680692851</c:v>
                </c:pt>
                <c:pt idx="137">
                  <c:v>0.42033938680692851</c:v>
                </c:pt>
                <c:pt idx="138">
                  <c:v>0.42033938680692851</c:v>
                </c:pt>
                <c:pt idx="139">
                  <c:v>0.42033938680692851</c:v>
                </c:pt>
                <c:pt idx="140">
                  <c:v>0.42033938680692851</c:v>
                </c:pt>
                <c:pt idx="141">
                  <c:v>0.42033938680692851</c:v>
                </c:pt>
                <c:pt idx="142">
                  <c:v>0.42033938680692851</c:v>
                </c:pt>
                <c:pt idx="143">
                  <c:v>0.42033938680692851</c:v>
                </c:pt>
                <c:pt idx="144">
                  <c:v>0.42033938680692851</c:v>
                </c:pt>
                <c:pt idx="145">
                  <c:v>0.42033938680692851</c:v>
                </c:pt>
                <c:pt idx="146">
                  <c:v>0.42033938680692851</c:v>
                </c:pt>
                <c:pt idx="147">
                  <c:v>0.42033938680692851</c:v>
                </c:pt>
                <c:pt idx="148">
                  <c:v>0.42033938680692851</c:v>
                </c:pt>
                <c:pt idx="149">
                  <c:v>0.42033938680692851</c:v>
                </c:pt>
                <c:pt idx="150">
                  <c:v>0.42033938680692851</c:v>
                </c:pt>
                <c:pt idx="151">
                  <c:v>0.42033938680692851</c:v>
                </c:pt>
                <c:pt idx="152">
                  <c:v>0.42033938680692851</c:v>
                </c:pt>
                <c:pt idx="153">
                  <c:v>0.42033938680692851</c:v>
                </c:pt>
                <c:pt idx="154">
                  <c:v>0.42033938680692851</c:v>
                </c:pt>
                <c:pt idx="155">
                  <c:v>0.42033938680692851</c:v>
                </c:pt>
                <c:pt idx="156">
                  <c:v>0.42033938680692851</c:v>
                </c:pt>
                <c:pt idx="157">
                  <c:v>0.42033938680692851</c:v>
                </c:pt>
                <c:pt idx="158">
                  <c:v>0.42033938680692851</c:v>
                </c:pt>
                <c:pt idx="159">
                  <c:v>0.42033938680692851</c:v>
                </c:pt>
                <c:pt idx="160">
                  <c:v>0.42033938680692851</c:v>
                </c:pt>
                <c:pt idx="161">
                  <c:v>0.42033938680692851</c:v>
                </c:pt>
                <c:pt idx="162">
                  <c:v>0.42033938680692851</c:v>
                </c:pt>
                <c:pt idx="163">
                  <c:v>0.42033938680692851</c:v>
                </c:pt>
                <c:pt idx="164">
                  <c:v>0.42033938680692851</c:v>
                </c:pt>
                <c:pt idx="165">
                  <c:v>0.42033938680692851</c:v>
                </c:pt>
                <c:pt idx="166">
                  <c:v>0.42033938680692851</c:v>
                </c:pt>
                <c:pt idx="167">
                  <c:v>0.42033938680692851</c:v>
                </c:pt>
                <c:pt idx="168">
                  <c:v>0.42033938680692851</c:v>
                </c:pt>
                <c:pt idx="169">
                  <c:v>0.42033938680692851</c:v>
                </c:pt>
                <c:pt idx="170">
                  <c:v>0.42033938680692851</c:v>
                </c:pt>
                <c:pt idx="171">
                  <c:v>0.42033938680692851</c:v>
                </c:pt>
                <c:pt idx="172">
                  <c:v>0.42033938680692851</c:v>
                </c:pt>
                <c:pt idx="173">
                  <c:v>0.42033938680692851</c:v>
                </c:pt>
                <c:pt idx="174">
                  <c:v>0.42033938680692851</c:v>
                </c:pt>
                <c:pt idx="175">
                  <c:v>0.42033938680692851</c:v>
                </c:pt>
                <c:pt idx="176">
                  <c:v>0.42033938680692851</c:v>
                </c:pt>
                <c:pt idx="177">
                  <c:v>0.42033938680692851</c:v>
                </c:pt>
                <c:pt idx="178">
                  <c:v>0.42033938680692851</c:v>
                </c:pt>
                <c:pt idx="179">
                  <c:v>0.42033938680692851</c:v>
                </c:pt>
                <c:pt idx="180">
                  <c:v>0.42033938680692851</c:v>
                </c:pt>
                <c:pt idx="181">
                  <c:v>0.42033938680692851</c:v>
                </c:pt>
                <c:pt idx="182">
                  <c:v>0.42033938680692851</c:v>
                </c:pt>
                <c:pt idx="183">
                  <c:v>0.42033938680692851</c:v>
                </c:pt>
                <c:pt idx="184">
                  <c:v>0.42033938680692851</c:v>
                </c:pt>
                <c:pt idx="185">
                  <c:v>0.42033938680692851</c:v>
                </c:pt>
                <c:pt idx="186">
                  <c:v>0.42033938680692851</c:v>
                </c:pt>
                <c:pt idx="187">
                  <c:v>0.42033938680692851</c:v>
                </c:pt>
                <c:pt idx="188">
                  <c:v>0.42033938680692851</c:v>
                </c:pt>
                <c:pt idx="189">
                  <c:v>0.42033938680692851</c:v>
                </c:pt>
                <c:pt idx="190">
                  <c:v>0.42033938680692851</c:v>
                </c:pt>
                <c:pt idx="191">
                  <c:v>0.42033938680692851</c:v>
                </c:pt>
                <c:pt idx="192">
                  <c:v>0.42033938680692851</c:v>
                </c:pt>
                <c:pt idx="193">
                  <c:v>0.42033938680692851</c:v>
                </c:pt>
                <c:pt idx="194">
                  <c:v>0.42033938680692851</c:v>
                </c:pt>
                <c:pt idx="195">
                  <c:v>0.42033938680692851</c:v>
                </c:pt>
                <c:pt idx="196">
                  <c:v>0.42033938680692851</c:v>
                </c:pt>
                <c:pt idx="197">
                  <c:v>0.42033938680692851</c:v>
                </c:pt>
                <c:pt idx="198">
                  <c:v>0.42033938680692851</c:v>
                </c:pt>
                <c:pt idx="199">
                  <c:v>0.42033938680692851</c:v>
                </c:pt>
                <c:pt idx="200">
                  <c:v>0.42033938680692851</c:v>
                </c:pt>
                <c:pt idx="201">
                  <c:v>0.42033938680692851</c:v>
                </c:pt>
                <c:pt idx="202">
                  <c:v>0.42033938680692851</c:v>
                </c:pt>
                <c:pt idx="203">
                  <c:v>0.42033938680692851</c:v>
                </c:pt>
                <c:pt idx="204">
                  <c:v>0.42033938680692851</c:v>
                </c:pt>
                <c:pt idx="205">
                  <c:v>0.42033938680692851</c:v>
                </c:pt>
                <c:pt idx="206">
                  <c:v>0.42033938680692851</c:v>
                </c:pt>
                <c:pt idx="207">
                  <c:v>0.42033938680692851</c:v>
                </c:pt>
                <c:pt idx="208">
                  <c:v>0.42033938680692851</c:v>
                </c:pt>
                <c:pt idx="209">
                  <c:v>0.42033938680692851</c:v>
                </c:pt>
                <c:pt idx="210">
                  <c:v>0.42033938680692851</c:v>
                </c:pt>
                <c:pt idx="211">
                  <c:v>0.42033938680692851</c:v>
                </c:pt>
                <c:pt idx="212">
                  <c:v>0.42033938680692851</c:v>
                </c:pt>
                <c:pt idx="213">
                  <c:v>0.42033938680692851</c:v>
                </c:pt>
                <c:pt idx="214">
                  <c:v>0.42033938680692851</c:v>
                </c:pt>
                <c:pt idx="215">
                  <c:v>0.42033938680692851</c:v>
                </c:pt>
                <c:pt idx="216">
                  <c:v>0.42033938680692851</c:v>
                </c:pt>
                <c:pt idx="217">
                  <c:v>0.42033938680692851</c:v>
                </c:pt>
                <c:pt idx="218">
                  <c:v>0.42033938680692851</c:v>
                </c:pt>
                <c:pt idx="219">
                  <c:v>0.42033938680692851</c:v>
                </c:pt>
                <c:pt idx="220">
                  <c:v>0.42033938680692851</c:v>
                </c:pt>
                <c:pt idx="221">
                  <c:v>0.42033938680692851</c:v>
                </c:pt>
                <c:pt idx="222">
                  <c:v>0.42033938680692851</c:v>
                </c:pt>
                <c:pt idx="223">
                  <c:v>0.42033938680692851</c:v>
                </c:pt>
                <c:pt idx="224">
                  <c:v>0.42033938680692851</c:v>
                </c:pt>
                <c:pt idx="225">
                  <c:v>0.42033938680692851</c:v>
                </c:pt>
                <c:pt idx="226">
                  <c:v>0.42033938680692851</c:v>
                </c:pt>
                <c:pt idx="227">
                  <c:v>0.42033938680692851</c:v>
                </c:pt>
                <c:pt idx="228">
                  <c:v>0.42033938680692851</c:v>
                </c:pt>
                <c:pt idx="229">
                  <c:v>0.42033938680692851</c:v>
                </c:pt>
                <c:pt idx="230">
                  <c:v>0.42033938680692851</c:v>
                </c:pt>
                <c:pt idx="231">
                  <c:v>0.42033938680692851</c:v>
                </c:pt>
                <c:pt idx="232">
                  <c:v>0.42033938680692851</c:v>
                </c:pt>
                <c:pt idx="233">
                  <c:v>0.42033938680692851</c:v>
                </c:pt>
                <c:pt idx="234">
                  <c:v>0.42033938680692851</c:v>
                </c:pt>
                <c:pt idx="235">
                  <c:v>0.42033938680692851</c:v>
                </c:pt>
                <c:pt idx="236">
                  <c:v>0.42033938680692851</c:v>
                </c:pt>
                <c:pt idx="237">
                  <c:v>0.42033938680692851</c:v>
                </c:pt>
                <c:pt idx="238">
                  <c:v>0.42033938680692851</c:v>
                </c:pt>
                <c:pt idx="239">
                  <c:v>0.42033938680692851</c:v>
                </c:pt>
                <c:pt idx="240">
                  <c:v>0.42033938680692851</c:v>
                </c:pt>
                <c:pt idx="241">
                  <c:v>0.42033938680692851</c:v>
                </c:pt>
                <c:pt idx="242">
                  <c:v>0.42033938680692851</c:v>
                </c:pt>
                <c:pt idx="243">
                  <c:v>0.42033938680692851</c:v>
                </c:pt>
                <c:pt idx="244">
                  <c:v>0.42033938680692851</c:v>
                </c:pt>
                <c:pt idx="245">
                  <c:v>0.42033938680692851</c:v>
                </c:pt>
                <c:pt idx="246">
                  <c:v>0.42033938680692851</c:v>
                </c:pt>
                <c:pt idx="247">
                  <c:v>0.42033938680692851</c:v>
                </c:pt>
                <c:pt idx="248">
                  <c:v>0.42033938680692851</c:v>
                </c:pt>
                <c:pt idx="249">
                  <c:v>0.42033938680692851</c:v>
                </c:pt>
                <c:pt idx="250">
                  <c:v>0.42033938680692851</c:v>
                </c:pt>
                <c:pt idx="251">
                  <c:v>0.42033938680692851</c:v>
                </c:pt>
                <c:pt idx="252">
                  <c:v>0.42033938680692851</c:v>
                </c:pt>
                <c:pt idx="253">
                  <c:v>0.42033938680692851</c:v>
                </c:pt>
                <c:pt idx="254">
                  <c:v>0.42033938680692851</c:v>
                </c:pt>
                <c:pt idx="255">
                  <c:v>0.42033938680692851</c:v>
                </c:pt>
                <c:pt idx="256">
                  <c:v>0.42033938680692851</c:v>
                </c:pt>
                <c:pt idx="257">
                  <c:v>0.42033938680692851</c:v>
                </c:pt>
                <c:pt idx="258">
                  <c:v>0.42033938680692851</c:v>
                </c:pt>
                <c:pt idx="259">
                  <c:v>0.42033938680692851</c:v>
                </c:pt>
                <c:pt idx="260">
                  <c:v>0.42033938680692851</c:v>
                </c:pt>
                <c:pt idx="261">
                  <c:v>0.42033938680692851</c:v>
                </c:pt>
                <c:pt idx="262">
                  <c:v>0.42033938680692851</c:v>
                </c:pt>
                <c:pt idx="263">
                  <c:v>0.42033938680692851</c:v>
                </c:pt>
                <c:pt idx="264">
                  <c:v>0.42033938680692851</c:v>
                </c:pt>
                <c:pt idx="265">
                  <c:v>0.42033938680692851</c:v>
                </c:pt>
                <c:pt idx="266">
                  <c:v>0.42033938680692851</c:v>
                </c:pt>
                <c:pt idx="267">
                  <c:v>0.42033938680692851</c:v>
                </c:pt>
                <c:pt idx="268">
                  <c:v>0.42033938680692851</c:v>
                </c:pt>
                <c:pt idx="269">
                  <c:v>0.42033938680692851</c:v>
                </c:pt>
                <c:pt idx="270">
                  <c:v>0.42033938680692851</c:v>
                </c:pt>
                <c:pt idx="271">
                  <c:v>0.42033938680692851</c:v>
                </c:pt>
                <c:pt idx="272">
                  <c:v>0.42033938680692851</c:v>
                </c:pt>
                <c:pt idx="273">
                  <c:v>0.42033938680692851</c:v>
                </c:pt>
                <c:pt idx="274">
                  <c:v>0.42033938680692851</c:v>
                </c:pt>
                <c:pt idx="275">
                  <c:v>0.42033938680692851</c:v>
                </c:pt>
                <c:pt idx="276">
                  <c:v>0.42033938680692851</c:v>
                </c:pt>
                <c:pt idx="277">
                  <c:v>0.42033938680692851</c:v>
                </c:pt>
                <c:pt idx="278">
                  <c:v>0.42033938680692851</c:v>
                </c:pt>
                <c:pt idx="279">
                  <c:v>0.42033938680692851</c:v>
                </c:pt>
                <c:pt idx="280">
                  <c:v>0.42033938680692851</c:v>
                </c:pt>
                <c:pt idx="281">
                  <c:v>0.42033938680692851</c:v>
                </c:pt>
                <c:pt idx="282">
                  <c:v>0.42033938680692851</c:v>
                </c:pt>
                <c:pt idx="283">
                  <c:v>0.42033938680692851</c:v>
                </c:pt>
                <c:pt idx="284">
                  <c:v>0.42033938680692851</c:v>
                </c:pt>
                <c:pt idx="285">
                  <c:v>0.42033938680692851</c:v>
                </c:pt>
                <c:pt idx="286">
                  <c:v>0.42033938680692851</c:v>
                </c:pt>
                <c:pt idx="287">
                  <c:v>0.42033938680692851</c:v>
                </c:pt>
                <c:pt idx="288">
                  <c:v>0.42033938680692851</c:v>
                </c:pt>
                <c:pt idx="289">
                  <c:v>0.42033938680692851</c:v>
                </c:pt>
                <c:pt idx="290">
                  <c:v>0.42033938680692851</c:v>
                </c:pt>
                <c:pt idx="291">
                  <c:v>0.42033938680692851</c:v>
                </c:pt>
                <c:pt idx="292">
                  <c:v>0.42033938680692851</c:v>
                </c:pt>
                <c:pt idx="293">
                  <c:v>0.42033938680692851</c:v>
                </c:pt>
                <c:pt idx="294">
                  <c:v>0.42033938680692851</c:v>
                </c:pt>
                <c:pt idx="295">
                  <c:v>0.42033938680692851</c:v>
                </c:pt>
                <c:pt idx="296">
                  <c:v>0.42033938680692851</c:v>
                </c:pt>
                <c:pt idx="297">
                  <c:v>0.42033938680692851</c:v>
                </c:pt>
                <c:pt idx="298">
                  <c:v>0.42033938680692851</c:v>
                </c:pt>
                <c:pt idx="299">
                  <c:v>0.42033938680692851</c:v>
                </c:pt>
                <c:pt idx="300">
                  <c:v>0.42033938680692851</c:v>
                </c:pt>
                <c:pt idx="301">
                  <c:v>0.42033938680692851</c:v>
                </c:pt>
                <c:pt idx="302">
                  <c:v>0.42033938680692851</c:v>
                </c:pt>
                <c:pt idx="303">
                  <c:v>0.42033938680692851</c:v>
                </c:pt>
                <c:pt idx="304">
                  <c:v>0.42033938680692851</c:v>
                </c:pt>
                <c:pt idx="305">
                  <c:v>0.42033938680692851</c:v>
                </c:pt>
                <c:pt idx="306">
                  <c:v>0.42033938680692851</c:v>
                </c:pt>
                <c:pt idx="307">
                  <c:v>0.42033938680692851</c:v>
                </c:pt>
                <c:pt idx="308">
                  <c:v>0.42033938680692851</c:v>
                </c:pt>
                <c:pt idx="309">
                  <c:v>0.42033938680692851</c:v>
                </c:pt>
                <c:pt idx="310">
                  <c:v>0.42033938680692851</c:v>
                </c:pt>
                <c:pt idx="311">
                  <c:v>0.42033938680692851</c:v>
                </c:pt>
                <c:pt idx="312">
                  <c:v>0.42033938680692851</c:v>
                </c:pt>
                <c:pt idx="313">
                  <c:v>0.42033938680692851</c:v>
                </c:pt>
                <c:pt idx="314">
                  <c:v>0.42033938680692851</c:v>
                </c:pt>
                <c:pt idx="315">
                  <c:v>0.42033938680692851</c:v>
                </c:pt>
                <c:pt idx="316">
                  <c:v>0.42033938680692851</c:v>
                </c:pt>
                <c:pt idx="317">
                  <c:v>0.42033938680692851</c:v>
                </c:pt>
                <c:pt idx="318">
                  <c:v>0.42033938680692851</c:v>
                </c:pt>
                <c:pt idx="319">
                  <c:v>0.42033938680692851</c:v>
                </c:pt>
                <c:pt idx="320">
                  <c:v>0.42033938680692851</c:v>
                </c:pt>
                <c:pt idx="321">
                  <c:v>0.42033938680692851</c:v>
                </c:pt>
                <c:pt idx="322">
                  <c:v>0.42033938680692851</c:v>
                </c:pt>
                <c:pt idx="323">
                  <c:v>0.42033938680692851</c:v>
                </c:pt>
                <c:pt idx="324">
                  <c:v>0.42033938680692851</c:v>
                </c:pt>
                <c:pt idx="325">
                  <c:v>0.42033938680692851</c:v>
                </c:pt>
                <c:pt idx="326">
                  <c:v>0.42033938680692851</c:v>
                </c:pt>
                <c:pt idx="327">
                  <c:v>0.42033938680692851</c:v>
                </c:pt>
                <c:pt idx="328">
                  <c:v>0.42033938680692851</c:v>
                </c:pt>
                <c:pt idx="329">
                  <c:v>0.42033938680692851</c:v>
                </c:pt>
                <c:pt idx="330">
                  <c:v>0.42033938680692851</c:v>
                </c:pt>
                <c:pt idx="331">
                  <c:v>0.42033938680692851</c:v>
                </c:pt>
                <c:pt idx="332">
                  <c:v>0.42033938680692851</c:v>
                </c:pt>
                <c:pt idx="333">
                  <c:v>0.42033938680692851</c:v>
                </c:pt>
                <c:pt idx="334">
                  <c:v>0.42033938680692851</c:v>
                </c:pt>
                <c:pt idx="335">
                  <c:v>0.42033938680692851</c:v>
                </c:pt>
                <c:pt idx="336">
                  <c:v>0.42033938680692851</c:v>
                </c:pt>
                <c:pt idx="337">
                  <c:v>0.42033938680692851</c:v>
                </c:pt>
                <c:pt idx="338">
                  <c:v>0.42033938680692851</c:v>
                </c:pt>
                <c:pt idx="339">
                  <c:v>0.42033938680692851</c:v>
                </c:pt>
                <c:pt idx="340">
                  <c:v>0.42033938680692851</c:v>
                </c:pt>
                <c:pt idx="341">
                  <c:v>0.42033938680692851</c:v>
                </c:pt>
                <c:pt idx="342">
                  <c:v>0.42033938680692851</c:v>
                </c:pt>
                <c:pt idx="343">
                  <c:v>0.42033938680692851</c:v>
                </c:pt>
                <c:pt idx="344">
                  <c:v>0.42033938680692851</c:v>
                </c:pt>
                <c:pt idx="345">
                  <c:v>0.42033938680692851</c:v>
                </c:pt>
                <c:pt idx="346">
                  <c:v>0.42033938680692851</c:v>
                </c:pt>
                <c:pt idx="347">
                  <c:v>0.42033938680692851</c:v>
                </c:pt>
                <c:pt idx="348">
                  <c:v>0.42033938680692851</c:v>
                </c:pt>
                <c:pt idx="349">
                  <c:v>0.42033938680692851</c:v>
                </c:pt>
                <c:pt idx="350">
                  <c:v>0.42033938680692851</c:v>
                </c:pt>
                <c:pt idx="351">
                  <c:v>0.42033938680692851</c:v>
                </c:pt>
                <c:pt idx="352">
                  <c:v>0.42033938680692851</c:v>
                </c:pt>
                <c:pt idx="353">
                  <c:v>0.42033938680692851</c:v>
                </c:pt>
                <c:pt idx="354">
                  <c:v>0.42033938680692851</c:v>
                </c:pt>
                <c:pt idx="355">
                  <c:v>0.42033938680692851</c:v>
                </c:pt>
                <c:pt idx="356">
                  <c:v>0.42033938680692851</c:v>
                </c:pt>
                <c:pt idx="357">
                  <c:v>0.42033938680692851</c:v>
                </c:pt>
                <c:pt idx="358">
                  <c:v>0.42033938680692851</c:v>
                </c:pt>
                <c:pt idx="359">
                  <c:v>0.42033938680692851</c:v>
                </c:pt>
                <c:pt idx="360">
                  <c:v>0.42033938680692851</c:v>
                </c:pt>
                <c:pt idx="361">
                  <c:v>0.42033938680692851</c:v>
                </c:pt>
                <c:pt idx="362">
                  <c:v>0.42033938680692851</c:v>
                </c:pt>
                <c:pt idx="363">
                  <c:v>0.42033938680692851</c:v>
                </c:pt>
                <c:pt idx="364">
                  <c:v>0.42033938680692851</c:v>
                </c:pt>
                <c:pt idx="365">
                  <c:v>0.42033938680692851</c:v>
                </c:pt>
                <c:pt idx="366">
                  <c:v>0.42033938680692851</c:v>
                </c:pt>
                <c:pt idx="367">
                  <c:v>0.42033938680692851</c:v>
                </c:pt>
                <c:pt idx="368">
                  <c:v>0.42033938680692851</c:v>
                </c:pt>
                <c:pt idx="369">
                  <c:v>0.42033938680692851</c:v>
                </c:pt>
                <c:pt idx="370">
                  <c:v>0.42033938680692851</c:v>
                </c:pt>
                <c:pt idx="371">
                  <c:v>0.42033938680692851</c:v>
                </c:pt>
                <c:pt idx="372">
                  <c:v>0.42033938680692851</c:v>
                </c:pt>
                <c:pt idx="373">
                  <c:v>0.42033938680692851</c:v>
                </c:pt>
                <c:pt idx="374">
                  <c:v>0.42033938680692851</c:v>
                </c:pt>
                <c:pt idx="375">
                  <c:v>0.42033938680692851</c:v>
                </c:pt>
                <c:pt idx="376">
                  <c:v>0.42033938680692851</c:v>
                </c:pt>
                <c:pt idx="377">
                  <c:v>0.42033938680692851</c:v>
                </c:pt>
                <c:pt idx="378">
                  <c:v>0.42033938680692851</c:v>
                </c:pt>
                <c:pt idx="379">
                  <c:v>0.42033938680692851</c:v>
                </c:pt>
                <c:pt idx="380">
                  <c:v>0.42033938680692851</c:v>
                </c:pt>
                <c:pt idx="381">
                  <c:v>0.42033938680692851</c:v>
                </c:pt>
                <c:pt idx="382">
                  <c:v>0.42033938680692851</c:v>
                </c:pt>
                <c:pt idx="383">
                  <c:v>0.42033938680692851</c:v>
                </c:pt>
                <c:pt idx="384">
                  <c:v>0.42033938680692851</c:v>
                </c:pt>
                <c:pt idx="385">
                  <c:v>0.42033938680692851</c:v>
                </c:pt>
                <c:pt idx="386">
                  <c:v>0.42033938680692851</c:v>
                </c:pt>
                <c:pt idx="387">
                  <c:v>0.42033938680692851</c:v>
                </c:pt>
                <c:pt idx="388">
                  <c:v>0.42033938680692851</c:v>
                </c:pt>
                <c:pt idx="389">
                  <c:v>0.42033938680692851</c:v>
                </c:pt>
                <c:pt idx="390">
                  <c:v>0.42033938680692851</c:v>
                </c:pt>
                <c:pt idx="391">
                  <c:v>0.42033938680692851</c:v>
                </c:pt>
                <c:pt idx="392">
                  <c:v>0.42033938680692851</c:v>
                </c:pt>
                <c:pt idx="393">
                  <c:v>0.42033938680692851</c:v>
                </c:pt>
                <c:pt idx="394">
                  <c:v>0.42033938680692851</c:v>
                </c:pt>
                <c:pt idx="395">
                  <c:v>0.42033938680692851</c:v>
                </c:pt>
                <c:pt idx="396">
                  <c:v>0.42033938680692851</c:v>
                </c:pt>
                <c:pt idx="397">
                  <c:v>0.42033938680692851</c:v>
                </c:pt>
                <c:pt idx="398">
                  <c:v>0.42033938680692851</c:v>
                </c:pt>
                <c:pt idx="399">
                  <c:v>0.42033938680692851</c:v>
                </c:pt>
                <c:pt idx="400">
                  <c:v>0.42033938680692851</c:v>
                </c:pt>
                <c:pt idx="401">
                  <c:v>0.42033938680692851</c:v>
                </c:pt>
                <c:pt idx="402">
                  <c:v>0.42033938680692851</c:v>
                </c:pt>
                <c:pt idx="403">
                  <c:v>0.42033938680692851</c:v>
                </c:pt>
                <c:pt idx="404">
                  <c:v>0.42033938680692851</c:v>
                </c:pt>
                <c:pt idx="405">
                  <c:v>0.42033938680692851</c:v>
                </c:pt>
                <c:pt idx="406">
                  <c:v>0.42033938680692851</c:v>
                </c:pt>
                <c:pt idx="407">
                  <c:v>0.42033938680692851</c:v>
                </c:pt>
                <c:pt idx="408">
                  <c:v>0.42033938680692851</c:v>
                </c:pt>
                <c:pt idx="409">
                  <c:v>0.42033938680692851</c:v>
                </c:pt>
                <c:pt idx="410">
                  <c:v>0.42033938680692851</c:v>
                </c:pt>
                <c:pt idx="411">
                  <c:v>0.42033938680692851</c:v>
                </c:pt>
                <c:pt idx="412">
                  <c:v>0.42033938680692851</c:v>
                </c:pt>
                <c:pt idx="413">
                  <c:v>0.42033938680692851</c:v>
                </c:pt>
                <c:pt idx="414">
                  <c:v>0.42033938680692851</c:v>
                </c:pt>
                <c:pt idx="415">
                  <c:v>0.42033938680692851</c:v>
                </c:pt>
                <c:pt idx="416">
                  <c:v>0.42033938680692851</c:v>
                </c:pt>
                <c:pt idx="417">
                  <c:v>0.42033938680692851</c:v>
                </c:pt>
                <c:pt idx="418">
                  <c:v>0.42033938680692851</c:v>
                </c:pt>
                <c:pt idx="419">
                  <c:v>0.42033938680692851</c:v>
                </c:pt>
                <c:pt idx="420">
                  <c:v>0.42033938680692851</c:v>
                </c:pt>
                <c:pt idx="421">
                  <c:v>0.42033938680692851</c:v>
                </c:pt>
                <c:pt idx="422">
                  <c:v>0.42033938680692851</c:v>
                </c:pt>
                <c:pt idx="423">
                  <c:v>0.42033938680692851</c:v>
                </c:pt>
                <c:pt idx="424">
                  <c:v>0.42033938680692851</c:v>
                </c:pt>
                <c:pt idx="425">
                  <c:v>0.42033938680692851</c:v>
                </c:pt>
                <c:pt idx="426">
                  <c:v>0.42033938680692851</c:v>
                </c:pt>
                <c:pt idx="427">
                  <c:v>0.42033938680692851</c:v>
                </c:pt>
                <c:pt idx="428">
                  <c:v>0.42033938680692851</c:v>
                </c:pt>
                <c:pt idx="429">
                  <c:v>0.42033938680692851</c:v>
                </c:pt>
                <c:pt idx="430">
                  <c:v>0.42033938680692851</c:v>
                </c:pt>
                <c:pt idx="431">
                  <c:v>0.42033938680692851</c:v>
                </c:pt>
                <c:pt idx="432">
                  <c:v>0.42033938680692851</c:v>
                </c:pt>
                <c:pt idx="433">
                  <c:v>0.42033938680692851</c:v>
                </c:pt>
                <c:pt idx="434">
                  <c:v>0.42033938680692851</c:v>
                </c:pt>
                <c:pt idx="435">
                  <c:v>0.42033938680692851</c:v>
                </c:pt>
                <c:pt idx="436">
                  <c:v>0.42033938680692851</c:v>
                </c:pt>
                <c:pt idx="437">
                  <c:v>0.42033938680692851</c:v>
                </c:pt>
                <c:pt idx="438">
                  <c:v>0.42033938680692851</c:v>
                </c:pt>
                <c:pt idx="439">
                  <c:v>0.42033938680692851</c:v>
                </c:pt>
                <c:pt idx="440">
                  <c:v>0.42033938680692851</c:v>
                </c:pt>
                <c:pt idx="441">
                  <c:v>0.42033938680692851</c:v>
                </c:pt>
                <c:pt idx="442">
                  <c:v>0.42033938680692851</c:v>
                </c:pt>
                <c:pt idx="443">
                  <c:v>0.42033938680692851</c:v>
                </c:pt>
                <c:pt idx="444">
                  <c:v>0.42033938680692851</c:v>
                </c:pt>
                <c:pt idx="445">
                  <c:v>0.42033938680692851</c:v>
                </c:pt>
                <c:pt idx="446">
                  <c:v>0.42033938680692851</c:v>
                </c:pt>
                <c:pt idx="447">
                  <c:v>0.42033938680692851</c:v>
                </c:pt>
                <c:pt idx="448">
                  <c:v>0.42033938680692851</c:v>
                </c:pt>
                <c:pt idx="449">
                  <c:v>0.42033938680692851</c:v>
                </c:pt>
                <c:pt idx="450">
                  <c:v>0.42033938680692851</c:v>
                </c:pt>
                <c:pt idx="451">
                  <c:v>0.42033938680692851</c:v>
                </c:pt>
                <c:pt idx="452">
                  <c:v>0.42033938680692851</c:v>
                </c:pt>
                <c:pt idx="453">
                  <c:v>0.42033938680692851</c:v>
                </c:pt>
                <c:pt idx="454">
                  <c:v>0.42033938680692851</c:v>
                </c:pt>
                <c:pt idx="455">
                  <c:v>0.42033938680692851</c:v>
                </c:pt>
                <c:pt idx="456">
                  <c:v>0.42033938680692851</c:v>
                </c:pt>
                <c:pt idx="457">
                  <c:v>0.42033938680692851</c:v>
                </c:pt>
                <c:pt idx="458">
                  <c:v>0.42033938680692851</c:v>
                </c:pt>
                <c:pt idx="459">
                  <c:v>0.42033938680692851</c:v>
                </c:pt>
                <c:pt idx="460">
                  <c:v>0.42033938680692851</c:v>
                </c:pt>
                <c:pt idx="461">
                  <c:v>0.42033938680692851</c:v>
                </c:pt>
                <c:pt idx="462">
                  <c:v>0.42033938680692851</c:v>
                </c:pt>
                <c:pt idx="463">
                  <c:v>0.42033938680692851</c:v>
                </c:pt>
                <c:pt idx="464">
                  <c:v>0.42033938680692851</c:v>
                </c:pt>
                <c:pt idx="465">
                  <c:v>0.42033938680692851</c:v>
                </c:pt>
                <c:pt idx="466">
                  <c:v>0.42033938680692851</c:v>
                </c:pt>
                <c:pt idx="467">
                  <c:v>0.42033938680692851</c:v>
                </c:pt>
                <c:pt idx="468">
                  <c:v>0.42033938680692851</c:v>
                </c:pt>
                <c:pt idx="469">
                  <c:v>0.42033938680692851</c:v>
                </c:pt>
                <c:pt idx="470">
                  <c:v>0.42033938680692851</c:v>
                </c:pt>
                <c:pt idx="471">
                  <c:v>0.42033938680692851</c:v>
                </c:pt>
                <c:pt idx="472">
                  <c:v>0.42033938680692851</c:v>
                </c:pt>
                <c:pt idx="473">
                  <c:v>0.42033938680692851</c:v>
                </c:pt>
                <c:pt idx="474">
                  <c:v>0.42033938680692851</c:v>
                </c:pt>
                <c:pt idx="475">
                  <c:v>0.42033938680692851</c:v>
                </c:pt>
                <c:pt idx="476">
                  <c:v>0.42033938680692851</c:v>
                </c:pt>
                <c:pt idx="477">
                  <c:v>0.42033938680692851</c:v>
                </c:pt>
                <c:pt idx="478">
                  <c:v>0.42033938680692851</c:v>
                </c:pt>
                <c:pt idx="479">
                  <c:v>0.42033938680692851</c:v>
                </c:pt>
                <c:pt idx="480">
                  <c:v>0.42033938680692851</c:v>
                </c:pt>
                <c:pt idx="481">
                  <c:v>0.42033938680692851</c:v>
                </c:pt>
                <c:pt idx="482">
                  <c:v>0.42033938680692851</c:v>
                </c:pt>
                <c:pt idx="483">
                  <c:v>0.42033938680692851</c:v>
                </c:pt>
                <c:pt idx="484">
                  <c:v>0.42033938680692851</c:v>
                </c:pt>
                <c:pt idx="485">
                  <c:v>0.42033938680692851</c:v>
                </c:pt>
                <c:pt idx="486">
                  <c:v>0.42033938680692851</c:v>
                </c:pt>
                <c:pt idx="487">
                  <c:v>0.42033938680692851</c:v>
                </c:pt>
                <c:pt idx="488">
                  <c:v>0.42033938680692851</c:v>
                </c:pt>
                <c:pt idx="489">
                  <c:v>0.42033938680692851</c:v>
                </c:pt>
                <c:pt idx="490">
                  <c:v>0.42033938680692851</c:v>
                </c:pt>
                <c:pt idx="491">
                  <c:v>0.42033938680692851</c:v>
                </c:pt>
                <c:pt idx="492">
                  <c:v>0.42033938680692851</c:v>
                </c:pt>
                <c:pt idx="493">
                  <c:v>0.42033938680692851</c:v>
                </c:pt>
                <c:pt idx="494">
                  <c:v>0.42033938680692851</c:v>
                </c:pt>
                <c:pt idx="495">
                  <c:v>0.42033938680692851</c:v>
                </c:pt>
                <c:pt idx="496">
                  <c:v>0.42033938680692851</c:v>
                </c:pt>
                <c:pt idx="497">
                  <c:v>0.42033938680692851</c:v>
                </c:pt>
                <c:pt idx="498">
                  <c:v>0.42033938680692851</c:v>
                </c:pt>
                <c:pt idx="499">
                  <c:v>0.42033938680692851</c:v>
                </c:pt>
                <c:pt idx="500">
                  <c:v>0.42033938680692851</c:v>
                </c:pt>
                <c:pt idx="501">
                  <c:v>0.42033938680692851</c:v>
                </c:pt>
                <c:pt idx="502">
                  <c:v>0.42033938680692851</c:v>
                </c:pt>
                <c:pt idx="503">
                  <c:v>0.42033938680692851</c:v>
                </c:pt>
                <c:pt idx="504">
                  <c:v>0.42033938680692851</c:v>
                </c:pt>
                <c:pt idx="505">
                  <c:v>0.42033938680692851</c:v>
                </c:pt>
                <c:pt idx="506">
                  <c:v>0.42033938680692851</c:v>
                </c:pt>
                <c:pt idx="507">
                  <c:v>0.42033938680692851</c:v>
                </c:pt>
                <c:pt idx="508">
                  <c:v>0.42033938680692851</c:v>
                </c:pt>
                <c:pt idx="509">
                  <c:v>0.42033938680692851</c:v>
                </c:pt>
                <c:pt idx="510">
                  <c:v>0.42033938680692851</c:v>
                </c:pt>
                <c:pt idx="511">
                  <c:v>0.42033938680692851</c:v>
                </c:pt>
                <c:pt idx="512">
                  <c:v>0.42033938680692851</c:v>
                </c:pt>
                <c:pt idx="513">
                  <c:v>0.42033938680692851</c:v>
                </c:pt>
                <c:pt idx="514">
                  <c:v>0.42033938680692851</c:v>
                </c:pt>
                <c:pt idx="515">
                  <c:v>0.42033938680692851</c:v>
                </c:pt>
                <c:pt idx="516">
                  <c:v>0.42033938680692851</c:v>
                </c:pt>
                <c:pt idx="517">
                  <c:v>0.42033938680692851</c:v>
                </c:pt>
                <c:pt idx="518">
                  <c:v>0.42033938680692851</c:v>
                </c:pt>
                <c:pt idx="519">
                  <c:v>0.42033938680692851</c:v>
                </c:pt>
                <c:pt idx="520">
                  <c:v>0.42033938680692851</c:v>
                </c:pt>
                <c:pt idx="521">
                  <c:v>0.42033938680692851</c:v>
                </c:pt>
                <c:pt idx="522">
                  <c:v>0.42033938680692851</c:v>
                </c:pt>
                <c:pt idx="523">
                  <c:v>0.42033938680692851</c:v>
                </c:pt>
                <c:pt idx="524">
                  <c:v>0.42033938680692851</c:v>
                </c:pt>
                <c:pt idx="525">
                  <c:v>0.42033938680692851</c:v>
                </c:pt>
                <c:pt idx="526">
                  <c:v>0.42033938680692851</c:v>
                </c:pt>
                <c:pt idx="527">
                  <c:v>0.42033938680692851</c:v>
                </c:pt>
                <c:pt idx="528">
                  <c:v>0.42033938680692851</c:v>
                </c:pt>
                <c:pt idx="529">
                  <c:v>0.42033938680692851</c:v>
                </c:pt>
                <c:pt idx="530">
                  <c:v>0.42033938680692851</c:v>
                </c:pt>
                <c:pt idx="531">
                  <c:v>0.42033938680692851</c:v>
                </c:pt>
                <c:pt idx="532">
                  <c:v>0.42033938680692851</c:v>
                </c:pt>
                <c:pt idx="533">
                  <c:v>0.42033938680692851</c:v>
                </c:pt>
                <c:pt idx="534">
                  <c:v>0.42033938680692851</c:v>
                </c:pt>
                <c:pt idx="535">
                  <c:v>0.42033938680692851</c:v>
                </c:pt>
                <c:pt idx="536">
                  <c:v>0.42033938680692851</c:v>
                </c:pt>
                <c:pt idx="537">
                  <c:v>0.42033938680692851</c:v>
                </c:pt>
                <c:pt idx="538">
                  <c:v>0.42033938680692851</c:v>
                </c:pt>
                <c:pt idx="539">
                  <c:v>0.42033938680692851</c:v>
                </c:pt>
                <c:pt idx="540">
                  <c:v>0.42033938680692851</c:v>
                </c:pt>
                <c:pt idx="541">
                  <c:v>0.42033938680692851</c:v>
                </c:pt>
                <c:pt idx="542">
                  <c:v>0.42033938680692851</c:v>
                </c:pt>
                <c:pt idx="543">
                  <c:v>0.42033938680692851</c:v>
                </c:pt>
                <c:pt idx="544">
                  <c:v>0.42033938680692851</c:v>
                </c:pt>
                <c:pt idx="545">
                  <c:v>0.42033938680692851</c:v>
                </c:pt>
                <c:pt idx="546">
                  <c:v>0.42033938680692851</c:v>
                </c:pt>
                <c:pt idx="547">
                  <c:v>0.42033938680692851</c:v>
                </c:pt>
                <c:pt idx="548">
                  <c:v>0.42033938680692851</c:v>
                </c:pt>
                <c:pt idx="549">
                  <c:v>0.42033938680692851</c:v>
                </c:pt>
                <c:pt idx="550">
                  <c:v>0.42033938680692851</c:v>
                </c:pt>
                <c:pt idx="551">
                  <c:v>0.42033938680692851</c:v>
                </c:pt>
                <c:pt idx="552">
                  <c:v>0.42033938680692851</c:v>
                </c:pt>
                <c:pt idx="553">
                  <c:v>0.42033938680692851</c:v>
                </c:pt>
                <c:pt idx="554">
                  <c:v>0.42033938680692851</c:v>
                </c:pt>
                <c:pt idx="555">
                  <c:v>0.42033938680692851</c:v>
                </c:pt>
                <c:pt idx="556">
                  <c:v>0.42033938680692851</c:v>
                </c:pt>
                <c:pt idx="557">
                  <c:v>0.42033938680692851</c:v>
                </c:pt>
                <c:pt idx="558">
                  <c:v>0.42033938680692851</c:v>
                </c:pt>
                <c:pt idx="559">
                  <c:v>0.42033938680692851</c:v>
                </c:pt>
                <c:pt idx="560">
                  <c:v>0.42033938680692851</c:v>
                </c:pt>
                <c:pt idx="561">
                  <c:v>0.42033938680692851</c:v>
                </c:pt>
                <c:pt idx="562">
                  <c:v>0.42033938680692851</c:v>
                </c:pt>
                <c:pt idx="563">
                  <c:v>0.42033938680692851</c:v>
                </c:pt>
                <c:pt idx="564">
                  <c:v>0.42033938680692851</c:v>
                </c:pt>
                <c:pt idx="565">
                  <c:v>0.42033938680692851</c:v>
                </c:pt>
                <c:pt idx="566">
                  <c:v>0.42033938680692851</c:v>
                </c:pt>
                <c:pt idx="567">
                  <c:v>0.42033938680692851</c:v>
                </c:pt>
                <c:pt idx="568">
                  <c:v>0.42033938680692851</c:v>
                </c:pt>
                <c:pt idx="569">
                  <c:v>0.42033938680692851</c:v>
                </c:pt>
                <c:pt idx="570">
                  <c:v>0.42033938680692851</c:v>
                </c:pt>
                <c:pt idx="571">
                  <c:v>0.42033938680692851</c:v>
                </c:pt>
                <c:pt idx="572">
                  <c:v>0.42033938680692851</c:v>
                </c:pt>
                <c:pt idx="573">
                  <c:v>0.42033938680692851</c:v>
                </c:pt>
                <c:pt idx="574">
                  <c:v>0.42033938680692851</c:v>
                </c:pt>
                <c:pt idx="575">
                  <c:v>0.42033938680692851</c:v>
                </c:pt>
                <c:pt idx="576">
                  <c:v>0.42033938680692851</c:v>
                </c:pt>
                <c:pt idx="577">
                  <c:v>0.42033938680692851</c:v>
                </c:pt>
                <c:pt idx="578">
                  <c:v>0.42033938680692851</c:v>
                </c:pt>
                <c:pt idx="579">
                  <c:v>0.42033938680692851</c:v>
                </c:pt>
                <c:pt idx="580">
                  <c:v>0.42033938680692851</c:v>
                </c:pt>
                <c:pt idx="581">
                  <c:v>0.42033938680692851</c:v>
                </c:pt>
                <c:pt idx="582">
                  <c:v>0.42033938680692851</c:v>
                </c:pt>
                <c:pt idx="583">
                  <c:v>0.42033938680692851</c:v>
                </c:pt>
                <c:pt idx="584">
                  <c:v>0.42033938680692851</c:v>
                </c:pt>
                <c:pt idx="585">
                  <c:v>0.42033938680692851</c:v>
                </c:pt>
                <c:pt idx="586">
                  <c:v>0.42033938680692851</c:v>
                </c:pt>
                <c:pt idx="587">
                  <c:v>0.42033938680692851</c:v>
                </c:pt>
                <c:pt idx="588">
                  <c:v>0.42033938680692851</c:v>
                </c:pt>
                <c:pt idx="589">
                  <c:v>0.42033938680692851</c:v>
                </c:pt>
                <c:pt idx="590">
                  <c:v>0.42033938680692851</c:v>
                </c:pt>
                <c:pt idx="591">
                  <c:v>0.42033938680692851</c:v>
                </c:pt>
                <c:pt idx="592">
                  <c:v>0.42033938680692851</c:v>
                </c:pt>
                <c:pt idx="593">
                  <c:v>0.42033938680692851</c:v>
                </c:pt>
                <c:pt idx="594">
                  <c:v>0.42033938680692851</c:v>
                </c:pt>
                <c:pt idx="595">
                  <c:v>0.42033938680692851</c:v>
                </c:pt>
                <c:pt idx="596">
                  <c:v>0.42033938680692851</c:v>
                </c:pt>
                <c:pt idx="597">
                  <c:v>0.42033938680692851</c:v>
                </c:pt>
                <c:pt idx="598">
                  <c:v>0.42033938680692851</c:v>
                </c:pt>
                <c:pt idx="599">
                  <c:v>0.42033938680692851</c:v>
                </c:pt>
                <c:pt idx="600">
                  <c:v>0.42033938680692851</c:v>
                </c:pt>
                <c:pt idx="601">
                  <c:v>0.42033938680692851</c:v>
                </c:pt>
                <c:pt idx="602">
                  <c:v>0.42033938680692851</c:v>
                </c:pt>
                <c:pt idx="603">
                  <c:v>0.42033938680692851</c:v>
                </c:pt>
                <c:pt idx="604">
                  <c:v>0.42033938680692851</c:v>
                </c:pt>
                <c:pt idx="605">
                  <c:v>0.42033938680692851</c:v>
                </c:pt>
                <c:pt idx="606">
                  <c:v>0.42033938680692851</c:v>
                </c:pt>
                <c:pt idx="607">
                  <c:v>0.42033938680692851</c:v>
                </c:pt>
                <c:pt idx="608">
                  <c:v>0.42033938680692851</c:v>
                </c:pt>
                <c:pt idx="609">
                  <c:v>0.42033938680692851</c:v>
                </c:pt>
                <c:pt idx="610">
                  <c:v>0.42033938680692851</c:v>
                </c:pt>
                <c:pt idx="611">
                  <c:v>0.42033938680692851</c:v>
                </c:pt>
                <c:pt idx="612">
                  <c:v>0.42033938680692851</c:v>
                </c:pt>
                <c:pt idx="613">
                  <c:v>0.42033938680692851</c:v>
                </c:pt>
                <c:pt idx="614">
                  <c:v>0.42033938680692851</c:v>
                </c:pt>
                <c:pt idx="615">
                  <c:v>0.42033938680692851</c:v>
                </c:pt>
                <c:pt idx="616">
                  <c:v>0.42033938680692851</c:v>
                </c:pt>
                <c:pt idx="617">
                  <c:v>0.42033938680692851</c:v>
                </c:pt>
                <c:pt idx="618">
                  <c:v>0.42033938680692851</c:v>
                </c:pt>
                <c:pt idx="619">
                  <c:v>0.42033938680692851</c:v>
                </c:pt>
                <c:pt idx="620">
                  <c:v>0.42033938680692851</c:v>
                </c:pt>
                <c:pt idx="621">
                  <c:v>0.42033938680692851</c:v>
                </c:pt>
                <c:pt idx="622">
                  <c:v>0.42033938680692851</c:v>
                </c:pt>
                <c:pt idx="623">
                  <c:v>0.42033938680692851</c:v>
                </c:pt>
                <c:pt idx="624">
                  <c:v>0.42033938680692851</c:v>
                </c:pt>
                <c:pt idx="625">
                  <c:v>0.42033938680692851</c:v>
                </c:pt>
                <c:pt idx="626">
                  <c:v>0.42033938680692851</c:v>
                </c:pt>
                <c:pt idx="627">
                  <c:v>0.42033938680692851</c:v>
                </c:pt>
                <c:pt idx="628">
                  <c:v>0.42033938680692851</c:v>
                </c:pt>
                <c:pt idx="629">
                  <c:v>0.42033938680692851</c:v>
                </c:pt>
                <c:pt idx="630">
                  <c:v>0.42033938680692851</c:v>
                </c:pt>
                <c:pt idx="631">
                  <c:v>0.42033938680692851</c:v>
                </c:pt>
                <c:pt idx="632">
                  <c:v>0.42033938680692851</c:v>
                </c:pt>
                <c:pt idx="633">
                  <c:v>0.42033938680692851</c:v>
                </c:pt>
                <c:pt idx="634">
                  <c:v>0.42033938680692851</c:v>
                </c:pt>
                <c:pt idx="635">
                  <c:v>0.42033938680692851</c:v>
                </c:pt>
                <c:pt idx="636">
                  <c:v>0.42033938680692851</c:v>
                </c:pt>
                <c:pt idx="637">
                  <c:v>0.42033938680692851</c:v>
                </c:pt>
                <c:pt idx="638">
                  <c:v>0.42033938680692851</c:v>
                </c:pt>
                <c:pt idx="639">
                  <c:v>0.42033938680692851</c:v>
                </c:pt>
                <c:pt idx="640">
                  <c:v>0.42033938680692851</c:v>
                </c:pt>
                <c:pt idx="641">
                  <c:v>0.42033938680692851</c:v>
                </c:pt>
                <c:pt idx="642">
                  <c:v>0.42033938680692851</c:v>
                </c:pt>
                <c:pt idx="643">
                  <c:v>0.42033938680692851</c:v>
                </c:pt>
                <c:pt idx="644">
                  <c:v>0.42033938680692851</c:v>
                </c:pt>
                <c:pt idx="645">
                  <c:v>0.42033938680692851</c:v>
                </c:pt>
                <c:pt idx="646">
                  <c:v>0.42033938680692851</c:v>
                </c:pt>
                <c:pt idx="647">
                  <c:v>0.42033938680692851</c:v>
                </c:pt>
                <c:pt idx="648">
                  <c:v>0.42033938680692851</c:v>
                </c:pt>
                <c:pt idx="649">
                  <c:v>0.42033938680692851</c:v>
                </c:pt>
                <c:pt idx="650">
                  <c:v>0.42033938680692851</c:v>
                </c:pt>
                <c:pt idx="651">
                  <c:v>0.42033938680692851</c:v>
                </c:pt>
                <c:pt idx="652">
                  <c:v>0.42033938680692851</c:v>
                </c:pt>
                <c:pt idx="653">
                  <c:v>0.42033938680692851</c:v>
                </c:pt>
                <c:pt idx="654">
                  <c:v>0.42033938680692851</c:v>
                </c:pt>
                <c:pt idx="655">
                  <c:v>0.42033938680692851</c:v>
                </c:pt>
                <c:pt idx="656">
                  <c:v>0.42033938680692851</c:v>
                </c:pt>
                <c:pt idx="657">
                  <c:v>0.42033938680692851</c:v>
                </c:pt>
                <c:pt idx="658">
                  <c:v>0.42033938680692851</c:v>
                </c:pt>
                <c:pt idx="659">
                  <c:v>0.42033938680692851</c:v>
                </c:pt>
                <c:pt idx="660">
                  <c:v>0.42033938680692851</c:v>
                </c:pt>
                <c:pt idx="661">
                  <c:v>0.42033938680692851</c:v>
                </c:pt>
                <c:pt idx="662">
                  <c:v>0.42033938680692851</c:v>
                </c:pt>
                <c:pt idx="663">
                  <c:v>0.42033938680692851</c:v>
                </c:pt>
                <c:pt idx="664">
                  <c:v>0.42033938680692851</c:v>
                </c:pt>
                <c:pt idx="665">
                  <c:v>0.42033938680692851</c:v>
                </c:pt>
                <c:pt idx="666">
                  <c:v>0.42033938680692851</c:v>
                </c:pt>
                <c:pt idx="667">
                  <c:v>0.42033938680692851</c:v>
                </c:pt>
                <c:pt idx="668">
                  <c:v>0.42033938680692851</c:v>
                </c:pt>
                <c:pt idx="669">
                  <c:v>0.42033938680692851</c:v>
                </c:pt>
                <c:pt idx="670">
                  <c:v>0.42033938680692851</c:v>
                </c:pt>
                <c:pt idx="671">
                  <c:v>0.42033938680692851</c:v>
                </c:pt>
                <c:pt idx="672">
                  <c:v>0.42033938680692851</c:v>
                </c:pt>
                <c:pt idx="673">
                  <c:v>0.42033938680692851</c:v>
                </c:pt>
                <c:pt idx="674">
                  <c:v>0.42033938680692851</c:v>
                </c:pt>
                <c:pt idx="675">
                  <c:v>0.42033938680692851</c:v>
                </c:pt>
                <c:pt idx="676">
                  <c:v>0.42033938680692851</c:v>
                </c:pt>
                <c:pt idx="677">
                  <c:v>0.42033938680692851</c:v>
                </c:pt>
                <c:pt idx="678">
                  <c:v>0.42033938680692851</c:v>
                </c:pt>
                <c:pt idx="679">
                  <c:v>0.42033938680692851</c:v>
                </c:pt>
                <c:pt idx="680">
                  <c:v>0.42033938680692851</c:v>
                </c:pt>
                <c:pt idx="681">
                  <c:v>0.42033938680692851</c:v>
                </c:pt>
                <c:pt idx="682">
                  <c:v>0.42033938680692851</c:v>
                </c:pt>
                <c:pt idx="683">
                  <c:v>0.42033938680692851</c:v>
                </c:pt>
                <c:pt idx="684">
                  <c:v>0.42033938680692851</c:v>
                </c:pt>
                <c:pt idx="685">
                  <c:v>0.42033938680692851</c:v>
                </c:pt>
                <c:pt idx="686">
                  <c:v>0.42033938680692851</c:v>
                </c:pt>
                <c:pt idx="687">
                  <c:v>0.42033938680692851</c:v>
                </c:pt>
                <c:pt idx="688">
                  <c:v>0.42033938680692851</c:v>
                </c:pt>
                <c:pt idx="689">
                  <c:v>0.42033938680692851</c:v>
                </c:pt>
                <c:pt idx="690">
                  <c:v>0.42033938680692851</c:v>
                </c:pt>
                <c:pt idx="691">
                  <c:v>0.42033938680692851</c:v>
                </c:pt>
                <c:pt idx="692">
                  <c:v>0.42033938680692851</c:v>
                </c:pt>
                <c:pt idx="693">
                  <c:v>0.42033938680692851</c:v>
                </c:pt>
                <c:pt idx="694">
                  <c:v>0.42033938680692851</c:v>
                </c:pt>
                <c:pt idx="695">
                  <c:v>0.42033938680692851</c:v>
                </c:pt>
                <c:pt idx="696">
                  <c:v>0.42033938680692851</c:v>
                </c:pt>
                <c:pt idx="697">
                  <c:v>0.42033938680692851</c:v>
                </c:pt>
                <c:pt idx="698">
                  <c:v>0.42033938680692851</c:v>
                </c:pt>
                <c:pt idx="699">
                  <c:v>0.42033938680692851</c:v>
                </c:pt>
                <c:pt idx="700">
                  <c:v>0.42033938680692851</c:v>
                </c:pt>
                <c:pt idx="701">
                  <c:v>0.42033938680692851</c:v>
                </c:pt>
                <c:pt idx="702">
                  <c:v>0.42033938680692851</c:v>
                </c:pt>
                <c:pt idx="703">
                  <c:v>0.42033938680692851</c:v>
                </c:pt>
                <c:pt idx="704">
                  <c:v>0.42033938680692851</c:v>
                </c:pt>
                <c:pt idx="705">
                  <c:v>0.42033938680692851</c:v>
                </c:pt>
                <c:pt idx="706">
                  <c:v>0.42033938680692851</c:v>
                </c:pt>
                <c:pt idx="707">
                  <c:v>0.42033938680692851</c:v>
                </c:pt>
                <c:pt idx="708">
                  <c:v>0.42033938680692851</c:v>
                </c:pt>
                <c:pt idx="709">
                  <c:v>0.42033938680692851</c:v>
                </c:pt>
                <c:pt idx="710">
                  <c:v>0.42033938680692851</c:v>
                </c:pt>
                <c:pt idx="711">
                  <c:v>0.42033938680692851</c:v>
                </c:pt>
                <c:pt idx="712">
                  <c:v>0.42033938680692851</c:v>
                </c:pt>
                <c:pt idx="713">
                  <c:v>0.42033938680692851</c:v>
                </c:pt>
                <c:pt idx="714">
                  <c:v>0.42033938680692851</c:v>
                </c:pt>
                <c:pt idx="715">
                  <c:v>0.42033938680692851</c:v>
                </c:pt>
                <c:pt idx="716">
                  <c:v>0.42033938680692851</c:v>
                </c:pt>
                <c:pt idx="717">
                  <c:v>0.42033938680692851</c:v>
                </c:pt>
                <c:pt idx="718">
                  <c:v>0.42033938680692851</c:v>
                </c:pt>
                <c:pt idx="719">
                  <c:v>0.42033938680692851</c:v>
                </c:pt>
                <c:pt idx="720">
                  <c:v>0.42033938680692851</c:v>
                </c:pt>
                <c:pt idx="721">
                  <c:v>0.42033938680692851</c:v>
                </c:pt>
                <c:pt idx="722">
                  <c:v>0.42033938680692851</c:v>
                </c:pt>
                <c:pt idx="723">
                  <c:v>0.42033938680692851</c:v>
                </c:pt>
                <c:pt idx="724">
                  <c:v>0.42033938680692851</c:v>
                </c:pt>
                <c:pt idx="725">
                  <c:v>0.42033938680692851</c:v>
                </c:pt>
                <c:pt idx="726">
                  <c:v>0.42033938680692851</c:v>
                </c:pt>
                <c:pt idx="727">
                  <c:v>0.42033938680692851</c:v>
                </c:pt>
                <c:pt idx="728">
                  <c:v>0.42033938680692851</c:v>
                </c:pt>
                <c:pt idx="729">
                  <c:v>0.42033938680692851</c:v>
                </c:pt>
                <c:pt idx="730">
                  <c:v>0.42033938680692851</c:v>
                </c:pt>
                <c:pt idx="731">
                  <c:v>0.42033938680692851</c:v>
                </c:pt>
                <c:pt idx="732">
                  <c:v>0.42033938680692851</c:v>
                </c:pt>
                <c:pt idx="733">
                  <c:v>0.42033938680692851</c:v>
                </c:pt>
                <c:pt idx="734">
                  <c:v>0.42033938680692851</c:v>
                </c:pt>
                <c:pt idx="735">
                  <c:v>0.42033938680692851</c:v>
                </c:pt>
                <c:pt idx="736">
                  <c:v>0.42033938680692851</c:v>
                </c:pt>
                <c:pt idx="737">
                  <c:v>0.42033938680692851</c:v>
                </c:pt>
                <c:pt idx="738">
                  <c:v>0.42033938680692851</c:v>
                </c:pt>
                <c:pt idx="739">
                  <c:v>0.42033938680692851</c:v>
                </c:pt>
                <c:pt idx="740">
                  <c:v>0.42033938680692851</c:v>
                </c:pt>
                <c:pt idx="741">
                  <c:v>0.42033938680692851</c:v>
                </c:pt>
                <c:pt idx="742">
                  <c:v>0.42033938680692851</c:v>
                </c:pt>
                <c:pt idx="743">
                  <c:v>0.42033938680692851</c:v>
                </c:pt>
                <c:pt idx="744">
                  <c:v>0.42033938680692851</c:v>
                </c:pt>
                <c:pt idx="745">
                  <c:v>0.42033938680692851</c:v>
                </c:pt>
                <c:pt idx="746">
                  <c:v>0.42033938680692851</c:v>
                </c:pt>
                <c:pt idx="747">
                  <c:v>0.42033938680692851</c:v>
                </c:pt>
                <c:pt idx="748">
                  <c:v>0.42033938680692851</c:v>
                </c:pt>
                <c:pt idx="749">
                  <c:v>0.42033938680692851</c:v>
                </c:pt>
                <c:pt idx="750">
                  <c:v>0.42033938680692851</c:v>
                </c:pt>
                <c:pt idx="751">
                  <c:v>0.42033938680692851</c:v>
                </c:pt>
                <c:pt idx="752">
                  <c:v>0.42033938680692851</c:v>
                </c:pt>
                <c:pt idx="753">
                  <c:v>0.42033938680692851</c:v>
                </c:pt>
                <c:pt idx="754">
                  <c:v>0.42033938680692851</c:v>
                </c:pt>
                <c:pt idx="755">
                  <c:v>0.42033938680692851</c:v>
                </c:pt>
                <c:pt idx="756">
                  <c:v>0.42033938680692851</c:v>
                </c:pt>
                <c:pt idx="757">
                  <c:v>0.42033938680692851</c:v>
                </c:pt>
                <c:pt idx="758">
                  <c:v>0.42033938680692851</c:v>
                </c:pt>
                <c:pt idx="759">
                  <c:v>0.42033938680692851</c:v>
                </c:pt>
                <c:pt idx="760">
                  <c:v>0.42033938680692851</c:v>
                </c:pt>
                <c:pt idx="761">
                  <c:v>0.42033938680692851</c:v>
                </c:pt>
                <c:pt idx="762">
                  <c:v>0.42033938680692851</c:v>
                </c:pt>
                <c:pt idx="763">
                  <c:v>0.42033938680692851</c:v>
                </c:pt>
                <c:pt idx="764">
                  <c:v>0.42033938680692851</c:v>
                </c:pt>
                <c:pt idx="765">
                  <c:v>0.42033938680692851</c:v>
                </c:pt>
                <c:pt idx="766">
                  <c:v>0.42033938680692851</c:v>
                </c:pt>
                <c:pt idx="767">
                  <c:v>0.42033938680692851</c:v>
                </c:pt>
                <c:pt idx="768">
                  <c:v>0.42033938680692851</c:v>
                </c:pt>
                <c:pt idx="769">
                  <c:v>0.42033938680692851</c:v>
                </c:pt>
                <c:pt idx="770">
                  <c:v>0.42033938680692851</c:v>
                </c:pt>
                <c:pt idx="771">
                  <c:v>0.42033938680692851</c:v>
                </c:pt>
                <c:pt idx="772">
                  <c:v>0.42033938680692851</c:v>
                </c:pt>
                <c:pt idx="773">
                  <c:v>0.42033938680692851</c:v>
                </c:pt>
                <c:pt idx="774">
                  <c:v>0.42033938680692851</c:v>
                </c:pt>
                <c:pt idx="775">
                  <c:v>0.42033938680692851</c:v>
                </c:pt>
                <c:pt idx="776">
                  <c:v>0.42033938680692851</c:v>
                </c:pt>
                <c:pt idx="777">
                  <c:v>0.42033938680692851</c:v>
                </c:pt>
                <c:pt idx="778">
                  <c:v>0.42033938680692851</c:v>
                </c:pt>
                <c:pt idx="779">
                  <c:v>0.42033938680692851</c:v>
                </c:pt>
                <c:pt idx="780">
                  <c:v>0.42033938680692851</c:v>
                </c:pt>
                <c:pt idx="781">
                  <c:v>0.42033938680692851</c:v>
                </c:pt>
                <c:pt idx="782">
                  <c:v>0.42033938680692851</c:v>
                </c:pt>
                <c:pt idx="783">
                  <c:v>0.42033938680692851</c:v>
                </c:pt>
                <c:pt idx="784">
                  <c:v>0.42033938680692851</c:v>
                </c:pt>
                <c:pt idx="785">
                  <c:v>0.42033938680692851</c:v>
                </c:pt>
                <c:pt idx="786">
                  <c:v>0.42033938680692851</c:v>
                </c:pt>
                <c:pt idx="787">
                  <c:v>0.42033938680692851</c:v>
                </c:pt>
                <c:pt idx="788">
                  <c:v>0.42033938680692851</c:v>
                </c:pt>
                <c:pt idx="789">
                  <c:v>0.42033938680692851</c:v>
                </c:pt>
                <c:pt idx="790">
                  <c:v>0.42033938680692851</c:v>
                </c:pt>
                <c:pt idx="791">
                  <c:v>0.42033938680692851</c:v>
                </c:pt>
                <c:pt idx="792">
                  <c:v>0.42033938680692851</c:v>
                </c:pt>
                <c:pt idx="793">
                  <c:v>0.42033938680692851</c:v>
                </c:pt>
                <c:pt idx="794">
                  <c:v>0.42033938680692851</c:v>
                </c:pt>
                <c:pt idx="795">
                  <c:v>0.42033938680692851</c:v>
                </c:pt>
                <c:pt idx="796">
                  <c:v>0.42033938680692851</c:v>
                </c:pt>
                <c:pt idx="797">
                  <c:v>0.42033938680692851</c:v>
                </c:pt>
                <c:pt idx="798">
                  <c:v>0.42033938680692851</c:v>
                </c:pt>
                <c:pt idx="799">
                  <c:v>0.42033938680692851</c:v>
                </c:pt>
                <c:pt idx="800">
                  <c:v>0.42033938680692851</c:v>
                </c:pt>
                <c:pt idx="801">
                  <c:v>0.42033938680692851</c:v>
                </c:pt>
                <c:pt idx="802">
                  <c:v>0.42033938680692851</c:v>
                </c:pt>
                <c:pt idx="803">
                  <c:v>0.42033938680692851</c:v>
                </c:pt>
                <c:pt idx="804">
                  <c:v>0.42033938680692851</c:v>
                </c:pt>
                <c:pt idx="805">
                  <c:v>0.42033938680692851</c:v>
                </c:pt>
                <c:pt idx="806">
                  <c:v>0.42033938680692851</c:v>
                </c:pt>
                <c:pt idx="807">
                  <c:v>0.42033938680692851</c:v>
                </c:pt>
                <c:pt idx="808">
                  <c:v>0.42033938680692851</c:v>
                </c:pt>
                <c:pt idx="809">
                  <c:v>0.42033938680692851</c:v>
                </c:pt>
                <c:pt idx="810">
                  <c:v>0.42033938680692851</c:v>
                </c:pt>
                <c:pt idx="811">
                  <c:v>0.42033938680692851</c:v>
                </c:pt>
                <c:pt idx="812">
                  <c:v>0.42033938680692851</c:v>
                </c:pt>
                <c:pt idx="813">
                  <c:v>0.42033938680692851</c:v>
                </c:pt>
                <c:pt idx="814">
                  <c:v>0.42033938680692851</c:v>
                </c:pt>
                <c:pt idx="815">
                  <c:v>0.42033938680692851</c:v>
                </c:pt>
                <c:pt idx="816">
                  <c:v>0.42033938680692851</c:v>
                </c:pt>
                <c:pt idx="817">
                  <c:v>0.42033938680692851</c:v>
                </c:pt>
                <c:pt idx="818">
                  <c:v>0.42033938680692851</c:v>
                </c:pt>
                <c:pt idx="819">
                  <c:v>0.42033938680692851</c:v>
                </c:pt>
                <c:pt idx="820">
                  <c:v>0.42033938680692851</c:v>
                </c:pt>
                <c:pt idx="821">
                  <c:v>0.42033938680692851</c:v>
                </c:pt>
                <c:pt idx="822">
                  <c:v>0.42033938680692851</c:v>
                </c:pt>
                <c:pt idx="823">
                  <c:v>0.42033938680692851</c:v>
                </c:pt>
                <c:pt idx="824">
                  <c:v>0.42033938680692851</c:v>
                </c:pt>
                <c:pt idx="825">
                  <c:v>0.42033938680692851</c:v>
                </c:pt>
                <c:pt idx="826">
                  <c:v>0.42033938680692851</c:v>
                </c:pt>
                <c:pt idx="827">
                  <c:v>0.42033938680692851</c:v>
                </c:pt>
                <c:pt idx="828">
                  <c:v>0.42033938680692851</c:v>
                </c:pt>
                <c:pt idx="829">
                  <c:v>0.42033938680692851</c:v>
                </c:pt>
                <c:pt idx="830">
                  <c:v>0.42033938680692851</c:v>
                </c:pt>
                <c:pt idx="831">
                  <c:v>0.42033938680692851</c:v>
                </c:pt>
                <c:pt idx="832">
                  <c:v>0.42033938680692851</c:v>
                </c:pt>
                <c:pt idx="833">
                  <c:v>0.42033938680692851</c:v>
                </c:pt>
                <c:pt idx="834">
                  <c:v>0.42033938680692851</c:v>
                </c:pt>
                <c:pt idx="835">
                  <c:v>0.42033938680692851</c:v>
                </c:pt>
                <c:pt idx="836">
                  <c:v>0.42033938680692851</c:v>
                </c:pt>
                <c:pt idx="837">
                  <c:v>0.42033938680692851</c:v>
                </c:pt>
                <c:pt idx="838">
                  <c:v>0.42033938680692851</c:v>
                </c:pt>
                <c:pt idx="839">
                  <c:v>0.42033938680692851</c:v>
                </c:pt>
                <c:pt idx="840">
                  <c:v>0.42033938680692851</c:v>
                </c:pt>
                <c:pt idx="841">
                  <c:v>0.42033938680692851</c:v>
                </c:pt>
                <c:pt idx="842">
                  <c:v>0.42033938680692851</c:v>
                </c:pt>
                <c:pt idx="843">
                  <c:v>0.42033938680692851</c:v>
                </c:pt>
                <c:pt idx="844">
                  <c:v>0.42033938680692851</c:v>
                </c:pt>
                <c:pt idx="845">
                  <c:v>0.42033938680692851</c:v>
                </c:pt>
                <c:pt idx="846">
                  <c:v>0.42033938680692851</c:v>
                </c:pt>
                <c:pt idx="847">
                  <c:v>0.42033938680692851</c:v>
                </c:pt>
                <c:pt idx="848">
                  <c:v>0.42033938680692851</c:v>
                </c:pt>
                <c:pt idx="849">
                  <c:v>0.42033938680692851</c:v>
                </c:pt>
                <c:pt idx="850">
                  <c:v>0.42033938680692851</c:v>
                </c:pt>
                <c:pt idx="851">
                  <c:v>0.42033938680692851</c:v>
                </c:pt>
                <c:pt idx="852">
                  <c:v>0.42033938680692851</c:v>
                </c:pt>
                <c:pt idx="853">
                  <c:v>0.42033938680692851</c:v>
                </c:pt>
                <c:pt idx="854">
                  <c:v>0.42033938680692851</c:v>
                </c:pt>
                <c:pt idx="855">
                  <c:v>0.42033938680692851</c:v>
                </c:pt>
                <c:pt idx="856">
                  <c:v>0.42033938680692851</c:v>
                </c:pt>
                <c:pt idx="857">
                  <c:v>0.42033938680692851</c:v>
                </c:pt>
                <c:pt idx="858">
                  <c:v>0.42033938680692851</c:v>
                </c:pt>
                <c:pt idx="859">
                  <c:v>0.42033938680692851</c:v>
                </c:pt>
                <c:pt idx="860">
                  <c:v>0.42033938680692851</c:v>
                </c:pt>
                <c:pt idx="861">
                  <c:v>0.42033938680692851</c:v>
                </c:pt>
                <c:pt idx="862">
                  <c:v>0.42033938680692851</c:v>
                </c:pt>
                <c:pt idx="863">
                  <c:v>0.42033938680692851</c:v>
                </c:pt>
                <c:pt idx="864">
                  <c:v>0.42033938680692851</c:v>
                </c:pt>
                <c:pt idx="865">
                  <c:v>0.42033938680692851</c:v>
                </c:pt>
                <c:pt idx="866">
                  <c:v>0.42033938680692851</c:v>
                </c:pt>
                <c:pt idx="867">
                  <c:v>0.42033938680692851</c:v>
                </c:pt>
                <c:pt idx="868">
                  <c:v>0.42033938680692851</c:v>
                </c:pt>
                <c:pt idx="869">
                  <c:v>0.42033938680692851</c:v>
                </c:pt>
                <c:pt idx="870">
                  <c:v>0.42033938680692851</c:v>
                </c:pt>
                <c:pt idx="871">
                  <c:v>0.42033938680692851</c:v>
                </c:pt>
                <c:pt idx="872">
                  <c:v>0.42033938680692851</c:v>
                </c:pt>
                <c:pt idx="873">
                  <c:v>0.42033938680692851</c:v>
                </c:pt>
                <c:pt idx="874">
                  <c:v>0.42033938680692851</c:v>
                </c:pt>
                <c:pt idx="875">
                  <c:v>0.42033938680692851</c:v>
                </c:pt>
                <c:pt idx="876">
                  <c:v>0.42033938680692851</c:v>
                </c:pt>
                <c:pt idx="877">
                  <c:v>0.42033938680692851</c:v>
                </c:pt>
                <c:pt idx="878">
                  <c:v>0.42033938680692851</c:v>
                </c:pt>
                <c:pt idx="879">
                  <c:v>0.42033938680692851</c:v>
                </c:pt>
                <c:pt idx="880">
                  <c:v>0.42033938680692851</c:v>
                </c:pt>
                <c:pt idx="881">
                  <c:v>0.42033938680692851</c:v>
                </c:pt>
                <c:pt idx="882">
                  <c:v>0.42033938680692851</c:v>
                </c:pt>
                <c:pt idx="883">
                  <c:v>0.42033938680692851</c:v>
                </c:pt>
                <c:pt idx="884">
                  <c:v>0.42033938680692851</c:v>
                </c:pt>
                <c:pt idx="885">
                  <c:v>0.42033938680692851</c:v>
                </c:pt>
                <c:pt idx="886">
                  <c:v>0.42033938680692851</c:v>
                </c:pt>
                <c:pt idx="887">
                  <c:v>0.42033938680692851</c:v>
                </c:pt>
                <c:pt idx="888">
                  <c:v>0.42033938680692851</c:v>
                </c:pt>
                <c:pt idx="889">
                  <c:v>0.42033938680692851</c:v>
                </c:pt>
                <c:pt idx="890">
                  <c:v>0.42033938680692851</c:v>
                </c:pt>
                <c:pt idx="891">
                  <c:v>0.42033938680692851</c:v>
                </c:pt>
                <c:pt idx="892">
                  <c:v>0.42033938680692851</c:v>
                </c:pt>
                <c:pt idx="893">
                  <c:v>0.42033938680692851</c:v>
                </c:pt>
                <c:pt idx="894">
                  <c:v>0.42033938680692851</c:v>
                </c:pt>
                <c:pt idx="895">
                  <c:v>0.42033938680692851</c:v>
                </c:pt>
                <c:pt idx="896">
                  <c:v>0.42033938680692851</c:v>
                </c:pt>
                <c:pt idx="897">
                  <c:v>0.42033938680692851</c:v>
                </c:pt>
                <c:pt idx="898">
                  <c:v>0.42033938680692851</c:v>
                </c:pt>
                <c:pt idx="899">
                  <c:v>0.42033938680692851</c:v>
                </c:pt>
                <c:pt idx="900">
                  <c:v>0.42033938680692851</c:v>
                </c:pt>
                <c:pt idx="901">
                  <c:v>0.42033938680692851</c:v>
                </c:pt>
                <c:pt idx="902">
                  <c:v>0.42033938680692851</c:v>
                </c:pt>
                <c:pt idx="903">
                  <c:v>0.42033938680692851</c:v>
                </c:pt>
                <c:pt idx="904">
                  <c:v>0.42033938680692851</c:v>
                </c:pt>
                <c:pt idx="905">
                  <c:v>0.42033938680692851</c:v>
                </c:pt>
                <c:pt idx="906">
                  <c:v>0.42033938680692851</c:v>
                </c:pt>
                <c:pt idx="907">
                  <c:v>0.42033938680692851</c:v>
                </c:pt>
                <c:pt idx="908">
                  <c:v>0.42033938680692851</c:v>
                </c:pt>
                <c:pt idx="909">
                  <c:v>0.42033938680692851</c:v>
                </c:pt>
                <c:pt idx="910">
                  <c:v>0.42033938680692851</c:v>
                </c:pt>
                <c:pt idx="911">
                  <c:v>0.42033938680692851</c:v>
                </c:pt>
                <c:pt idx="912">
                  <c:v>0.42033938680692851</c:v>
                </c:pt>
                <c:pt idx="913">
                  <c:v>0.42033938680692851</c:v>
                </c:pt>
                <c:pt idx="914">
                  <c:v>0.42033938680692851</c:v>
                </c:pt>
                <c:pt idx="915">
                  <c:v>0.42033938680692851</c:v>
                </c:pt>
                <c:pt idx="916">
                  <c:v>0.42033938680692851</c:v>
                </c:pt>
                <c:pt idx="917">
                  <c:v>0.42033938680692851</c:v>
                </c:pt>
                <c:pt idx="918">
                  <c:v>0.42033938680692851</c:v>
                </c:pt>
                <c:pt idx="919">
                  <c:v>0.42033938680692851</c:v>
                </c:pt>
                <c:pt idx="920">
                  <c:v>0.42033938680692851</c:v>
                </c:pt>
                <c:pt idx="921">
                  <c:v>0.42033938680692851</c:v>
                </c:pt>
                <c:pt idx="922">
                  <c:v>0.42033938680692851</c:v>
                </c:pt>
                <c:pt idx="923">
                  <c:v>0.42033938680692851</c:v>
                </c:pt>
                <c:pt idx="924">
                  <c:v>0.42033938680692851</c:v>
                </c:pt>
                <c:pt idx="925">
                  <c:v>0.42033938680692851</c:v>
                </c:pt>
                <c:pt idx="926">
                  <c:v>0.42033938680692851</c:v>
                </c:pt>
                <c:pt idx="927">
                  <c:v>0.42033938680692851</c:v>
                </c:pt>
                <c:pt idx="928">
                  <c:v>0.42033938680692851</c:v>
                </c:pt>
                <c:pt idx="929">
                  <c:v>0.42033938680692851</c:v>
                </c:pt>
                <c:pt idx="930">
                  <c:v>0.42033938680692851</c:v>
                </c:pt>
                <c:pt idx="931">
                  <c:v>0.42033938680692851</c:v>
                </c:pt>
                <c:pt idx="932">
                  <c:v>0.42033938680692851</c:v>
                </c:pt>
                <c:pt idx="933">
                  <c:v>0.42033938680692851</c:v>
                </c:pt>
                <c:pt idx="934">
                  <c:v>0.42033938680692851</c:v>
                </c:pt>
                <c:pt idx="935">
                  <c:v>0.42033938680692851</c:v>
                </c:pt>
                <c:pt idx="936">
                  <c:v>0.42033938680692851</c:v>
                </c:pt>
                <c:pt idx="937">
                  <c:v>0.42033938680692851</c:v>
                </c:pt>
                <c:pt idx="938">
                  <c:v>0.42033938680692851</c:v>
                </c:pt>
                <c:pt idx="939">
                  <c:v>0.42033938680692851</c:v>
                </c:pt>
                <c:pt idx="940">
                  <c:v>0.42033938680692851</c:v>
                </c:pt>
                <c:pt idx="941">
                  <c:v>0.42033938680692851</c:v>
                </c:pt>
                <c:pt idx="942">
                  <c:v>0.42033938680692851</c:v>
                </c:pt>
                <c:pt idx="943">
                  <c:v>0.42033938680692851</c:v>
                </c:pt>
                <c:pt idx="944">
                  <c:v>0.42033938680692851</c:v>
                </c:pt>
                <c:pt idx="945">
                  <c:v>0.42033938680692851</c:v>
                </c:pt>
                <c:pt idx="946">
                  <c:v>0.42033938680692851</c:v>
                </c:pt>
                <c:pt idx="947">
                  <c:v>0.42033938680692851</c:v>
                </c:pt>
                <c:pt idx="948">
                  <c:v>0.42033938680692851</c:v>
                </c:pt>
                <c:pt idx="949">
                  <c:v>0.42033938680692851</c:v>
                </c:pt>
                <c:pt idx="950">
                  <c:v>0.42033938680692851</c:v>
                </c:pt>
                <c:pt idx="951">
                  <c:v>0.42033938680692851</c:v>
                </c:pt>
                <c:pt idx="952">
                  <c:v>0.42033938680692851</c:v>
                </c:pt>
                <c:pt idx="953">
                  <c:v>0.42033938680692851</c:v>
                </c:pt>
                <c:pt idx="954">
                  <c:v>0.42033938680692851</c:v>
                </c:pt>
                <c:pt idx="955">
                  <c:v>0.42033938680692851</c:v>
                </c:pt>
                <c:pt idx="956">
                  <c:v>0.42033938680692851</c:v>
                </c:pt>
                <c:pt idx="957">
                  <c:v>0.42033938680692851</c:v>
                </c:pt>
                <c:pt idx="958">
                  <c:v>0.42033938680692851</c:v>
                </c:pt>
                <c:pt idx="959">
                  <c:v>0.42033938680692851</c:v>
                </c:pt>
                <c:pt idx="960">
                  <c:v>0.42033938680692851</c:v>
                </c:pt>
                <c:pt idx="961">
                  <c:v>0.42033938680692851</c:v>
                </c:pt>
                <c:pt idx="962">
                  <c:v>0.42033938680692851</c:v>
                </c:pt>
                <c:pt idx="963">
                  <c:v>0.42033938680692851</c:v>
                </c:pt>
                <c:pt idx="964">
                  <c:v>0.42033938680692851</c:v>
                </c:pt>
                <c:pt idx="965">
                  <c:v>0.42033938680692851</c:v>
                </c:pt>
                <c:pt idx="966">
                  <c:v>0.42033938680692851</c:v>
                </c:pt>
                <c:pt idx="967">
                  <c:v>0.42033938680692851</c:v>
                </c:pt>
                <c:pt idx="968">
                  <c:v>0.42033938680692851</c:v>
                </c:pt>
                <c:pt idx="969">
                  <c:v>0.42033938680692851</c:v>
                </c:pt>
                <c:pt idx="970">
                  <c:v>0.42033938680692851</c:v>
                </c:pt>
                <c:pt idx="971">
                  <c:v>0.42033938680692851</c:v>
                </c:pt>
                <c:pt idx="972">
                  <c:v>0.42033938680692851</c:v>
                </c:pt>
                <c:pt idx="973">
                  <c:v>0.42033938680692851</c:v>
                </c:pt>
                <c:pt idx="974">
                  <c:v>0.42033938680692851</c:v>
                </c:pt>
                <c:pt idx="975">
                  <c:v>0.42033938680692851</c:v>
                </c:pt>
                <c:pt idx="976">
                  <c:v>0.42033938680692851</c:v>
                </c:pt>
                <c:pt idx="977">
                  <c:v>0.42033938680692851</c:v>
                </c:pt>
                <c:pt idx="978">
                  <c:v>0.42033938680692851</c:v>
                </c:pt>
                <c:pt idx="979">
                  <c:v>0.42033938680692851</c:v>
                </c:pt>
                <c:pt idx="980">
                  <c:v>0.42033938680692851</c:v>
                </c:pt>
                <c:pt idx="981">
                  <c:v>0.42033938680692851</c:v>
                </c:pt>
                <c:pt idx="982">
                  <c:v>0.42033938680692851</c:v>
                </c:pt>
                <c:pt idx="983">
                  <c:v>0.42033938680692851</c:v>
                </c:pt>
                <c:pt idx="984">
                  <c:v>0.42033938680692851</c:v>
                </c:pt>
                <c:pt idx="985">
                  <c:v>0.42033938680692851</c:v>
                </c:pt>
                <c:pt idx="986">
                  <c:v>0.42033938680692851</c:v>
                </c:pt>
                <c:pt idx="987">
                  <c:v>0.42033938680692851</c:v>
                </c:pt>
                <c:pt idx="988">
                  <c:v>0.42033938680692851</c:v>
                </c:pt>
                <c:pt idx="989">
                  <c:v>0.42033938680692851</c:v>
                </c:pt>
                <c:pt idx="990">
                  <c:v>0.42033938680692851</c:v>
                </c:pt>
                <c:pt idx="991">
                  <c:v>0.42033938680692851</c:v>
                </c:pt>
                <c:pt idx="992">
                  <c:v>0.42033938680692851</c:v>
                </c:pt>
                <c:pt idx="993">
                  <c:v>0.42033938680692851</c:v>
                </c:pt>
                <c:pt idx="994">
                  <c:v>0.42033938680692851</c:v>
                </c:pt>
                <c:pt idx="995">
                  <c:v>0.42033938680692851</c:v>
                </c:pt>
                <c:pt idx="996">
                  <c:v>0.42033938680692851</c:v>
                </c:pt>
                <c:pt idx="997">
                  <c:v>0.42033938680692851</c:v>
                </c:pt>
                <c:pt idx="998">
                  <c:v>0.42033938680692851</c:v>
                </c:pt>
                <c:pt idx="999">
                  <c:v>0.42033938680692851</c:v>
                </c:pt>
                <c:pt idx="1000">
                  <c:v>0.42033938680692851</c:v>
                </c:pt>
                <c:pt idx="1001">
                  <c:v>0.42033938680692851</c:v>
                </c:pt>
                <c:pt idx="1002">
                  <c:v>0.42033938680692851</c:v>
                </c:pt>
                <c:pt idx="1003">
                  <c:v>0.42033938680692851</c:v>
                </c:pt>
                <c:pt idx="1004">
                  <c:v>0.42033938680692851</c:v>
                </c:pt>
                <c:pt idx="1005">
                  <c:v>0.42033938680692851</c:v>
                </c:pt>
                <c:pt idx="1006">
                  <c:v>0.42033938680692851</c:v>
                </c:pt>
                <c:pt idx="1007">
                  <c:v>0.42033938680692851</c:v>
                </c:pt>
                <c:pt idx="1008">
                  <c:v>0.42033938680692851</c:v>
                </c:pt>
                <c:pt idx="1009">
                  <c:v>0.42033938680692851</c:v>
                </c:pt>
                <c:pt idx="1010">
                  <c:v>0.42033938680692851</c:v>
                </c:pt>
                <c:pt idx="1011">
                  <c:v>0.42033938680692851</c:v>
                </c:pt>
                <c:pt idx="1012">
                  <c:v>0.42033938680692851</c:v>
                </c:pt>
                <c:pt idx="1013">
                  <c:v>0.42033938680692851</c:v>
                </c:pt>
                <c:pt idx="1014">
                  <c:v>0.42033938680692851</c:v>
                </c:pt>
                <c:pt idx="1015">
                  <c:v>0.42033938680692851</c:v>
                </c:pt>
                <c:pt idx="1016">
                  <c:v>0.42033938680692851</c:v>
                </c:pt>
                <c:pt idx="1017">
                  <c:v>0.42033938680692851</c:v>
                </c:pt>
                <c:pt idx="1018">
                  <c:v>0.42033938680692851</c:v>
                </c:pt>
                <c:pt idx="1019">
                  <c:v>0.42033938680692851</c:v>
                </c:pt>
                <c:pt idx="1020">
                  <c:v>0.42033938680692851</c:v>
                </c:pt>
                <c:pt idx="1021">
                  <c:v>0.42033938680692851</c:v>
                </c:pt>
                <c:pt idx="1022">
                  <c:v>0.42033938680692851</c:v>
                </c:pt>
                <c:pt idx="1023">
                  <c:v>0.42033938680692851</c:v>
                </c:pt>
                <c:pt idx="1024">
                  <c:v>0.42033938680692851</c:v>
                </c:pt>
                <c:pt idx="1025">
                  <c:v>0.42033938680692851</c:v>
                </c:pt>
                <c:pt idx="1026">
                  <c:v>0.42033938680692851</c:v>
                </c:pt>
                <c:pt idx="1027">
                  <c:v>0.42033938680692851</c:v>
                </c:pt>
                <c:pt idx="1028">
                  <c:v>0.42033938680692851</c:v>
                </c:pt>
                <c:pt idx="1029">
                  <c:v>0.42033938680692851</c:v>
                </c:pt>
                <c:pt idx="1030">
                  <c:v>0.42033938680692851</c:v>
                </c:pt>
                <c:pt idx="1031">
                  <c:v>0.42033938680692851</c:v>
                </c:pt>
                <c:pt idx="1032">
                  <c:v>0.42033938680692851</c:v>
                </c:pt>
                <c:pt idx="1033">
                  <c:v>0.42033938680692851</c:v>
                </c:pt>
                <c:pt idx="1034">
                  <c:v>0.42033938680692851</c:v>
                </c:pt>
                <c:pt idx="1035">
                  <c:v>0.42033938680692851</c:v>
                </c:pt>
                <c:pt idx="1036">
                  <c:v>0.42033938680692851</c:v>
                </c:pt>
                <c:pt idx="1037">
                  <c:v>0.42033938680692851</c:v>
                </c:pt>
                <c:pt idx="1038">
                  <c:v>0.42033938680692851</c:v>
                </c:pt>
                <c:pt idx="1039">
                  <c:v>0.42033938680692851</c:v>
                </c:pt>
                <c:pt idx="1040">
                  <c:v>0.42033938680692851</c:v>
                </c:pt>
                <c:pt idx="1041">
                  <c:v>0.42033938680692851</c:v>
                </c:pt>
                <c:pt idx="1042">
                  <c:v>0.42033938680692851</c:v>
                </c:pt>
                <c:pt idx="1043">
                  <c:v>0.42033938680692851</c:v>
                </c:pt>
                <c:pt idx="1044">
                  <c:v>0.42033938680692851</c:v>
                </c:pt>
                <c:pt idx="1045">
                  <c:v>0.42033938680692851</c:v>
                </c:pt>
                <c:pt idx="1046">
                  <c:v>0.42033938680692851</c:v>
                </c:pt>
                <c:pt idx="1047">
                  <c:v>0.42033938680692851</c:v>
                </c:pt>
                <c:pt idx="1048">
                  <c:v>0.42033938680692851</c:v>
                </c:pt>
                <c:pt idx="1049">
                  <c:v>0.42033938680692851</c:v>
                </c:pt>
                <c:pt idx="1050">
                  <c:v>0.42033938680692851</c:v>
                </c:pt>
                <c:pt idx="1051">
                  <c:v>0.42033938680692851</c:v>
                </c:pt>
                <c:pt idx="1052">
                  <c:v>0.42033938680692851</c:v>
                </c:pt>
                <c:pt idx="1053">
                  <c:v>0.42033938680692851</c:v>
                </c:pt>
                <c:pt idx="1054">
                  <c:v>0.42033938680692851</c:v>
                </c:pt>
                <c:pt idx="1055">
                  <c:v>0.42033938680692851</c:v>
                </c:pt>
                <c:pt idx="1056">
                  <c:v>0.42033938680692851</c:v>
                </c:pt>
                <c:pt idx="1057">
                  <c:v>0.42033938680692851</c:v>
                </c:pt>
                <c:pt idx="1058">
                  <c:v>0.42033938680692851</c:v>
                </c:pt>
                <c:pt idx="1059">
                  <c:v>0.42033938680692851</c:v>
                </c:pt>
                <c:pt idx="1060">
                  <c:v>0.42033938680692851</c:v>
                </c:pt>
                <c:pt idx="1061">
                  <c:v>0.42033938680692851</c:v>
                </c:pt>
                <c:pt idx="1062">
                  <c:v>0.42033938680692851</c:v>
                </c:pt>
                <c:pt idx="1063">
                  <c:v>0.42033938680692851</c:v>
                </c:pt>
                <c:pt idx="1064">
                  <c:v>0.42033938680692851</c:v>
                </c:pt>
                <c:pt idx="1065">
                  <c:v>0.42033938680692851</c:v>
                </c:pt>
                <c:pt idx="1066">
                  <c:v>0.42033938680692851</c:v>
                </c:pt>
                <c:pt idx="1067">
                  <c:v>0.42033938680692851</c:v>
                </c:pt>
                <c:pt idx="1068">
                  <c:v>0.42033938680692851</c:v>
                </c:pt>
                <c:pt idx="1069">
                  <c:v>0.42033938680692851</c:v>
                </c:pt>
                <c:pt idx="1070">
                  <c:v>0.42033938680692851</c:v>
                </c:pt>
                <c:pt idx="1071">
                  <c:v>0.42033938680692851</c:v>
                </c:pt>
                <c:pt idx="1072">
                  <c:v>0.42033938680692851</c:v>
                </c:pt>
                <c:pt idx="1073">
                  <c:v>0.42033938680692851</c:v>
                </c:pt>
                <c:pt idx="1074">
                  <c:v>0.42033938680692851</c:v>
                </c:pt>
                <c:pt idx="1075">
                  <c:v>0.42033938680692851</c:v>
                </c:pt>
                <c:pt idx="1076">
                  <c:v>0.42033938680692851</c:v>
                </c:pt>
                <c:pt idx="1077">
                  <c:v>0.42033938680692851</c:v>
                </c:pt>
                <c:pt idx="1078">
                  <c:v>0.42033938680692851</c:v>
                </c:pt>
                <c:pt idx="1079">
                  <c:v>0.42033938680692851</c:v>
                </c:pt>
                <c:pt idx="1080">
                  <c:v>0.42033938680692851</c:v>
                </c:pt>
                <c:pt idx="1081">
                  <c:v>0.42033938680692851</c:v>
                </c:pt>
                <c:pt idx="1082">
                  <c:v>0.42033938680692851</c:v>
                </c:pt>
                <c:pt idx="1083">
                  <c:v>0.42033938680692851</c:v>
                </c:pt>
                <c:pt idx="1084">
                  <c:v>0.42033938680692851</c:v>
                </c:pt>
                <c:pt idx="1085">
                  <c:v>0.42033938680692851</c:v>
                </c:pt>
                <c:pt idx="1086">
                  <c:v>0.42033938680692851</c:v>
                </c:pt>
                <c:pt idx="1087">
                  <c:v>0.42033938680692851</c:v>
                </c:pt>
                <c:pt idx="1088">
                  <c:v>0.42033938680692851</c:v>
                </c:pt>
                <c:pt idx="1089">
                  <c:v>0.42033938680692851</c:v>
                </c:pt>
                <c:pt idx="1090">
                  <c:v>0.42033938680692851</c:v>
                </c:pt>
                <c:pt idx="1091">
                  <c:v>0.42033938680692851</c:v>
                </c:pt>
                <c:pt idx="1092">
                  <c:v>0.42033938680692851</c:v>
                </c:pt>
                <c:pt idx="1093">
                  <c:v>0.42033938680692851</c:v>
                </c:pt>
                <c:pt idx="1094">
                  <c:v>0.42033938680692851</c:v>
                </c:pt>
                <c:pt idx="1095">
                  <c:v>0.42033938680692851</c:v>
                </c:pt>
                <c:pt idx="1096">
                  <c:v>0.42033938680692851</c:v>
                </c:pt>
                <c:pt idx="1097">
                  <c:v>0.42033938680692851</c:v>
                </c:pt>
                <c:pt idx="1098">
                  <c:v>0.42033938680692851</c:v>
                </c:pt>
                <c:pt idx="1099">
                  <c:v>0.42033938680692851</c:v>
                </c:pt>
                <c:pt idx="1100">
                  <c:v>0.42033938680692851</c:v>
                </c:pt>
                <c:pt idx="1101">
                  <c:v>0.42033938680692851</c:v>
                </c:pt>
                <c:pt idx="1102">
                  <c:v>0.42033938680692851</c:v>
                </c:pt>
                <c:pt idx="1103">
                  <c:v>0.42033938680692851</c:v>
                </c:pt>
                <c:pt idx="1104">
                  <c:v>0.42033938680692851</c:v>
                </c:pt>
                <c:pt idx="1105">
                  <c:v>0.42033938680692851</c:v>
                </c:pt>
                <c:pt idx="1106">
                  <c:v>0.42033938680692851</c:v>
                </c:pt>
                <c:pt idx="1107">
                  <c:v>0.42033938680692851</c:v>
                </c:pt>
                <c:pt idx="1108">
                  <c:v>0.42033938680692851</c:v>
                </c:pt>
                <c:pt idx="1109">
                  <c:v>0.42033938680692851</c:v>
                </c:pt>
                <c:pt idx="1110">
                  <c:v>0.42033938680692851</c:v>
                </c:pt>
                <c:pt idx="1111">
                  <c:v>0.42033938680692851</c:v>
                </c:pt>
                <c:pt idx="1112">
                  <c:v>0.42033938680692851</c:v>
                </c:pt>
                <c:pt idx="1113">
                  <c:v>0.42033938680692851</c:v>
                </c:pt>
                <c:pt idx="1114">
                  <c:v>0.42033938680692851</c:v>
                </c:pt>
                <c:pt idx="1115">
                  <c:v>0.42033938680692851</c:v>
                </c:pt>
                <c:pt idx="1116">
                  <c:v>0.42033938680692851</c:v>
                </c:pt>
                <c:pt idx="1117">
                  <c:v>0.42033938680692851</c:v>
                </c:pt>
                <c:pt idx="1118">
                  <c:v>0.42033938680692851</c:v>
                </c:pt>
                <c:pt idx="1119">
                  <c:v>0.42033938680692851</c:v>
                </c:pt>
                <c:pt idx="1120">
                  <c:v>0.42033938680692851</c:v>
                </c:pt>
                <c:pt idx="1121">
                  <c:v>0.42033938680692851</c:v>
                </c:pt>
                <c:pt idx="1122">
                  <c:v>0.42033938680692851</c:v>
                </c:pt>
                <c:pt idx="1123">
                  <c:v>0.42033938680692851</c:v>
                </c:pt>
                <c:pt idx="1124">
                  <c:v>0.42033938680692851</c:v>
                </c:pt>
                <c:pt idx="1125">
                  <c:v>0.42033938680692851</c:v>
                </c:pt>
                <c:pt idx="1126">
                  <c:v>0.42033938680692851</c:v>
                </c:pt>
                <c:pt idx="1127">
                  <c:v>0.42033938680692851</c:v>
                </c:pt>
                <c:pt idx="1128">
                  <c:v>0.42033938680692851</c:v>
                </c:pt>
                <c:pt idx="1129">
                  <c:v>0.42033938680692851</c:v>
                </c:pt>
                <c:pt idx="1130">
                  <c:v>0.42033938680692851</c:v>
                </c:pt>
                <c:pt idx="1131">
                  <c:v>0.42033938680692851</c:v>
                </c:pt>
                <c:pt idx="1132">
                  <c:v>0.42033938680692851</c:v>
                </c:pt>
                <c:pt idx="1133">
                  <c:v>0.42033938680692851</c:v>
                </c:pt>
                <c:pt idx="1134">
                  <c:v>0.42033938680692851</c:v>
                </c:pt>
                <c:pt idx="1135">
                  <c:v>0.42033938680692851</c:v>
                </c:pt>
                <c:pt idx="1136">
                  <c:v>0.42033938680692851</c:v>
                </c:pt>
                <c:pt idx="1137">
                  <c:v>0.42033938680692851</c:v>
                </c:pt>
                <c:pt idx="1138">
                  <c:v>0.42033938680692851</c:v>
                </c:pt>
                <c:pt idx="1139">
                  <c:v>0.42033938680692851</c:v>
                </c:pt>
                <c:pt idx="1140">
                  <c:v>0.42033938680692851</c:v>
                </c:pt>
                <c:pt idx="1141">
                  <c:v>0.42033938680692851</c:v>
                </c:pt>
                <c:pt idx="1142">
                  <c:v>0.42033938680692851</c:v>
                </c:pt>
                <c:pt idx="1143">
                  <c:v>0.42033938680692851</c:v>
                </c:pt>
                <c:pt idx="1144">
                  <c:v>0.42033938680692851</c:v>
                </c:pt>
                <c:pt idx="1145">
                  <c:v>0.42033938680692851</c:v>
                </c:pt>
                <c:pt idx="1146">
                  <c:v>0.42033938680692851</c:v>
                </c:pt>
                <c:pt idx="1147">
                  <c:v>0.42033938680692851</c:v>
                </c:pt>
                <c:pt idx="1148">
                  <c:v>0.42033938680692851</c:v>
                </c:pt>
                <c:pt idx="1149">
                  <c:v>0.42033938680692851</c:v>
                </c:pt>
                <c:pt idx="1150">
                  <c:v>0.42033938680692851</c:v>
                </c:pt>
                <c:pt idx="1151">
                  <c:v>0.42033938680692851</c:v>
                </c:pt>
                <c:pt idx="1152">
                  <c:v>0.42033938680692851</c:v>
                </c:pt>
                <c:pt idx="1153">
                  <c:v>0.42033938680692851</c:v>
                </c:pt>
                <c:pt idx="1154">
                  <c:v>0.42033938680692851</c:v>
                </c:pt>
                <c:pt idx="1155">
                  <c:v>0.42033938680692851</c:v>
                </c:pt>
                <c:pt idx="1156">
                  <c:v>0.42033938680692851</c:v>
                </c:pt>
                <c:pt idx="1157">
                  <c:v>0.42033938680692851</c:v>
                </c:pt>
                <c:pt idx="1158">
                  <c:v>0.42033938680692851</c:v>
                </c:pt>
                <c:pt idx="1159">
                  <c:v>0.42033938680692851</c:v>
                </c:pt>
                <c:pt idx="1160">
                  <c:v>0.42033938680692851</c:v>
                </c:pt>
                <c:pt idx="1161">
                  <c:v>0.42033938680692851</c:v>
                </c:pt>
                <c:pt idx="1162">
                  <c:v>0.42033938680692851</c:v>
                </c:pt>
                <c:pt idx="1163">
                  <c:v>0.42033938680692851</c:v>
                </c:pt>
                <c:pt idx="1164">
                  <c:v>0.42033938680692851</c:v>
                </c:pt>
                <c:pt idx="1165">
                  <c:v>0.42033938680692851</c:v>
                </c:pt>
                <c:pt idx="1166">
                  <c:v>0.42033938680692851</c:v>
                </c:pt>
                <c:pt idx="1167">
                  <c:v>0.42033938680692851</c:v>
                </c:pt>
                <c:pt idx="1168">
                  <c:v>0.42033938680692851</c:v>
                </c:pt>
                <c:pt idx="1169">
                  <c:v>0.42033938680692851</c:v>
                </c:pt>
                <c:pt idx="1170">
                  <c:v>0.42033938680692851</c:v>
                </c:pt>
                <c:pt idx="1171">
                  <c:v>0.42033938680692851</c:v>
                </c:pt>
                <c:pt idx="1172">
                  <c:v>0.42033938680692851</c:v>
                </c:pt>
                <c:pt idx="1173">
                  <c:v>0.42033938680692851</c:v>
                </c:pt>
                <c:pt idx="1174">
                  <c:v>0.42033938680692851</c:v>
                </c:pt>
                <c:pt idx="1175">
                  <c:v>0.42033938680692851</c:v>
                </c:pt>
                <c:pt idx="1176">
                  <c:v>0.42033938680692851</c:v>
                </c:pt>
                <c:pt idx="1177">
                  <c:v>0.42033938680692851</c:v>
                </c:pt>
                <c:pt idx="1178">
                  <c:v>0.42033938680692851</c:v>
                </c:pt>
                <c:pt idx="1179">
                  <c:v>0.42033938680692851</c:v>
                </c:pt>
                <c:pt idx="1180">
                  <c:v>0.42033938680692851</c:v>
                </c:pt>
                <c:pt idx="1181">
                  <c:v>0.42033938680692851</c:v>
                </c:pt>
                <c:pt idx="1182">
                  <c:v>0.42033938680692851</c:v>
                </c:pt>
                <c:pt idx="1183">
                  <c:v>0.42033938680692851</c:v>
                </c:pt>
                <c:pt idx="1184">
                  <c:v>0.42033938680692851</c:v>
                </c:pt>
                <c:pt idx="1185">
                  <c:v>0.42033938680692851</c:v>
                </c:pt>
                <c:pt idx="1186">
                  <c:v>0.42033938680692851</c:v>
                </c:pt>
                <c:pt idx="1187">
                  <c:v>0.42033938680692851</c:v>
                </c:pt>
                <c:pt idx="1188">
                  <c:v>0.42033938680692851</c:v>
                </c:pt>
                <c:pt idx="1189">
                  <c:v>0.42033938680692851</c:v>
                </c:pt>
                <c:pt idx="1190">
                  <c:v>0.42033938680692851</c:v>
                </c:pt>
                <c:pt idx="1191">
                  <c:v>0.42033938680692851</c:v>
                </c:pt>
                <c:pt idx="1192">
                  <c:v>0.42033938680692851</c:v>
                </c:pt>
                <c:pt idx="1193">
                  <c:v>0.42033938680692851</c:v>
                </c:pt>
                <c:pt idx="1194">
                  <c:v>0.42033938680692851</c:v>
                </c:pt>
                <c:pt idx="1195">
                  <c:v>0.42033938680692851</c:v>
                </c:pt>
                <c:pt idx="1196">
                  <c:v>0.42033938680692851</c:v>
                </c:pt>
                <c:pt idx="1197">
                  <c:v>0.42033938680692851</c:v>
                </c:pt>
                <c:pt idx="1198">
                  <c:v>0.42033938680692851</c:v>
                </c:pt>
                <c:pt idx="1199">
                  <c:v>0.42033938680692851</c:v>
                </c:pt>
                <c:pt idx="1200">
                  <c:v>0.42033938680692851</c:v>
                </c:pt>
                <c:pt idx="1201">
                  <c:v>0.42033938680692851</c:v>
                </c:pt>
                <c:pt idx="1202">
                  <c:v>0.42033938680692851</c:v>
                </c:pt>
                <c:pt idx="1203">
                  <c:v>0.42033938680692851</c:v>
                </c:pt>
                <c:pt idx="1204">
                  <c:v>0.42033938680692851</c:v>
                </c:pt>
                <c:pt idx="1205">
                  <c:v>0.42033938680692851</c:v>
                </c:pt>
                <c:pt idx="1206">
                  <c:v>0.42033938680692851</c:v>
                </c:pt>
                <c:pt idx="1207">
                  <c:v>0.42033938680692851</c:v>
                </c:pt>
                <c:pt idx="1208">
                  <c:v>0.42033938680692851</c:v>
                </c:pt>
                <c:pt idx="1209">
                  <c:v>0.42033938680692851</c:v>
                </c:pt>
                <c:pt idx="1210">
                  <c:v>0.42033938680692851</c:v>
                </c:pt>
                <c:pt idx="1211">
                  <c:v>0.42033938680692851</c:v>
                </c:pt>
                <c:pt idx="1212">
                  <c:v>0.42033938680692851</c:v>
                </c:pt>
                <c:pt idx="1213">
                  <c:v>0.42033938680692851</c:v>
                </c:pt>
                <c:pt idx="1214">
                  <c:v>0.42033938680692851</c:v>
                </c:pt>
                <c:pt idx="1215">
                  <c:v>0.42033938680692851</c:v>
                </c:pt>
                <c:pt idx="1216">
                  <c:v>0.42033938680692851</c:v>
                </c:pt>
                <c:pt idx="1217">
                  <c:v>0.42033938680692851</c:v>
                </c:pt>
                <c:pt idx="1218">
                  <c:v>0.42033938680692851</c:v>
                </c:pt>
                <c:pt idx="1219">
                  <c:v>0.42033938680692851</c:v>
                </c:pt>
                <c:pt idx="1220">
                  <c:v>0.42033938680692851</c:v>
                </c:pt>
                <c:pt idx="1221">
                  <c:v>0.42033938680692851</c:v>
                </c:pt>
                <c:pt idx="1222">
                  <c:v>0.42033938680692851</c:v>
                </c:pt>
                <c:pt idx="1223">
                  <c:v>0.42033938680692851</c:v>
                </c:pt>
                <c:pt idx="1224">
                  <c:v>0.42033938680692851</c:v>
                </c:pt>
                <c:pt idx="1225">
                  <c:v>0.42033938680692851</c:v>
                </c:pt>
                <c:pt idx="1226">
                  <c:v>0.42033938680692851</c:v>
                </c:pt>
                <c:pt idx="1227">
                  <c:v>0.42033938680692851</c:v>
                </c:pt>
                <c:pt idx="1228">
                  <c:v>0.42033938680692851</c:v>
                </c:pt>
                <c:pt idx="1229">
                  <c:v>0.42033938680692851</c:v>
                </c:pt>
                <c:pt idx="1230">
                  <c:v>0.42033938680692851</c:v>
                </c:pt>
                <c:pt idx="1231">
                  <c:v>0.42033938680692851</c:v>
                </c:pt>
                <c:pt idx="1232">
                  <c:v>0.42033938680692851</c:v>
                </c:pt>
                <c:pt idx="1233">
                  <c:v>0.42033938680692851</c:v>
                </c:pt>
                <c:pt idx="1234">
                  <c:v>0.42033938680692851</c:v>
                </c:pt>
                <c:pt idx="1235">
                  <c:v>0.42033938680692851</c:v>
                </c:pt>
                <c:pt idx="1236">
                  <c:v>0.42033938680692851</c:v>
                </c:pt>
                <c:pt idx="1237">
                  <c:v>0.42033938680692851</c:v>
                </c:pt>
                <c:pt idx="1238">
                  <c:v>0.42033938680692851</c:v>
                </c:pt>
                <c:pt idx="1239">
                  <c:v>0.42033938680692851</c:v>
                </c:pt>
                <c:pt idx="1240">
                  <c:v>0.42033938680692851</c:v>
                </c:pt>
                <c:pt idx="1241">
                  <c:v>0.42033938680692851</c:v>
                </c:pt>
                <c:pt idx="1242">
                  <c:v>0.42033938680692851</c:v>
                </c:pt>
                <c:pt idx="1243">
                  <c:v>0.42033938680692851</c:v>
                </c:pt>
                <c:pt idx="1244">
                  <c:v>0.42033938680692851</c:v>
                </c:pt>
                <c:pt idx="1245">
                  <c:v>0.42033938680692851</c:v>
                </c:pt>
                <c:pt idx="1246">
                  <c:v>0.42033938680692851</c:v>
                </c:pt>
                <c:pt idx="1247">
                  <c:v>0.42033938680692851</c:v>
                </c:pt>
                <c:pt idx="1248">
                  <c:v>0.42033938680692851</c:v>
                </c:pt>
                <c:pt idx="1249">
                  <c:v>0.42033938680692851</c:v>
                </c:pt>
                <c:pt idx="1250">
                  <c:v>0.42033938680692851</c:v>
                </c:pt>
                <c:pt idx="1251">
                  <c:v>0.42033938680692851</c:v>
                </c:pt>
                <c:pt idx="1252">
                  <c:v>0.42033938680692851</c:v>
                </c:pt>
                <c:pt idx="1253">
                  <c:v>0.42033938680692851</c:v>
                </c:pt>
                <c:pt idx="1254">
                  <c:v>0.42033938680692851</c:v>
                </c:pt>
                <c:pt idx="1255">
                  <c:v>0.42033938680692851</c:v>
                </c:pt>
                <c:pt idx="1256">
                  <c:v>0.42033938680692851</c:v>
                </c:pt>
                <c:pt idx="1257">
                  <c:v>0.42033938680692851</c:v>
                </c:pt>
                <c:pt idx="1258">
                  <c:v>0.42033938680692851</c:v>
                </c:pt>
                <c:pt idx="1259">
                  <c:v>0.42033938680692851</c:v>
                </c:pt>
                <c:pt idx="1260">
                  <c:v>0.42033938680692851</c:v>
                </c:pt>
                <c:pt idx="1261">
                  <c:v>0.42033938680692851</c:v>
                </c:pt>
                <c:pt idx="1262">
                  <c:v>0.42033938680692851</c:v>
                </c:pt>
                <c:pt idx="1263">
                  <c:v>0.42033938680692851</c:v>
                </c:pt>
                <c:pt idx="1264">
                  <c:v>0.42033938680692851</c:v>
                </c:pt>
                <c:pt idx="1265">
                  <c:v>0.42033938680692851</c:v>
                </c:pt>
                <c:pt idx="1266">
                  <c:v>0.42033938680692851</c:v>
                </c:pt>
                <c:pt idx="1267">
                  <c:v>0.42033938680692851</c:v>
                </c:pt>
                <c:pt idx="1268">
                  <c:v>0.42033938680692851</c:v>
                </c:pt>
                <c:pt idx="1269">
                  <c:v>0.42033938680692851</c:v>
                </c:pt>
                <c:pt idx="1270">
                  <c:v>0.42033938680692851</c:v>
                </c:pt>
                <c:pt idx="1271">
                  <c:v>0.42033938680692851</c:v>
                </c:pt>
                <c:pt idx="1272">
                  <c:v>0.42033938680692851</c:v>
                </c:pt>
                <c:pt idx="1273">
                  <c:v>0.42033938680692851</c:v>
                </c:pt>
                <c:pt idx="1274">
                  <c:v>0.42033938680692851</c:v>
                </c:pt>
                <c:pt idx="1275">
                  <c:v>0.42033938680692851</c:v>
                </c:pt>
                <c:pt idx="1276">
                  <c:v>0.42033938680692851</c:v>
                </c:pt>
                <c:pt idx="1277">
                  <c:v>0.42033938680692851</c:v>
                </c:pt>
                <c:pt idx="1278">
                  <c:v>0.42033938680692851</c:v>
                </c:pt>
                <c:pt idx="1279">
                  <c:v>0.42033938680692851</c:v>
                </c:pt>
                <c:pt idx="1280">
                  <c:v>0.42033938680692851</c:v>
                </c:pt>
                <c:pt idx="1281">
                  <c:v>0.42033938680692851</c:v>
                </c:pt>
                <c:pt idx="1282">
                  <c:v>0.42033938680692851</c:v>
                </c:pt>
                <c:pt idx="1283">
                  <c:v>0.42033938680692851</c:v>
                </c:pt>
                <c:pt idx="1284">
                  <c:v>0.42033938680692851</c:v>
                </c:pt>
                <c:pt idx="1285">
                  <c:v>0.42033938680692851</c:v>
                </c:pt>
                <c:pt idx="1286">
                  <c:v>0.42033938680692851</c:v>
                </c:pt>
                <c:pt idx="1287">
                  <c:v>0.42033938680692851</c:v>
                </c:pt>
                <c:pt idx="1288">
                  <c:v>0.42033938680692851</c:v>
                </c:pt>
                <c:pt idx="1289">
                  <c:v>0.42033938680692851</c:v>
                </c:pt>
                <c:pt idx="1290">
                  <c:v>0.42033938680692851</c:v>
                </c:pt>
                <c:pt idx="1291">
                  <c:v>0.42033938680692851</c:v>
                </c:pt>
                <c:pt idx="1292">
                  <c:v>0.42033938680692851</c:v>
                </c:pt>
                <c:pt idx="1293">
                  <c:v>0.42033938680692851</c:v>
                </c:pt>
                <c:pt idx="1294">
                  <c:v>0.42033938680692851</c:v>
                </c:pt>
                <c:pt idx="1295">
                  <c:v>0.42033938680692851</c:v>
                </c:pt>
                <c:pt idx="1296">
                  <c:v>0.42033938680692851</c:v>
                </c:pt>
                <c:pt idx="1297">
                  <c:v>0.42033938680692851</c:v>
                </c:pt>
                <c:pt idx="1298">
                  <c:v>0.42033938680692851</c:v>
                </c:pt>
                <c:pt idx="1299">
                  <c:v>0.42033938680692851</c:v>
                </c:pt>
                <c:pt idx="1300">
                  <c:v>0.42033938680692851</c:v>
                </c:pt>
                <c:pt idx="1301">
                  <c:v>0.42033938680692851</c:v>
                </c:pt>
                <c:pt idx="1302">
                  <c:v>0.42033938680692851</c:v>
                </c:pt>
                <c:pt idx="1303">
                  <c:v>0.42033938680692851</c:v>
                </c:pt>
                <c:pt idx="1304">
                  <c:v>0.42033938680692851</c:v>
                </c:pt>
                <c:pt idx="1305">
                  <c:v>0.42033938680692851</c:v>
                </c:pt>
                <c:pt idx="1306">
                  <c:v>0.42033938680692851</c:v>
                </c:pt>
                <c:pt idx="1307">
                  <c:v>0.42033938680692851</c:v>
                </c:pt>
                <c:pt idx="1308">
                  <c:v>0.42033938680692851</c:v>
                </c:pt>
                <c:pt idx="1309">
                  <c:v>0.42033938680692851</c:v>
                </c:pt>
                <c:pt idx="1310">
                  <c:v>0.42033938680692851</c:v>
                </c:pt>
                <c:pt idx="1311">
                  <c:v>0.42033938680692851</c:v>
                </c:pt>
                <c:pt idx="1312">
                  <c:v>0.42033938680692851</c:v>
                </c:pt>
                <c:pt idx="1313">
                  <c:v>0.42033938680692851</c:v>
                </c:pt>
                <c:pt idx="1314">
                  <c:v>0.42033938680692851</c:v>
                </c:pt>
                <c:pt idx="1315">
                  <c:v>0.42033938680692851</c:v>
                </c:pt>
                <c:pt idx="1316">
                  <c:v>0.42033938680692851</c:v>
                </c:pt>
                <c:pt idx="1317">
                  <c:v>0.42033938680692851</c:v>
                </c:pt>
                <c:pt idx="1318">
                  <c:v>0.42033938680692851</c:v>
                </c:pt>
                <c:pt idx="1319">
                  <c:v>0.42033938680692851</c:v>
                </c:pt>
                <c:pt idx="1320">
                  <c:v>0.42033938680692851</c:v>
                </c:pt>
                <c:pt idx="1321">
                  <c:v>0.42033938680692851</c:v>
                </c:pt>
                <c:pt idx="1322">
                  <c:v>0.42033938680692851</c:v>
                </c:pt>
                <c:pt idx="1323">
                  <c:v>0.42033938680692851</c:v>
                </c:pt>
                <c:pt idx="1324">
                  <c:v>0.42033938680692851</c:v>
                </c:pt>
                <c:pt idx="1325">
                  <c:v>0.42033938680692851</c:v>
                </c:pt>
                <c:pt idx="1326">
                  <c:v>0.42033938680692851</c:v>
                </c:pt>
                <c:pt idx="1327">
                  <c:v>0.42033938680692851</c:v>
                </c:pt>
                <c:pt idx="1328">
                  <c:v>0.42033938680692851</c:v>
                </c:pt>
                <c:pt idx="1329">
                  <c:v>0.42033938680692851</c:v>
                </c:pt>
                <c:pt idx="1330">
                  <c:v>0.42033938680692851</c:v>
                </c:pt>
                <c:pt idx="1331">
                  <c:v>0.42033938680692851</c:v>
                </c:pt>
                <c:pt idx="1332">
                  <c:v>0.42033938680692851</c:v>
                </c:pt>
                <c:pt idx="1333">
                  <c:v>0.42033938680692851</c:v>
                </c:pt>
                <c:pt idx="1334">
                  <c:v>0.42033938680692851</c:v>
                </c:pt>
                <c:pt idx="1335">
                  <c:v>0.42033938680692851</c:v>
                </c:pt>
                <c:pt idx="1336">
                  <c:v>0.42033938680692851</c:v>
                </c:pt>
                <c:pt idx="1337">
                  <c:v>0.42033938680692851</c:v>
                </c:pt>
                <c:pt idx="1338">
                  <c:v>0.42033938680692851</c:v>
                </c:pt>
                <c:pt idx="1339">
                  <c:v>0.42033938680692851</c:v>
                </c:pt>
                <c:pt idx="1340">
                  <c:v>0.42033938680692851</c:v>
                </c:pt>
                <c:pt idx="1341">
                  <c:v>0.42033938680692851</c:v>
                </c:pt>
                <c:pt idx="1342">
                  <c:v>0.42033938680692851</c:v>
                </c:pt>
                <c:pt idx="1343">
                  <c:v>0.42033938680692851</c:v>
                </c:pt>
                <c:pt idx="1344">
                  <c:v>0.42033938680692851</c:v>
                </c:pt>
                <c:pt idx="1345">
                  <c:v>0.42033938680692851</c:v>
                </c:pt>
                <c:pt idx="1346">
                  <c:v>0.42033938680692851</c:v>
                </c:pt>
                <c:pt idx="1347">
                  <c:v>0.42033938680692851</c:v>
                </c:pt>
                <c:pt idx="1348">
                  <c:v>0.42033938680692851</c:v>
                </c:pt>
                <c:pt idx="1349">
                  <c:v>0.42033938680692851</c:v>
                </c:pt>
                <c:pt idx="1350">
                  <c:v>0.42033938680692851</c:v>
                </c:pt>
                <c:pt idx="1351">
                  <c:v>0.42033938680692851</c:v>
                </c:pt>
                <c:pt idx="1352">
                  <c:v>0.42033938680692851</c:v>
                </c:pt>
                <c:pt idx="1353">
                  <c:v>0.42033938680692851</c:v>
                </c:pt>
                <c:pt idx="1354">
                  <c:v>0.42033938680692851</c:v>
                </c:pt>
                <c:pt idx="1355">
                  <c:v>0.42033938680692851</c:v>
                </c:pt>
                <c:pt idx="1356">
                  <c:v>0.42033938680692851</c:v>
                </c:pt>
                <c:pt idx="1357">
                  <c:v>0.42033938680692851</c:v>
                </c:pt>
                <c:pt idx="1358">
                  <c:v>0.42033938680692851</c:v>
                </c:pt>
                <c:pt idx="1359">
                  <c:v>0.42033938680692851</c:v>
                </c:pt>
                <c:pt idx="1360">
                  <c:v>0.42033938680692851</c:v>
                </c:pt>
                <c:pt idx="1361">
                  <c:v>0.42033938680692851</c:v>
                </c:pt>
                <c:pt idx="1362">
                  <c:v>0.42033938680692851</c:v>
                </c:pt>
                <c:pt idx="1363">
                  <c:v>0.42033938680692851</c:v>
                </c:pt>
                <c:pt idx="1364">
                  <c:v>0.42033938680692851</c:v>
                </c:pt>
                <c:pt idx="1365">
                  <c:v>0.42033938680692851</c:v>
                </c:pt>
                <c:pt idx="1366">
                  <c:v>0.42033938680692851</c:v>
                </c:pt>
                <c:pt idx="1367">
                  <c:v>0.42033938680692851</c:v>
                </c:pt>
                <c:pt idx="1368">
                  <c:v>0.42033938680692851</c:v>
                </c:pt>
                <c:pt idx="1369">
                  <c:v>0.42033938680692851</c:v>
                </c:pt>
                <c:pt idx="1370">
                  <c:v>0.42033938680692851</c:v>
                </c:pt>
                <c:pt idx="1371">
                  <c:v>0.42033938680692851</c:v>
                </c:pt>
                <c:pt idx="1372">
                  <c:v>0.42033938680692851</c:v>
                </c:pt>
                <c:pt idx="1373">
                  <c:v>0.42033938680692851</c:v>
                </c:pt>
                <c:pt idx="1374">
                  <c:v>0.42033938680692851</c:v>
                </c:pt>
                <c:pt idx="1375">
                  <c:v>0.42033938680692851</c:v>
                </c:pt>
                <c:pt idx="1376">
                  <c:v>0.42033938680692851</c:v>
                </c:pt>
                <c:pt idx="1377">
                  <c:v>0.42033938680692851</c:v>
                </c:pt>
                <c:pt idx="1378">
                  <c:v>0.42033938680692851</c:v>
                </c:pt>
                <c:pt idx="1379">
                  <c:v>0.42033938680692851</c:v>
                </c:pt>
                <c:pt idx="1380">
                  <c:v>0.42033938680692851</c:v>
                </c:pt>
                <c:pt idx="1381">
                  <c:v>0.42033938680692851</c:v>
                </c:pt>
                <c:pt idx="1382">
                  <c:v>0.42033938680692851</c:v>
                </c:pt>
                <c:pt idx="1383">
                  <c:v>0.42033938680692851</c:v>
                </c:pt>
                <c:pt idx="1384">
                  <c:v>0.42033938680692851</c:v>
                </c:pt>
                <c:pt idx="1385">
                  <c:v>0.42033938680692851</c:v>
                </c:pt>
                <c:pt idx="1386">
                  <c:v>0.42033938680692851</c:v>
                </c:pt>
                <c:pt idx="1387">
                  <c:v>0.42033938680692851</c:v>
                </c:pt>
                <c:pt idx="1388">
                  <c:v>0.42033938680692851</c:v>
                </c:pt>
                <c:pt idx="1389">
                  <c:v>0.42033938680692851</c:v>
                </c:pt>
                <c:pt idx="1390">
                  <c:v>0.42033938680692851</c:v>
                </c:pt>
                <c:pt idx="1391">
                  <c:v>0.42033938680692851</c:v>
                </c:pt>
                <c:pt idx="1392">
                  <c:v>0.42033938680692851</c:v>
                </c:pt>
                <c:pt idx="1393">
                  <c:v>0.42033938680692851</c:v>
                </c:pt>
                <c:pt idx="1394">
                  <c:v>0.42033938680692851</c:v>
                </c:pt>
                <c:pt idx="1395">
                  <c:v>0.42033938680692851</c:v>
                </c:pt>
                <c:pt idx="1396">
                  <c:v>0.42033938680692851</c:v>
                </c:pt>
                <c:pt idx="1397">
                  <c:v>0.42033938680692851</c:v>
                </c:pt>
                <c:pt idx="1398">
                  <c:v>0.42033938680692851</c:v>
                </c:pt>
                <c:pt idx="1399">
                  <c:v>0.42033938680692851</c:v>
                </c:pt>
                <c:pt idx="1400">
                  <c:v>0.42033938680692851</c:v>
                </c:pt>
                <c:pt idx="1401">
                  <c:v>0.42033938680692851</c:v>
                </c:pt>
                <c:pt idx="1402">
                  <c:v>0.42033938680692851</c:v>
                </c:pt>
                <c:pt idx="1403">
                  <c:v>0.42033938680692851</c:v>
                </c:pt>
                <c:pt idx="1404">
                  <c:v>0.42033938680692851</c:v>
                </c:pt>
                <c:pt idx="1405">
                  <c:v>0.42033938680692851</c:v>
                </c:pt>
                <c:pt idx="1406">
                  <c:v>0.42033938680692851</c:v>
                </c:pt>
                <c:pt idx="1407">
                  <c:v>0.42033938680692851</c:v>
                </c:pt>
                <c:pt idx="1408">
                  <c:v>0.42033938680692851</c:v>
                </c:pt>
                <c:pt idx="1409">
                  <c:v>0.42033938680692851</c:v>
                </c:pt>
                <c:pt idx="1410">
                  <c:v>0.42033938680692851</c:v>
                </c:pt>
                <c:pt idx="1411">
                  <c:v>0.42033938680692851</c:v>
                </c:pt>
                <c:pt idx="1412">
                  <c:v>0.42033938680692851</c:v>
                </c:pt>
                <c:pt idx="1413">
                  <c:v>0.42033938680692851</c:v>
                </c:pt>
                <c:pt idx="1414">
                  <c:v>0.42033938680692851</c:v>
                </c:pt>
                <c:pt idx="1415">
                  <c:v>0.42033938680692851</c:v>
                </c:pt>
                <c:pt idx="1416">
                  <c:v>0.42033938680692851</c:v>
                </c:pt>
                <c:pt idx="1417">
                  <c:v>0.42033938680692851</c:v>
                </c:pt>
                <c:pt idx="1418">
                  <c:v>0.42033938680692851</c:v>
                </c:pt>
                <c:pt idx="1419">
                  <c:v>0.42033938680692851</c:v>
                </c:pt>
                <c:pt idx="1420">
                  <c:v>0.42033938680692851</c:v>
                </c:pt>
                <c:pt idx="1421">
                  <c:v>0.42033938680692851</c:v>
                </c:pt>
                <c:pt idx="1422">
                  <c:v>0.42033938680692851</c:v>
                </c:pt>
                <c:pt idx="1423">
                  <c:v>0.42033938680692851</c:v>
                </c:pt>
                <c:pt idx="1424">
                  <c:v>0.42033938680692851</c:v>
                </c:pt>
                <c:pt idx="1425">
                  <c:v>0.42033938680692851</c:v>
                </c:pt>
                <c:pt idx="1426">
                  <c:v>0.42033938680692851</c:v>
                </c:pt>
                <c:pt idx="1427">
                  <c:v>0.42033938680692851</c:v>
                </c:pt>
                <c:pt idx="1428">
                  <c:v>0.42033938680692851</c:v>
                </c:pt>
                <c:pt idx="1429">
                  <c:v>0.42033938680692851</c:v>
                </c:pt>
                <c:pt idx="1430">
                  <c:v>0.42033938680692851</c:v>
                </c:pt>
                <c:pt idx="1431">
                  <c:v>0.42033938680692851</c:v>
                </c:pt>
                <c:pt idx="1432">
                  <c:v>0.42033938680692851</c:v>
                </c:pt>
                <c:pt idx="1433">
                  <c:v>0.42033938680692851</c:v>
                </c:pt>
                <c:pt idx="1434">
                  <c:v>0.42033938680692851</c:v>
                </c:pt>
                <c:pt idx="1435">
                  <c:v>0.42033938680692851</c:v>
                </c:pt>
                <c:pt idx="1436">
                  <c:v>0.42033938680692851</c:v>
                </c:pt>
                <c:pt idx="1437">
                  <c:v>0.42033938680692851</c:v>
                </c:pt>
                <c:pt idx="1438">
                  <c:v>0.42033938680692851</c:v>
                </c:pt>
                <c:pt idx="1439">
                  <c:v>0.42033938680692851</c:v>
                </c:pt>
                <c:pt idx="1440">
                  <c:v>0.42033938680692851</c:v>
                </c:pt>
                <c:pt idx="1441">
                  <c:v>0.42033938680692851</c:v>
                </c:pt>
                <c:pt idx="1442">
                  <c:v>0.42033938680692851</c:v>
                </c:pt>
                <c:pt idx="1443">
                  <c:v>0.42033938680692851</c:v>
                </c:pt>
                <c:pt idx="1444">
                  <c:v>0.42033938680692851</c:v>
                </c:pt>
                <c:pt idx="1445">
                  <c:v>0.42033938680692851</c:v>
                </c:pt>
                <c:pt idx="1446">
                  <c:v>0.42033938680692851</c:v>
                </c:pt>
                <c:pt idx="1447">
                  <c:v>0.42033938680692851</c:v>
                </c:pt>
                <c:pt idx="1448">
                  <c:v>0.42033938680692851</c:v>
                </c:pt>
                <c:pt idx="1449">
                  <c:v>0.42033938680692851</c:v>
                </c:pt>
                <c:pt idx="1450">
                  <c:v>0.42033938680692851</c:v>
                </c:pt>
                <c:pt idx="1451">
                  <c:v>0.42033938680692851</c:v>
                </c:pt>
                <c:pt idx="1452">
                  <c:v>0.42033938680692851</c:v>
                </c:pt>
                <c:pt idx="1453">
                  <c:v>0.42033938680692851</c:v>
                </c:pt>
                <c:pt idx="1454">
                  <c:v>0.42033938680692851</c:v>
                </c:pt>
                <c:pt idx="1455">
                  <c:v>0.42033938680692851</c:v>
                </c:pt>
                <c:pt idx="1456">
                  <c:v>0.42033938680692851</c:v>
                </c:pt>
                <c:pt idx="1457">
                  <c:v>0.42033938680692851</c:v>
                </c:pt>
                <c:pt idx="1458">
                  <c:v>0.42033938680692851</c:v>
                </c:pt>
                <c:pt idx="1459">
                  <c:v>0.42033938680692851</c:v>
                </c:pt>
                <c:pt idx="1460">
                  <c:v>0.42033938680692851</c:v>
                </c:pt>
                <c:pt idx="1461">
                  <c:v>0.42033938680692851</c:v>
                </c:pt>
                <c:pt idx="1462">
                  <c:v>0.42033938680692851</c:v>
                </c:pt>
                <c:pt idx="1463">
                  <c:v>0.42033938680692851</c:v>
                </c:pt>
                <c:pt idx="1464">
                  <c:v>0.42033938680692851</c:v>
                </c:pt>
                <c:pt idx="1465">
                  <c:v>0.42033938680692851</c:v>
                </c:pt>
                <c:pt idx="1466">
                  <c:v>0.42033938680692851</c:v>
                </c:pt>
                <c:pt idx="1467">
                  <c:v>0.42033938680692851</c:v>
                </c:pt>
                <c:pt idx="1468">
                  <c:v>0.42033938680692851</c:v>
                </c:pt>
                <c:pt idx="1469">
                  <c:v>0.42033938680692851</c:v>
                </c:pt>
                <c:pt idx="1470">
                  <c:v>0.42033938680692851</c:v>
                </c:pt>
                <c:pt idx="1471">
                  <c:v>0.42033938680692851</c:v>
                </c:pt>
                <c:pt idx="1472">
                  <c:v>0.42033938680692851</c:v>
                </c:pt>
                <c:pt idx="1473">
                  <c:v>0.42033938680692851</c:v>
                </c:pt>
                <c:pt idx="1474">
                  <c:v>0.42033938680692851</c:v>
                </c:pt>
                <c:pt idx="1475">
                  <c:v>0.42033938680692851</c:v>
                </c:pt>
                <c:pt idx="1476">
                  <c:v>0.42033938680692851</c:v>
                </c:pt>
                <c:pt idx="1477">
                  <c:v>0.42033938680692851</c:v>
                </c:pt>
                <c:pt idx="1478">
                  <c:v>0.42033938680692851</c:v>
                </c:pt>
                <c:pt idx="1479">
                  <c:v>0.42033938680692851</c:v>
                </c:pt>
                <c:pt idx="1480">
                  <c:v>0.42033938680692851</c:v>
                </c:pt>
                <c:pt idx="1481">
                  <c:v>0.42033938680692851</c:v>
                </c:pt>
                <c:pt idx="1482">
                  <c:v>0.42033938680692851</c:v>
                </c:pt>
                <c:pt idx="1483">
                  <c:v>0.42033938680692851</c:v>
                </c:pt>
                <c:pt idx="1484">
                  <c:v>0.42033938680692851</c:v>
                </c:pt>
                <c:pt idx="1485">
                  <c:v>0.42033938680692851</c:v>
                </c:pt>
                <c:pt idx="1486">
                  <c:v>0.42033938680692851</c:v>
                </c:pt>
                <c:pt idx="1487">
                  <c:v>0.42033938680692851</c:v>
                </c:pt>
                <c:pt idx="1488">
                  <c:v>0.42033938680692851</c:v>
                </c:pt>
                <c:pt idx="1489">
                  <c:v>0.42033938680692851</c:v>
                </c:pt>
                <c:pt idx="1490">
                  <c:v>0.42033938680692851</c:v>
                </c:pt>
                <c:pt idx="1491">
                  <c:v>0.42033938680692851</c:v>
                </c:pt>
                <c:pt idx="1492">
                  <c:v>0.42033938680692851</c:v>
                </c:pt>
                <c:pt idx="1493">
                  <c:v>0.42033938680692851</c:v>
                </c:pt>
                <c:pt idx="1494">
                  <c:v>0.42033938680692851</c:v>
                </c:pt>
                <c:pt idx="1495">
                  <c:v>0.42033938680692851</c:v>
                </c:pt>
                <c:pt idx="1496">
                  <c:v>0.42033938680692851</c:v>
                </c:pt>
                <c:pt idx="1497">
                  <c:v>0.42033938680692851</c:v>
                </c:pt>
                <c:pt idx="1498">
                  <c:v>0.42033938680692851</c:v>
                </c:pt>
                <c:pt idx="1499">
                  <c:v>0.42033938680692851</c:v>
                </c:pt>
                <c:pt idx="1500">
                  <c:v>0.42033938680692851</c:v>
                </c:pt>
                <c:pt idx="1501">
                  <c:v>0.42033938680692851</c:v>
                </c:pt>
                <c:pt idx="1502">
                  <c:v>0.42033938680692851</c:v>
                </c:pt>
                <c:pt idx="1503">
                  <c:v>0.42033938680692851</c:v>
                </c:pt>
                <c:pt idx="1504">
                  <c:v>0.42033938680692851</c:v>
                </c:pt>
                <c:pt idx="1505">
                  <c:v>0.42033938680692851</c:v>
                </c:pt>
                <c:pt idx="1506">
                  <c:v>0.42033938680692851</c:v>
                </c:pt>
                <c:pt idx="1507">
                  <c:v>0.42033938680692851</c:v>
                </c:pt>
                <c:pt idx="1508">
                  <c:v>0.42033938680692851</c:v>
                </c:pt>
                <c:pt idx="1509">
                  <c:v>0.42033938680692851</c:v>
                </c:pt>
                <c:pt idx="1510">
                  <c:v>0.42033938680692851</c:v>
                </c:pt>
                <c:pt idx="1511">
                  <c:v>0.42033938680692851</c:v>
                </c:pt>
                <c:pt idx="1512">
                  <c:v>0.42033938680692851</c:v>
                </c:pt>
                <c:pt idx="1513">
                  <c:v>0.42033938680692851</c:v>
                </c:pt>
                <c:pt idx="1514">
                  <c:v>0.42033938680692851</c:v>
                </c:pt>
                <c:pt idx="1515">
                  <c:v>0.42033938680692851</c:v>
                </c:pt>
                <c:pt idx="1516">
                  <c:v>0.42033938680692851</c:v>
                </c:pt>
                <c:pt idx="1517">
                  <c:v>0.42033938680692851</c:v>
                </c:pt>
                <c:pt idx="1518">
                  <c:v>0.42033938680692851</c:v>
                </c:pt>
                <c:pt idx="1519">
                  <c:v>0.42033938680692851</c:v>
                </c:pt>
                <c:pt idx="1520">
                  <c:v>0.42033938680692851</c:v>
                </c:pt>
                <c:pt idx="1521">
                  <c:v>0.42033938680692851</c:v>
                </c:pt>
                <c:pt idx="1522">
                  <c:v>0.42033938680692851</c:v>
                </c:pt>
                <c:pt idx="1523">
                  <c:v>0.42033938680692851</c:v>
                </c:pt>
                <c:pt idx="1524">
                  <c:v>0.42033938680692851</c:v>
                </c:pt>
                <c:pt idx="1525">
                  <c:v>0.42033938680692851</c:v>
                </c:pt>
                <c:pt idx="1526">
                  <c:v>0.42033938680692851</c:v>
                </c:pt>
                <c:pt idx="1527">
                  <c:v>0.42033938680692851</c:v>
                </c:pt>
                <c:pt idx="1528">
                  <c:v>0.42033938680692851</c:v>
                </c:pt>
                <c:pt idx="1529">
                  <c:v>0.42033938680692851</c:v>
                </c:pt>
                <c:pt idx="1530">
                  <c:v>0.42033938680692851</c:v>
                </c:pt>
                <c:pt idx="1531">
                  <c:v>0.42033938680692851</c:v>
                </c:pt>
                <c:pt idx="1532">
                  <c:v>0.42033938680692851</c:v>
                </c:pt>
                <c:pt idx="1533">
                  <c:v>0.42033938680692851</c:v>
                </c:pt>
                <c:pt idx="1534">
                  <c:v>0.42033938680692851</c:v>
                </c:pt>
                <c:pt idx="1535">
                  <c:v>0.42033938680692851</c:v>
                </c:pt>
                <c:pt idx="1536">
                  <c:v>0.42033938680692851</c:v>
                </c:pt>
                <c:pt idx="1537">
                  <c:v>0.42033938680692851</c:v>
                </c:pt>
                <c:pt idx="1538">
                  <c:v>0.42033938680692851</c:v>
                </c:pt>
                <c:pt idx="1539">
                  <c:v>0.42033938680692851</c:v>
                </c:pt>
                <c:pt idx="1540">
                  <c:v>0.42033938680692851</c:v>
                </c:pt>
                <c:pt idx="1541">
                  <c:v>0.42033938680692851</c:v>
                </c:pt>
                <c:pt idx="1542">
                  <c:v>0.42033938680692851</c:v>
                </c:pt>
                <c:pt idx="1543">
                  <c:v>0.42033938680692851</c:v>
                </c:pt>
                <c:pt idx="1544">
                  <c:v>0.42033938680692851</c:v>
                </c:pt>
                <c:pt idx="1545">
                  <c:v>0.42033938680692851</c:v>
                </c:pt>
                <c:pt idx="1546">
                  <c:v>0.42033938680692851</c:v>
                </c:pt>
                <c:pt idx="1547">
                  <c:v>0.42033938680692851</c:v>
                </c:pt>
                <c:pt idx="1548">
                  <c:v>0.42033938680692851</c:v>
                </c:pt>
                <c:pt idx="1549">
                  <c:v>0.42033938680692851</c:v>
                </c:pt>
                <c:pt idx="1550">
                  <c:v>0.42033938680692851</c:v>
                </c:pt>
                <c:pt idx="1551">
                  <c:v>0.42033938680692851</c:v>
                </c:pt>
                <c:pt idx="1552">
                  <c:v>0.42033938680692851</c:v>
                </c:pt>
                <c:pt idx="1553">
                  <c:v>0.42033938680692851</c:v>
                </c:pt>
                <c:pt idx="1554">
                  <c:v>0.42033938680692851</c:v>
                </c:pt>
                <c:pt idx="1555">
                  <c:v>0.42033938680692851</c:v>
                </c:pt>
                <c:pt idx="1556">
                  <c:v>0.42033938680692851</c:v>
                </c:pt>
                <c:pt idx="1557">
                  <c:v>0.42033938680692851</c:v>
                </c:pt>
                <c:pt idx="1558">
                  <c:v>0.42033938680692851</c:v>
                </c:pt>
                <c:pt idx="1559">
                  <c:v>0.42033938680692851</c:v>
                </c:pt>
                <c:pt idx="1560">
                  <c:v>0.42033938680692851</c:v>
                </c:pt>
                <c:pt idx="1561">
                  <c:v>0.42033938680692851</c:v>
                </c:pt>
                <c:pt idx="1562">
                  <c:v>0.42033938680692851</c:v>
                </c:pt>
                <c:pt idx="1563">
                  <c:v>0.42033938680692851</c:v>
                </c:pt>
                <c:pt idx="1564">
                  <c:v>0.42033938680692851</c:v>
                </c:pt>
                <c:pt idx="1565">
                  <c:v>0.42033938680692851</c:v>
                </c:pt>
                <c:pt idx="1566">
                  <c:v>0.42033938680692851</c:v>
                </c:pt>
                <c:pt idx="1567">
                  <c:v>0.42033938680692851</c:v>
                </c:pt>
                <c:pt idx="1568">
                  <c:v>0.42033938680692851</c:v>
                </c:pt>
                <c:pt idx="1569">
                  <c:v>0.42033938680692851</c:v>
                </c:pt>
                <c:pt idx="1570">
                  <c:v>0.42033938680692851</c:v>
                </c:pt>
                <c:pt idx="1571">
                  <c:v>0.42033938680692851</c:v>
                </c:pt>
                <c:pt idx="1572">
                  <c:v>0.42033938680692851</c:v>
                </c:pt>
                <c:pt idx="1573">
                  <c:v>0.42033938680692851</c:v>
                </c:pt>
                <c:pt idx="1574">
                  <c:v>0.42033938680692851</c:v>
                </c:pt>
                <c:pt idx="1575">
                  <c:v>0.42033938680692851</c:v>
                </c:pt>
                <c:pt idx="1576">
                  <c:v>0.42033938680692851</c:v>
                </c:pt>
                <c:pt idx="1577">
                  <c:v>0.42033938680692851</c:v>
                </c:pt>
                <c:pt idx="1578">
                  <c:v>0.42033938680692851</c:v>
                </c:pt>
                <c:pt idx="1579">
                  <c:v>0.42033938680692851</c:v>
                </c:pt>
                <c:pt idx="1580">
                  <c:v>0.42033938680692851</c:v>
                </c:pt>
                <c:pt idx="1581">
                  <c:v>0.42033938680692851</c:v>
                </c:pt>
                <c:pt idx="1582">
                  <c:v>0.42033938680692851</c:v>
                </c:pt>
                <c:pt idx="1583">
                  <c:v>0.42033938680692851</c:v>
                </c:pt>
                <c:pt idx="1584">
                  <c:v>0.42033938680692851</c:v>
                </c:pt>
                <c:pt idx="1585">
                  <c:v>0.42033938680692851</c:v>
                </c:pt>
                <c:pt idx="1586">
                  <c:v>0.42033938680692851</c:v>
                </c:pt>
                <c:pt idx="1587">
                  <c:v>0.42033938680692851</c:v>
                </c:pt>
                <c:pt idx="1588">
                  <c:v>0.42033938680692851</c:v>
                </c:pt>
                <c:pt idx="1589">
                  <c:v>0.42033938680692851</c:v>
                </c:pt>
                <c:pt idx="1590">
                  <c:v>0.42033938680692851</c:v>
                </c:pt>
                <c:pt idx="1591">
                  <c:v>0.42033938680692851</c:v>
                </c:pt>
                <c:pt idx="1592">
                  <c:v>0.42033938680692851</c:v>
                </c:pt>
                <c:pt idx="1593">
                  <c:v>0.42033938680692851</c:v>
                </c:pt>
                <c:pt idx="1594">
                  <c:v>0.42033938680692851</c:v>
                </c:pt>
                <c:pt idx="1595">
                  <c:v>0.42033938680692851</c:v>
                </c:pt>
                <c:pt idx="1596">
                  <c:v>0.42033938680692851</c:v>
                </c:pt>
                <c:pt idx="1597">
                  <c:v>0.42033938680692851</c:v>
                </c:pt>
                <c:pt idx="1598">
                  <c:v>0.42033938680692851</c:v>
                </c:pt>
                <c:pt idx="1599">
                  <c:v>0.42033938680692851</c:v>
                </c:pt>
                <c:pt idx="1600">
                  <c:v>0.42033938680692851</c:v>
                </c:pt>
                <c:pt idx="1601">
                  <c:v>0.42033938680692851</c:v>
                </c:pt>
                <c:pt idx="1602">
                  <c:v>0.42033938680692851</c:v>
                </c:pt>
                <c:pt idx="1603">
                  <c:v>0.42033938680692851</c:v>
                </c:pt>
                <c:pt idx="1604">
                  <c:v>0.42033938680692851</c:v>
                </c:pt>
                <c:pt idx="1605">
                  <c:v>0.42033938680692851</c:v>
                </c:pt>
                <c:pt idx="1606">
                  <c:v>0.42033938680692851</c:v>
                </c:pt>
                <c:pt idx="1607">
                  <c:v>0.42033938680692851</c:v>
                </c:pt>
                <c:pt idx="1608">
                  <c:v>0.42033938680692851</c:v>
                </c:pt>
                <c:pt idx="1609">
                  <c:v>0.42033938680692851</c:v>
                </c:pt>
                <c:pt idx="1610">
                  <c:v>0.42033938680692851</c:v>
                </c:pt>
                <c:pt idx="1611">
                  <c:v>0.42033938680692851</c:v>
                </c:pt>
                <c:pt idx="1612">
                  <c:v>0.42033938680692851</c:v>
                </c:pt>
                <c:pt idx="1613">
                  <c:v>0.42033938680692851</c:v>
                </c:pt>
                <c:pt idx="1614">
                  <c:v>0.42033938680692851</c:v>
                </c:pt>
                <c:pt idx="1615">
                  <c:v>0.42033938680692851</c:v>
                </c:pt>
                <c:pt idx="1616">
                  <c:v>0.42033938680692851</c:v>
                </c:pt>
                <c:pt idx="1617">
                  <c:v>0.42033938680692851</c:v>
                </c:pt>
                <c:pt idx="1618">
                  <c:v>0.42033938680692851</c:v>
                </c:pt>
                <c:pt idx="1619">
                  <c:v>0.42033938680692851</c:v>
                </c:pt>
                <c:pt idx="1620">
                  <c:v>0.42033938680692851</c:v>
                </c:pt>
                <c:pt idx="1621">
                  <c:v>0.42033938680692851</c:v>
                </c:pt>
                <c:pt idx="1622">
                  <c:v>0.42033938680692851</c:v>
                </c:pt>
                <c:pt idx="1623">
                  <c:v>0.42033938680692851</c:v>
                </c:pt>
                <c:pt idx="1624">
                  <c:v>0.42033938680692851</c:v>
                </c:pt>
                <c:pt idx="1625">
                  <c:v>0.42033938680692851</c:v>
                </c:pt>
                <c:pt idx="1626">
                  <c:v>0.42033938680692851</c:v>
                </c:pt>
                <c:pt idx="1627">
                  <c:v>0.42033938680692851</c:v>
                </c:pt>
                <c:pt idx="1628">
                  <c:v>0.42033938680692851</c:v>
                </c:pt>
                <c:pt idx="1629">
                  <c:v>0.42033938680692851</c:v>
                </c:pt>
                <c:pt idx="1630">
                  <c:v>0.42033938680692851</c:v>
                </c:pt>
                <c:pt idx="1631">
                  <c:v>0.42033938680692851</c:v>
                </c:pt>
                <c:pt idx="1632">
                  <c:v>0.42033938680692851</c:v>
                </c:pt>
                <c:pt idx="1633">
                  <c:v>0.42033938680692851</c:v>
                </c:pt>
                <c:pt idx="1634">
                  <c:v>0.42033938680692851</c:v>
                </c:pt>
                <c:pt idx="1635">
                  <c:v>0.42033938680692851</c:v>
                </c:pt>
                <c:pt idx="1636">
                  <c:v>0.42033938680692851</c:v>
                </c:pt>
                <c:pt idx="1637">
                  <c:v>0.42033938680692851</c:v>
                </c:pt>
                <c:pt idx="1638">
                  <c:v>0.42033938680692851</c:v>
                </c:pt>
                <c:pt idx="1639">
                  <c:v>0.42033938680692851</c:v>
                </c:pt>
                <c:pt idx="1640">
                  <c:v>0.42033938680692851</c:v>
                </c:pt>
                <c:pt idx="1641">
                  <c:v>0.42033938680692851</c:v>
                </c:pt>
                <c:pt idx="1642">
                  <c:v>0.42033938680692851</c:v>
                </c:pt>
                <c:pt idx="1643">
                  <c:v>0.42033938680692851</c:v>
                </c:pt>
                <c:pt idx="1644">
                  <c:v>0.42033938680692851</c:v>
                </c:pt>
                <c:pt idx="1645">
                  <c:v>0.42033938680692851</c:v>
                </c:pt>
                <c:pt idx="1646">
                  <c:v>0.42033938680692851</c:v>
                </c:pt>
                <c:pt idx="1647">
                  <c:v>0.42033938680692851</c:v>
                </c:pt>
                <c:pt idx="1648">
                  <c:v>0.42033938680692851</c:v>
                </c:pt>
                <c:pt idx="1649">
                  <c:v>0.42033938680692851</c:v>
                </c:pt>
                <c:pt idx="1650">
                  <c:v>0.42033938680692851</c:v>
                </c:pt>
                <c:pt idx="1651">
                  <c:v>0.42033938680692851</c:v>
                </c:pt>
                <c:pt idx="1652">
                  <c:v>0.42033938680692851</c:v>
                </c:pt>
                <c:pt idx="1653">
                  <c:v>0.42033938680692851</c:v>
                </c:pt>
                <c:pt idx="1654">
                  <c:v>0.42033938680692851</c:v>
                </c:pt>
                <c:pt idx="1655">
                  <c:v>0.42033938680692851</c:v>
                </c:pt>
                <c:pt idx="1656">
                  <c:v>0.42033938680692851</c:v>
                </c:pt>
                <c:pt idx="1657">
                  <c:v>0.42033938680692851</c:v>
                </c:pt>
                <c:pt idx="1658">
                  <c:v>0.42033938680692851</c:v>
                </c:pt>
                <c:pt idx="1659">
                  <c:v>0.42033938680692851</c:v>
                </c:pt>
                <c:pt idx="1660">
                  <c:v>0.42033938680692851</c:v>
                </c:pt>
                <c:pt idx="1661">
                  <c:v>0.42033938680692851</c:v>
                </c:pt>
                <c:pt idx="1662">
                  <c:v>0.42033938680692851</c:v>
                </c:pt>
                <c:pt idx="1663">
                  <c:v>0.42033938680692851</c:v>
                </c:pt>
                <c:pt idx="1664">
                  <c:v>0.42033938680692851</c:v>
                </c:pt>
                <c:pt idx="1665">
                  <c:v>0.42033938680692851</c:v>
                </c:pt>
                <c:pt idx="1666">
                  <c:v>0.42033938680692851</c:v>
                </c:pt>
                <c:pt idx="1667">
                  <c:v>0.42033938680692851</c:v>
                </c:pt>
                <c:pt idx="1668">
                  <c:v>0.42033938680692851</c:v>
                </c:pt>
                <c:pt idx="1669">
                  <c:v>0.42033938680692851</c:v>
                </c:pt>
                <c:pt idx="1670">
                  <c:v>0.42033938680692851</c:v>
                </c:pt>
                <c:pt idx="1671">
                  <c:v>0.42033938680692851</c:v>
                </c:pt>
                <c:pt idx="1672">
                  <c:v>0.42033938680692851</c:v>
                </c:pt>
                <c:pt idx="1673">
                  <c:v>0.42033938680692851</c:v>
                </c:pt>
                <c:pt idx="1674">
                  <c:v>0.42033938680692851</c:v>
                </c:pt>
                <c:pt idx="1675">
                  <c:v>0.42033938680692851</c:v>
                </c:pt>
                <c:pt idx="1676">
                  <c:v>0.42033938680692851</c:v>
                </c:pt>
                <c:pt idx="1677">
                  <c:v>0.42033938680692851</c:v>
                </c:pt>
                <c:pt idx="1678">
                  <c:v>0.42033938680692851</c:v>
                </c:pt>
                <c:pt idx="1679">
                  <c:v>0.42033938680692851</c:v>
                </c:pt>
                <c:pt idx="1680">
                  <c:v>0.42033938680692851</c:v>
                </c:pt>
                <c:pt idx="1681">
                  <c:v>0.42033938680692851</c:v>
                </c:pt>
                <c:pt idx="1682">
                  <c:v>0.42033938680692851</c:v>
                </c:pt>
                <c:pt idx="1683">
                  <c:v>0.42033938680692851</c:v>
                </c:pt>
                <c:pt idx="1684">
                  <c:v>0.42033938680692851</c:v>
                </c:pt>
                <c:pt idx="1685">
                  <c:v>0.42033938680692851</c:v>
                </c:pt>
                <c:pt idx="1686">
                  <c:v>0.42033938680692851</c:v>
                </c:pt>
                <c:pt idx="1687">
                  <c:v>0.42033938680692851</c:v>
                </c:pt>
                <c:pt idx="1688">
                  <c:v>0.42033938680692851</c:v>
                </c:pt>
                <c:pt idx="1689">
                  <c:v>0.42033938680692851</c:v>
                </c:pt>
                <c:pt idx="1690">
                  <c:v>0.42033938680692851</c:v>
                </c:pt>
                <c:pt idx="1691">
                  <c:v>0.42033938680692851</c:v>
                </c:pt>
                <c:pt idx="1692">
                  <c:v>0.42033938680692851</c:v>
                </c:pt>
                <c:pt idx="1693">
                  <c:v>0.42033938680692851</c:v>
                </c:pt>
                <c:pt idx="1694">
                  <c:v>0.42033938680692851</c:v>
                </c:pt>
                <c:pt idx="1695">
                  <c:v>0.42033938680692851</c:v>
                </c:pt>
                <c:pt idx="1696">
                  <c:v>0.42033938680692851</c:v>
                </c:pt>
                <c:pt idx="1697">
                  <c:v>0.42033938680692851</c:v>
                </c:pt>
                <c:pt idx="1698">
                  <c:v>0.42033938680692851</c:v>
                </c:pt>
                <c:pt idx="1699">
                  <c:v>0.42033938680692851</c:v>
                </c:pt>
                <c:pt idx="1700">
                  <c:v>0.42033938680692851</c:v>
                </c:pt>
                <c:pt idx="1701">
                  <c:v>0.42033938680692851</c:v>
                </c:pt>
                <c:pt idx="1702">
                  <c:v>0.42033938680692851</c:v>
                </c:pt>
                <c:pt idx="1703">
                  <c:v>0.42033938680692851</c:v>
                </c:pt>
                <c:pt idx="1704">
                  <c:v>0.42033938680692851</c:v>
                </c:pt>
                <c:pt idx="1705">
                  <c:v>0.42033938680692851</c:v>
                </c:pt>
                <c:pt idx="1706">
                  <c:v>0.42033938680692851</c:v>
                </c:pt>
                <c:pt idx="1707">
                  <c:v>0.42033938680692851</c:v>
                </c:pt>
                <c:pt idx="1708">
                  <c:v>0.42033938680692851</c:v>
                </c:pt>
                <c:pt idx="1709">
                  <c:v>0.42033938680692851</c:v>
                </c:pt>
                <c:pt idx="1710">
                  <c:v>0.42033938680692851</c:v>
                </c:pt>
                <c:pt idx="1711">
                  <c:v>0.42033938680692851</c:v>
                </c:pt>
                <c:pt idx="1712">
                  <c:v>0.42033938680692851</c:v>
                </c:pt>
                <c:pt idx="1713">
                  <c:v>0.42033938680692851</c:v>
                </c:pt>
                <c:pt idx="1714">
                  <c:v>0.42033938680692851</c:v>
                </c:pt>
                <c:pt idx="1715">
                  <c:v>0.42033938680692851</c:v>
                </c:pt>
                <c:pt idx="1716">
                  <c:v>0.42033938680692851</c:v>
                </c:pt>
                <c:pt idx="1717">
                  <c:v>0.42033938680692851</c:v>
                </c:pt>
                <c:pt idx="1718">
                  <c:v>0.42033938680692851</c:v>
                </c:pt>
                <c:pt idx="1719">
                  <c:v>0.42033938680692851</c:v>
                </c:pt>
                <c:pt idx="1720">
                  <c:v>0.42033938680692851</c:v>
                </c:pt>
                <c:pt idx="1721">
                  <c:v>0.42033938680692851</c:v>
                </c:pt>
                <c:pt idx="1722">
                  <c:v>0.42033938680692851</c:v>
                </c:pt>
                <c:pt idx="1723">
                  <c:v>0.42033938680692851</c:v>
                </c:pt>
                <c:pt idx="1724">
                  <c:v>0.42033938680692851</c:v>
                </c:pt>
                <c:pt idx="1725">
                  <c:v>0.42033938680692851</c:v>
                </c:pt>
                <c:pt idx="1726">
                  <c:v>0.42033938680692851</c:v>
                </c:pt>
                <c:pt idx="1727">
                  <c:v>0.42033938680692851</c:v>
                </c:pt>
                <c:pt idx="1728">
                  <c:v>0.42033938680692851</c:v>
                </c:pt>
                <c:pt idx="1729">
                  <c:v>0.42033938680692851</c:v>
                </c:pt>
                <c:pt idx="1730">
                  <c:v>0.42033938680692851</c:v>
                </c:pt>
                <c:pt idx="1731">
                  <c:v>0.42033938680692851</c:v>
                </c:pt>
                <c:pt idx="1732">
                  <c:v>0.42033938680692851</c:v>
                </c:pt>
                <c:pt idx="1733">
                  <c:v>0.42033938680692851</c:v>
                </c:pt>
                <c:pt idx="1734">
                  <c:v>0.42033938680692851</c:v>
                </c:pt>
                <c:pt idx="1735">
                  <c:v>0.42033938680692851</c:v>
                </c:pt>
                <c:pt idx="1736">
                  <c:v>0.42033938680692851</c:v>
                </c:pt>
                <c:pt idx="1737">
                  <c:v>0.42033938680692851</c:v>
                </c:pt>
                <c:pt idx="1738">
                  <c:v>0.42033938680692851</c:v>
                </c:pt>
                <c:pt idx="1739">
                  <c:v>0.42033938680692851</c:v>
                </c:pt>
                <c:pt idx="1740">
                  <c:v>0.42033938680692851</c:v>
                </c:pt>
                <c:pt idx="1741">
                  <c:v>0.42033938680692851</c:v>
                </c:pt>
                <c:pt idx="1742">
                  <c:v>0.42033938680692851</c:v>
                </c:pt>
                <c:pt idx="1743">
                  <c:v>0.42033938680692851</c:v>
                </c:pt>
                <c:pt idx="1744">
                  <c:v>0.42033938680692851</c:v>
                </c:pt>
                <c:pt idx="1745">
                  <c:v>0.42033938680692851</c:v>
                </c:pt>
                <c:pt idx="1746">
                  <c:v>0.42033938680692851</c:v>
                </c:pt>
                <c:pt idx="1747">
                  <c:v>0.42033938680692851</c:v>
                </c:pt>
                <c:pt idx="1748">
                  <c:v>0.42033938680692851</c:v>
                </c:pt>
                <c:pt idx="1749">
                  <c:v>0.42033938680692851</c:v>
                </c:pt>
                <c:pt idx="1750">
                  <c:v>0.42033938680692851</c:v>
                </c:pt>
                <c:pt idx="1751">
                  <c:v>0.42033938680692851</c:v>
                </c:pt>
                <c:pt idx="1752">
                  <c:v>0.42033938680692851</c:v>
                </c:pt>
                <c:pt idx="1753">
                  <c:v>0.42033938680692851</c:v>
                </c:pt>
                <c:pt idx="1754">
                  <c:v>0.42033938680692851</c:v>
                </c:pt>
                <c:pt idx="1755">
                  <c:v>0.42033938680692851</c:v>
                </c:pt>
                <c:pt idx="1756">
                  <c:v>0.42033938680692851</c:v>
                </c:pt>
                <c:pt idx="1757">
                  <c:v>0.42033938680692851</c:v>
                </c:pt>
                <c:pt idx="1758">
                  <c:v>0.42033938680692851</c:v>
                </c:pt>
                <c:pt idx="1759">
                  <c:v>0.42033938680692851</c:v>
                </c:pt>
                <c:pt idx="1760">
                  <c:v>0.42033938680692851</c:v>
                </c:pt>
                <c:pt idx="1761">
                  <c:v>0.42033938680692851</c:v>
                </c:pt>
                <c:pt idx="1762">
                  <c:v>0.42033938680692851</c:v>
                </c:pt>
                <c:pt idx="1763">
                  <c:v>0.42033938680692851</c:v>
                </c:pt>
                <c:pt idx="1764">
                  <c:v>0.42033938680692851</c:v>
                </c:pt>
                <c:pt idx="1765">
                  <c:v>0.42033938680692851</c:v>
                </c:pt>
                <c:pt idx="1766">
                  <c:v>0.42033938680692851</c:v>
                </c:pt>
                <c:pt idx="1767">
                  <c:v>0.42033938680692851</c:v>
                </c:pt>
                <c:pt idx="1768">
                  <c:v>0.42033938680692851</c:v>
                </c:pt>
                <c:pt idx="1769">
                  <c:v>0.42033938680692851</c:v>
                </c:pt>
                <c:pt idx="1770">
                  <c:v>0.42033938680692851</c:v>
                </c:pt>
                <c:pt idx="1771">
                  <c:v>0.42033938680692851</c:v>
                </c:pt>
                <c:pt idx="1772">
                  <c:v>0.42033938680692851</c:v>
                </c:pt>
                <c:pt idx="1773">
                  <c:v>0.42033938680692851</c:v>
                </c:pt>
                <c:pt idx="1774">
                  <c:v>0.42033938680692851</c:v>
                </c:pt>
                <c:pt idx="1775">
                  <c:v>0.42033938680692851</c:v>
                </c:pt>
                <c:pt idx="1776">
                  <c:v>0.42033938680692851</c:v>
                </c:pt>
                <c:pt idx="1777">
                  <c:v>0.42033938680692851</c:v>
                </c:pt>
                <c:pt idx="1778">
                  <c:v>0.42033938680692851</c:v>
                </c:pt>
                <c:pt idx="1779">
                  <c:v>0.42033938680692851</c:v>
                </c:pt>
                <c:pt idx="1780">
                  <c:v>0.42033938680692851</c:v>
                </c:pt>
                <c:pt idx="1781">
                  <c:v>0.42033938680692851</c:v>
                </c:pt>
                <c:pt idx="1782">
                  <c:v>0.42033938680692851</c:v>
                </c:pt>
                <c:pt idx="1783">
                  <c:v>0.42033938680692851</c:v>
                </c:pt>
                <c:pt idx="1784">
                  <c:v>0.42033938680692851</c:v>
                </c:pt>
                <c:pt idx="1785">
                  <c:v>0.42033938680692851</c:v>
                </c:pt>
                <c:pt idx="1786">
                  <c:v>0.42033938680692851</c:v>
                </c:pt>
                <c:pt idx="1787">
                  <c:v>0.42033938680692851</c:v>
                </c:pt>
                <c:pt idx="1788">
                  <c:v>0.42033938680692851</c:v>
                </c:pt>
                <c:pt idx="1789">
                  <c:v>0.42033938680692851</c:v>
                </c:pt>
                <c:pt idx="1790">
                  <c:v>0.42033938680692851</c:v>
                </c:pt>
                <c:pt idx="1791">
                  <c:v>0.42033938680692851</c:v>
                </c:pt>
                <c:pt idx="1792">
                  <c:v>0.42033938680692851</c:v>
                </c:pt>
                <c:pt idx="1793">
                  <c:v>0.42033938680692851</c:v>
                </c:pt>
                <c:pt idx="1794">
                  <c:v>0.42033938680692851</c:v>
                </c:pt>
                <c:pt idx="1795">
                  <c:v>0.42033938680692851</c:v>
                </c:pt>
                <c:pt idx="1796">
                  <c:v>0.42033938680692851</c:v>
                </c:pt>
                <c:pt idx="1797">
                  <c:v>0.42033938680692851</c:v>
                </c:pt>
                <c:pt idx="1798">
                  <c:v>0.42033938680692851</c:v>
                </c:pt>
                <c:pt idx="1799">
                  <c:v>0.42033938680692851</c:v>
                </c:pt>
                <c:pt idx="1800">
                  <c:v>0.42033938680692851</c:v>
                </c:pt>
                <c:pt idx="1801">
                  <c:v>0.42033938680692851</c:v>
                </c:pt>
                <c:pt idx="1802">
                  <c:v>0.42033938680692851</c:v>
                </c:pt>
                <c:pt idx="1803">
                  <c:v>0.42033938680692851</c:v>
                </c:pt>
                <c:pt idx="1804">
                  <c:v>0.42033938680692851</c:v>
                </c:pt>
                <c:pt idx="1805">
                  <c:v>0.42033938680692851</c:v>
                </c:pt>
                <c:pt idx="1806">
                  <c:v>0.42033938680692851</c:v>
                </c:pt>
                <c:pt idx="1807">
                  <c:v>0.42033938680692851</c:v>
                </c:pt>
                <c:pt idx="1808">
                  <c:v>0.42033938680692851</c:v>
                </c:pt>
                <c:pt idx="1809">
                  <c:v>0.42033938680692851</c:v>
                </c:pt>
                <c:pt idx="1810">
                  <c:v>0.42033938680692851</c:v>
                </c:pt>
                <c:pt idx="1811">
                  <c:v>0.42033938680692851</c:v>
                </c:pt>
                <c:pt idx="1812">
                  <c:v>0.42033938680692851</c:v>
                </c:pt>
                <c:pt idx="1813">
                  <c:v>0.42033938680692851</c:v>
                </c:pt>
                <c:pt idx="1814">
                  <c:v>0.42033938680692851</c:v>
                </c:pt>
                <c:pt idx="1815">
                  <c:v>0.42033938680692851</c:v>
                </c:pt>
                <c:pt idx="1816">
                  <c:v>0.42033938680692851</c:v>
                </c:pt>
                <c:pt idx="1817">
                  <c:v>0.42033938680692851</c:v>
                </c:pt>
                <c:pt idx="1818">
                  <c:v>0.42033938680692851</c:v>
                </c:pt>
                <c:pt idx="1819">
                  <c:v>0.42033938680692851</c:v>
                </c:pt>
                <c:pt idx="1820">
                  <c:v>0.42033938680692851</c:v>
                </c:pt>
                <c:pt idx="1821">
                  <c:v>0.42033938680692851</c:v>
                </c:pt>
                <c:pt idx="1822">
                  <c:v>0.42033938680692851</c:v>
                </c:pt>
                <c:pt idx="1823">
                  <c:v>0.42033938680692851</c:v>
                </c:pt>
                <c:pt idx="1824">
                  <c:v>0.42033938680692851</c:v>
                </c:pt>
                <c:pt idx="1825">
                  <c:v>0.42033938680692851</c:v>
                </c:pt>
                <c:pt idx="1826">
                  <c:v>0.42033938680692851</c:v>
                </c:pt>
                <c:pt idx="1827">
                  <c:v>0.42033938680692851</c:v>
                </c:pt>
              </c:numCache>
            </c:numRef>
          </c:val>
          <c:smooth val="0"/>
          <c:extLst>
            <c:ext xmlns:c16="http://schemas.microsoft.com/office/drawing/2014/chart" uri="{C3380CC4-5D6E-409C-BE32-E72D297353CC}">
              <c16:uniqueId val="{00000002-D3D6-434C-AEB0-CE97CB53E8ED}"/>
            </c:ext>
          </c:extLst>
        </c:ser>
        <c:ser>
          <c:idx val="2"/>
          <c:order val="2"/>
          <c:tx>
            <c:strRef>
              <c:f>'Bond Equity Correlation'!$S$70</c:f>
              <c:strCache>
                <c:ptCount val="1"/>
                <c:pt idx="0">
                  <c:v>Avg 1997-Current</c:v>
                </c:pt>
              </c:strCache>
            </c:strRef>
          </c:tx>
          <c:spPr>
            <a:ln w="19050" cap="rnd">
              <a:solidFill>
                <a:schemeClr val="accent2"/>
              </a:solidFill>
              <a:prstDash val="sysDash"/>
              <a:round/>
            </a:ln>
            <a:effectLst/>
          </c:spPr>
          <c:marker>
            <c:symbol val="none"/>
          </c:marker>
          <c:cat>
            <c:numRef>
              <c:f>'Bond Equity Correlation'!$P$71:$P$100000</c:f>
              <c:numCache>
                <c:formatCode>m/d/yyyy</c:formatCode>
                <c:ptCount val="99930"/>
                <c:pt idx="0">
                  <c:v>32871</c:v>
                </c:pt>
                <c:pt idx="1">
                  <c:v>32874</c:v>
                </c:pt>
                <c:pt idx="2">
                  <c:v>32875</c:v>
                </c:pt>
                <c:pt idx="3">
                  <c:v>32876</c:v>
                </c:pt>
                <c:pt idx="4">
                  <c:v>32877</c:v>
                </c:pt>
                <c:pt idx="5">
                  <c:v>32878</c:v>
                </c:pt>
                <c:pt idx="6">
                  <c:v>32881</c:v>
                </c:pt>
                <c:pt idx="7">
                  <c:v>32882</c:v>
                </c:pt>
                <c:pt idx="8">
                  <c:v>32883</c:v>
                </c:pt>
                <c:pt idx="9">
                  <c:v>32884</c:v>
                </c:pt>
                <c:pt idx="10">
                  <c:v>32885</c:v>
                </c:pt>
                <c:pt idx="11">
                  <c:v>32888</c:v>
                </c:pt>
                <c:pt idx="12">
                  <c:v>32889</c:v>
                </c:pt>
                <c:pt idx="13">
                  <c:v>32890</c:v>
                </c:pt>
                <c:pt idx="14">
                  <c:v>32891</c:v>
                </c:pt>
                <c:pt idx="15">
                  <c:v>32892</c:v>
                </c:pt>
                <c:pt idx="16">
                  <c:v>32895</c:v>
                </c:pt>
                <c:pt idx="17">
                  <c:v>32896</c:v>
                </c:pt>
                <c:pt idx="18">
                  <c:v>32897</c:v>
                </c:pt>
                <c:pt idx="19">
                  <c:v>32898</c:v>
                </c:pt>
                <c:pt idx="20">
                  <c:v>32899</c:v>
                </c:pt>
                <c:pt idx="21">
                  <c:v>32902</c:v>
                </c:pt>
                <c:pt idx="22">
                  <c:v>32903</c:v>
                </c:pt>
                <c:pt idx="23">
                  <c:v>32904</c:v>
                </c:pt>
                <c:pt idx="24">
                  <c:v>32905</c:v>
                </c:pt>
                <c:pt idx="25">
                  <c:v>32906</c:v>
                </c:pt>
                <c:pt idx="26">
                  <c:v>32909</c:v>
                </c:pt>
                <c:pt idx="27">
                  <c:v>32910</c:v>
                </c:pt>
                <c:pt idx="28">
                  <c:v>32911</c:v>
                </c:pt>
                <c:pt idx="29">
                  <c:v>32912</c:v>
                </c:pt>
                <c:pt idx="30">
                  <c:v>32913</c:v>
                </c:pt>
                <c:pt idx="31">
                  <c:v>32916</c:v>
                </c:pt>
                <c:pt idx="32">
                  <c:v>32917</c:v>
                </c:pt>
                <c:pt idx="33">
                  <c:v>32918</c:v>
                </c:pt>
                <c:pt idx="34">
                  <c:v>32919</c:v>
                </c:pt>
                <c:pt idx="35">
                  <c:v>32920</c:v>
                </c:pt>
                <c:pt idx="36">
                  <c:v>32923</c:v>
                </c:pt>
                <c:pt idx="37">
                  <c:v>32924</c:v>
                </c:pt>
                <c:pt idx="38">
                  <c:v>32925</c:v>
                </c:pt>
                <c:pt idx="39">
                  <c:v>32926</c:v>
                </c:pt>
                <c:pt idx="40">
                  <c:v>32927</c:v>
                </c:pt>
                <c:pt idx="41">
                  <c:v>32930</c:v>
                </c:pt>
                <c:pt idx="42">
                  <c:v>32931</c:v>
                </c:pt>
                <c:pt idx="43">
                  <c:v>32932</c:v>
                </c:pt>
                <c:pt idx="44">
                  <c:v>32933</c:v>
                </c:pt>
                <c:pt idx="45">
                  <c:v>32934</c:v>
                </c:pt>
                <c:pt idx="46">
                  <c:v>32937</c:v>
                </c:pt>
                <c:pt idx="47">
                  <c:v>32938</c:v>
                </c:pt>
                <c:pt idx="48">
                  <c:v>32939</c:v>
                </c:pt>
                <c:pt idx="49">
                  <c:v>32940</c:v>
                </c:pt>
                <c:pt idx="50">
                  <c:v>32941</c:v>
                </c:pt>
                <c:pt idx="51">
                  <c:v>32944</c:v>
                </c:pt>
                <c:pt idx="52">
                  <c:v>32945</c:v>
                </c:pt>
                <c:pt idx="53">
                  <c:v>32946</c:v>
                </c:pt>
                <c:pt idx="54">
                  <c:v>32947</c:v>
                </c:pt>
                <c:pt idx="55">
                  <c:v>32948</c:v>
                </c:pt>
                <c:pt idx="56">
                  <c:v>32951</c:v>
                </c:pt>
                <c:pt idx="57">
                  <c:v>32952</c:v>
                </c:pt>
                <c:pt idx="58">
                  <c:v>32953</c:v>
                </c:pt>
                <c:pt idx="59">
                  <c:v>32954</c:v>
                </c:pt>
                <c:pt idx="60">
                  <c:v>32955</c:v>
                </c:pt>
                <c:pt idx="61">
                  <c:v>32958</c:v>
                </c:pt>
                <c:pt idx="62">
                  <c:v>32959</c:v>
                </c:pt>
                <c:pt idx="63">
                  <c:v>32960</c:v>
                </c:pt>
                <c:pt idx="64">
                  <c:v>32961</c:v>
                </c:pt>
                <c:pt idx="65">
                  <c:v>32962</c:v>
                </c:pt>
                <c:pt idx="66">
                  <c:v>32965</c:v>
                </c:pt>
                <c:pt idx="67">
                  <c:v>32966</c:v>
                </c:pt>
                <c:pt idx="68">
                  <c:v>32967</c:v>
                </c:pt>
                <c:pt idx="69">
                  <c:v>32968</c:v>
                </c:pt>
                <c:pt idx="70">
                  <c:v>32969</c:v>
                </c:pt>
                <c:pt idx="71">
                  <c:v>32972</c:v>
                </c:pt>
                <c:pt idx="72">
                  <c:v>32973</c:v>
                </c:pt>
                <c:pt idx="73">
                  <c:v>32974</c:v>
                </c:pt>
                <c:pt idx="74">
                  <c:v>32975</c:v>
                </c:pt>
                <c:pt idx="75">
                  <c:v>32976</c:v>
                </c:pt>
                <c:pt idx="76">
                  <c:v>32979</c:v>
                </c:pt>
                <c:pt idx="77">
                  <c:v>32980</c:v>
                </c:pt>
                <c:pt idx="78">
                  <c:v>32981</c:v>
                </c:pt>
                <c:pt idx="79">
                  <c:v>32982</c:v>
                </c:pt>
                <c:pt idx="80">
                  <c:v>32983</c:v>
                </c:pt>
                <c:pt idx="81">
                  <c:v>32986</c:v>
                </c:pt>
                <c:pt idx="82">
                  <c:v>32987</c:v>
                </c:pt>
                <c:pt idx="83">
                  <c:v>32988</c:v>
                </c:pt>
                <c:pt idx="84">
                  <c:v>32989</c:v>
                </c:pt>
                <c:pt idx="85">
                  <c:v>32990</c:v>
                </c:pt>
                <c:pt idx="86">
                  <c:v>32993</c:v>
                </c:pt>
                <c:pt idx="87">
                  <c:v>32994</c:v>
                </c:pt>
                <c:pt idx="88">
                  <c:v>32995</c:v>
                </c:pt>
                <c:pt idx="89">
                  <c:v>32996</c:v>
                </c:pt>
                <c:pt idx="90">
                  <c:v>32997</c:v>
                </c:pt>
                <c:pt idx="91">
                  <c:v>33000</c:v>
                </c:pt>
                <c:pt idx="92">
                  <c:v>33001</c:v>
                </c:pt>
                <c:pt idx="93">
                  <c:v>33002</c:v>
                </c:pt>
                <c:pt idx="94">
                  <c:v>33003</c:v>
                </c:pt>
                <c:pt idx="95">
                  <c:v>33004</c:v>
                </c:pt>
                <c:pt idx="96">
                  <c:v>33007</c:v>
                </c:pt>
                <c:pt idx="97">
                  <c:v>33008</c:v>
                </c:pt>
                <c:pt idx="98">
                  <c:v>33009</c:v>
                </c:pt>
                <c:pt idx="99">
                  <c:v>33010</c:v>
                </c:pt>
                <c:pt idx="100">
                  <c:v>33011</c:v>
                </c:pt>
                <c:pt idx="101">
                  <c:v>33014</c:v>
                </c:pt>
                <c:pt idx="102">
                  <c:v>33015</c:v>
                </c:pt>
                <c:pt idx="103">
                  <c:v>33016</c:v>
                </c:pt>
                <c:pt idx="104">
                  <c:v>33017</c:v>
                </c:pt>
                <c:pt idx="105">
                  <c:v>33018</c:v>
                </c:pt>
                <c:pt idx="106">
                  <c:v>33021</c:v>
                </c:pt>
                <c:pt idx="107">
                  <c:v>33022</c:v>
                </c:pt>
                <c:pt idx="108">
                  <c:v>33023</c:v>
                </c:pt>
                <c:pt idx="109">
                  <c:v>33024</c:v>
                </c:pt>
                <c:pt idx="110">
                  <c:v>33025</c:v>
                </c:pt>
                <c:pt idx="111">
                  <c:v>33028</c:v>
                </c:pt>
                <c:pt idx="112">
                  <c:v>33029</c:v>
                </c:pt>
                <c:pt idx="113">
                  <c:v>33030</c:v>
                </c:pt>
                <c:pt idx="114">
                  <c:v>33031</c:v>
                </c:pt>
                <c:pt idx="115">
                  <c:v>33032</c:v>
                </c:pt>
                <c:pt idx="116">
                  <c:v>33035</c:v>
                </c:pt>
                <c:pt idx="117">
                  <c:v>33036</c:v>
                </c:pt>
                <c:pt idx="118">
                  <c:v>33037</c:v>
                </c:pt>
                <c:pt idx="119">
                  <c:v>33038</c:v>
                </c:pt>
                <c:pt idx="120">
                  <c:v>33039</c:v>
                </c:pt>
                <c:pt idx="121">
                  <c:v>33042</c:v>
                </c:pt>
                <c:pt idx="122">
                  <c:v>33043</c:v>
                </c:pt>
                <c:pt idx="123">
                  <c:v>33044</c:v>
                </c:pt>
                <c:pt idx="124">
                  <c:v>33045</c:v>
                </c:pt>
                <c:pt idx="125">
                  <c:v>33046</c:v>
                </c:pt>
                <c:pt idx="126">
                  <c:v>33049</c:v>
                </c:pt>
                <c:pt idx="127">
                  <c:v>33050</c:v>
                </c:pt>
                <c:pt idx="128">
                  <c:v>33051</c:v>
                </c:pt>
                <c:pt idx="129">
                  <c:v>33052</c:v>
                </c:pt>
                <c:pt idx="130">
                  <c:v>33053</c:v>
                </c:pt>
                <c:pt idx="131">
                  <c:v>33056</c:v>
                </c:pt>
                <c:pt idx="132">
                  <c:v>33057</c:v>
                </c:pt>
                <c:pt idx="133">
                  <c:v>33058</c:v>
                </c:pt>
                <c:pt idx="134">
                  <c:v>33059</c:v>
                </c:pt>
                <c:pt idx="135">
                  <c:v>33060</c:v>
                </c:pt>
                <c:pt idx="136">
                  <c:v>33063</c:v>
                </c:pt>
                <c:pt idx="137">
                  <c:v>33064</c:v>
                </c:pt>
                <c:pt idx="138">
                  <c:v>33065</c:v>
                </c:pt>
                <c:pt idx="139">
                  <c:v>33066</c:v>
                </c:pt>
                <c:pt idx="140">
                  <c:v>33067</c:v>
                </c:pt>
                <c:pt idx="141">
                  <c:v>33070</c:v>
                </c:pt>
                <c:pt idx="142">
                  <c:v>33071</c:v>
                </c:pt>
                <c:pt idx="143">
                  <c:v>33072</c:v>
                </c:pt>
                <c:pt idx="144">
                  <c:v>33073</c:v>
                </c:pt>
                <c:pt idx="145">
                  <c:v>33074</c:v>
                </c:pt>
                <c:pt idx="146">
                  <c:v>33077</c:v>
                </c:pt>
                <c:pt idx="147">
                  <c:v>33078</c:v>
                </c:pt>
                <c:pt idx="148">
                  <c:v>33079</c:v>
                </c:pt>
                <c:pt idx="149">
                  <c:v>33080</c:v>
                </c:pt>
                <c:pt idx="150">
                  <c:v>33081</c:v>
                </c:pt>
                <c:pt idx="151">
                  <c:v>33084</c:v>
                </c:pt>
                <c:pt idx="152">
                  <c:v>33085</c:v>
                </c:pt>
                <c:pt idx="153">
                  <c:v>33086</c:v>
                </c:pt>
                <c:pt idx="154">
                  <c:v>33087</c:v>
                </c:pt>
                <c:pt idx="155">
                  <c:v>33088</c:v>
                </c:pt>
                <c:pt idx="156">
                  <c:v>33091</c:v>
                </c:pt>
                <c:pt idx="157">
                  <c:v>33092</c:v>
                </c:pt>
                <c:pt idx="158">
                  <c:v>33093</c:v>
                </c:pt>
                <c:pt idx="159">
                  <c:v>33094</c:v>
                </c:pt>
                <c:pt idx="160">
                  <c:v>33095</c:v>
                </c:pt>
                <c:pt idx="161">
                  <c:v>33098</c:v>
                </c:pt>
                <c:pt idx="162">
                  <c:v>33099</c:v>
                </c:pt>
                <c:pt idx="163">
                  <c:v>33100</c:v>
                </c:pt>
                <c:pt idx="164">
                  <c:v>33101</c:v>
                </c:pt>
                <c:pt idx="165">
                  <c:v>33102</c:v>
                </c:pt>
                <c:pt idx="166">
                  <c:v>33105</c:v>
                </c:pt>
                <c:pt idx="167">
                  <c:v>33106</c:v>
                </c:pt>
                <c:pt idx="168">
                  <c:v>33107</c:v>
                </c:pt>
                <c:pt idx="169">
                  <c:v>33108</c:v>
                </c:pt>
                <c:pt idx="170">
                  <c:v>33109</c:v>
                </c:pt>
                <c:pt idx="171">
                  <c:v>33112</c:v>
                </c:pt>
                <c:pt idx="172">
                  <c:v>33113</c:v>
                </c:pt>
                <c:pt idx="173">
                  <c:v>33114</c:v>
                </c:pt>
                <c:pt idx="174">
                  <c:v>33115</c:v>
                </c:pt>
                <c:pt idx="175">
                  <c:v>33116</c:v>
                </c:pt>
                <c:pt idx="176">
                  <c:v>33119</c:v>
                </c:pt>
                <c:pt idx="177">
                  <c:v>33120</c:v>
                </c:pt>
                <c:pt idx="178">
                  <c:v>33121</c:v>
                </c:pt>
                <c:pt idx="179">
                  <c:v>33122</c:v>
                </c:pt>
                <c:pt idx="180">
                  <c:v>33123</c:v>
                </c:pt>
                <c:pt idx="181">
                  <c:v>33126</c:v>
                </c:pt>
                <c:pt idx="182">
                  <c:v>33127</c:v>
                </c:pt>
                <c:pt idx="183">
                  <c:v>33128</c:v>
                </c:pt>
                <c:pt idx="184">
                  <c:v>33129</c:v>
                </c:pt>
                <c:pt idx="185">
                  <c:v>33130</c:v>
                </c:pt>
                <c:pt idx="186">
                  <c:v>33133</c:v>
                </c:pt>
                <c:pt idx="187">
                  <c:v>33134</c:v>
                </c:pt>
                <c:pt idx="188">
                  <c:v>33135</c:v>
                </c:pt>
                <c:pt idx="189">
                  <c:v>33136</c:v>
                </c:pt>
                <c:pt idx="190">
                  <c:v>33137</c:v>
                </c:pt>
                <c:pt idx="191">
                  <c:v>33140</c:v>
                </c:pt>
                <c:pt idx="192">
                  <c:v>33141</c:v>
                </c:pt>
                <c:pt idx="193">
                  <c:v>33142</c:v>
                </c:pt>
                <c:pt idx="194">
                  <c:v>33143</c:v>
                </c:pt>
                <c:pt idx="195">
                  <c:v>33144</c:v>
                </c:pt>
                <c:pt idx="196">
                  <c:v>33147</c:v>
                </c:pt>
                <c:pt idx="197">
                  <c:v>33148</c:v>
                </c:pt>
                <c:pt idx="198">
                  <c:v>33149</c:v>
                </c:pt>
                <c:pt idx="199">
                  <c:v>33150</c:v>
                </c:pt>
                <c:pt idx="200">
                  <c:v>33151</c:v>
                </c:pt>
                <c:pt idx="201">
                  <c:v>33154</c:v>
                </c:pt>
                <c:pt idx="202">
                  <c:v>33155</c:v>
                </c:pt>
                <c:pt idx="203">
                  <c:v>33156</c:v>
                </c:pt>
                <c:pt idx="204">
                  <c:v>33157</c:v>
                </c:pt>
                <c:pt idx="205">
                  <c:v>33158</c:v>
                </c:pt>
                <c:pt idx="206">
                  <c:v>33161</c:v>
                </c:pt>
                <c:pt idx="207">
                  <c:v>33162</c:v>
                </c:pt>
                <c:pt idx="208">
                  <c:v>33163</c:v>
                </c:pt>
                <c:pt idx="209">
                  <c:v>33164</c:v>
                </c:pt>
                <c:pt idx="210">
                  <c:v>33165</c:v>
                </c:pt>
                <c:pt idx="211">
                  <c:v>33168</c:v>
                </c:pt>
                <c:pt idx="212">
                  <c:v>33169</c:v>
                </c:pt>
                <c:pt idx="213">
                  <c:v>33170</c:v>
                </c:pt>
                <c:pt idx="214">
                  <c:v>33171</c:v>
                </c:pt>
                <c:pt idx="215">
                  <c:v>33172</c:v>
                </c:pt>
                <c:pt idx="216">
                  <c:v>33175</c:v>
                </c:pt>
                <c:pt idx="217">
                  <c:v>33176</c:v>
                </c:pt>
                <c:pt idx="218">
                  <c:v>33177</c:v>
                </c:pt>
                <c:pt idx="219">
                  <c:v>33178</c:v>
                </c:pt>
                <c:pt idx="220">
                  <c:v>33179</c:v>
                </c:pt>
                <c:pt idx="221">
                  <c:v>33182</c:v>
                </c:pt>
                <c:pt idx="222">
                  <c:v>33183</c:v>
                </c:pt>
                <c:pt idx="223">
                  <c:v>33184</c:v>
                </c:pt>
                <c:pt idx="224">
                  <c:v>33185</c:v>
                </c:pt>
                <c:pt idx="225">
                  <c:v>33186</c:v>
                </c:pt>
                <c:pt idx="226">
                  <c:v>33189</c:v>
                </c:pt>
                <c:pt idx="227">
                  <c:v>33190</c:v>
                </c:pt>
                <c:pt idx="228">
                  <c:v>33191</c:v>
                </c:pt>
                <c:pt idx="229">
                  <c:v>33192</c:v>
                </c:pt>
                <c:pt idx="230">
                  <c:v>33193</c:v>
                </c:pt>
                <c:pt idx="231">
                  <c:v>33196</c:v>
                </c:pt>
                <c:pt idx="232">
                  <c:v>33197</c:v>
                </c:pt>
                <c:pt idx="233">
                  <c:v>33198</c:v>
                </c:pt>
                <c:pt idx="234">
                  <c:v>33199</c:v>
                </c:pt>
                <c:pt idx="235">
                  <c:v>33200</c:v>
                </c:pt>
                <c:pt idx="236">
                  <c:v>33203</c:v>
                </c:pt>
                <c:pt idx="237">
                  <c:v>33204</c:v>
                </c:pt>
                <c:pt idx="238">
                  <c:v>33205</c:v>
                </c:pt>
                <c:pt idx="239">
                  <c:v>33206</c:v>
                </c:pt>
                <c:pt idx="240">
                  <c:v>33207</c:v>
                </c:pt>
                <c:pt idx="241">
                  <c:v>33210</c:v>
                </c:pt>
                <c:pt idx="242">
                  <c:v>33211</c:v>
                </c:pt>
                <c:pt idx="243">
                  <c:v>33212</c:v>
                </c:pt>
                <c:pt idx="244">
                  <c:v>33213</c:v>
                </c:pt>
                <c:pt idx="245">
                  <c:v>33214</c:v>
                </c:pt>
                <c:pt idx="246">
                  <c:v>33217</c:v>
                </c:pt>
                <c:pt idx="247">
                  <c:v>33218</c:v>
                </c:pt>
                <c:pt idx="248">
                  <c:v>33219</c:v>
                </c:pt>
                <c:pt idx="249">
                  <c:v>33220</c:v>
                </c:pt>
                <c:pt idx="250">
                  <c:v>33221</c:v>
                </c:pt>
                <c:pt idx="251">
                  <c:v>33224</c:v>
                </c:pt>
                <c:pt idx="252">
                  <c:v>33225</c:v>
                </c:pt>
                <c:pt idx="253">
                  <c:v>33226</c:v>
                </c:pt>
                <c:pt idx="254">
                  <c:v>33227</c:v>
                </c:pt>
                <c:pt idx="255">
                  <c:v>33228</c:v>
                </c:pt>
                <c:pt idx="256">
                  <c:v>33231</c:v>
                </c:pt>
                <c:pt idx="257">
                  <c:v>33232</c:v>
                </c:pt>
                <c:pt idx="258">
                  <c:v>33233</c:v>
                </c:pt>
                <c:pt idx="259">
                  <c:v>33234</c:v>
                </c:pt>
                <c:pt idx="260">
                  <c:v>33235</c:v>
                </c:pt>
                <c:pt idx="261">
                  <c:v>33238</c:v>
                </c:pt>
                <c:pt idx="262">
                  <c:v>33239</c:v>
                </c:pt>
                <c:pt idx="263">
                  <c:v>33240</c:v>
                </c:pt>
                <c:pt idx="264">
                  <c:v>33241</c:v>
                </c:pt>
                <c:pt idx="265">
                  <c:v>33242</c:v>
                </c:pt>
                <c:pt idx="266">
                  <c:v>33245</c:v>
                </c:pt>
                <c:pt idx="267">
                  <c:v>33246</c:v>
                </c:pt>
                <c:pt idx="268">
                  <c:v>33247</c:v>
                </c:pt>
                <c:pt idx="269">
                  <c:v>33248</c:v>
                </c:pt>
                <c:pt idx="270">
                  <c:v>33249</c:v>
                </c:pt>
                <c:pt idx="271">
                  <c:v>33252</c:v>
                </c:pt>
                <c:pt idx="272">
                  <c:v>33253</c:v>
                </c:pt>
                <c:pt idx="273">
                  <c:v>33254</c:v>
                </c:pt>
                <c:pt idx="274">
                  <c:v>33255</c:v>
                </c:pt>
                <c:pt idx="275">
                  <c:v>33256</c:v>
                </c:pt>
                <c:pt idx="276">
                  <c:v>33259</c:v>
                </c:pt>
                <c:pt idx="277">
                  <c:v>33260</c:v>
                </c:pt>
                <c:pt idx="278">
                  <c:v>33261</c:v>
                </c:pt>
                <c:pt idx="279">
                  <c:v>33262</c:v>
                </c:pt>
                <c:pt idx="280">
                  <c:v>33263</c:v>
                </c:pt>
                <c:pt idx="281">
                  <c:v>33266</c:v>
                </c:pt>
                <c:pt idx="282">
                  <c:v>33267</c:v>
                </c:pt>
                <c:pt idx="283">
                  <c:v>33268</c:v>
                </c:pt>
                <c:pt idx="284">
                  <c:v>33269</c:v>
                </c:pt>
                <c:pt idx="285">
                  <c:v>33270</c:v>
                </c:pt>
                <c:pt idx="286">
                  <c:v>33273</c:v>
                </c:pt>
                <c:pt idx="287">
                  <c:v>33274</c:v>
                </c:pt>
                <c:pt idx="288">
                  <c:v>33275</c:v>
                </c:pt>
                <c:pt idx="289">
                  <c:v>33276</c:v>
                </c:pt>
                <c:pt idx="290">
                  <c:v>33277</c:v>
                </c:pt>
                <c:pt idx="291">
                  <c:v>33280</c:v>
                </c:pt>
                <c:pt idx="292">
                  <c:v>33281</c:v>
                </c:pt>
                <c:pt idx="293">
                  <c:v>33282</c:v>
                </c:pt>
                <c:pt idx="294">
                  <c:v>33283</c:v>
                </c:pt>
                <c:pt idx="295">
                  <c:v>33284</c:v>
                </c:pt>
                <c:pt idx="296">
                  <c:v>33287</c:v>
                </c:pt>
                <c:pt idx="297">
                  <c:v>33288</c:v>
                </c:pt>
                <c:pt idx="298">
                  <c:v>33289</c:v>
                </c:pt>
                <c:pt idx="299">
                  <c:v>33290</c:v>
                </c:pt>
                <c:pt idx="300">
                  <c:v>33291</c:v>
                </c:pt>
                <c:pt idx="301">
                  <c:v>33294</c:v>
                </c:pt>
                <c:pt idx="302">
                  <c:v>33295</c:v>
                </c:pt>
                <c:pt idx="303">
                  <c:v>33296</c:v>
                </c:pt>
                <c:pt idx="304">
                  <c:v>33297</c:v>
                </c:pt>
                <c:pt idx="305">
                  <c:v>33298</c:v>
                </c:pt>
                <c:pt idx="306">
                  <c:v>33301</c:v>
                </c:pt>
                <c:pt idx="307">
                  <c:v>33302</c:v>
                </c:pt>
                <c:pt idx="308">
                  <c:v>33303</c:v>
                </c:pt>
                <c:pt idx="309">
                  <c:v>33304</c:v>
                </c:pt>
                <c:pt idx="310">
                  <c:v>33305</c:v>
                </c:pt>
                <c:pt idx="311">
                  <c:v>33308</c:v>
                </c:pt>
                <c:pt idx="312">
                  <c:v>33309</c:v>
                </c:pt>
                <c:pt idx="313">
                  <c:v>33310</c:v>
                </c:pt>
                <c:pt idx="314">
                  <c:v>33311</c:v>
                </c:pt>
                <c:pt idx="315">
                  <c:v>33312</c:v>
                </c:pt>
                <c:pt idx="316">
                  <c:v>33315</c:v>
                </c:pt>
                <c:pt idx="317">
                  <c:v>33316</c:v>
                </c:pt>
                <c:pt idx="318">
                  <c:v>33317</c:v>
                </c:pt>
                <c:pt idx="319">
                  <c:v>33318</c:v>
                </c:pt>
                <c:pt idx="320">
                  <c:v>33319</c:v>
                </c:pt>
                <c:pt idx="321">
                  <c:v>33322</c:v>
                </c:pt>
                <c:pt idx="322">
                  <c:v>33323</c:v>
                </c:pt>
                <c:pt idx="323">
                  <c:v>33324</c:v>
                </c:pt>
                <c:pt idx="324">
                  <c:v>33325</c:v>
                </c:pt>
                <c:pt idx="325">
                  <c:v>33326</c:v>
                </c:pt>
                <c:pt idx="326">
                  <c:v>33329</c:v>
                </c:pt>
                <c:pt idx="327">
                  <c:v>33330</c:v>
                </c:pt>
                <c:pt idx="328">
                  <c:v>33331</c:v>
                </c:pt>
                <c:pt idx="329">
                  <c:v>33332</c:v>
                </c:pt>
                <c:pt idx="330">
                  <c:v>33333</c:v>
                </c:pt>
                <c:pt idx="331">
                  <c:v>33336</c:v>
                </c:pt>
                <c:pt idx="332">
                  <c:v>33337</c:v>
                </c:pt>
                <c:pt idx="333">
                  <c:v>33338</c:v>
                </c:pt>
                <c:pt idx="334">
                  <c:v>33339</c:v>
                </c:pt>
                <c:pt idx="335">
                  <c:v>33340</c:v>
                </c:pt>
                <c:pt idx="336">
                  <c:v>33343</c:v>
                </c:pt>
                <c:pt idx="337">
                  <c:v>33344</c:v>
                </c:pt>
                <c:pt idx="338">
                  <c:v>33345</c:v>
                </c:pt>
                <c:pt idx="339">
                  <c:v>33346</c:v>
                </c:pt>
                <c:pt idx="340">
                  <c:v>33347</c:v>
                </c:pt>
                <c:pt idx="341">
                  <c:v>33350</c:v>
                </c:pt>
                <c:pt idx="342">
                  <c:v>33351</c:v>
                </c:pt>
                <c:pt idx="343">
                  <c:v>33352</c:v>
                </c:pt>
                <c:pt idx="344">
                  <c:v>33353</c:v>
                </c:pt>
                <c:pt idx="345">
                  <c:v>33354</c:v>
                </c:pt>
                <c:pt idx="346">
                  <c:v>33357</c:v>
                </c:pt>
                <c:pt idx="347">
                  <c:v>33358</c:v>
                </c:pt>
                <c:pt idx="348">
                  <c:v>33359</c:v>
                </c:pt>
                <c:pt idx="349">
                  <c:v>33360</c:v>
                </c:pt>
                <c:pt idx="350">
                  <c:v>33361</c:v>
                </c:pt>
                <c:pt idx="351">
                  <c:v>33364</c:v>
                </c:pt>
                <c:pt idx="352">
                  <c:v>33365</c:v>
                </c:pt>
                <c:pt idx="353">
                  <c:v>33366</c:v>
                </c:pt>
                <c:pt idx="354">
                  <c:v>33367</c:v>
                </c:pt>
                <c:pt idx="355">
                  <c:v>33368</c:v>
                </c:pt>
                <c:pt idx="356">
                  <c:v>33371</c:v>
                </c:pt>
                <c:pt idx="357">
                  <c:v>33372</c:v>
                </c:pt>
                <c:pt idx="358">
                  <c:v>33373</c:v>
                </c:pt>
                <c:pt idx="359">
                  <c:v>33374</c:v>
                </c:pt>
                <c:pt idx="360">
                  <c:v>33375</c:v>
                </c:pt>
                <c:pt idx="361">
                  <c:v>33378</c:v>
                </c:pt>
                <c:pt idx="362">
                  <c:v>33379</c:v>
                </c:pt>
                <c:pt idx="363">
                  <c:v>33380</c:v>
                </c:pt>
                <c:pt idx="364">
                  <c:v>33381</c:v>
                </c:pt>
                <c:pt idx="365">
                  <c:v>33382</c:v>
                </c:pt>
                <c:pt idx="366">
                  <c:v>33385</c:v>
                </c:pt>
                <c:pt idx="367">
                  <c:v>33386</c:v>
                </c:pt>
                <c:pt idx="368">
                  <c:v>33387</c:v>
                </c:pt>
                <c:pt idx="369">
                  <c:v>33388</c:v>
                </c:pt>
                <c:pt idx="370">
                  <c:v>33389</c:v>
                </c:pt>
                <c:pt idx="371">
                  <c:v>33392</c:v>
                </c:pt>
                <c:pt idx="372">
                  <c:v>33393</c:v>
                </c:pt>
                <c:pt idx="373">
                  <c:v>33394</c:v>
                </c:pt>
                <c:pt idx="374">
                  <c:v>33395</c:v>
                </c:pt>
                <c:pt idx="375">
                  <c:v>33396</c:v>
                </c:pt>
                <c:pt idx="376">
                  <c:v>33399</c:v>
                </c:pt>
                <c:pt idx="377">
                  <c:v>33400</c:v>
                </c:pt>
                <c:pt idx="378">
                  <c:v>33401</c:v>
                </c:pt>
                <c:pt idx="379">
                  <c:v>33402</c:v>
                </c:pt>
                <c:pt idx="380">
                  <c:v>33403</c:v>
                </c:pt>
                <c:pt idx="381">
                  <c:v>33406</c:v>
                </c:pt>
                <c:pt idx="382">
                  <c:v>33407</c:v>
                </c:pt>
                <c:pt idx="383">
                  <c:v>33408</c:v>
                </c:pt>
                <c:pt idx="384">
                  <c:v>33409</c:v>
                </c:pt>
                <c:pt idx="385">
                  <c:v>33410</c:v>
                </c:pt>
                <c:pt idx="386">
                  <c:v>33413</c:v>
                </c:pt>
                <c:pt idx="387">
                  <c:v>33414</c:v>
                </c:pt>
                <c:pt idx="388">
                  <c:v>33415</c:v>
                </c:pt>
                <c:pt idx="389">
                  <c:v>33416</c:v>
                </c:pt>
                <c:pt idx="390">
                  <c:v>33417</c:v>
                </c:pt>
                <c:pt idx="391">
                  <c:v>33420</c:v>
                </c:pt>
                <c:pt idx="392">
                  <c:v>33421</c:v>
                </c:pt>
                <c:pt idx="393">
                  <c:v>33422</c:v>
                </c:pt>
                <c:pt idx="394">
                  <c:v>33423</c:v>
                </c:pt>
                <c:pt idx="395">
                  <c:v>33424</c:v>
                </c:pt>
                <c:pt idx="396">
                  <c:v>33427</c:v>
                </c:pt>
                <c:pt idx="397">
                  <c:v>33428</c:v>
                </c:pt>
                <c:pt idx="398">
                  <c:v>33429</c:v>
                </c:pt>
                <c:pt idx="399">
                  <c:v>33430</c:v>
                </c:pt>
                <c:pt idx="400">
                  <c:v>33431</c:v>
                </c:pt>
                <c:pt idx="401">
                  <c:v>33434</c:v>
                </c:pt>
                <c:pt idx="402">
                  <c:v>33435</c:v>
                </c:pt>
                <c:pt idx="403">
                  <c:v>33436</c:v>
                </c:pt>
                <c:pt idx="404">
                  <c:v>33437</c:v>
                </c:pt>
                <c:pt idx="405">
                  <c:v>33438</c:v>
                </c:pt>
                <c:pt idx="406">
                  <c:v>33441</c:v>
                </c:pt>
                <c:pt idx="407">
                  <c:v>33442</c:v>
                </c:pt>
                <c:pt idx="408">
                  <c:v>33443</c:v>
                </c:pt>
                <c:pt idx="409">
                  <c:v>33444</c:v>
                </c:pt>
                <c:pt idx="410">
                  <c:v>33445</c:v>
                </c:pt>
                <c:pt idx="411">
                  <c:v>33448</c:v>
                </c:pt>
                <c:pt idx="412">
                  <c:v>33449</c:v>
                </c:pt>
                <c:pt idx="413">
                  <c:v>33450</c:v>
                </c:pt>
                <c:pt idx="414">
                  <c:v>33451</c:v>
                </c:pt>
                <c:pt idx="415">
                  <c:v>33452</c:v>
                </c:pt>
                <c:pt idx="416">
                  <c:v>33455</c:v>
                </c:pt>
                <c:pt idx="417">
                  <c:v>33456</c:v>
                </c:pt>
                <c:pt idx="418">
                  <c:v>33457</c:v>
                </c:pt>
                <c:pt idx="419">
                  <c:v>33458</c:v>
                </c:pt>
                <c:pt idx="420">
                  <c:v>33459</c:v>
                </c:pt>
                <c:pt idx="421">
                  <c:v>33462</c:v>
                </c:pt>
                <c:pt idx="422">
                  <c:v>33463</c:v>
                </c:pt>
                <c:pt idx="423">
                  <c:v>33464</c:v>
                </c:pt>
                <c:pt idx="424">
                  <c:v>33465</c:v>
                </c:pt>
                <c:pt idx="425">
                  <c:v>33466</c:v>
                </c:pt>
                <c:pt idx="426">
                  <c:v>33469</c:v>
                </c:pt>
                <c:pt idx="427">
                  <c:v>33470</c:v>
                </c:pt>
                <c:pt idx="428">
                  <c:v>33471</c:v>
                </c:pt>
                <c:pt idx="429">
                  <c:v>33472</c:v>
                </c:pt>
                <c:pt idx="430">
                  <c:v>33473</c:v>
                </c:pt>
                <c:pt idx="431">
                  <c:v>33476</c:v>
                </c:pt>
                <c:pt idx="432">
                  <c:v>33477</c:v>
                </c:pt>
                <c:pt idx="433">
                  <c:v>33478</c:v>
                </c:pt>
                <c:pt idx="434">
                  <c:v>33479</c:v>
                </c:pt>
                <c:pt idx="435">
                  <c:v>33480</c:v>
                </c:pt>
                <c:pt idx="436">
                  <c:v>33483</c:v>
                </c:pt>
                <c:pt idx="437">
                  <c:v>33484</c:v>
                </c:pt>
                <c:pt idx="438">
                  <c:v>33485</c:v>
                </c:pt>
                <c:pt idx="439">
                  <c:v>33486</c:v>
                </c:pt>
                <c:pt idx="440">
                  <c:v>33487</c:v>
                </c:pt>
                <c:pt idx="441">
                  <c:v>33490</c:v>
                </c:pt>
                <c:pt idx="442">
                  <c:v>33491</c:v>
                </c:pt>
                <c:pt idx="443">
                  <c:v>33492</c:v>
                </c:pt>
                <c:pt idx="444">
                  <c:v>33493</c:v>
                </c:pt>
                <c:pt idx="445">
                  <c:v>33494</c:v>
                </c:pt>
                <c:pt idx="446">
                  <c:v>33497</c:v>
                </c:pt>
                <c:pt idx="447">
                  <c:v>33498</c:v>
                </c:pt>
                <c:pt idx="448">
                  <c:v>33499</c:v>
                </c:pt>
                <c:pt idx="449">
                  <c:v>33500</c:v>
                </c:pt>
                <c:pt idx="450">
                  <c:v>33501</c:v>
                </c:pt>
                <c:pt idx="451">
                  <c:v>33504</c:v>
                </c:pt>
                <c:pt idx="452">
                  <c:v>33505</c:v>
                </c:pt>
                <c:pt idx="453">
                  <c:v>33506</c:v>
                </c:pt>
                <c:pt idx="454">
                  <c:v>33507</c:v>
                </c:pt>
                <c:pt idx="455">
                  <c:v>33508</c:v>
                </c:pt>
                <c:pt idx="456">
                  <c:v>33511</c:v>
                </c:pt>
                <c:pt idx="457">
                  <c:v>33512</c:v>
                </c:pt>
                <c:pt idx="458">
                  <c:v>33513</c:v>
                </c:pt>
                <c:pt idx="459">
                  <c:v>33514</c:v>
                </c:pt>
                <c:pt idx="460">
                  <c:v>33515</c:v>
                </c:pt>
                <c:pt idx="461">
                  <c:v>33518</c:v>
                </c:pt>
                <c:pt idx="462">
                  <c:v>33519</c:v>
                </c:pt>
                <c:pt idx="463">
                  <c:v>33520</c:v>
                </c:pt>
                <c:pt idx="464">
                  <c:v>33521</c:v>
                </c:pt>
                <c:pt idx="465">
                  <c:v>33522</c:v>
                </c:pt>
                <c:pt idx="466">
                  <c:v>33525</c:v>
                </c:pt>
                <c:pt idx="467">
                  <c:v>33526</c:v>
                </c:pt>
                <c:pt idx="468">
                  <c:v>33527</c:v>
                </c:pt>
                <c:pt idx="469">
                  <c:v>33528</c:v>
                </c:pt>
                <c:pt idx="470">
                  <c:v>33529</c:v>
                </c:pt>
                <c:pt idx="471">
                  <c:v>33532</c:v>
                </c:pt>
                <c:pt idx="472">
                  <c:v>33533</c:v>
                </c:pt>
                <c:pt idx="473">
                  <c:v>33534</c:v>
                </c:pt>
                <c:pt idx="474">
                  <c:v>33535</c:v>
                </c:pt>
                <c:pt idx="475">
                  <c:v>33536</c:v>
                </c:pt>
                <c:pt idx="476">
                  <c:v>33539</c:v>
                </c:pt>
                <c:pt idx="477">
                  <c:v>33540</c:v>
                </c:pt>
                <c:pt idx="478">
                  <c:v>33541</c:v>
                </c:pt>
                <c:pt idx="479">
                  <c:v>33542</c:v>
                </c:pt>
                <c:pt idx="480">
                  <c:v>33543</c:v>
                </c:pt>
                <c:pt idx="481">
                  <c:v>33546</c:v>
                </c:pt>
                <c:pt idx="482">
                  <c:v>33547</c:v>
                </c:pt>
                <c:pt idx="483">
                  <c:v>33548</c:v>
                </c:pt>
                <c:pt idx="484">
                  <c:v>33549</c:v>
                </c:pt>
                <c:pt idx="485">
                  <c:v>33550</c:v>
                </c:pt>
                <c:pt idx="486">
                  <c:v>33553</c:v>
                </c:pt>
                <c:pt idx="487">
                  <c:v>33554</c:v>
                </c:pt>
                <c:pt idx="488">
                  <c:v>33555</c:v>
                </c:pt>
                <c:pt idx="489">
                  <c:v>33556</c:v>
                </c:pt>
                <c:pt idx="490">
                  <c:v>33557</c:v>
                </c:pt>
                <c:pt idx="491">
                  <c:v>33560</c:v>
                </c:pt>
                <c:pt idx="492">
                  <c:v>33561</c:v>
                </c:pt>
                <c:pt idx="493">
                  <c:v>33562</c:v>
                </c:pt>
                <c:pt idx="494">
                  <c:v>33563</c:v>
                </c:pt>
                <c:pt idx="495">
                  <c:v>33564</c:v>
                </c:pt>
                <c:pt idx="496">
                  <c:v>33567</c:v>
                </c:pt>
                <c:pt idx="497">
                  <c:v>33568</c:v>
                </c:pt>
                <c:pt idx="498">
                  <c:v>33569</c:v>
                </c:pt>
                <c:pt idx="499">
                  <c:v>33570</c:v>
                </c:pt>
                <c:pt idx="500">
                  <c:v>33571</c:v>
                </c:pt>
                <c:pt idx="501">
                  <c:v>33574</c:v>
                </c:pt>
                <c:pt idx="502">
                  <c:v>33575</c:v>
                </c:pt>
                <c:pt idx="503">
                  <c:v>33576</c:v>
                </c:pt>
                <c:pt idx="504">
                  <c:v>33577</c:v>
                </c:pt>
                <c:pt idx="505">
                  <c:v>33578</c:v>
                </c:pt>
                <c:pt idx="506">
                  <c:v>33581</c:v>
                </c:pt>
                <c:pt idx="507">
                  <c:v>33582</c:v>
                </c:pt>
                <c:pt idx="508">
                  <c:v>33583</c:v>
                </c:pt>
                <c:pt idx="509">
                  <c:v>33584</c:v>
                </c:pt>
                <c:pt idx="510">
                  <c:v>33585</c:v>
                </c:pt>
                <c:pt idx="511">
                  <c:v>33588</c:v>
                </c:pt>
                <c:pt idx="512">
                  <c:v>33589</c:v>
                </c:pt>
                <c:pt idx="513">
                  <c:v>33590</c:v>
                </c:pt>
                <c:pt idx="514">
                  <c:v>33591</c:v>
                </c:pt>
                <c:pt idx="515">
                  <c:v>33592</c:v>
                </c:pt>
                <c:pt idx="516">
                  <c:v>33595</c:v>
                </c:pt>
                <c:pt idx="517">
                  <c:v>33596</c:v>
                </c:pt>
                <c:pt idx="518">
                  <c:v>33597</c:v>
                </c:pt>
                <c:pt idx="519">
                  <c:v>33598</c:v>
                </c:pt>
                <c:pt idx="520">
                  <c:v>33599</c:v>
                </c:pt>
                <c:pt idx="521">
                  <c:v>33602</c:v>
                </c:pt>
                <c:pt idx="522">
                  <c:v>33603</c:v>
                </c:pt>
                <c:pt idx="523">
                  <c:v>33604</c:v>
                </c:pt>
                <c:pt idx="524">
                  <c:v>33605</c:v>
                </c:pt>
                <c:pt idx="525">
                  <c:v>33606</c:v>
                </c:pt>
                <c:pt idx="526">
                  <c:v>33609</c:v>
                </c:pt>
                <c:pt idx="527">
                  <c:v>33610</c:v>
                </c:pt>
                <c:pt idx="528">
                  <c:v>33611</c:v>
                </c:pt>
                <c:pt idx="529">
                  <c:v>33612</c:v>
                </c:pt>
                <c:pt idx="530">
                  <c:v>33613</c:v>
                </c:pt>
                <c:pt idx="531">
                  <c:v>33616</c:v>
                </c:pt>
                <c:pt idx="532">
                  <c:v>33617</c:v>
                </c:pt>
                <c:pt idx="533">
                  <c:v>33618</c:v>
                </c:pt>
                <c:pt idx="534">
                  <c:v>33619</c:v>
                </c:pt>
                <c:pt idx="535">
                  <c:v>33620</c:v>
                </c:pt>
                <c:pt idx="536">
                  <c:v>33623</c:v>
                </c:pt>
                <c:pt idx="537">
                  <c:v>33624</c:v>
                </c:pt>
                <c:pt idx="538">
                  <c:v>33625</c:v>
                </c:pt>
                <c:pt idx="539">
                  <c:v>33626</c:v>
                </c:pt>
                <c:pt idx="540">
                  <c:v>33627</c:v>
                </c:pt>
                <c:pt idx="541">
                  <c:v>33630</c:v>
                </c:pt>
                <c:pt idx="542">
                  <c:v>33631</c:v>
                </c:pt>
                <c:pt idx="543">
                  <c:v>33632</c:v>
                </c:pt>
                <c:pt idx="544">
                  <c:v>33633</c:v>
                </c:pt>
                <c:pt idx="545">
                  <c:v>33634</c:v>
                </c:pt>
                <c:pt idx="546">
                  <c:v>33637</c:v>
                </c:pt>
                <c:pt idx="547">
                  <c:v>33638</c:v>
                </c:pt>
                <c:pt idx="548">
                  <c:v>33639</c:v>
                </c:pt>
                <c:pt idx="549">
                  <c:v>33640</c:v>
                </c:pt>
                <c:pt idx="550">
                  <c:v>33641</c:v>
                </c:pt>
                <c:pt idx="551">
                  <c:v>33644</c:v>
                </c:pt>
                <c:pt idx="552">
                  <c:v>33645</c:v>
                </c:pt>
                <c:pt idx="553">
                  <c:v>33646</c:v>
                </c:pt>
                <c:pt idx="554">
                  <c:v>33647</c:v>
                </c:pt>
                <c:pt idx="555">
                  <c:v>33648</c:v>
                </c:pt>
                <c:pt idx="556">
                  <c:v>33651</c:v>
                </c:pt>
                <c:pt idx="557">
                  <c:v>33652</c:v>
                </c:pt>
                <c:pt idx="558">
                  <c:v>33653</c:v>
                </c:pt>
                <c:pt idx="559">
                  <c:v>33654</c:v>
                </c:pt>
                <c:pt idx="560">
                  <c:v>33655</c:v>
                </c:pt>
                <c:pt idx="561">
                  <c:v>33658</c:v>
                </c:pt>
                <c:pt idx="562">
                  <c:v>33659</c:v>
                </c:pt>
                <c:pt idx="563">
                  <c:v>33660</c:v>
                </c:pt>
                <c:pt idx="564">
                  <c:v>33661</c:v>
                </c:pt>
                <c:pt idx="565">
                  <c:v>33662</c:v>
                </c:pt>
                <c:pt idx="566">
                  <c:v>33665</c:v>
                </c:pt>
                <c:pt idx="567">
                  <c:v>33666</c:v>
                </c:pt>
                <c:pt idx="568">
                  <c:v>33667</c:v>
                </c:pt>
                <c:pt idx="569">
                  <c:v>33668</c:v>
                </c:pt>
                <c:pt idx="570">
                  <c:v>33669</c:v>
                </c:pt>
                <c:pt idx="571">
                  <c:v>33672</c:v>
                </c:pt>
                <c:pt idx="572">
                  <c:v>33673</c:v>
                </c:pt>
                <c:pt idx="573">
                  <c:v>33674</c:v>
                </c:pt>
                <c:pt idx="574">
                  <c:v>33675</c:v>
                </c:pt>
                <c:pt idx="575">
                  <c:v>33676</c:v>
                </c:pt>
                <c:pt idx="576">
                  <c:v>33679</c:v>
                </c:pt>
                <c:pt idx="577">
                  <c:v>33680</c:v>
                </c:pt>
                <c:pt idx="578">
                  <c:v>33681</c:v>
                </c:pt>
                <c:pt idx="579">
                  <c:v>33682</c:v>
                </c:pt>
                <c:pt idx="580">
                  <c:v>33683</c:v>
                </c:pt>
                <c:pt idx="581">
                  <c:v>33686</c:v>
                </c:pt>
                <c:pt idx="582">
                  <c:v>33687</c:v>
                </c:pt>
                <c:pt idx="583">
                  <c:v>33688</c:v>
                </c:pt>
                <c:pt idx="584">
                  <c:v>33689</c:v>
                </c:pt>
                <c:pt idx="585">
                  <c:v>33690</c:v>
                </c:pt>
                <c:pt idx="586">
                  <c:v>33693</c:v>
                </c:pt>
                <c:pt idx="587">
                  <c:v>33694</c:v>
                </c:pt>
                <c:pt idx="588">
                  <c:v>33695</c:v>
                </c:pt>
                <c:pt idx="589">
                  <c:v>33696</c:v>
                </c:pt>
                <c:pt idx="590">
                  <c:v>33697</c:v>
                </c:pt>
                <c:pt idx="591">
                  <c:v>33700</c:v>
                </c:pt>
                <c:pt idx="592">
                  <c:v>33701</c:v>
                </c:pt>
                <c:pt idx="593">
                  <c:v>33702</c:v>
                </c:pt>
                <c:pt idx="594">
                  <c:v>33703</c:v>
                </c:pt>
                <c:pt idx="595">
                  <c:v>33704</c:v>
                </c:pt>
                <c:pt idx="596">
                  <c:v>33707</c:v>
                </c:pt>
                <c:pt idx="597">
                  <c:v>33708</c:v>
                </c:pt>
                <c:pt idx="598">
                  <c:v>33709</c:v>
                </c:pt>
                <c:pt idx="599">
                  <c:v>33710</c:v>
                </c:pt>
                <c:pt idx="600">
                  <c:v>33711</c:v>
                </c:pt>
                <c:pt idx="601">
                  <c:v>33714</c:v>
                </c:pt>
                <c:pt idx="602">
                  <c:v>33715</c:v>
                </c:pt>
                <c:pt idx="603">
                  <c:v>33716</c:v>
                </c:pt>
                <c:pt idx="604">
                  <c:v>33717</c:v>
                </c:pt>
                <c:pt idx="605">
                  <c:v>33718</c:v>
                </c:pt>
                <c:pt idx="606">
                  <c:v>33721</c:v>
                </c:pt>
                <c:pt idx="607">
                  <c:v>33722</c:v>
                </c:pt>
                <c:pt idx="608">
                  <c:v>33723</c:v>
                </c:pt>
                <c:pt idx="609">
                  <c:v>33724</c:v>
                </c:pt>
                <c:pt idx="610">
                  <c:v>33725</c:v>
                </c:pt>
                <c:pt idx="611">
                  <c:v>33728</c:v>
                </c:pt>
                <c:pt idx="612">
                  <c:v>33729</c:v>
                </c:pt>
                <c:pt idx="613">
                  <c:v>33730</c:v>
                </c:pt>
                <c:pt idx="614">
                  <c:v>33731</c:v>
                </c:pt>
                <c:pt idx="615">
                  <c:v>33732</c:v>
                </c:pt>
                <c:pt idx="616">
                  <c:v>33735</c:v>
                </c:pt>
                <c:pt idx="617">
                  <c:v>33736</c:v>
                </c:pt>
                <c:pt idx="618">
                  <c:v>33737</c:v>
                </c:pt>
                <c:pt idx="619">
                  <c:v>33738</c:v>
                </c:pt>
                <c:pt idx="620">
                  <c:v>33739</c:v>
                </c:pt>
                <c:pt idx="621">
                  <c:v>33742</c:v>
                </c:pt>
                <c:pt idx="622">
                  <c:v>33743</c:v>
                </c:pt>
                <c:pt idx="623">
                  <c:v>33744</c:v>
                </c:pt>
                <c:pt idx="624">
                  <c:v>33745</c:v>
                </c:pt>
                <c:pt idx="625">
                  <c:v>33746</c:v>
                </c:pt>
                <c:pt idx="626">
                  <c:v>33749</c:v>
                </c:pt>
                <c:pt idx="627">
                  <c:v>33750</c:v>
                </c:pt>
                <c:pt idx="628">
                  <c:v>33751</c:v>
                </c:pt>
                <c:pt idx="629">
                  <c:v>33752</c:v>
                </c:pt>
                <c:pt idx="630">
                  <c:v>33753</c:v>
                </c:pt>
                <c:pt idx="631">
                  <c:v>33756</c:v>
                </c:pt>
                <c:pt idx="632">
                  <c:v>33757</c:v>
                </c:pt>
                <c:pt idx="633">
                  <c:v>33758</c:v>
                </c:pt>
                <c:pt idx="634">
                  <c:v>33759</c:v>
                </c:pt>
                <c:pt idx="635">
                  <c:v>33760</c:v>
                </c:pt>
                <c:pt idx="636">
                  <c:v>33763</c:v>
                </c:pt>
                <c:pt idx="637">
                  <c:v>33764</c:v>
                </c:pt>
                <c:pt idx="638">
                  <c:v>33765</c:v>
                </c:pt>
                <c:pt idx="639">
                  <c:v>33766</c:v>
                </c:pt>
                <c:pt idx="640">
                  <c:v>33767</c:v>
                </c:pt>
                <c:pt idx="641">
                  <c:v>33770</c:v>
                </c:pt>
                <c:pt idx="642">
                  <c:v>33771</c:v>
                </c:pt>
                <c:pt idx="643">
                  <c:v>33772</c:v>
                </c:pt>
                <c:pt idx="644">
                  <c:v>33773</c:v>
                </c:pt>
                <c:pt idx="645">
                  <c:v>33774</c:v>
                </c:pt>
                <c:pt idx="646">
                  <c:v>33777</c:v>
                </c:pt>
                <c:pt idx="647">
                  <c:v>33778</c:v>
                </c:pt>
                <c:pt idx="648">
                  <c:v>33779</c:v>
                </c:pt>
                <c:pt idx="649">
                  <c:v>33780</c:v>
                </c:pt>
                <c:pt idx="650">
                  <c:v>33781</c:v>
                </c:pt>
                <c:pt idx="651">
                  <c:v>33784</c:v>
                </c:pt>
                <c:pt idx="652">
                  <c:v>33785</c:v>
                </c:pt>
                <c:pt idx="653">
                  <c:v>33786</c:v>
                </c:pt>
                <c:pt idx="654">
                  <c:v>33787</c:v>
                </c:pt>
                <c:pt idx="655">
                  <c:v>33788</c:v>
                </c:pt>
                <c:pt idx="656">
                  <c:v>33791</c:v>
                </c:pt>
                <c:pt idx="657">
                  <c:v>33792</c:v>
                </c:pt>
                <c:pt idx="658">
                  <c:v>33793</c:v>
                </c:pt>
                <c:pt idx="659">
                  <c:v>33794</c:v>
                </c:pt>
                <c:pt idx="660">
                  <c:v>33795</c:v>
                </c:pt>
                <c:pt idx="661">
                  <c:v>33798</c:v>
                </c:pt>
                <c:pt idx="662">
                  <c:v>33799</c:v>
                </c:pt>
                <c:pt idx="663">
                  <c:v>33800</c:v>
                </c:pt>
                <c:pt idx="664">
                  <c:v>33801</c:v>
                </c:pt>
                <c:pt idx="665">
                  <c:v>33802</c:v>
                </c:pt>
                <c:pt idx="666">
                  <c:v>33805</c:v>
                </c:pt>
                <c:pt idx="667">
                  <c:v>33806</c:v>
                </c:pt>
                <c:pt idx="668">
                  <c:v>33807</c:v>
                </c:pt>
                <c:pt idx="669">
                  <c:v>33808</c:v>
                </c:pt>
                <c:pt idx="670">
                  <c:v>33809</c:v>
                </c:pt>
                <c:pt idx="671">
                  <c:v>33812</c:v>
                </c:pt>
                <c:pt idx="672">
                  <c:v>33813</c:v>
                </c:pt>
                <c:pt idx="673">
                  <c:v>33814</c:v>
                </c:pt>
                <c:pt idx="674">
                  <c:v>33815</c:v>
                </c:pt>
                <c:pt idx="675">
                  <c:v>33816</c:v>
                </c:pt>
                <c:pt idx="676">
                  <c:v>33819</c:v>
                </c:pt>
                <c:pt idx="677">
                  <c:v>33820</c:v>
                </c:pt>
                <c:pt idx="678">
                  <c:v>33821</c:v>
                </c:pt>
                <c:pt idx="679">
                  <c:v>33822</c:v>
                </c:pt>
                <c:pt idx="680">
                  <c:v>33823</c:v>
                </c:pt>
                <c:pt idx="681">
                  <c:v>33826</c:v>
                </c:pt>
                <c:pt idx="682">
                  <c:v>33827</c:v>
                </c:pt>
                <c:pt idx="683">
                  <c:v>33828</c:v>
                </c:pt>
                <c:pt idx="684">
                  <c:v>33829</c:v>
                </c:pt>
                <c:pt idx="685">
                  <c:v>33830</c:v>
                </c:pt>
                <c:pt idx="686">
                  <c:v>33833</c:v>
                </c:pt>
                <c:pt idx="687">
                  <c:v>33834</c:v>
                </c:pt>
                <c:pt idx="688">
                  <c:v>33835</c:v>
                </c:pt>
                <c:pt idx="689">
                  <c:v>33836</c:v>
                </c:pt>
                <c:pt idx="690">
                  <c:v>33837</c:v>
                </c:pt>
                <c:pt idx="691">
                  <c:v>33840</c:v>
                </c:pt>
                <c:pt idx="692">
                  <c:v>33841</c:v>
                </c:pt>
                <c:pt idx="693">
                  <c:v>33842</c:v>
                </c:pt>
                <c:pt idx="694">
                  <c:v>33843</c:v>
                </c:pt>
                <c:pt idx="695">
                  <c:v>33844</c:v>
                </c:pt>
                <c:pt idx="696">
                  <c:v>33847</c:v>
                </c:pt>
                <c:pt idx="697">
                  <c:v>33848</c:v>
                </c:pt>
                <c:pt idx="698">
                  <c:v>33849</c:v>
                </c:pt>
                <c:pt idx="699">
                  <c:v>33850</c:v>
                </c:pt>
                <c:pt idx="700">
                  <c:v>33851</c:v>
                </c:pt>
                <c:pt idx="701">
                  <c:v>33854</c:v>
                </c:pt>
                <c:pt idx="702">
                  <c:v>33855</c:v>
                </c:pt>
                <c:pt idx="703">
                  <c:v>33856</c:v>
                </c:pt>
                <c:pt idx="704">
                  <c:v>33857</c:v>
                </c:pt>
                <c:pt idx="705">
                  <c:v>33858</c:v>
                </c:pt>
                <c:pt idx="706">
                  <c:v>33861</c:v>
                </c:pt>
                <c:pt idx="707">
                  <c:v>33862</c:v>
                </c:pt>
                <c:pt idx="708">
                  <c:v>33863</c:v>
                </c:pt>
                <c:pt idx="709">
                  <c:v>33864</c:v>
                </c:pt>
                <c:pt idx="710">
                  <c:v>33865</c:v>
                </c:pt>
                <c:pt idx="711">
                  <c:v>33868</c:v>
                </c:pt>
                <c:pt idx="712">
                  <c:v>33869</c:v>
                </c:pt>
                <c:pt idx="713">
                  <c:v>33870</c:v>
                </c:pt>
                <c:pt idx="714">
                  <c:v>33871</c:v>
                </c:pt>
                <c:pt idx="715">
                  <c:v>33872</c:v>
                </c:pt>
                <c:pt idx="716">
                  <c:v>33875</c:v>
                </c:pt>
                <c:pt idx="717">
                  <c:v>33876</c:v>
                </c:pt>
                <c:pt idx="718">
                  <c:v>33877</c:v>
                </c:pt>
                <c:pt idx="719">
                  <c:v>33878</c:v>
                </c:pt>
                <c:pt idx="720">
                  <c:v>33879</c:v>
                </c:pt>
                <c:pt idx="721">
                  <c:v>33882</c:v>
                </c:pt>
                <c:pt idx="722">
                  <c:v>33883</c:v>
                </c:pt>
                <c:pt idx="723">
                  <c:v>33884</c:v>
                </c:pt>
                <c:pt idx="724">
                  <c:v>33885</c:v>
                </c:pt>
                <c:pt idx="725">
                  <c:v>33886</c:v>
                </c:pt>
                <c:pt idx="726">
                  <c:v>33889</c:v>
                </c:pt>
                <c:pt idx="727">
                  <c:v>33890</c:v>
                </c:pt>
                <c:pt idx="728">
                  <c:v>33891</c:v>
                </c:pt>
                <c:pt idx="729">
                  <c:v>33892</c:v>
                </c:pt>
                <c:pt idx="730">
                  <c:v>33893</c:v>
                </c:pt>
                <c:pt idx="731">
                  <c:v>33896</c:v>
                </c:pt>
                <c:pt idx="732">
                  <c:v>33897</c:v>
                </c:pt>
                <c:pt idx="733">
                  <c:v>33898</c:v>
                </c:pt>
                <c:pt idx="734">
                  <c:v>33899</c:v>
                </c:pt>
                <c:pt idx="735">
                  <c:v>33900</c:v>
                </c:pt>
                <c:pt idx="736">
                  <c:v>33903</c:v>
                </c:pt>
                <c:pt idx="737">
                  <c:v>33904</c:v>
                </c:pt>
                <c:pt idx="738">
                  <c:v>33905</c:v>
                </c:pt>
                <c:pt idx="739">
                  <c:v>33906</c:v>
                </c:pt>
                <c:pt idx="740">
                  <c:v>33907</c:v>
                </c:pt>
                <c:pt idx="741">
                  <c:v>33910</c:v>
                </c:pt>
                <c:pt idx="742">
                  <c:v>33911</c:v>
                </c:pt>
                <c:pt idx="743">
                  <c:v>33912</c:v>
                </c:pt>
                <c:pt idx="744">
                  <c:v>33913</c:v>
                </c:pt>
                <c:pt idx="745">
                  <c:v>33914</c:v>
                </c:pt>
                <c:pt idx="746">
                  <c:v>33917</c:v>
                </c:pt>
                <c:pt idx="747">
                  <c:v>33918</c:v>
                </c:pt>
                <c:pt idx="748">
                  <c:v>33919</c:v>
                </c:pt>
                <c:pt idx="749">
                  <c:v>33920</c:v>
                </c:pt>
                <c:pt idx="750">
                  <c:v>33921</c:v>
                </c:pt>
                <c:pt idx="751">
                  <c:v>33924</c:v>
                </c:pt>
                <c:pt idx="752">
                  <c:v>33925</c:v>
                </c:pt>
                <c:pt idx="753">
                  <c:v>33926</c:v>
                </c:pt>
                <c:pt idx="754">
                  <c:v>33927</c:v>
                </c:pt>
                <c:pt idx="755">
                  <c:v>33928</c:v>
                </c:pt>
                <c:pt idx="756">
                  <c:v>33931</c:v>
                </c:pt>
                <c:pt idx="757">
                  <c:v>33932</c:v>
                </c:pt>
                <c:pt idx="758">
                  <c:v>33933</c:v>
                </c:pt>
                <c:pt idx="759">
                  <c:v>33934</c:v>
                </c:pt>
                <c:pt idx="760">
                  <c:v>33935</c:v>
                </c:pt>
                <c:pt idx="761">
                  <c:v>33938</c:v>
                </c:pt>
                <c:pt idx="762">
                  <c:v>33939</c:v>
                </c:pt>
                <c:pt idx="763">
                  <c:v>33940</c:v>
                </c:pt>
                <c:pt idx="764">
                  <c:v>33941</c:v>
                </c:pt>
                <c:pt idx="765">
                  <c:v>33942</c:v>
                </c:pt>
                <c:pt idx="766">
                  <c:v>33945</c:v>
                </c:pt>
                <c:pt idx="767">
                  <c:v>33946</c:v>
                </c:pt>
                <c:pt idx="768">
                  <c:v>33947</c:v>
                </c:pt>
                <c:pt idx="769">
                  <c:v>33948</c:v>
                </c:pt>
                <c:pt idx="770">
                  <c:v>33949</c:v>
                </c:pt>
                <c:pt idx="771">
                  <c:v>33952</c:v>
                </c:pt>
                <c:pt idx="772">
                  <c:v>33953</c:v>
                </c:pt>
                <c:pt idx="773">
                  <c:v>33954</c:v>
                </c:pt>
                <c:pt idx="774">
                  <c:v>33955</c:v>
                </c:pt>
                <c:pt idx="775">
                  <c:v>33956</c:v>
                </c:pt>
                <c:pt idx="776">
                  <c:v>33959</c:v>
                </c:pt>
                <c:pt idx="777">
                  <c:v>33960</c:v>
                </c:pt>
                <c:pt idx="778">
                  <c:v>33961</c:v>
                </c:pt>
                <c:pt idx="779">
                  <c:v>33962</c:v>
                </c:pt>
                <c:pt idx="780">
                  <c:v>33963</c:v>
                </c:pt>
                <c:pt idx="781">
                  <c:v>33966</c:v>
                </c:pt>
                <c:pt idx="782">
                  <c:v>33967</c:v>
                </c:pt>
                <c:pt idx="783">
                  <c:v>33968</c:v>
                </c:pt>
                <c:pt idx="784">
                  <c:v>33969</c:v>
                </c:pt>
                <c:pt idx="785">
                  <c:v>33970</c:v>
                </c:pt>
                <c:pt idx="786">
                  <c:v>33973</c:v>
                </c:pt>
                <c:pt idx="787">
                  <c:v>33974</c:v>
                </c:pt>
                <c:pt idx="788">
                  <c:v>33975</c:v>
                </c:pt>
                <c:pt idx="789">
                  <c:v>33976</c:v>
                </c:pt>
                <c:pt idx="790">
                  <c:v>33977</c:v>
                </c:pt>
                <c:pt idx="791">
                  <c:v>33980</c:v>
                </c:pt>
                <c:pt idx="792">
                  <c:v>33981</c:v>
                </c:pt>
                <c:pt idx="793">
                  <c:v>33982</c:v>
                </c:pt>
                <c:pt idx="794">
                  <c:v>33983</c:v>
                </c:pt>
                <c:pt idx="795">
                  <c:v>33984</c:v>
                </c:pt>
                <c:pt idx="796">
                  <c:v>33987</c:v>
                </c:pt>
                <c:pt idx="797">
                  <c:v>33988</c:v>
                </c:pt>
                <c:pt idx="798">
                  <c:v>33989</c:v>
                </c:pt>
                <c:pt idx="799">
                  <c:v>33990</c:v>
                </c:pt>
                <c:pt idx="800">
                  <c:v>33991</c:v>
                </c:pt>
                <c:pt idx="801">
                  <c:v>33994</c:v>
                </c:pt>
                <c:pt idx="802">
                  <c:v>33995</c:v>
                </c:pt>
                <c:pt idx="803">
                  <c:v>33996</c:v>
                </c:pt>
                <c:pt idx="804">
                  <c:v>33997</c:v>
                </c:pt>
                <c:pt idx="805">
                  <c:v>33998</c:v>
                </c:pt>
                <c:pt idx="806">
                  <c:v>34001</c:v>
                </c:pt>
                <c:pt idx="807">
                  <c:v>34002</c:v>
                </c:pt>
                <c:pt idx="808">
                  <c:v>34003</c:v>
                </c:pt>
                <c:pt idx="809">
                  <c:v>34004</c:v>
                </c:pt>
                <c:pt idx="810">
                  <c:v>34005</c:v>
                </c:pt>
                <c:pt idx="811">
                  <c:v>34008</c:v>
                </c:pt>
                <c:pt idx="812">
                  <c:v>34009</c:v>
                </c:pt>
                <c:pt idx="813">
                  <c:v>34010</c:v>
                </c:pt>
                <c:pt idx="814">
                  <c:v>34011</c:v>
                </c:pt>
                <c:pt idx="815">
                  <c:v>34012</c:v>
                </c:pt>
                <c:pt idx="816">
                  <c:v>34015</c:v>
                </c:pt>
                <c:pt idx="817">
                  <c:v>34016</c:v>
                </c:pt>
                <c:pt idx="818">
                  <c:v>34017</c:v>
                </c:pt>
                <c:pt idx="819">
                  <c:v>34018</c:v>
                </c:pt>
                <c:pt idx="820">
                  <c:v>34019</c:v>
                </c:pt>
                <c:pt idx="821">
                  <c:v>34022</c:v>
                </c:pt>
                <c:pt idx="822">
                  <c:v>34023</c:v>
                </c:pt>
                <c:pt idx="823">
                  <c:v>34024</c:v>
                </c:pt>
                <c:pt idx="824">
                  <c:v>34025</c:v>
                </c:pt>
                <c:pt idx="825">
                  <c:v>34026</c:v>
                </c:pt>
                <c:pt idx="826">
                  <c:v>34029</c:v>
                </c:pt>
                <c:pt idx="827">
                  <c:v>34030</c:v>
                </c:pt>
                <c:pt idx="828">
                  <c:v>34031</c:v>
                </c:pt>
                <c:pt idx="829">
                  <c:v>34032</c:v>
                </c:pt>
                <c:pt idx="830">
                  <c:v>34033</c:v>
                </c:pt>
                <c:pt idx="831">
                  <c:v>34036</c:v>
                </c:pt>
                <c:pt idx="832">
                  <c:v>34037</c:v>
                </c:pt>
                <c:pt idx="833">
                  <c:v>34038</c:v>
                </c:pt>
                <c:pt idx="834">
                  <c:v>34039</c:v>
                </c:pt>
                <c:pt idx="835">
                  <c:v>34040</c:v>
                </c:pt>
                <c:pt idx="836">
                  <c:v>34043</c:v>
                </c:pt>
                <c:pt idx="837">
                  <c:v>34044</c:v>
                </c:pt>
                <c:pt idx="838">
                  <c:v>34045</c:v>
                </c:pt>
                <c:pt idx="839">
                  <c:v>34046</c:v>
                </c:pt>
                <c:pt idx="840">
                  <c:v>34047</c:v>
                </c:pt>
                <c:pt idx="841">
                  <c:v>34050</c:v>
                </c:pt>
                <c:pt idx="842">
                  <c:v>34051</c:v>
                </c:pt>
                <c:pt idx="843">
                  <c:v>34052</c:v>
                </c:pt>
                <c:pt idx="844">
                  <c:v>34053</c:v>
                </c:pt>
                <c:pt idx="845">
                  <c:v>34054</c:v>
                </c:pt>
                <c:pt idx="846">
                  <c:v>34057</c:v>
                </c:pt>
                <c:pt idx="847">
                  <c:v>34058</c:v>
                </c:pt>
                <c:pt idx="848">
                  <c:v>34059</c:v>
                </c:pt>
                <c:pt idx="849">
                  <c:v>34060</c:v>
                </c:pt>
                <c:pt idx="850">
                  <c:v>34061</c:v>
                </c:pt>
                <c:pt idx="851">
                  <c:v>34064</c:v>
                </c:pt>
                <c:pt idx="852">
                  <c:v>34065</c:v>
                </c:pt>
                <c:pt idx="853">
                  <c:v>34066</c:v>
                </c:pt>
                <c:pt idx="854">
                  <c:v>34067</c:v>
                </c:pt>
                <c:pt idx="855">
                  <c:v>34068</c:v>
                </c:pt>
                <c:pt idx="856">
                  <c:v>34071</c:v>
                </c:pt>
                <c:pt idx="857">
                  <c:v>34072</c:v>
                </c:pt>
                <c:pt idx="858">
                  <c:v>34073</c:v>
                </c:pt>
                <c:pt idx="859">
                  <c:v>34074</c:v>
                </c:pt>
                <c:pt idx="860">
                  <c:v>34075</c:v>
                </c:pt>
                <c:pt idx="861">
                  <c:v>34078</c:v>
                </c:pt>
                <c:pt idx="862">
                  <c:v>34079</c:v>
                </c:pt>
                <c:pt idx="863">
                  <c:v>34080</c:v>
                </c:pt>
                <c:pt idx="864">
                  <c:v>34081</c:v>
                </c:pt>
                <c:pt idx="865">
                  <c:v>34082</c:v>
                </c:pt>
                <c:pt idx="866">
                  <c:v>34085</c:v>
                </c:pt>
                <c:pt idx="867">
                  <c:v>34086</c:v>
                </c:pt>
                <c:pt idx="868">
                  <c:v>34087</c:v>
                </c:pt>
                <c:pt idx="869">
                  <c:v>34088</c:v>
                </c:pt>
                <c:pt idx="870">
                  <c:v>34089</c:v>
                </c:pt>
                <c:pt idx="871">
                  <c:v>34092</c:v>
                </c:pt>
                <c:pt idx="872">
                  <c:v>34093</c:v>
                </c:pt>
                <c:pt idx="873">
                  <c:v>34094</c:v>
                </c:pt>
                <c:pt idx="874">
                  <c:v>34095</c:v>
                </c:pt>
                <c:pt idx="875">
                  <c:v>34096</c:v>
                </c:pt>
                <c:pt idx="876">
                  <c:v>34099</c:v>
                </c:pt>
                <c:pt idx="877">
                  <c:v>34100</c:v>
                </c:pt>
                <c:pt idx="878">
                  <c:v>34101</c:v>
                </c:pt>
                <c:pt idx="879">
                  <c:v>34102</c:v>
                </c:pt>
                <c:pt idx="880">
                  <c:v>34103</c:v>
                </c:pt>
                <c:pt idx="881">
                  <c:v>34106</c:v>
                </c:pt>
                <c:pt idx="882">
                  <c:v>34107</c:v>
                </c:pt>
                <c:pt idx="883">
                  <c:v>34108</c:v>
                </c:pt>
                <c:pt idx="884">
                  <c:v>34109</c:v>
                </c:pt>
                <c:pt idx="885">
                  <c:v>34110</c:v>
                </c:pt>
                <c:pt idx="886">
                  <c:v>34113</c:v>
                </c:pt>
                <c:pt idx="887">
                  <c:v>34114</c:v>
                </c:pt>
                <c:pt idx="888">
                  <c:v>34115</c:v>
                </c:pt>
                <c:pt idx="889">
                  <c:v>34116</c:v>
                </c:pt>
                <c:pt idx="890">
                  <c:v>34117</c:v>
                </c:pt>
                <c:pt idx="891">
                  <c:v>34120</c:v>
                </c:pt>
                <c:pt idx="892">
                  <c:v>34121</c:v>
                </c:pt>
                <c:pt idx="893">
                  <c:v>34122</c:v>
                </c:pt>
                <c:pt idx="894">
                  <c:v>34123</c:v>
                </c:pt>
                <c:pt idx="895">
                  <c:v>34124</c:v>
                </c:pt>
                <c:pt idx="896">
                  <c:v>34127</c:v>
                </c:pt>
                <c:pt idx="897">
                  <c:v>34128</c:v>
                </c:pt>
                <c:pt idx="898">
                  <c:v>34129</c:v>
                </c:pt>
                <c:pt idx="899">
                  <c:v>34130</c:v>
                </c:pt>
                <c:pt idx="900">
                  <c:v>34131</c:v>
                </c:pt>
                <c:pt idx="901">
                  <c:v>34134</c:v>
                </c:pt>
                <c:pt idx="902">
                  <c:v>34135</c:v>
                </c:pt>
                <c:pt idx="903">
                  <c:v>34136</c:v>
                </c:pt>
                <c:pt idx="904">
                  <c:v>34137</c:v>
                </c:pt>
                <c:pt idx="905">
                  <c:v>34138</c:v>
                </c:pt>
                <c:pt idx="906">
                  <c:v>34141</c:v>
                </c:pt>
                <c:pt idx="907">
                  <c:v>34142</c:v>
                </c:pt>
                <c:pt idx="908">
                  <c:v>34143</c:v>
                </c:pt>
                <c:pt idx="909">
                  <c:v>34144</c:v>
                </c:pt>
                <c:pt idx="910">
                  <c:v>34145</c:v>
                </c:pt>
                <c:pt idx="911">
                  <c:v>34148</c:v>
                </c:pt>
                <c:pt idx="912">
                  <c:v>34149</c:v>
                </c:pt>
                <c:pt idx="913">
                  <c:v>34150</c:v>
                </c:pt>
                <c:pt idx="914">
                  <c:v>34151</c:v>
                </c:pt>
                <c:pt idx="915">
                  <c:v>34152</c:v>
                </c:pt>
                <c:pt idx="916">
                  <c:v>34155</c:v>
                </c:pt>
                <c:pt idx="917">
                  <c:v>34156</c:v>
                </c:pt>
                <c:pt idx="918">
                  <c:v>34157</c:v>
                </c:pt>
                <c:pt idx="919">
                  <c:v>34158</c:v>
                </c:pt>
                <c:pt idx="920">
                  <c:v>34159</c:v>
                </c:pt>
                <c:pt idx="921">
                  <c:v>34162</c:v>
                </c:pt>
                <c:pt idx="922">
                  <c:v>34163</c:v>
                </c:pt>
                <c:pt idx="923">
                  <c:v>34164</c:v>
                </c:pt>
                <c:pt idx="924">
                  <c:v>34165</c:v>
                </c:pt>
                <c:pt idx="925">
                  <c:v>34166</c:v>
                </c:pt>
                <c:pt idx="926">
                  <c:v>34169</c:v>
                </c:pt>
                <c:pt idx="927">
                  <c:v>34170</c:v>
                </c:pt>
                <c:pt idx="928">
                  <c:v>34171</c:v>
                </c:pt>
                <c:pt idx="929">
                  <c:v>34172</c:v>
                </c:pt>
                <c:pt idx="930">
                  <c:v>34173</c:v>
                </c:pt>
                <c:pt idx="931">
                  <c:v>34176</c:v>
                </c:pt>
                <c:pt idx="932">
                  <c:v>34177</c:v>
                </c:pt>
                <c:pt idx="933">
                  <c:v>34178</c:v>
                </c:pt>
                <c:pt idx="934">
                  <c:v>34179</c:v>
                </c:pt>
                <c:pt idx="935">
                  <c:v>34180</c:v>
                </c:pt>
                <c:pt idx="936">
                  <c:v>34183</c:v>
                </c:pt>
                <c:pt idx="937">
                  <c:v>34184</c:v>
                </c:pt>
                <c:pt idx="938">
                  <c:v>34185</c:v>
                </c:pt>
                <c:pt idx="939">
                  <c:v>34186</c:v>
                </c:pt>
                <c:pt idx="940">
                  <c:v>34187</c:v>
                </c:pt>
                <c:pt idx="941">
                  <c:v>34190</c:v>
                </c:pt>
                <c:pt idx="942">
                  <c:v>34191</c:v>
                </c:pt>
                <c:pt idx="943">
                  <c:v>34192</c:v>
                </c:pt>
                <c:pt idx="944">
                  <c:v>34193</c:v>
                </c:pt>
                <c:pt idx="945">
                  <c:v>34194</c:v>
                </c:pt>
                <c:pt idx="946">
                  <c:v>34197</c:v>
                </c:pt>
                <c:pt idx="947">
                  <c:v>34198</c:v>
                </c:pt>
                <c:pt idx="948">
                  <c:v>34199</c:v>
                </c:pt>
                <c:pt idx="949">
                  <c:v>34200</c:v>
                </c:pt>
                <c:pt idx="950">
                  <c:v>34201</c:v>
                </c:pt>
                <c:pt idx="951">
                  <c:v>34204</c:v>
                </c:pt>
                <c:pt idx="952">
                  <c:v>34205</c:v>
                </c:pt>
                <c:pt idx="953">
                  <c:v>34206</c:v>
                </c:pt>
                <c:pt idx="954">
                  <c:v>34207</c:v>
                </c:pt>
                <c:pt idx="955">
                  <c:v>34208</c:v>
                </c:pt>
                <c:pt idx="956">
                  <c:v>34211</c:v>
                </c:pt>
                <c:pt idx="957">
                  <c:v>34212</c:v>
                </c:pt>
                <c:pt idx="958">
                  <c:v>34213</c:v>
                </c:pt>
                <c:pt idx="959">
                  <c:v>34214</c:v>
                </c:pt>
                <c:pt idx="960">
                  <c:v>34215</c:v>
                </c:pt>
                <c:pt idx="961">
                  <c:v>34218</c:v>
                </c:pt>
                <c:pt idx="962">
                  <c:v>34219</c:v>
                </c:pt>
                <c:pt idx="963">
                  <c:v>34220</c:v>
                </c:pt>
                <c:pt idx="964">
                  <c:v>34221</c:v>
                </c:pt>
                <c:pt idx="965">
                  <c:v>34222</c:v>
                </c:pt>
                <c:pt idx="966">
                  <c:v>34225</c:v>
                </c:pt>
                <c:pt idx="967">
                  <c:v>34226</c:v>
                </c:pt>
                <c:pt idx="968">
                  <c:v>34227</c:v>
                </c:pt>
                <c:pt idx="969">
                  <c:v>34228</c:v>
                </c:pt>
                <c:pt idx="970">
                  <c:v>34229</c:v>
                </c:pt>
                <c:pt idx="971">
                  <c:v>34232</c:v>
                </c:pt>
                <c:pt idx="972">
                  <c:v>34233</c:v>
                </c:pt>
                <c:pt idx="973">
                  <c:v>34234</c:v>
                </c:pt>
                <c:pt idx="974">
                  <c:v>34235</c:v>
                </c:pt>
                <c:pt idx="975">
                  <c:v>34236</c:v>
                </c:pt>
                <c:pt idx="976">
                  <c:v>34239</c:v>
                </c:pt>
                <c:pt idx="977">
                  <c:v>34240</c:v>
                </c:pt>
                <c:pt idx="978">
                  <c:v>34241</c:v>
                </c:pt>
                <c:pt idx="979">
                  <c:v>34242</c:v>
                </c:pt>
                <c:pt idx="980">
                  <c:v>34243</c:v>
                </c:pt>
                <c:pt idx="981">
                  <c:v>34246</c:v>
                </c:pt>
                <c:pt idx="982">
                  <c:v>34247</c:v>
                </c:pt>
                <c:pt idx="983">
                  <c:v>34248</c:v>
                </c:pt>
                <c:pt idx="984">
                  <c:v>34249</c:v>
                </c:pt>
                <c:pt idx="985">
                  <c:v>34250</c:v>
                </c:pt>
                <c:pt idx="986">
                  <c:v>34253</c:v>
                </c:pt>
                <c:pt idx="987">
                  <c:v>34254</c:v>
                </c:pt>
                <c:pt idx="988">
                  <c:v>34255</c:v>
                </c:pt>
                <c:pt idx="989">
                  <c:v>34256</c:v>
                </c:pt>
                <c:pt idx="990">
                  <c:v>34257</c:v>
                </c:pt>
                <c:pt idx="991">
                  <c:v>34260</c:v>
                </c:pt>
                <c:pt idx="992">
                  <c:v>34261</c:v>
                </c:pt>
                <c:pt idx="993">
                  <c:v>34262</c:v>
                </c:pt>
                <c:pt idx="994">
                  <c:v>34263</c:v>
                </c:pt>
                <c:pt idx="995">
                  <c:v>34264</c:v>
                </c:pt>
                <c:pt idx="996">
                  <c:v>34267</c:v>
                </c:pt>
                <c:pt idx="997">
                  <c:v>34268</c:v>
                </c:pt>
                <c:pt idx="998">
                  <c:v>34269</c:v>
                </c:pt>
                <c:pt idx="999">
                  <c:v>34270</c:v>
                </c:pt>
                <c:pt idx="1000">
                  <c:v>34271</c:v>
                </c:pt>
                <c:pt idx="1001">
                  <c:v>34274</c:v>
                </c:pt>
                <c:pt idx="1002">
                  <c:v>34275</c:v>
                </c:pt>
                <c:pt idx="1003">
                  <c:v>34276</c:v>
                </c:pt>
                <c:pt idx="1004">
                  <c:v>34277</c:v>
                </c:pt>
                <c:pt idx="1005">
                  <c:v>34278</c:v>
                </c:pt>
                <c:pt idx="1006">
                  <c:v>34281</c:v>
                </c:pt>
                <c:pt idx="1007">
                  <c:v>34282</c:v>
                </c:pt>
                <c:pt idx="1008">
                  <c:v>34283</c:v>
                </c:pt>
                <c:pt idx="1009">
                  <c:v>34284</c:v>
                </c:pt>
                <c:pt idx="1010">
                  <c:v>34285</c:v>
                </c:pt>
                <c:pt idx="1011">
                  <c:v>34288</c:v>
                </c:pt>
                <c:pt idx="1012">
                  <c:v>34289</c:v>
                </c:pt>
                <c:pt idx="1013">
                  <c:v>34290</c:v>
                </c:pt>
                <c:pt idx="1014">
                  <c:v>34291</c:v>
                </c:pt>
                <c:pt idx="1015">
                  <c:v>34292</c:v>
                </c:pt>
                <c:pt idx="1016">
                  <c:v>34295</c:v>
                </c:pt>
                <c:pt idx="1017">
                  <c:v>34296</c:v>
                </c:pt>
                <c:pt idx="1018">
                  <c:v>34297</c:v>
                </c:pt>
                <c:pt idx="1019">
                  <c:v>34298</c:v>
                </c:pt>
                <c:pt idx="1020">
                  <c:v>34299</c:v>
                </c:pt>
                <c:pt idx="1021">
                  <c:v>34302</c:v>
                </c:pt>
                <c:pt idx="1022">
                  <c:v>34303</c:v>
                </c:pt>
                <c:pt idx="1023">
                  <c:v>34304</c:v>
                </c:pt>
                <c:pt idx="1024">
                  <c:v>34305</c:v>
                </c:pt>
                <c:pt idx="1025">
                  <c:v>34306</c:v>
                </c:pt>
                <c:pt idx="1026">
                  <c:v>34309</c:v>
                </c:pt>
                <c:pt idx="1027">
                  <c:v>34310</c:v>
                </c:pt>
                <c:pt idx="1028">
                  <c:v>34311</c:v>
                </c:pt>
                <c:pt idx="1029">
                  <c:v>34312</c:v>
                </c:pt>
                <c:pt idx="1030">
                  <c:v>34313</c:v>
                </c:pt>
                <c:pt idx="1031">
                  <c:v>34316</c:v>
                </c:pt>
                <c:pt idx="1032">
                  <c:v>34317</c:v>
                </c:pt>
                <c:pt idx="1033">
                  <c:v>34318</c:v>
                </c:pt>
                <c:pt idx="1034">
                  <c:v>34319</c:v>
                </c:pt>
                <c:pt idx="1035">
                  <c:v>34320</c:v>
                </c:pt>
                <c:pt idx="1036">
                  <c:v>34323</c:v>
                </c:pt>
                <c:pt idx="1037">
                  <c:v>34324</c:v>
                </c:pt>
                <c:pt idx="1038">
                  <c:v>34325</c:v>
                </c:pt>
                <c:pt idx="1039">
                  <c:v>34326</c:v>
                </c:pt>
                <c:pt idx="1040">
                  <c:v>34327</c:v>
                </c:pt>
                <c:pt idx="1041">
                  <c:v>34330</c:v>
                </c:pt>
                <c:pt idx="1042">
                  <c:v>34331</c:v>
                </c:pt>
                <c:pt idx="1043">
                  <c:v>34332</c:v>
                </c:pt>
                <c:pt idx="1044">
                  <c:v>34333</c:v>
                </c:pt>
                <c:pt idx="1045">
                  <c:v>34334</c:v>
                </c:pt>
                <c:pt idx="1046">
                  <c:v>34337</c:v>
                </c:pt>
                <c:pt idx="1047">
                  <c:v>34338</c:v>
                </c:pt>
                <c:pt idx="1048">
                  <c:v>34339</c:v>
                </c:pt>
                <c:pt idx="1049">
                  <c:v>34340</c:v>
                </c:pt>
                <c:pt idx="1050">
                  <c:v>34341</c:v>
                </c:pt>
                <c:pt idx="1051">
                  <c:v>34344</c:v>
                </c:pt>
                <c:pt idx="1052">
                  <c:v>34345</c:v>
                </c:pt>
                <c:pt idx="1053">
                  <c:v>34346</c:v>
                </c:pt>
                <c:pt idx="1054">
                  <c:v>34347</c:v>
                </c:pt>
                <c:pt idx="1055">
                  <c:v>34348</c:v>
                </c:pt>
                <c:pt idx="1056">
                  <c:v>34351</c:v>
                </c:pt>
                <c:pt idx="1057">
                  <c:v>34352</c:v>
                </c:pt>
                <c:pt idx="1058">
                  <c:v>34353</c:v>
                </c:pt>
                <c:pt idx="1059">
                  <c:v>34354</c:v>
                </c:pt>
                <c:pt idx="1060">
                  <c:v>34355</c:v>
                </c:pt>
                <c:pt idx="1061">
                  <c:v>34358</c:v>
                </c:pt>
                <c:pt idx="1062">
                  <c:v>34359</c:v>
                </c:pt>
                <c:pt idx="1063">
                  <c:v>34360</c:v>
                </c:pt>
                <c:pt idx="1064">
                  <c:v>34361</c:v>
                </c:pt>
                <c:pt idx="1065">
                  <c:v>34362</c:v>
                </c:pt>
                <c:pt idx="1066">
                  <c:v>34365</c:v>
                </c:pt>
                <c:pt idx="1067">
                  <c:v>34366</c:v>
                </c:pt>
                <c:pt idx="1068">
                  <c:v>34367</c:v>
                </c:pt>
                <c:pt idx="1069">
                  <c:v>34368</c:v>
                </c:pt>
                <c:pt idx="1070">
                  <c:v>34369</c:v>
                </c:pt>
                <c:pt idx="1071">
                  <c:v>34372</c:v>
                </c:pt>
                <c:pt idx="1072">
                  <c:v>34373</c:v>
                </c:pt>
                <c:pt idx="1073">
                  <c:v>34374</c:v>
                </c:pt>
                <c:pt idx="1074">
                  <c:v>34375</c:v>
                </c:pt>
                <c:pt idx="1075">
                  <c:v>34376</c:v>
                </c:pt>
                <c:pt idx="1076">
                  <c:v>34379</c:v>
                </c:pt>
                <c:pt idx="1077">
                  <c:v>34380</c:v>
                </c:pt>
                <c:pt idx="1078">
                  <c:v>34381</c:v>
                </c:pt>
                <c:pt idx="1079">
                  <c:v>34382</c:v>
                </c:pt>
                <c:pt idx="1080">
                  <c:v>34383</c:v>
                </c:pt>
                <c:pt idx="1081">
                  <c:v>34386</c:v>
                </c:pt>
                <c:pt idx="1082">
                  <c:v>34387</c:v>
                </c:pt>
                <c:pt idx="1083">
                  <c:v>34388</c:v>
                </c:pt>
                <c:pt idx="1084">
                  <c:v>34389</c:v>
                </c:pt>
                <c:pt idx="1085">
                  <c:v>34390</c:v>
                </c:pt>
                <c:pt idx="1086">
                  <c:v>34393</c:v>
                </c:pt>
                <c:pt idx="1087">
                  <c:v>34394</c:v>
                </c:pt>
                <c:pt idx="1088">
                  <c:v>34395</c:v>
                </c:pt>
                <c:pt idx="1089">
                  <c:v>34396</c:v>
                </c:pt>
                <c:pt idx="1090">
                  <c:v>34397</c:v>
                </c:pt>
                <c:pt idx="1091">
                  <c:v>34400</c:v>
                </c:pt>
                <c:pt idx="1092">
                  <c:v>34401</c:v>
                </c:pt>
                <c:pt idx="1093">
                  <c:v>34402</c:v>
                </c:pt>
                <c:pt idx="1094">
                  <c:v>34403</c:v>
                </c:pt>
                <c:pt idx="1095">
                  <c:v>34404</c:v>
                </c:pt>
                <c:pt idx="1096">
                  <c:v>34407</c:v>
                </c:pt>
                <c:pt idx="1097">
                  <c:v>34408</c:v>
                </c:pt>
                <c:pt idx="1098">
                  <c:v>34409</c:v>
                </c:pt>
                <c:pt idx="1099">
                  <c:v>34410</c:v>
                </c:pt>
                <c:pt idx="1100">
                  <c:v>34411</c:v>
                </c:pt>
                <c:pt idx="1101">
                  <c:v>34414</c:v>
                </c:pt>
                <c:pt idx="1102">
                  <c:v>34415</c:v>
                </c:pt>
                <c:pt idx="1103">
                  <c:v>34416</c:v>
                </c:pt>
                <c:pt idx="1104">
                  <c:v>34417</c:v>
                </c:pt>
                <c:pt idx="1105">
                  <c:v>34418</c:v>
                </c:pt>
                <c:pt idx="1106">
                  <c:v>34421</c:v>
                </c:pt>
                <c:pt idx="1107">
                  <c:v>34422</c:v>
                </c:pt>
                <c:pt idx="1108">
                  <c:v>34423</c:v>
                </c:pt>
                <c:pt idx="1109">
                  <c:v>34424</c:v>
                </c:pt>
                <c:pt idx="1110">
                  <c:v>34425</c:v>
                </c:pt>
                <c:pt idx="1111">
                  <c:v>34428</c:v>
                </c:pt>
                <c:pt idx="1112">
                  <c:v>34429</c:v>
                </c:pt>
                <c:pt idx="1113">
                  <c:v>34430</c:v>
                </c:pt>
                <c:pt idx="1114">
                  <c:v>34431</c:v>
                </c:pt>
                <c:pt idx="1115">
                  <c:v>34432</c:v>
                </c:pt>
                <c:pt idx="1116">
                  <c:v>34435</c:v>
                </c:pt>
                <c:pt idx="1117">
                  <c:v>34436</c:v>
                </c:pt>
                <c:pt idx="1118">
                  <c:v>34437</c:v>
                </c:pt>
                <c:pt idx="1119">
                  <c:v>34438</c:v>
                </c:pt>
                <c:pt idx="1120">
                  <c:v>34439</c:v>
                </c:pt>
                <c:pt idx="1121">
                  <c:v>34442</c:v>
                </c:pt>
                <c:pt idx="1122">
                  <c:v>34443</c:v>
                </c:pt>
                <c:pt idx="1123">
                  <c:v>34444</c:v>
                </c:pt>
                <c:pt idx="1124">
                  <c:v>34445</c:v>
                </c:pt>
                <c:pt idx="1125">
                  <c:v>34446</c:v>
                </c:pt>
                <c:pt idx="1126">
                  <c:v>34449</c:v>
                </c:pt>
                <c:pt idx="1127">
                  <c:v>34450</c:v>
                </c:pt>
                <c:pt idx="1128">
                  <c:v>34451</c:v>
                </c:pt>
                <c:pt idx="1129">
                  <c:v>34452</c:v>
                </c:pt>
                <c:pt idx="1130">
                  <c:v>34453</c:v>
                </c:pt>
                <c:pt idx="1131">
                  <c:v>34456</c:v>
                </c:pt>
                <c:pt idx="1132">
                  <c:v>34457</c:v>
                </c:pt>
                <c:pt idx="1133">
                  <c:v>34458</c:v>
                </c:pt>
                <c:pt idx="1134">
                  <c:v>34459</c:v>
                </c:pt>
                <c:pt idx="1135">
                  <c:v>34460</c:v>
                </c:pt>
                <c:pt idx="1136">
                  <c:v>34463</c:v>
                </c:pt>
                <c:pt idx="1137">
                  <c:v>34464</c:v>
                </c:pt>
                <c:pt idx="1138">
                  <c:v>34465</c:v>
                </c:pt>
                <c:pt idx="1139">
                  <c:v>34466</c:v>
                </c:pt>
                <c:pt idx="1140">
                  <c:v>34467</c:v>
                </c:pt>
                <c:pt idx="1141">
                  <c:v>34470</c:v>
                </c:pt>
                <c:pt idx="1142">
                  <c:v>34471</c:v>
                </c:pt>
                <c:pt idx="1143">
                  <c:v>34472</c:v>
                </c:pt>
                <c:pt idx="1144">
                  <c:v>34473</c:v>
                </c:pt>
                <c:pt idx="1145">
                  <c:v>34474</c:v>
                </c:pt>
                <c:pt idx="1146">
                  <c:v>34477</c:v>
                </c:pt>
                <c:pt idx="1147">
                  <c:v>34478</c:v>
                </c:pt>
                <c:pt idx="1148">
                  <c:v>34479</c:v>
                </c:pt>
                <c:pt idx="1149">
                  <c:v>34480</c:v>
                </c:pt>
                <c:pt idx="1150">
                  <c:v>34481</c:v>
                </c:pt>
                <c:pt idx="1151">
                  <c:v>34484</c:v>
                </c:pt>
                <c:pt idx="1152">
                  <c:v>34485</c:v>
                </c:pt>
                <c:pt idx="1153">
                  <c:v>34486</c:v>
                </c:pt>
                <c:pt idx="1154">
                  <c:v>34487</c:v>
                </c:pt>
                <c:pt idx="1155">
                  <c:v>34488</c:v>
                </c:pt>
                <c:pt idx="1156">
                  <c:v>34491</c:v>
                </c:pt>
                <c:pt idx="1157">
                  <c:v>34492</c:v>
                </c:pt>
                <c:pt idx="1158">
                  <c:v>34493</c:v>
                </c:pt>
                <c:pt idx="1159">
                  <c:v>34494</c:v>
                </c:pt>
                <c:pt idx="1160">
                  <c:v>34495</c:v>
                </c:pt>
                <c:pt idx="1161">
                  <c:v>34498</c:v>
                </c:pt>
                <c:pt idx="1162">
                  <c:v>34499</c:v>
                </c:pt>
                <c:pt idx="1163">
                  <c:v>34500</c:v>
                </c:pt>
                <c:pt idx="1164">
                  <c:v>34501</c:v>
                </c:pt>
                <c:pt idx="1165">
                  <c:v>34502</c:v>
                </c:pt>
                <c:pt idx="1166">
                  <c:v>34505</c:v>
                </c:pt>
                <c:pt idx="1167">
                  <c:v>34506</c:v>
                </c:pt>
                <c:pt idx="1168">
                  <c:v>34507</c:v>
                </c:pt>
                <c:pt idx="1169">
                  <c:v>34508</c:v>
                </c:pt>
                <c:pt idx="1170">
                  <c:v>34509</c:v>
                </c:pt>
                <c:pt idx="1171">
                  <c:v>34512</c:v>
                </c:pt>
                <c:pt idx="1172">
                  <c:v>34513</c:v>
                </c:pt>
                <c:pt idx="1173">
                  <c:v>34514</c:v>
                </c:pt>
                <c:pt idx="1174">
                  <c:v>34515</c:v>
                </c:pt>
                <c:pt idx="1175">
                  <c:v>34516</c:v>
                </c:pt>
                <c:pt idx="1176">
                  <c:v>34519</c:v>
                </c:pt>
                <c:pt idx="1177">
                  <c:v>34520</c:v>
                </c:pt>
                <c:pt idx="1178">
                  <c:v>34521</c:v>
                </c:pt>
                <c:pt idx="1179">
                  <c:v>34522</c:v>
                </c:pt>
                <c:pt idx="1180">
                  <c:v>34523</c:v>
                </c:pt>
                <c:pt idx="1181">
                  <c:v>34526</c:v>
                </c:pt>
                <c:pt idx="1182">
                  <c:v>34527</c:v>
                </c:pt>
                <c:pt idx="1183">
                  <c:v>34528</c:v>
                </c:pt>
                <c:pt idx="1184">
                  <c:v>34529</c:v>
                </c:pt>
                <c:pt idx="1185">
                  <c:v>34530</c:v>
                </c:pt>
                <c:pt idx="1186">
                  <c:v>34533</c:v>
                </c:pt>
                <c:pt idx="1187">
                  <c:v>34534</c:v>
                </c:pt>
                <c:pt idx="1188">
                  <c:v>34535</c:v>
                </c:pt>
                <c:pt idx="1189">
                  <c:v>34536</c:v>
                </c:pt>
                <c:pt idx="1190">
                  <c:v>34537</c:v>
                </c:pt>
                <c:pt idx="1191">
                  <c:v>34540</c:v>
                </c:pt>
                <c:pt idx="1192">
                  <c:v>34541</c:v>
                </c:pt>
                <c:pt idx="1193">
                  <c:v>34542</c:v>
                </c:pt>
                <c:pt idx="1194">
                  <c:v>34543</c:v>
                </c:pt>
                <c:pt idx="1195">
                  <c:v>34544</c:v>
                </c:pt>
                <c:pt idx="1196">
                  <c:v>34547</c:v>
                </c:pt>
                <c:pt idx="1197">
                  <c:v>34548</c:v>
                </c:pt>
                <c:pt idx="1198">
                  <c:v>34549</c:v>
                </c:pt>
                <c:pt idx="1199">
                  <c:v>34550</c:v>
                </c:pt>
                <c:pt idx="1200">
                  <c:v>34551</c:v>
                </c:pt>
                <c:pt idx="1201">
                  <c:v>34554</c:v>
                </c:pt>
                <c:pt idx="1202">
                  <c:v>34555</c:v>
                </c:pt>
                <c:pt idx="1203">
                  <c:v>34556</c:v>
                </c:pt>
                <c:pt idx="1204">
                  <c:v>34557</c:v>
                </c:pt>
                <c:pt idx="1205">
                  <c:v>34558</c:v>
                </c:pt>
                <c:pt idx="1206">
                  <c:v>34561</c:v>
                </c:pt>
                <c:pt idx="1207">
                  <c:v>34562</c:v>
                </c:pt>
                <c:pt idx="1208">
                  <c:v>34563</c:v>
                </c:pt>
                <c:pt idx="1209">
                  <c:v>34564</c:v>
                </c:pt>
                <c:pt idx="1210">
                  <c:v>34565</c:v>
                </c:pt>
                <c:pt idx="1211">
                  <c:v>34568</c:v>
                </c:pt>
                <c:pt idx="1212">
                  <c:v>34569</c:v>
                </c:pt>
                <c:pt idx="1213">
                  <c:v>34570</c:v>
                </c:pt>
                <c:pt idx="1214">
                  <c:v>34571</c:v>
                </c:pt>
                <c:pt idx="1215">
                  <c:v>34572</c:v>
                </c:pt>
                <c:pt idx="1216">
                  <c:v>34575</c:v>
                </c:pt>
                <c:pt idx="1217">
                  <c:v>34576</c:v>
                </c:pt>
                <c:pt idx="1218">
                  <c:v>34577</c:v>
                </c:pt>
                <c:pt idx="1219">
                  <c:v>34578</c:v>
                </c:pt>
                <c:pt idx="1220">
                  <c:v>34579</c:v>
                </c:pt>
                <c:pt idx="1221">
                  <c:v>34582</c:v>
                </c:pt>
                <c:pt idx="1222">
                  <c:v>34583</c:v>
                </c:pt>
                <c:pt idx="1223">
                  <c:v>34584</c:v>
                </c:pt>
                <c:pt idx="1224">
                  <c:v>34585</c:v>
                </c:pt>
                <c:pt idx="1225">
                  <c:v>34586</c:v>
                </c:pt>
                <c:pt idx="1226">
                  <c:v>34589</c:v>
                </c:pt>
                <c:pt idx="1227">
                  <c:v>34590</c:v>
                </c:pt>
                <c:pt idx="1228">
                  <c:v>34591</c:v>
                </c:pt>
                <c:pt idx="1229">
                  <c:v>34592</c:v>
                </c:pt>
                <c:pt idx="1230">
                  <c:v>34593</c:v>
                </c:pt>
                <c:pt idx="1231">
                  <c:v>34596</c:v>
                </c:pt>
                <c:pt idx="1232">
                  <c:v>34597</c:v>
                </c:pt>
                <c:pt idx="1233">
                  <c:v>34598</c:v>
                </c:pt>
                <c:pt idx="1234">
                  <c:v>34599</c:v>
                </c:pt>
                <c:pt idx="1235">
                  <c:v>34600</c:v>
                </c:pt>
                <c:pt idx="1236">
                  <c:v>34603</c:v>
                </c:pt>
                <c:pt idx="1237">
                  <c:v>34604</c:v>
                </c:pt>
                <c:pt idx="1238">
                  <c:v>34605</c:v>
                </c:pt>
                <c:pt idx="1239">
                  <c:v>34606</c:v>
                </c:pt>
                <c:pt idx="1240">
                  <c:v>34607</c:v>
                </c:pt>
                <c:pt idx="1241">
                  <c:v>34610</c:v>
                </c:pt>
                <c:pt idx="1242">
                  <c:v>34611</c:v>
                </c:pt>
                <c:pt idx="1243">
                  <c:v>34612</c:v>
                </c:pt>
                <c:pt idx="1244">
                  <c:v>34613</c:v>
                </c:pt>
                <c:pt idx="1245">
                  <c:v>34614</c:v>
                </c:pt>
                <c:pt idx="1246">
                  <c:v>34617</c:v>
                </c:pt>
                <c:pt idx="1247">
                  <c:v>34618</c:v>
                </c:pt>
                <c:pt idx="1248">
                  <c:v>34619</c:v>
                </c:pt>
                <c:pt idx="1249">
                  <c:v>34620</c:v>
                </c:pt>
                <c:pt idx="1250">
                  <c:v>34621</c:v>
                </c:pt>
                <c:pt idx="1251">
                  <c:v>34624</c:v>
                </c:pt>
                <c:pt idx="1252">
                  <c:v>34625</c:v>
                </c:pt>
                <c:pt idx="1253">
                  <c:v>34626</c:v>
                </c:pt>
                <c:pt idx="1254">
                  <c:v>34627</c:v>
                </c:pt>
                <c:pt idx="1255">
                  <c:v>34628</c:v>
                </c:pt>
                <c:pt idx="1256">
                  <c:v>34631</c:v>
                </c:pt>
                <c:pt idx="1257">
                  <c:v>34632</c:v>
                </c:pt>
                <c:pt idx="1258">
                  <c:v>34633</c:v>
                </c:pt>
                <c:pt idx="1259">
                  <c:v>34634</c:v>
                </c:pt>
                <c:pt idx="1260">
                  <c:v>34635</c:v>
                </c:pt>
                <c:pt idx="1261">
                  <c:v>34638</c:v>
                </c:pt>
                <c:pt idx="1262">
                  <c:v>34639</c:v>
                </c:pt>
                <c:pt idx="1263">
                  <c:v>34640</c:v>
                </c:pt>
                <c:pt idx="1264">
                  <c:v>34641</c:v>
                </c:pt>
                <c:pt idx="1265">
                  <c:v>34642</c:v>
                </c:pt>
                <c:pt idx="1266">
                  <c:v>34645</c:v>
                </c:pt>
                <c:pt idx="1267">
                  <c:v>34646</c:v>
                </c:pt>
                <c:pt idx="1268">
                  <c:v>34647</c:v>
                </c:pt>
                <c:pt idx="1269">
                  <c:v>34648</c:v>
                </c:pt>
                <c:pt idx="1270">
                  <c:v>34649</c:v>
                </c:pt>
                <c:pt idx="1271">
                  <c:v>34652</c:v>
                </c:pt>
                <c:pt idx="1272">
                  <c:v>34653</c:v>
                </c:pt>
                <c:pt idx="1273">
                  <c:v>34654</c:v>
                </c:pt>
                <c:pt idx="1274">
                  <c:v>34655</c:v>
                </c:pt>
                <c:pt idx="1275">
                  <c:v>34656</c:v>
                </c:pt>
                <c:pt idx="1276">
                  <c:v>34659</c:v>
                </c:pt>
                <c:pt idx="1277">
                  <c:v>34660</c:v>
                </c:pt>
                <c:pt idx="1278">
                  <c:v>34661</c:v>
                </c:pt>
                <c:pt idx="1279">
                  <c:v>34662</c:v>
                </c:pt>
                <c:pt idx="1280">
                  <c:v>34663</c:v>
                </c:pt>
                <c:pt idx="1281">
                  <c:v>34666</c:v>
                </c:pt>
                <c:pt idx="1282">
                  <c:v>34667</c:v>
                </c:pt>
                <c:pt idx="1283">
                  <c:v>34668</c:v>
                </c:pt>
                <c:pt idx="1284">
                  <c:v>34669</c:v>
                </c:pt>
                <c:pt idx="1285">
                  <c:v>34670</c:v>
                </c:pt>
                <c:pt idx="1286">
                  <c:v>34673</c:v>
                </c:pt>
                <c:pt idx="1287">
                  <c:v>34674</c:v>
                </c:pt>
                <c:pt idx="1288">
                  <c:v>34675</c:v>
                </c:pt>
                <c:pt idx="1289">
                  <c:v>34676</c:v>
                </c:pt>
                <c:pt idx="1290">
                  <c:v>34677</c:v>
                </c:pt>
                <c:pt idx="1291">
                  <c:v>34680</c:v>
                </c:pt>
                <c:pt idx="1292">
                  <c:v>34681</c:v>
                </c:pt>
                <c:pt idx="1293">
                  <c:v>34682</c:v>
                </c:pt>
                <c:pt idx="1294">
                  <c:v>34683</c:v>
                </c:pt>
                <c:pt idx="1295">
                  <c:v>34684</c:v>
                </c:pt>
                <c:pt idx="1296">
                  <c:v>34687</c:v>
                </c:pt>
                <c:pt idx="1297">
                  <c:v>34688</c:v>
                </c:pt>
                <c:pt idx="1298">
                  <c:v>34689</c:v>
                </c:pt>
                <c:pt idx="1299">
                  <c:v>34690</c:v>
                </c:pt>
                <c:pt idx="1300">
                  <c:v>34691</c:v>
                </c:pt>
                <c:pt idx="1301">
                  <c:v>34694</c:v>
                </c:pt>
                <c:pt idx="1302">
                  <c:v>34695</c:v>
                </c:pt>
                <c:pt idx="1303">
                  <c:v>34696</c:v>
                </c:pt>
                <c:pt idx="1304">
                  <c:v>34697</c:v>
                </c:pt>
                <c:pt idx="1305">
                  <c:v>34698</c:v>
                </c:pt>
                <c:pt idx="1306">
                  <c:v>34701</c:v>
                </c:pt>
                <c:pt idx="1307">
                  <c:v>34702</c:v>
                </c:pt>
                <c:pt idx="1308">
                  <c:v>34703</c:v>
                </c:pt>
                <c:pt idx="1309">
                  <c:v>34704</c:v>
                </c:pt>
                <c:pt idx="1310">
                  <c:v>34705</c:v>
                </c:pt>
                <c:pt idx="1311">
                  <c:v>34708</c:v>
                </c:pt>
                <c:pt idx="1312">
                  <c:v>34709</c:v>
                </c:pt>
                <c:pt idx="1313">
                  <c:v>34710</c:v>
                </c:pt>
                <c:pt idx="1314">
                  <c:v>34711</c:v>
                </c:pt>
                <c:pt idx="1315">
                  <c:v>34712</c:v>
                </c:pt>
                <c:pt idx="1316">
                  <c:v>34715</c:v>
                </c:pt>
                <c:pt idx="1317">
                  <c:v>34716</c:v>
                </c:pt>
                <c:pt idx="1318">
                  <c:v>34717</c:v>
                </c:pt>
                <c:pt idx="1319">
                  <c:v>34718</c:v>
                </c:pt>
                <c:pt idx="1320">
                  <c:v>34719</c:v>
                </c:pt>
                <c:pt idx="1321">
                  <c:v>34722</c:v>
                </c:pt>
                <c:pt idx="1322">
                  <c:v>34723</c:v>
                </c:pt>
                <c:pt idx="1323">
                  <c:v>34724</c:v>
                </c:pt>
                <c:pt idx="1324">
                  <c:v>34725</c:v>
                </c:pt>
                <c:pt idx="1325">
                  <c:v>34726</c:v>
                </c:pt>
                <c:pt idx="1326">
                  <c:v>34729</c:v>
                </c:pt>
                <c:pt idx="1327">
                  <c:v>34730</c:v>
                </c:pt>
                <c:pt idx="1328">
                  <c:v>34731</c:v>
                </c:pt>
                <c:pt idx="1329">
                  <c:v>34732</c:v>
                </c:pt>
                <c:pt idx="1330">
                  <c:v>34733</c:v>
                </c:pt>
                <c:pt idx="1331">
                  <c:v>34736</c:v>
                </c:pt>
                <c:pt idx="1332">
                  <c:v>34737</c:v>
                </c:pt>
                <c:pt idx="1333">
                  <c:v>34738</c:v>
                </c:pt>
                <c:pt idx="1334">
                  <c:v>34739</c:v>
                </c:pt>
                <c:pt idx="1335">
                  <c:v>34740</c:v>
                </c:pt>
                <c:pt idx="1336">
                  <c:v>34743</c:v>
                </c:pt>
                <c:pt idx="1337">
                  <c:v>34744</c:v>
                </c:pt>
                <c:pt idx="1338">
                  <c:v>34745</c:v>
                </c:pt>
                <c:pt idx="1339">
                  <c:v>34746</c:v>
                </c:pt>
                <c:pt idx="1340">
                  <c:v>34747</c:v>
                </c:pt>
                <c:pt idx="1341">
                  <c:v>34750</c:v>
                </c:pt>
                <c:pt idx="1342">
                  <c:v>34751</c:v>
                </c:pt>
                <c:pt idx="1343">
                  <c:v>34752</c:v>
                </c:pt>
                <c:pt idx="1344">
                  <c:v>34753</c:v>
                </c:pt>
                <c:pt idx="1345">
                  <c:v>34754</c:v>
                </c:pt>
                <c:pt idx="1346">
                  <c:v>34757</c:v>
                </c:pt>
                <c:pt idx="1347">
                  <c:v>34758</c:v>
                </c:pt>
                <c:pt idx="1348">
                  <c:v>34759</c:v>
                </c:pt>
                <c:pt idx="1349">
                  <c:v>34760</c:v>
                </c:pt>
                <c:pt idx="1350">
                  <c:v>34761</c:v>
                </c:pt>
                <c:pt idx="1351">
                  <c:v>34764</c:v>
                </c:pt>
                <c:pt idx="1352">
                  <c:v>34765</c:v>
                </c:pt>
                <c:pt idx="1353">
                  <c:v>34766</c:v>
                </c:pt>
                <c:pt idx="1354">
                  <c:v>34767</c:v>
                </c:pt>
                <c:pt idx="1355">
                  <c:v>34768</c:v>
                </c:pt>
                <c:pt idx="1356">
                  <c:v>34771</c:v>
                </c:pt>
                <c:pt idx="1357">
                  <c:v>34772</c:v>
                </c:pt>
                <c:pt idx="1358">
                  <c:v>34773</c:v>
                </c:pt>
                <c:pt idx="1359">
                  <c:v>34774</c:v>
                </c:pt>
                <c:pt idx="1360">
                  <c:v>34775</c:v>
                </c:pt>
                <c:pt idx="1361">
                  <c:v>34778</c:v>
                </c:pt>
                <c:pt idx="1362">
                  <c:v>34779</c:v>
                </c:pt>
                <c:pt idx="1363">
                  <c:v>34780</c:v>
                </c:pt>
                <c:pt idx="1364">
                  <c:v>34781</c:v>
                </c:pt>
                <c:pt idx="1365">
                  <c:v>34782</c:v>
                </c:pt>
                <c:pt idx="1366">
                  <c:v>34785</c:v>
                </c:pt>
                <c:pt idx="1367">
                  <c:v>34786</c:v>
                </c:pt>
                <c:pt idx="1368">
                  <c:v>34787</c:v>
                </c:pt>
                <c:pt idx="1369">
                  <c:v>34788</c:v>
                </c:pt>
                <c:pt idx="1370">
                  <c:v>34789</c:v>
                </c:pt>
                <c:pt idx="1371">
                  <c:v>34792</c:v>
                </c:pt>
                <c:pt idx="1372">
                  <c:v>34793</c:v>
                </c:pt>
                <c:pt idx="1373">
                  <c:v>34794</c:v>
                </c:pt>
                <c:pt idx="1374">
                  <c:v>34795</c:v>
                </c:pt>
                <c:pt idx="1375">
                  <c:v>34796</c:v>
                </c:pt>
                <c:pt idx="1376">
                  <c:v>34799</c:v>
                </c:pt>
                <c:pt idx="1377">
                  <c:v>34800</c:v>
                </c:pt>
                <c:pt idx="1378">
                  <c:v>34801</c:v>
                </c:pt>
                <c:pt idx="1379">
                  <c:v>34802</c:v>
                </c:pt>
                <c:pt idx="1380">
                  <c:v>34803</c:v>
                </c:pt>
                <c:pt idx="1381">
                  <c:v>34806</c:v>
                </c:pt>
                <c:pt idx="1382">
                  <c:v>34807</c:v>
                </c:pt>
                <c:pt idx="1383">
                  <c:v>34808</c:v>
                </c:pt>
                <c:pt idx="1384">
                  <c:v>34809</c:v>
                </c:pt>
                <c:pt idx="1385">
                  <c:v>34810</c:v>
                </c:pt>
                <c:pt idx="1386">
                  <c:v>34813</c:v>
                </c:pt>
                <c:pt idx="1387">
                  <c:v>34814</c:v>
                </c:pt>
                <c:pt idx="1388">
                  <c:v>34815</c:v>
                </c:pt>
                <c:pt idx="1389">
                  <c:v>34816</c:v>
                </c:pt>
                <c:pt idx="1390">
                  <c:v>34817</c:v>
                </c:pt>
                <c:pt idx="1391">
                  <c:v>34820</c:v>
                </c:pt>
                <c:pt idx="1392">
                  <c:v>34821</c:v>
                </c:pt>
                <c:pt idx="1393">
                  <c:v>34822</c:v>
                </c:pt>
                <c:pt idx="1394">
                  <c:v>34823</c:v>
                </c:pt>
                <c:pt idx="1395">
                  <c:v>34824</c:v>
                </c:pt>
                <c:pt idx="1396">
                  <c:v>34827</c:v>
                </c:pt>
                <c:pt idx="1397">
                  <c:v>34828</c:v>
                </c:pt>
                <c:pt idx="1398">
                  <c:v>34829</c:v>
                </c:pt>
                <c:pt idx="1399">
                  <c:v>34830</c:v>
                </c:pt>
                <c:pt idx="1400">
                  <c:v>34831</c:v>
                </c:pt>
                <c:pt idx="1401">
                  <c:v>34834</c:v>
                </c:pt>
                <c:pt idx="1402">
                  <c:v>34835</c:v>
                </c:pt>
                <c:pt idx="1403">
                  <c:v>34836</c:v>
                </c:pt>
                <c:pt idx="1404">
                  <c:v>34837</c:v>
                </c:pt>
                <c:pt idx="1405">
                  <c:v>34838</c:v>
                </c:pt>
                <c:pt idx="1406">
                  <c:v>34841</c:v>
                </c:pt>
                <c:pt idx="1407">
                  <c:v>34842</c:v>
                </c:pt>
                <c:pt idx="1408">
                  <c:v>34843</c:v>
                </c:pt>
                <c:pt idx="1409">
                  <c:v>34844</c:v>
                </c:pt>
                <c:pt idx="1410">
                  <c:v>34845</c:v>
                </c:pt>
                <c:pt idx="1411">
                  <c:v>34848</c:v>
                </c:pt>
                <c:pt idx="1412">
                  <c:v>34849</c:v>
                </c:pt>
                <c:pt idx="1413">
                  <c:v>34850</c:v>
                </c:pt>
                <c:pt idx="1414">
                  <c:v>34851</c:v>
                </c:pt>
                <c:pt idx="1415">
                  <c:v>34852</c:v>
                </c:pt>
                <c:pt idx="1416">
                  <c:v>34855</c:v>
                </c:pt>
                <c:pt idx="1417">
                  <c:v>34856</c:v>
                </c:pt>
                <c:pt idx="1418">
                  <c:v>34857</c:v>
                </c:pt>
                <c:pt idx="1419">
                  <c:v>34858</c:v>
                </c:pt>
                <c:pt idx="1420">
                  <c:v>34859</c:v>
                </c:pt>
                <c:pt idx="1421">
                  <c:v>34862</c:v>
                </c:pt>
                <c:pt idx="1422">
                  <c:v>34863</c:v>
                </c:pt>
                <c:pt idx="1423">
                  <c:v>34864</c:v>
                </c:pt>
                <c:pt idx="1424">
                  <c:v>34865</c:v>
                </c:pt>
                <c:pt idx="1425">
                  <c:v>34866</c:v>
                </c:pt>
                <c:pt idx="1426">
                  <c:v>34869</c:v>
                </c:pt>
                <c:pt idx="1427">
                  <c:v>34870</c:v>
                </c:pt>
                <c:pt idx="1428">
                  <c:v>34871</c:v>
                </c:pt>
                <c:pt idx="1429">
                  <c:v>34872</c:v>
                </c:pt>
                <c:pt idx="1430">
                  <c:v>34873</c:v>
                </c:pt>
                <c:pt idx="1431">
                  <c:v>34876</c:v>
                </c:pt>
                <c:pt idx="1432">
                  <c:v>34877</c:v>
                </c:pt>
                <c:pt idx="1433">
                  <c:v>34878</c:v>
                </c:pt>
                <c:pt idx="1434">
                  <c:v>34879</c:v>
                </c:pt>
                <c:pt idx="1435">
                  <c:v>34880</c:v>
                </c:pt>
                <c:pt idx="1436">
                  <c:v>34883</c:v>
                </c:pt>
                <c:pt idx="1437">
                  <c:v>34884</c:v>
                </c:pt>
                <c:pt idx="1438">
                  <c:v>34885</c:v>
                </c:pt>
                <c:pt idx="1439">
                  <c:v>34886</c:v>
                </c:pt>
                <c:pt idx="1440">
                  <c:v>34887</c:v>
                </c:pt>
                <c:pt idx="1441">
                  <c:v>34890</c:v>
                </c:pt>
                <c:pt idx="1442">
                  <c:v>34891</c:v>
                </c:pt>
                <c:pt idx="1443">
                  <c:v>34892</c:v>
                </c:pt>
                <c:pt idx="1444">
                  <c:v>34893</c:v>
                </c:pt>
                <c:pt idx="1445">
                  <c:v>34894</c:v>
                </c:pt>
                <c:pt idx="1446">
                  <c:v>34897</c:v>
                </c:pt>
                <c:pt idx="1447">
                  <c:v>34898</c:v>
                </c:pt>
                <c:pt idx="1448">
                  <c:v>34899</c:v>
                </c:pt>
                <c:pt idx="1449">
                  <c:v>34900</c:v>
                </c:pt>
                <c:pt idx="1450">
                  <c:v>34901</c:v>
                </c:pt>
                <c:pt idx="1451">
                  <c:v>34904</c:v>
                </c:pt>
                <c:pt idx="1452">
                  <c:v>34905</c:v>
                </c:pt>
                <c:pt idx="1453">
                  <c:v>34906</c:v>
                </c:pt>
                <c:pt idx="1454">
                  <c:v>34907</c:v>
                </c:pt>
                <c:pt idx="1455">
                  <c:v>34908</c:v>
                </c:pt>
                <c:pt idx="1456">
                  <c:v>34911</c:v>
                </c:pt>
                <c:pt idx="1457">
                  <c:v>34912</c:v>
                </c:pt>
                <c:pt idx="1458">
                  <c:v>34913</c:v>
                </c:pt>
                <c:pt idx="1459">
                  <c:v>34914</c:v>
                </c:pt>
                <c:pt idx="1460">
                  <c:v>34915</c:v>
                </c:pt>
                <c:pt idx="1461">
                  <c:v>34918</c:v>
                </c:pt>
                <c:pt idx="1462">
                  <c:v>34919</c:v>
                </c:pt>
                <c:pt idx="1463">
                  <c:v>34920</c:v>
                </c:pt>
                <c:pt idx="1464">
                  <c:v>34921</c:v>
                </c:pt>
                <c:pt idx="1465">
                  <c:v>34922</c:v>
                </c:pt>
                <c:pt idx="1466">
                  <c:v>34925</c:v>
                </c:pt>
                <c:pt idx="1467">
                  <c:v>34926</c:v>
                </c:pt>
                <c:pt idx="1468">
                  <c:v>34927</c:v>
                </c:pt>
                <c:pt idx="1469">
                  <c:v>34928</c:v>
                </c:pt>
                <c:pt idx="1470">
                  <c:v>34929</c:v>
                </c:pt>
                <c:pt idx="1471">
                  <c:v>34932</c:v>
                </c:pt>
                <c:pt idx="1472">
                  <c:v>34933</c:v>
                </c:pt>
                <c:pt idx="1473">
                  <c:v>34934</c:v>
                </c:pt>
                <c:pt idx="1474">
                  <c:v>34935</c:v>
                </c:pt>
                <c:pt idx="1475">
                  <c:v>34936</c:v>
                </c:pt>
                <c:pt idx="1476">
                  <c:v>34939</c:v>
                </c:pt>
                <c:pt idx="1477">
                  <c:v>34940</c:v>
                </c:pt>
                <c:pt idx="1478">
                  <c:v>34941</c:v>
                </c:pt>
                <c:pt idx="1479">
                  <c:v>34942</c:v>
                </c:pt>
                <c:pt idx="1480">
                  <c:v>34943</c:v>
                </c:pt>
                <c:pt idx="1481">
                  <c:v>34946</c:v>
                </c:pt>
                <c:pt idx="1482">
                  <c:v>34947</c:v>
                </c:pt>
                <c:pt idx="1483">
                  <c:v>34948</c:v>
                </c:pt>
                <c:pt idx="1484">
                  <c:v>34949</c:v>
                </c:pt>
                <c:pt idx="1485">
                  <c:v>34950</c:v>
                </c:pt>
                <c:pt idx="1486">
                  <c:v>34953</c:v>
                </c:pt>
                <c:pt idx="1487">
                  <c:v>34954</c:v>
                </c:pt>
                <c:pt idx="1488">
                  <c:v>34955</c:v>
                </c:pt>
                <c:pt idx="1489">
                  <c:v>34956</c:v>
                </c:pt>
                <c:pt idx="1490">
                  <c:v>34957</c:v>
                </c:pt>
                <c:pt idx="1491">
                  <c:v>34960</c:v>
                </c:pt>
                <c:pt idx="1492">
                  <c:v>34961</c:v>
                </c:pt>
                <c:pt idx="1493">
                  <c:v>34962</c:v>
                </c:pt>
                <c:pt idx="1494">
                  <c:v>34963</c:v>
                </c:pt>
                <c:pt idx="1495">
                  <c:v>34964</c:v>
                </c:pt>
                <c:pt idx="1496">
                  <c:v>34967</c:v>
                </c:pt>
                <c:pt idx="1497">
                  <c:v>34968</c:v>
                </c:pt>
                <c:pt idx="1498">
                  <c:v>34969</c:v>
                </c:pt>
                <c:pt idx="1499">
                  <c:v>34970</c:v>
                </c:pt>
                <c:pt idx="1500">
                  <c:v>34971</c:v>
                </c:pt>
                <c:pt idx="1501">
                  <c:v>34974</c:v>
                </c:pt>
                <c:pt idx="1502">
                  <c:v>34975</c:v>
                </c:pt>
                <c:pt idx="1503">
                  <c:v>34976</c:v>
                </c:pt>
                <c:pt idx="1504">
                  <c:v>34977</c:v>
                </c:pt>
                <c:pt idx="1505">
                  <c:v>34978</c:v>
                </c:pt>
                <c:pt idx="1506">
                  <c:v>34981</c:v>
                </c:pt>
                <c:pt idx="1507">
                  <c:v>34982</c:v>
                </c:pt>
                <c:pt idx="1508">
                  <c:v>34983</c:v>
                </c:pt>
                <c:pt idx="1509">
                  <c:v>34984</c:v>
                </c:pt>
                <c:pt idx="1510">
                  <c:v>34985</c:v>
                </c:pt>
                <c:pt idx="1511">
                  <c:v>34988</c:v>
                </c:pt>
                <c:pt idx="1512">
                  <c:v>34989</c:v>
                </c:pt>
                <c:pt idx="1513">
                  <c:v>34990</c:v>
                </c:pt>
                <c:pt idx="1514">
                  <c:v>34991</c:v>
                </c:pt>
                <c:pt idx="1515">
                  <c:v>34992</c:v>
                </c:pt>
                <c:pt idx="1516">
                  <c:v>34995</c:v>
                </c:pt>
                <c:pt idx="1517">
                  <c:v>34996</c:v>
                </c:pt>
                <c:pt idx="1518">
                  <c:v>34997</c:v>
                </c:pt>
                <c:pt idx="1519">
                  <c:v>34998</c:v>
                </c:pt>
                <c:pt idx="1520">
                  <c:v>34999</c:v>
                </c:pt>
                <c:pt idx="1521">
                  <c:v>35002</c:v>
                </c:pt>
                <c:pt idx="1522">
                  <c:v>35003</c:v>
                </c:pt>
                <c:pt idx="1523">
                  <c:v>35004</c:v>
                </c:pt>
                <c:pt idx="1524">
                  <c:v>35005</c:v>
                </c:pt>
                <c:pt idx="1525">
                  <c:v>35006</c:v>
                </c:pt>
                <c:pt idx="1526">
                  <c:v>35009</c:v>
                </c:pt>
                <c:pt idx="1527">
                  <c:v>35010</c:v>
                </c:pt>
                <c:pt idx="1528">
                  <c:v>35011</c:v>
                </c:pt>
                <c:pt idx="1529">
                  <c:v>35012</c:v>
                </c:pt>
                <c:pt idx="1530">
                  <c:v>35013</c:v>
                </c:pt>
                <c:pt idx="1531">
                  <c:v>35016</c:v>
                </c:pt>
                <c:pt idx="1532">
                  <c:v>35017</c:v>
                </c:pt>
                <c:pt idx="1533">
                  <c:v>35018</c:v>
                </c:pt>
                <c:pt idx="1534">
                  <c:v>35019</c:v>
                </c:pt>
                <c:pt idx="1535">
                  <c:v>35020</c:v>
                </c:pt>
                <c:pt idx="1536">
                  <c:v>35023</c:v>
                </c:pt>
                <c:pt idx="1537">
                  <c:v>35024</c:v>
                </c:pt>
                <c:pt idx="1538">
                  <c:v>35025</c:v>
                </c:pt>
                <c:pt idx="1539">
                  <c:v>35026</c:v>
                </c:pt>
                <c:pt idx="1540">
                  <c:v>35027</c:v>
                </c:pt>
                <c:pt idx="1541">
                  <c:v>35030</c:v>
                </c:pt>
                <c:pt idx="1542">
                  <c:v>35031</c:v>
                </c:pt>
                <c:pt idx="1543">
                  <c:v>35032</c:v>
                </c:pt>
                <c:pt idx="1544">
                  <c:v>35033</c:v>
                </c:pt>
                <c:pt idx="1545">
                  <c:v>35034</c:v>
                </c:pt>
                <c:pt idx="1546">
                  <c:v>35037</c:v>
                </c:pt>
                <c:pt idx="1547">
                  <c:v>35038</c:v>
                </c:pt>
                <c:pt idx="1548">
                  <c:v>35039</c:v>
                </c:pt>
                <c:pt idx="1549">
                  <c:v>35040</c:v>
                </c:pt>
                <c:pt idx="1550">
                  <c:v>35041</c:v>
                </c:pt>
                <c:pt idx="1551">
                  <c:v>35044</c:v>
                </c:pt>
                <c:pt idx="1552">
                  <c:v>35045</c:v>
                </c:pt>
                <c:pt idx="1553">
                  <c:v>35046</c:v>
                </c:pt>
                <c:pt idx="1554">
                  <c:v>35047</c:v>
                </c:pt>
                <c:pt idx="1555">
                  <c:v>35048</c:v>
                </c:pt>
                <c:pt idx="1556">
                  <c:v>35051</c:v>
                </c:pt>
                <c:pt idx="1557">
                  <c:v>35052</c:v>
                </c:pt>
                <c:pt idx="1558">
                  <c:v>35053</c:v>
                </c:pt>
                <c:pt idx="1559">
                  <c:v>35054</c:v>
                </c:pt>
                <c:pt idx="1560">
                  <c:v>35055</c:v>
                </c:pt>
                <c:pt idx="1561">
                  <c:v>35058</c:v>
                </c:pt>
                <c:pt idx="1562">
                  <c:v>35059</c:v>
                </c:pt>
                <c:pt idx="1563">
                  <c:v>35060</c:v>
                </c:pt>
                <c:pt idx="1564">
                  <c:v>35061</c:v>
                </c:pt>
                <c:pt idx="1565">
                  <c:v>35062</c:v>
                </c:pt>
                <c:pt idx="1566">
                  <c:v>35065</c:v>
                </c:pt>
                <c:pt idx="1567">
                  <c:v>35066</c:v>
                </c:pt>
                <c:pt idx="1568">
                  <c:v>35067</c:v>
                </c:pt>
                <c:pt idx="1569">
                  <c:v>35068</c:v>
                </c:pt>
                <c:pt idx="1570">
                  <c:v>35069</c:v>
                </c:pt>
                <c:pt idx="1571">
                  <c:v>35072</c:v>
                </c:pt>
                <c:pt idx="1572">
                  <c:v>35073</c:v>
                </c:pt>
                <c:pt idx="1573">
                  <c:v>35074</c:v>
                </c:pt>
                <c:pt idx="1574">
                  <c:v>35075</c:v>
                </c:pt>
                <c:pt idx="1575">
                  <c:v>35076</c:v>
                </c:pt>
                <c:pt idx="1576">
                  <c:v>35079</c:v>
                </c:pt>
                <c:pt idx="1577">
                  <c:v>35080</c:v>
                </c:pt>
                <c:pt idx="1578">
                  <c:v>35081</c:v>
                </c:pt>
                <c:pt idx="1579">
                  <c:v>35082</c:v>
                </c:pt>
                <c:pt idx="1580">
                  <c:v>35083</c:v>
                </c:pt>
                <c:pt idx="1581">
                  <c:v>35086</c:v>
                </c:pt>
                <c:pt idx="1582">
                  <c:v>35087</c:v>
                </c:pt>
                <c:pt idx="1583">
                  <c:v>35088</c:v>
                </c:pt>
                <c:pt idx="1584">
                  <c:v>35089</c:v>
                </c:pt>
                <c:pt idx="1585">
                  <c:v>35090</c:v>
                </c:pt>
                <c:pt idx="1586">
                  <c:v>35093</c:v>
                </c:pt>
                <c:pt idx="1587">
                  <c:v>35094</c:v>
                </c:pt>
                <c:pt idx="1588">
                  <c:v>35095</c:v>
                </c:pt>
                <c:pt idx="1589">
                  <c:v>35096</c:v>
                </c:pt>
                <c:pt idx="1590">
                  <c:v>35097</c:v>
                </c:pt>
                <c:pt idx="1591">
                  <c:v>35100</c:v>
                </c:pt>
                <c:pt idx="1592">
                  <c:v>35101</c:v>
                </c:pt>
                <c:pt idx="1593">
                  <c:v>35102</c:v>
                </c:pt>
                <c:pt idx="1594">
                  <c:v>35103</c:v>
                </c:pt>
                <c:pt idx="1595">
                  <c:v>35104</c:v>
                </c:pt>
                <c:pt idx="1596">
                  <c:v>35107</c:v>
                </c:pt>
                <c:pt idx="1597">
                  <c:v>35108</c:v>
                </c:pt>
                <c:pt idx="1598">
                  <c:v>35109</c:v>
                </c:pt>
                <c:pt idx="1599">
                  <c:v>35110</c:v>
                </c:pt>
                <c:pt idx="1600">
                  <c:v>35111</c:v>
                </c:pt>
                <c:pt idx="1601">
                  <c:v>35114</c:v>
                </c:pt>
                <c:pt idx="1602">
                  <c:v>35115</c:v>
                </c:pt>
                <c:pt idx="1603">
                  <c:v>35116</c:v>
                </c:pt>
                <c:pt idx="1604">
                  <c:v>35117</c:v>
                </c:pt>
                <c:pt idx="1605">
                  <c:v>35118</c:v>
                </c:pt>
                <c:pt idx="1606">
                  <c:v>35121</c:v>
                </c:pt>
                <c:pt idx="1607">
                  <c:v>35122</c:v>
                </c:pt>
                <c:pt idx="1608">
                  <c:v>35123</c:v>
                </c:pt>
                <c:pt idx="1609">
                  <c:v>35124</c:v>
                </c:pt>
                <c:pt idx="1610">
                  <c:v>35125</c:v>
                </c:pt>
                <c:pt idx="1611">
                  <c:v>35128</c:v>
                </c:pt>
                <c:pt idx="1612">
                  <c:v>35129</c:v>
                </c:pt>
                <c:pt idx="1613">
                  <c:v>35130</c:v>
                </c:pt>
                <c:pt idx="1614">
                  <c:v>35131</c:v>
                </c:pt>
                <c:pt idx="1615">
                  <c:v>35132</c:v>
                </c:pt>
                <c:pt idx="1616">
                  <c:v>35135</c:v>
                </c:pt>
                <c:pt idx="1617">
                  <c:v>35136</c:v>
                </c:pt>
                <c:pt idx="1618">
                  <c:v>35137</c:v>
                </c:pt>
                <c:pt idx="1619">
                  <c:v>35138</c:v>
                </c:pt>
                <c:pt idx="1620">
                  <c:v>35139</c:v>
                </c:pt>
                <c:pt idx="1621">
                  <c:v>35142</c:v>
                </c:pt>
                <c:pt idx="1622">
                  <c:v>35143</c:v>
                </c:pt>
                <c:pt idx="1623">
                  <c:v>35144</c:v>
                </c:pt>
                <c:pt idx="1624">
                  <c:v>35145</c:v>
                </c:pt>
                <c:pt idx="1625">
                  <c:v>35146</c:v>
                </c:pt>
                <c:pt idx="1626">
                  <c:v>35149</c:v>
                </c:pt>
                <c:pt idx="1627">
                  <c:v>35150</c:v>
                </c:pt>
                <c:pt idx="1628">
                  <c:v>35151</c:v>
                </c:pt>
                <c:pt idx="1629">
                  <c:v>35152</c:v>
                </c:pt>
                <c:pt idx="1630">
                  <c:v>35153</c:v>
                </c:pt>
                <c:pt idx="1631">
                  <c:v>35156</c:v>
                </c:pt>
                <c:pt idx="1632">
                  <c:v>35157</c:v>
                </c:pt>
                <c:pt idx="1633">
                  <c:v>35158</c:v>
                </c:pt>
                <c:pt idx="1634">
                  <c:v>35159</c:v>
                </c:pt>
                <c:pt idx="1635">
                  <c:v>35160</c:v>
                </c:pt>
                <c:pt idx="1636">
                  <c:v>35163</c:v>
                </c:pt>
                <c:pt idx="1637">
                  <c:v>35164</c:v>
                </c:pt>
                <c:pt idx="1638">
                  <c:v>35165</c:v>
                </c:pt>
                <c:pt idx="1639">
                  <c:v>35166</c:v>
                </c:pt>
                <c:pt idx="1640">
                  <c:v>35167</c:v>
                </c:pt>
                <c:pt idx="1641">
                  <c:v>35170</c:v>
                </c:pt>
                <c:pt idx="1642">
                  <c:v>35171</c:v>
                </c:pt>
                <c:pt idx="1643">
                  <c:v>35172</c:v>
                </c:pt>
                <c:pt idx="1644">
                  <c:v>35173</c:v>
                </c:pt>
                <c:pt idx="1645">
                  <c:v>35174</c:v>
                </c:pt>
                <c:pt idx="1646">
                  <c:v>35177</c:v>
                </c:pt>
                <c:pt idx="1647">
                  <c:v>35178</c:v>
                </c:pt>
                <c:pt idx="1648">
                  <c:v>35179</c:v>
                </c:pt>
                <c:pt idx="1649">
                  <c:v>35180</c:v>
                </c:pt>
                <c:pt idx="1650">
                  <c:v>35181</c:v>
                </c:pt>
                <c:pt idx="1651">
                  <c:v>35184</c:v>
                </c:pt>
                <c:pt idx="1652">
                  <c:v>35185</c:v>
                </c:pt>
                <c:pt idx="1653">
                  <c:v>35186</c:v>
                </c:pt>
                <c:pt idx="1654">
                  <c:v>35187</c:v>
                </c:pt>
                <c:pt idx="1655">
                  <c:v>35188</c:v>
                </c:pt>
                <c:pt idx="1656">
                  <c:v>35191</c:v>
                </c:pt>
                <c:pt idx="1657">
                  <c:v>35192</c:v>
                </c:pt>
                <c:pt idx="1658">
                  <c:v>35193</c:v>
                </c:pt>
                <c:pt idx="1659">
                  <c:v>35194</c:v>
                </c:pt>
                <c:pt idx="1660">
                  <c:v>35195</c:v>
                </c:pt>
                <c:pt idx="1661">
                  <c:v>35198</c:v>
                </c:pt>
                <c:pt idx="1662">
                  <c:v>35199</c:v>
                </c:pt>
                <c:pt idx="1663">
                  <c:v>35200</c:v>
                </c:pt>
                <c:pt idx="1664">
                  <c:v>35201</c:v>
                </c:pt>
                <c:pt idx="1665">
                  <c:v>35202</c:v>
                </c:pt>
                <c:pt idx="1666">
                  <c:v>35205</c:v>
                </c:pt>
                <c:pt idx="1667">
                  <c:v>35206</c:v>
                </c:pt>
                <c:pt idx="1668">
                  <c:v>35207</c:v>
                </c:pt>
                <c:pt idx="1669">
                  <c:v>35208</c:v>
                </c:pt>
                <c:pt idx="1670">
                  <c:v>35209</c:v>
                </c:pt>
                <c:pt idx="1671">
                  <c:v>35212</c:v>
                </c:pt>
                <c:pt idx="1672">
                  <c:v>35213</c:v>
                </c:pt>
                <c:pt idx="1673">
                  <c:v>35214</c:v>
                </c:pt>
                <c:pt idx="1674">
                  <c:v>35215</c:v>
                </c:pt>
                <c:pt idx="1675">
                  <c:v>35216</c:v>
                </c:pt>
                <c:pt idx="1676">
                  <c:v>35219</c:v>
                </c:pt>
                <c:pt idx="1677">
                  <c:v>35220</c:v>
                </c:pt>
                <c:pt idx="1678">
                  <c:v>35221</c:v>
                </c:pt>
                <c:pt idx="1679">
                  <c:v>35222</c:v>
                </c:pt>
                <c:pt idx="1680">
                  <c:v>35223</c:v>
                </c:pt>
                <c:pt idx="1681">
                  <c:v>35226</c:v>
                </c:pt>
                <c:pt idx="1682">
                  <c:v>35227</c:v>
                </c:pt>
                <c:pt idx="1683">
                  <c:v>35228</c:v>
                </c:pt>
                <c:pt idx="1684">
                  <c:v>35229</c:v>
                </c:pt>
                <c:pt idx="1685">
                  <c:v>35230</c:v>
                </c:pt>
                <c:pt idx="1686">
                  <c:v>35233</c:v>
                </c:pt>
                <c:pt idx="1687">
                  <c:v>35234</c:v>
                </c:pt>
                <c:pt idx="1688">
                  <c:v>35235</c:v>
                </c:pt>
                <c:pt idx="1689">
                  <c:v>35236</c:v>
                </c:pt>
                <c:pt idx="1690">
                  <c:v>35237</c:v>
                </c:pt>
                <c:pt idx="1691">
                  <c:v>35240</c:v>
                </c:pt>
                <c:pt idx="1692">
                  <c:v>35241</c:v>
                </c:pt>
                <c:pt idx="1693">
                  <c:v>35242</c:v>
                </c:pt>
                <c:pt idx="1694">
                  <c:v>35243</c:v>
                </c:pt>
                <c:pt idx="1695">
                  <c:v>35244</c:v>
                </c:pt>
                <c:pt idx="1696">
                  <c:v>35247</c:v>
                </c:pt>
                <c:pt idx="1697">
                  <c:v>35248</c:v>
                </c:pt>
                <c:pt idx="1698">
                  <c:v>35249</c:v>
                </c:pt>
                <c:pt idx="1699">
                  <c:v>35250</c:v>
                </c:pt>
                <c:pt idx="1700">
                  <c:v>35251</c:v>
                </c:pt>
                <c:pt idx="1701">
                  <c:v>35254</c:v>
                </c:pt>
                <c:pt idx="1702">
                  <c:v>35255</c:v>
                </c:pt>
                <c:pt idx="1703">
                  <c:v>35256</c:v>
                </c:pt>
                <c:pt idx="1704">
                  <c:v>35257</c:v>
                </c:pt>
                <c:pt idx="1705">
                  <c:v>35258</c:v>
                </c:pt>
                <c:pt idx="1706">
                  <c:v>35261</c:v>
                </c:pt>
                <c:pt idx="1707">
                  <c:v>35262</c:v>
                </c:pt>
                <c:pt idx="1708">
                  <c:v>35263</c:v>
                </c:pt>
                <c:pt idx="1709">
                  <c:v>35264</c:v>
                </c:pt>
                <c:pt idx="1710">
                  <c:v>35265</c:v>
                </c:pt>
                <c:pt idx="1711">
                  <c:v>35268</c:v>
                </c:pt>
                <c:pt idx="1712">
                  <c:v>35269</c:v>
                </c:pt>
                <c:pt idx="1713">
                  <c:v>35270</c:v>
                </c:pt>
                <c:pt idx="1714">
                  <c:v>35271</c:v>
                </c:pt>
                <c:pt idx="1715">
                  <c:v>35272</c:v>
                </c:pt>
                <c:pt idx="1716">
                  <c:v>35275</c:v>
                </c:pt>
                <c:pt idx="1717">
                  <c:v>35276</c:v>
                </c:pt>
                <c:pt idx="1718">
                  <c:v>35277</c:v>
                </c:pt>
                <c:pt idx="1719">
                  <c:v>35278</c:v>
                </c:pt>
                <c:pt idx="1720">
                  <c:v>35279</c:v>
                </c:pt>
                <c:pt idx="1721">
                  <c:v>35282</c:v>
                </c:pt>
                <c:pt idx="1722">
                  <c:v>35283</c:v>
                </c:pt>
                <c:pt idx="1723">
                  <c:v>35284</c:v>
                </c:pt>
                <c:pt idx="1724">
                  <c:v>35285</c:v>
                </c:pt>
                <c:pt idx="1725">
                  <c:v>35286</c:v>
                </c:pt>
                <c:pt idx="1726">
                  <c:v>35289</c:v>
                </c:pt>
                <c:pt idx="1727">
                  <c:v>35290</c:v>
                </c:pt>
                <c:pt idx="1728">
                  <c:v>35291</c:v>
                </c:pt>
                <c:pt idx="1729">
                  <c:v>35292</c:v>
                </c:pt>
                <c:pt idx="1730">
                  <c:v>35293</c:v>
                </c:pt>
                <c:pt idx="1731">
                  <c:v>35296</c:v>
                </c:pt>
                <c:pt idx="1732">
                  <c:v>35297</c:v>
                </c:pt>
                <c:pt idx="1733">
                  <c:v>35298</c:v>
                </c:pt>
                <c:pt idx="1734">
                  <c:v>35299</c:v>
                </c:pt>
                <c:pt idx="1735">
                  <c:v>35300</c:v>
                </c:pt>
                <c:pt idx="1736">
                  <c:v>35303</c:v>
                </c:pt>
                <c:pt idx="1737">
                  <c:v>35304</c:v>
                </c:pt>
                <c:pt idx="1738">
                  <c:v>35305</c:v>
                </c:pt>
                <c:pt idx="1739">
                  <c:v>35306</c:v>
                </c:pt>
                <c:pt idx="1740">
                  <c:v>35307</c:v>
                </c:pt>
                <c:pt idx="1741">
                  <c:v>35310</c:v>
                </c:pt>
                <c:pt idx="1742">
                  <c:v>35311</c:v>
                </c:pt>
                <c:pt idx="1743">
                  <c:v>35312</c:v>
                </c:pt>
                <c:pt idx="1744">
                  <c:v>35313</c:v>
                </c:pt>
                <c:pt idx="1745">
                  <c:v>35314</c:v>
                </c:pt>
                <c:pt idx="1746">
                  <c:v>35317</c:v>
                </c:pt>
                <c:pt idx="1747">
                  <c:v>35318</c:v>
                </c:pt>
                <c:pt idx="1748">
                  <c:v>35319</c:v>
                </c:pt>
                <c:pt idx="1749">
                  <c:v>35320</c:v>
                </c:pt>
                <c:pt idx="1750">
                  <c:v>35321</c:v>
                </c:pt>
                <c:pt idx="1751">
                  <c:v>35324</c:v>
                </c:pt>
                <c:pt idx="1752">
                  <c:v>35325</c:v>
                </c:pt>
                <c:pt idx="1753">
                  <c:v>35326</c:v>
                </c:pt>
                <c:pt idx="1754">
                  <c:v>35327</c:v>
                </c:pt>
                <c:pt idx="1755">
                  <c:v>35328</c:v>
                </c:pt>
                <c:pt idx="1756">
                  <c:v>35331</c:v>
                </c:pt>
                <c:pt idx="1757">
                  <c:v>35332</c:v>
                </c:pt>
                <c:pt idx="1758">
                  <c:v>35333</c:v>
                </c:pt>
                <c:pt idx="1759">
                  <c:v>35334</c:v>
                </c:pt>
                <c:pt idx="1760">
                  <c:v>35335</c:v>
                </c:pt>
                <c:pt idx="1761">
                  <c:v>35338</c:v>
                </c:pt>
                <c:pt idx="1762">
                  <c:v>35339</c:v>
                </c:pt>
                <c:pt idx="1763">
                  <c:v>35340</c:v>
                </c:pt>
                <c:pt idx="1764">
                  <c:v>35341</c:v>
                </c:pt>
                <c:pt idx="1765">
                  <c:v>35342</c:v>
                </c:pt>
                <c:pt idx="1766">
                  <c:v>35345</c:v>
                </c:pt>
                <c:pt idx="1767">
                  <c:v>35346</c:v>
                </c:pt>
                <c:pt idx="1768">
                  <c:v>35347</c:v>
                </c:pt>
                <c:pt idx="1769">
                  <c:v>35348</c:v>
                </c:pt>
                <c:pt idx="1770">
                  <c:v>35349</c:v>
                </c:pt>
                <c:pt idx="1771">
                  <c:v>35352</c:v>
                </c:pt>
                <c:pt idx="1772">
                  <c:v>35353</c:v>
                </c:pt>
                <c:pt idx="1773">
                  <c:v>35354</c:v>
                </c:pt>
                <c:pt idx="1774">
                  <c:v>35355</c:v>
                </c:pt>
                <c:pt idx="1775">
                  <c:v>35356</c:v>
                </c:pt>
                <c:pt idx="1776">
                  <c:v>35359</c:v>
                </c:pt>
                <c:pt idx="1777">
                  <c:v>35360</c:v>
                </c:pt>
                <c:pt idx="1778">
                  <c:v>35361</c:v>
                </c:pt>
                <c:pt idx="1779">
                  <c:v>35362</c:v>
                </c:pt>
                <c:pt idx="1780">
                  <c:v>35363</c:v>
                </c:pt>
                <c:pt idx="1781">
                  <c:v>35366</c:v>
                </c:pt>
                <c:pt idx="1782">
                  <c:v>35367</c:v>
                </c:pt>
                <c:pt idx="1783">
                  <c:v>35368</c:v>
                </c:pt>
                <c:pt idx="1784">
                  <c:v>35369</c:v>
                </c:pt>
                <c:pt idx="1785">
                  <c:v>35370</c:v>
                </c:pt>
                <c:pt idx="1786">
                  <c:v>35373</c:v>
                </c:pt>
                <c:pt idx="1787">
                  <c:v>35374</c:v>
                </c:pt>
                <c:pt idx="1788">
                  <c:v>35375</c:v>
                </c:pt>
                <c:pt idx="1789">
                  <c:v>35376</c:v>
                </c:pt>
                <c:pt idx="1790">
                  <c:v>35377</c:v>
                </c:pt>
                <c:pt idx="1791">
                  <c:v>35380</c:v>
                </c:pt>
                <c:pt idx="1792">
                  <c:v>35381</c:v>
                </c:pt>
                <c:pt idx="1793">
                  <c:v>35382</c:v>
                </c:pt>
                <c:pt idx="1794">
                  <c:v>35383</c:v>
                </c:pt>
                <c:pt idx="1795">
                  <c:v>35384</c:v>
                </c:pt>
                <c:pt idx="1796">
                  <c:v>35387</c:v>
                </c:pt>
                <c:pt idx="1797">
                  <c:v>35388</c:v>
                </c:pt>
                <c:pt idx="1798">
                  <c:v>35389</c:v>
                </c:pt>
                <c:pt idx="1799">
                  <c:v>35390</c:v>
                </c:pt>
                <c:pt idx="1800">
                  <c:v>35391</c:v>
                </c:pt>
                <c:pt idx="1801">
                  <c:v>35394</c:v>
                </c:pt>
                <c:pt idx="1802">
                  <c:v>35395</c:v>
                </c:pt>
                <c:pt idx="1803">
                  <c:v>35396</c:v>
                </c:pt>
                <c:pt idx="1804">
                  <c:v>35397</c:v>
                </c:pt>
                <c:pt idx="1805">
                  <c:v>35398</c:v>
                </c:pt>
                <c:pt idx="1806">
                  <c:v>35401</c:v>
                </c:pt>
                <c:pt idx="1807">
                  <c:v>35402</c:v>
                </c:pt>
                <c:pt idx="1808">
                  <c:v>35403</c:v>
                </c:pt>
                <c:pt idx="1809">
                  <c:v>35404</c:v>
                </c:pt>
                <c:pt idx="1810">
                  <c:v>35405</c:v>
                </c:pt>
                <c:pt idx="1811">
                  <c:v>35408</c:v>
                </c:pt>
                <c:pt idx="1812">
                  <c:v>35409</c:v>
                </c:pt>
                <c:pt idx="1813">
                  <c:v>35410</c:v>
                </c:pt>
                <c:pt idx="1814">
                  <c:v>35411</c:v>
                </c:pt>
                <c:pt idx="1815">
                  <c:v>35412</c:v>
                </c:pt>
                <c:pt idx="1816">
                  <c:v>35415</c:v>
                </c:pt>
                <c:pt idx="1817">
                  <c:v>35416</c:v>
                </c:pt>
                <c:pt idx="1818">
                  <c:v>35417</c:v>
                </c:pt>
                <c:pt idx="1819">
                  <c:v>35418</c:v>
                </c:pt>
                <c:pt idx="1820">
                  <c:v>35419</c:v>
                </c:pt>
                <c:pt idx="1821">
                  <c:v>35422</c:v>
                </c:pt>
                <c:pt idx="1822">
                  <c:v>35423</c:v>
                </c:pt>
                <c:pt idx="1823">
                  <c:v>35424</c:v>
                </c:pt>
                <c:pt idx="1824">
                  <c:v>35425</c:v>
                </c:pt>
                <c:pt idx="1825">
                  <c:v>35426</c:v>
                </c:pt>
                <c:pt idx="1826">
                  <c:v>35429</c:v>
                </c:pt>
                <c:pt idx="1827">
                  <c:v>35430</c:v>
                </c:pt>
                <c:pt idx="1828">
                  <c:v>35431</c:v>
                </c:pt>
                <c:pt idx="1829">
                  <c:v>35432</c:v>
                </c:pt>
                <c:pt idx="1830">
                  <c:v>35433</c:v>
                </c:pt>
                <c:pt idx="1831">
                  <c:v>35436</c:v>
                </c:pt>
                <c:pt idx="1832">
                  <c:v>35437</c:v>
                </c:pt>
                <c:pt idx="1833">
                  <c:v>35438</c:v>
                </c:pt>
                <c:pt idx="1834">
                  <c:v>35439</c:v>
                </c:pt>
                <c:pt idx="1835">
                  <c:v>35440</c:v>
                </c:pt>
                <c:pt idx="1836">
                  <c:v>35443</c:v>
                </c:pt>
                <c:pt idx="1837">
                  <c:v>35444</c:v>
                </c:pt>
                <c:pt idx="1838">
                  <c:v>35445</c:v>
                </c:pt>
                <c:pt idx="1839">
                  <c:v>35446</c:v>
                </c:pt>
                <c:pt idx="1840">
                  <c:v>35447</c:v>
                </c:pt>
                <c:pt idx="1841">
                  <c:v>35450</c:v>
                </c:pt>
                <c:pt idx="1842">
                  <c:v>35451</c:v>
                </c:pt>
                <c:pt idx="1843">
                  <c:v>35452</c:v>
                </c:pt>
                <c:pt idx="1844">
                  <c:v>35453</c:v>
                </c:pt>
                <c:pt idx="1845">
                  <c:v>35454</c:v>
                </c:pt>
                <c:pt idx="1846">
                  <c:v>35457</c:v>
                </c:pt>
                <c:pt idx="1847">
                  <c:v>35458</c:v>
                </c:pt>
                <c:pt idx="1848">
                  <c:v>35459</c:v>
                </c:pt>
                <c:pt idx="1849">
                  <c:v>35460</c:v>
                </c:pt>
                <c:pt idx="1850">
                  <c:v>35461</c:v>
                </c:pt>
                <c:pt idx="1851">
                  <c:v>35464</c:v>
                </c:pt>
                <c:pt idx="1852">
                  <c:v>35465</c:v>
                </c:pt>
                <c:pt idx="1853">
                  <c:v>35466</c:v>
                </c:pt>
                <c:pt idx="1854">
                  <c:v>35467</c:v>
                </c:pt>
                <c:pt idx="1855">
                  <c:v>35468</c:v>
                </c:pt>
                <c:pt idx="1856">
                  <c:v>35471</c:v>
                </c:pt>
                <c:pt idx="1857">
                  <c:v>35472</c:v>
                </c:pt>
                <c:pt idx="1858">
                  <c:v>35473</c:v>
                </c:pt>
                <c:pt idx="1859">
                  <c:v>35474</c:v>
                </c:pt>
                <c:pt idx="1860">
                  <c:v>35475</c:v>
                </c:pt>
                <c:pt idx="1861">
                  <c:v>35478</c:v>
                </c:pt>
                <c:pt idx="1862">
                  <c:v>35479</c:v>
                </c:pt>
                <c:pt idx="1863">
                  <c:v>35480</c:v>
                </c:pt>
                <c:pt idx="1864">
                  <c:v>35481</c:v>
                </c:pt>
                <c:pt idx="1865">
                  <c:v>35482</c:v>
                </c:pt>
                <c:pt idx="1866">
                  <c:v>35485</c:v>
                </c:pt>
                <c:pt idx="1867">
                  <c:v>35486</c:v>
                </c:pt>
                <c:pt idx="1868">
                  <c:v>35487</c:v>
                </c:pt>
                <c:pt idx="1869">
                  <c:v>35488</c:v>
                </c:pt>
                <c:pt idx="1870">
                  <c:v>35489</c:v>
                </c:pt>
                <c:pt idx="1871">
                  <c:v>35492</c:v>
                </c:pt>
                <c:pt idx="1872">
                  <c:v>35493</c:v>
                </c:pt>
                <c:pt idx="1873">
                  <c:v>35494</c:v>
                </c:pt>
                <c:pt idx="1874">
                  <c:v>35495</c:v>
                </c:pt>
                <c:pt idx="1875">
                  <c:v>35496</c:v>
                </c:pt>
                <c:pt idx="1876">
                  <c:v>35499</c:v>
                </c:pt>
                <c:pt idx="1877">
                  <c:v>35500</c:v>
                </c:pt>
                <c:pt idx="1878">
                  <c:v>35501</c:v>
                </c:pt>
                <c:pt idx="1879">
                  <c:v>35502</c:v>
                </c:pt>
                <c:pt idx="1880">
                  <c:v>35503</c:v>
                </c:pt>
                <c:pt idx="1881">
                  <c:v>35506</c:v>
                </c:pt>
                <c:pt idx="1882">
                  <c:v>35507</c:v>
                </c:pt>
                <c:pt idx="1883">
                  <c:v>35508</c:v>
                </c:pt>
                <c:pt idx="1884">
                  <c:v>35509</c:v>
                </c:pt>
                <c:pt idx="1885">
                  <c:v>35510</c:v>
                </c:pt>
                <c:pt idx="1886">
                  <c:v>35513</c:v>
                </c:pt>
                <c:pt idx="1887">
                  <c:v>35514</c:v>
                </c:pt>
                <c:pt idx="1888">
                  <c:v>35515</c:v>
                </c:pt>
                <c:pt idx="1889">
                  <c:v>35516</c:v>
                </c:pt>
                <c:pt idx="1890">
                  <c:v>35517</c:v>
                </c:pt>
                <c:pt idx="1891">
                  <c:v>35520</c:v>
                </c:pt>
                <c:pt idx="1892">
                  <c:v>35521</c:v>
                </c:pt>
                <c:pt idx="1893">
                  <c:v>35522</c:v>
                </c:pt>
                <c:pt idx="1894">
                  <c:v>35523</c:v>
                </c:pt>
                <c:pt idx="1895">
                  <c:v>35524</c:v>
                </c:pt>
                <c:pt idx="1896">
                  <c:v>35527</c:v>
                </c:pt>
                <c:pt idx="1897">
                  <c:v>35528</c:v>
                </c:pt>
                <c:pt idx="1898">
                  <c:v>35529</c:v>
                </c:pt>
                <c:pt idx="1899">
                  <c:v>35530</c:v>
                </c:pt>
                <c:pt idx="1900">
                  <c:v>35531</c:v>
                </c:pt>
                <c:pt idx="1901">
                  <c:v>35534</c:v>
                </c:pt>
                <c:pt idx="1902">
                  <c:v>35535</c:v>
                </c:pt>
                <c:pt idx="1903">
                  <c:v>35536</c:v>
                </c:pt>
                <c:pt idx="1904">
                  <c:v>35537</c:v>
                </c:pt>
                <c:pt idx="1905">
                  <c:v>35538</c:v>
                </c:pt>
                <c:pt idx="1906">
                  <c:v>35541</c:v>
                </c:pt>
                <c:pt idx="1907">
                  <c:v>35542</c:v>
                </c:pt>
                <c:pt idx="1908">
                  <c:v>35543</c:v>
                </c:pt>
                <c:pt idx="1909">
                  <c:v>35544</c:v>
                </c:pt>
                <c:pt idx="1910">
                  <c:v>35545</c:v>
                </c:pt>
                <c:pt idx="1911">
                  <c:v>35548</c:v>
                </c:pt>
                <c:pt idx="1912">
                  <c:v>35549</c:v>
                </c:pt>
                <c:pt idx="1913">
                  <c:v>35550</c:v>
                </c:pt>
                <c:pt idx="1914">
                  <c:v>35551</c:v>
                </c:pt>
                <c:pt idx="1915">
                  <c:v>35552</c:v>
                </c:pt>
                <c:pt idx="1916">
                  <c:v>35555</c:v>
                </c:pt>
                <c:pt idx="1917">
                  <c:v>35556</c:v>
                </c:pt>
                <c:pt idx="1918">
                  <c:v>35557</c:v>
                </c:pt>
                <c:pt idx="1919">
                  <c:v>35558</c:v>
                </c:pt>
                <c:pt idx="1920">
                  <c:v>35559</c:v>
                </c:pt>
                <c:pt idx="1921">
                  <c:v>35562</c:v>
                </c:pt>
                <c:pt idx="1922">
                  <c:v>35563</c:v>
                </c:pt>
                <c:pt idx="1923">
                  <c:v>35564</c:v>
                </c:pt>
                <c:pt idx="1924">
                  <c:v>35565</c:v>
                </c:pt>
                <c:pt idx="1925">
                  <c:v>35566</c:v>
                </c:pt>
                <c:pt idx="1926">
                  <c:v>35569</c:v>
                </c:pt>
                <c:pt idx="1927">
                  <c:v>35570</c:v>
                </c:pt>
                <c:pt idx="1928">
                  <c:v>35571</c:v>
                </c:pt>
                <c:pt idx="1929">
                  <c:v>35572</c:v>
                </c:pt>
                <c:pt idx="1930">
                  <c:v>35573</c:v>
                </c:pt>
                <c:pt idx="1931">
                  <c:v>35576</c:v>
                </c:pt>
                <c:pt idx="1932">
                  <c:v>35577</c:v>
                </c:pt>
                <c:pt idx="1933">
                  <c:v>35578</c:v>
                </c:pt>
                <c:pt idx="1934">
                  <c:v>35579</c:v>
                </c:pt>
                <c:pt idx="1935">
                  <c:v>35580</c:v>
                </c:pt>
                <c:pt idx="1936">
                  <c:v>35583</c:v>
                </c:pt>
                <c:pt idx="1937">
                  <c:v>35584</c:v>
                </c:pt>
                <c:pt idx="1938">
                  <c:v>35585</c:v>
                </c:pt>
                <c:pt idx="1939">
                  <c:v>35586</c:v>
                </c:pt>
                <c:pt idx="1940">
                  <c:v>35587</c:v>
                </c:pt>
                <c:pt idx="1941">
                  <c:v>35590</c:v>
                </c:pt>
                <c:pt idx="1942">
                  <c:v>35591</c:v>
                </c:pt>
                <c:pt idx="1943">
                  <c:v>35592</c:v>
                </c:pt>
                <c:pt idx="1944">
                  <c:v>35593</c:v>
                </c:pt>
                <c:pt idx="1945">
                  <c:v>35594</c:v>
                </c:pt>
                <c:pt idx="1946">
                  <c:v>35597</c:v>
                </c:pt>
                <c:pt idx="1947">
                  <c:v>35598</c:v>
                </c:pt>
                <c:pt idx="1948">
                  <c:v>35599</c:v>
                </c:pt>
                <c:pt idx="1949">
                  <c:v>35600</c:v>
                </c:pt>
                <c:pt idx="1950">
                  <c:v>35601</c:v>
                </c:pt>
                <c:pt idx="1951">
                  <c:v>35604</c:v>
                </c:pt>
                <c:pt idx="1952">
                  <c:v>35605</c:v>
                </c:pt>
                <c:pt idx="1953">
                  <c:v>35606</c:v>
                </c:pt>
                <c:pt idx="1954">
                  <c:v>35607</c:v>
                </c:pt>
                <c:pt idx="1955">
                  <c:v>35608</c:v>
                </c:pt>
                <c:pt idx="1956">
                  <c:v>35611</c:v>
                </c:pt>
                <c:pt idx="1957">
                  <c:v>35612</c:v>
                </c:pt>
                <c:pt idx="1958">
                  <c:v>35613</c:v>
                </c:pt>
                <c:pt idx="1959">
                  <c:v>35614</c:v>
                </c:pt>
                <c:pt idx="1960">
                  <c:v>35615</c:v>
                </c:pt>
                <c:pt idx="1961">
                  <c:v>35618</c:v>
                </c:pt>
                <c:pt idx="1962">
                  <c:v>35619</c:v>
                </c:pt>
                <c:pt idx="1963">
                  <c:v>35620</c:v>
                </c:pt>
                <c:pt idx="1964">
                  <c:v>35621</c:v>
                </c:pt>
                <c:pt idx="1965">
                  <c:v>35622</c:v>
                </c:pt>
                <c:pt idx="1966">
                  <c:v>35625</c:v>
                </c:pt>
                <c:pt idx="1967">
                  <c:v>35626</c:v>
                </c:pt>
                <c:pt idx="1968">
                  <c:v>35627</c:v>
                </c:pt>
                <c:pt idx="1969">
                  <c:v>35628</c:v>
                </c:pt>
                <c:pt idx="1970">
                  <c:v>35629</c:v>
                </c:pt>
                <c:pt idx="1971">
                  <c:v>35632</c:v>
                </c:pt>
                <c:pt idx="1972">
                  <c:v>35633</c:v>
                </c:pt>
                <c:pt idx="1973">
                  <c:v>35634</c:v>
                </c:pt>
                <c:pt idx="1974">
                  <c:v>35635</c:v>
                </c:pt>
                <c:pt idx="1975">
                  <c:v>35636</c:v>
                </c:pt>
                <c:pt idx="1976">
                  <c:v>35639</c:v>
                </c:pt>
                <c:pt idx="1977">
                  <c:v>35640</c:v>
                </c:pt>
                <c:pt idx="1978">
                  <c:v>35641</c:v>
                </c:pt>
                <c:pt idx="1979">
                  <c:v>35642</c:v>
                </c:pt>
                <c:pt idx="1980">
                  <c:v>35643</c:v>
                </c:pt>
                <c:pt idx="1981">
                  <c:v>35646</c:v>
                </c:pt>
                <c:pt idx="1982">
                  <c:v>35647</c:v>
                </c:pt>
                <c:pt idx="1983">
                  <c:v>35648</c:v>
                </c:pt>
                <c:pt idx="1984">
                  <c:v>35649</c:v>
                </c:pt>
                <c:pt idx="1985">
                  <c:v>35650</c:v>
                </c:pt>
                <c:pt idx="1986">
                  <c:v>35653</c:v>
                </c:pt>
                <c:pt idx="1987">
                  <c:v>35654</c:v>
                </c:pt>
                <c:pt idx="1988">
                  <c:v>35655</c:v>
                </c:pt>
                <c:pt idx="1989">
                  <c:v>35656</c:v>
                </c:pt>
                <c:pt idx="1990">
                  <c:v>35657</c:v>
                </c:pt>
                <c:pt idx="1991">
                  <c:v>35660</c:v>
                </c:pt>
                <c:pt idx="1992">
                  <c:v>35661</c:v>
                </c:pt>
                <c:pt idx="1993">
                  <c:v>35662</c:v>
                </c:pt>
                <c:pt idx="1994">
                  <c:v>35663</c:v>
                </c:pt>
                <c:pt idx="1995">
                  <c:v>35664</c:v>
                </c:pt>
                <c:pt idx="1996">
                  <c:v>35667</c:v>
                </c:pt>
                <c:pt idx="1997">
                  <c:v>35668</c:v>
                </c:pt>
                <c:pt idx="1998">
                  <c:v>35669</c:v>
                </c:pt>
                <c:pt idx="1999">
                  <c:v>35670</c:v>
                </c:pt>
                <c:pt idx="2000">
                  <c:v>35671</c:v>
                </c:pt>
                <c:pt idx="2001">
                  <c:v>35674</c:v>
                </c:pt>
                <c:pt idx="2002">
                  <c:v>35675</c:v>
                </c:pt>
                <c:pt idx="2003">
                  <c:v>35676</c:v>
                </c:pt>
                <c:pt idx="2004">
                  <c:v>35677</c:v>
                </c:pt>
                <c:pt idx="2005">
                  <c:v>35678</c:v>
                </c:pt>
                <c:pt idx="2006">
                  <c:v>35681</c:v>
                </c:pt>
                <c:pt idx="2007">
                  <c:v>35682</c:v>
                </c:pt>
                <c:pt idx="2008">
                  <c:v>35683</c:v>
                </c:pt>
                <c:pt idx="2009">
                  <c:v>35684</c:v>
                </c:pt>
                <c:pt idx="2010">
                  <c:v>35685</c:v>
                </c:pt>
                <c:pt idx="2011">
                  <c:v>35688</c:v>
                </c:pt>
                <c:pt idx="2012">
                  <c:v>35689</c:v>
                </c:pt>
                <c:pt idx="2013">
                  <c:v>35690</c:v>
                </c:pt>
                <c:pt idx="2014">
                  <c:v>35691</c:v>
                </c:pt>
                <c:pt idx="2015">
                  <c:v>35692</c:v>
                </c:pt>
                <c:pt idx="2016">
                  <c:v>35695</c:v>
                </c:pt>
                <c:pt idx="2017">
                  <c:v>35696</c:v>
                </c:pt>
                <c:pt idx="2018">
                  <c:v>35697</c:v>
                </c:pt>
                <c:pt idx="2019">
                  <c:v>35698</c:v>
                </c:pt>
                <c:pt idx="2020">
                  <c:v>35699</c:v>
                </c:pt>
                <c:pt idx="2021">
                  <c:v>35702</c:v>
                </c:pt>
                <c:pt idx="2022">
                  <c:v>35703</c:v>
                </c:pt>
                <c:pt idx="2023">
                  <c:v>35704</c:v>
                </c:pt>
                <c:pt idx="2024">
                  <c:v>35705</c:v>
                </c:pt>
                <c:pt idx="2025">
                  <c:v>35706</c:v>
                </c:pt>
                <c:pt idx="2026">
                  <c:v>35709</c:v>
                </c:pt>
                <c:pt idx="2027">
                  <c:v>35710</c:v>
                </c:pt>
                <c:pt idx="2028">
                  <c:v>35711</c:v>
                </c:pt>
                <c:pt idx="2029">
                  <c:v>35712</c:v>
                </c:pt>
                <c:pt idx="2030">
                  <c:v>35713</c:v>
                </c:pt>
                <c:pt idx="2031">
                  <c:v>35716</c:v>
                </c:pt>
                <c:pt idx="2032">
                  <c:v>35717</c:v>
                </c:pt>
                <c:pt idx="2033">
                  <c:v>35718</c:v>
                </c:pt>
                <c:pt idx="2034">
                  <c:v>35719</c:v>
                </c:pt>
                <c:pt idx="2035">
                  <c:v>35720</c:v>
                </c:pt>
                <c:pt idx="2036">
                  <c:v>35723</c:v>
                </c:pt>
                <c:pt idx="2037">
                  <c:v>35724</c:v>
                </c:pt>
                <c:pt idx="2038">
                  <c:v>35725</c:v>
                </c:pt>
                <c:pt idx="2039">
                  <c:v>35726</c:v>
                </c:pt>
                <c:pt idx="2040">
                  <c:v>35727</c:v>
                </c:pt>
                <c:pt idx="2041">
                  <c:v>35730</c:v>
                </c:pt>
                <c:pt idx="2042">
                  <c:v>35731</c:v>
                </c:pt>
                <c:pt idx="2043">
                  <c:v>35732</c:v>
                </c:pt>
                <c:pt idx="2044">
                  <c:v>35733</c:v>
                </c:pt>
                <c:pt idx="2045">
                  <c:v>35734</c:v>
                </c:pt>
                <c:pt idx="2046">
                  <c:v>35737</c:v>
                </c:pt>
                <c:pt idx="2047">
                  <c:v>35738</c:v>
                </c:pt>
                <c:pt idx="2048">
                  <c:v>35739</c:v>
                </c:pt>
                <c:pt idx="2049">
                  <c:v>35740</c:v>
                </c:pt>
                <c:pt idx="2050">
                  <c:v>35741</c:v>
                </c:pt>
                <c:pt idx="2051">
                  <c:v>35744</c:v>
                </c:pt>
                <c:pt idx="2052">
                  <c:v>35745</c:v>
                </c:pt>
                <c:pt idx="2053">
                  <c:v>35746</c:v>
                </c:pt>
                <c:pt idx="2054">
                  <c:v>35747</c:v>
                </c:pt>
                <c:pt idx="2055">
                  <c:v>35748</c:v>
                </c:pt>
                <c:pt idx="2056">
                  <c:v>35751</c:v>
                </c:pt>
                <c:pt idx="2057">
                  <c:v>35752</c:v>
                </c:pt>
                <c:pt idx="2058">
                  <c:v>35753</c:v>
                </c:pt>
                <c:pt idx="2059">
                  <c:v>35754</c:v>
                </c:pt>
                <c:pt idx="2060">
                  <c:v>35755</c:v>
                </c:pt>
                <c:pt idx="2061">
                  <c:v>35758</c:v>
                </c:pt>
                <c:pt idx="2062">
                  <c:v>35759</c:v>
                </c:pt>
                <c:pt idx="2063">
                  <c:v>35760</c:v>
                </c:pt>
                <c:pt idx="2064">
                  <c:v>35761</c:v>
                </c:pt>
                <c:pt idx="2065">
                  <c:v>35762</c:v>
                </c:pt>
                <c:pt idx="2066">
                  <c:v>35765</c:v>
                </c:pt>
                <c:pt idx="2067">
                  <c:v>35766</c:v>
                </c:pt>
                <c:pt idx="2068">
                  <c:v>35767</c:v>
                </c:pt>
                <c:pt idx="2069">
                  <c:v>35768</c:v>
                </c:pt>
                <c:pt idx="2070">
                  <c:v>35769</c:v>
                </c:pt>
                <c:pt idx="2071">
                  <c:v>35772</c:v>
                </c:pt>
                <c:pt idx="2072">
                  <c:v>35773</c:v>
                </c:pt>
                <c:pt idx="2073">
                  <c:v>35774</c:v>
                </c:pt>
                <c:pt idx="2074">
                  <c:v>35775</c:v>
                </c:pt>
                <c:pt idx="2075">
                  <c:v>35776</c:v>
                </c:pt>
                <c:pt idx="2076">
                  <c:v>35779</c:v>
                </c:pt>
                <c:pt idx="2077">
                  <c:v>35780</c:v>
                </c:pt>
                <c:pt idx="2078">
                  <c:v>35781</c:v>
                </c:pt>
                <c:pt idx="2079">
                  <c:v>35782</c:v>
                </c:pt>
                <c:pt idx="2080">
                  <c:v>35783</c:v>
                </c:pt>
                <c:pt idx="2081">
                  <c:v>35786</c:v>
                </c:pt>
                <c:pt idx="2082">
                  <c:v>35787</c:v>
                </c:pt>
                <c:pt idx="2083">
                  <c:v>35788</c:v>
                </c:pt>
                <c:pt idx="2084">
                  <c:v>35789</c:v>
                </c:pt>
                <c:pt idx="2085">
                  <c:v>35790</c:v>
                </c:pt>
                <c:pt idx="2086">
                  <c:v>35793</c:v>
                </c:pt>
                <c:pt idx="2087">
                  <c:v>35794</c:v>
                </c:pt>
                <c:pt idx="2088">
                  <c:v>35795</c:v>
                </c:pt>
                <c:pt idx="2089">
                  <c:v>35796</c:v>
                </c:pt>
                <c:pt idx="2090">
                  <c:v>35797</c:v>
                </c:pt>
                <c:pt idx="2091">
                  <c:v>35800</c:v>
                </c:pt>
                <c:pt idx="2092">
                  <c:v>35801</c:v>
                </c:pt>
                <c:pt idx="2093">
                  <c:v>35802</c:v>
                </c:pt>
                <c:pt idx="2094">
                  <c:v>35803</c:v>
                </c:pt>
                <c:pt idx="2095">
                  <c:v>35804</c:v>
                </c:pt>
                <c:pt idx="2096">
                  <c:v>35807</c:v>
                </c:pt>
                <c:pt idx="2097">
                  <c:v>35808</c:v>
                </c:pt>
                <c:pt idx="2098">
                  <c:v>35809</c:v>
                </c:pt>
                <c:pt idx="2099">
                  <c:v>35810</c:v>
                </c:pt>
                <c:pt idx="2100">
                  <c:v>35811</c:v>
                </c:pt>
                <c:pt idx="2101">
                  <c:v>35814</c:v>
                </c:pt>
                <c:pt idx="2102">
                  <c:v>35815</c:v>
                </c:pt>
                <c:pt idx="2103">
                  <c:v>35816</c:v>
                </c:pt>
                <c:pt idx="2104">
                  <c:v>35817</c:v>
                </c:pt>
                <c:pt idx="2105">
                  <c:v>35818</c:v>
                </c:pt>
                <c:pt idx="2106">
                  <c:v>35821</c:v>
                </c:pt>
                <c:pt idx="2107">
                  <c:v>35822</c:v>
                </c:pt>
                <c:pt idx="2108">
                  <c:v>35823</c:v>
                </c:pt>
                <c:pt idx="2109">
                  <c:v>35824</c:v>
                </c:pt>
                <c:pt idx="2110">
                  <c:v>35825</c:v>
                </c:pt>
                <c:pt idx="2111">
                  <c:v>35828</c:v>
                </c:pt>
                <c:pt idx="2112">
                  <c:v>35829</c:v>
                </c:pt>
                <c:pt idx="2113">
                  <c:v>35830</c:v>
                </c:pt>
                <c:pt idx="2114">
                  <c:v>35831</c:v>
                </c:pt>
                <c:pt idx="2115">
                  <c:v>35832</c:v>
                </c:pt>
                <c:pt idx="2116">
                  <c:v>35835</c:v>
                </c:pt>
                <c:pt idx="2117">
                  <c:v>35836</c:v>
                </c:pt>
                <c:pt idx="2118">
                  <c:v>35837</c:v>
                </c:pt>
                <c:pt idx="2119">
                  <c:v>35838</c:v>
                </c:pt>
                <c:pt idx="2120">
                  <c:v>35839</c:v>
                </c:pt>
                <c:pt idx="2121">
                  <c:v>35842</c:v>
                </c:pt>
                <c:pt idx="2122">
                  <c:v>35843</c:v>
                </c:pt>
                <c:pt idx="2123">
                  <c:v>35844</c:v>
                </c:pt>
                <c:pt idx="2124">
                  <c:v>35845</c:v>
                </c:pt>
                <c:pt idx="2125">
                  <c:v>35846</c:v>
                </c:pt>
                <c:pt idx="2126">
                  <c:v>35849</c:v>
                </c:pt>
                <c:pt idx="2127">
                  <c:v>35850</c:v>
                </c:pt>
                <c:pt idx="2128">
                  <c:v>35851</c:v>
                </c:pt>
                <c:pt idx="2129">
                  <c:v>35852</c:v>
                </c:pt>
                <c:pt idx="2130">
                  <c:v>35853</c:v>
                </c:pt>
                <c:pt idx="2131">
                  <c:v>35856</c:v>
                </c:pt>
                <c:pt idx="2132">
                  <c:v>35857</c:v>
                </c:pt>
                <c:pt idx="2133">
                  <c:v>35858</c:v>
                </c:pt>
                <c:pt idx="2134">
                  <c:v>35859</c:v>
                </c:pt>
                <c:pt idx="2135">
                  <c:v>35860</c:v>
                </c:pt>
                <c:pt idx="2136">
                  <c:v>35863</c:v>
                </c:pt>
                <c:pt idx="2137">
                  <c:v>35864</c:v>
                </c:pt>
                <c:pt idx="2138">
                  <c:v>35865</c:v>
                </c:pt>
                <c:pt idx="2139">
                  <c:v>35866</c:v>
                </c:pt>
                <c:pt idx="2140">
                  <c:v>35867</c:v>
                </c:pt>
                <c:pt idx="2141">
                  <c:v>35870</c:v>
                </c:pt>
                <c:pt idx="2142">
                  <c:v>35871</c:v>
                </c:pt>
                <c:pt idx="2143">
                  <c:v>35872</c:v>
                </c:pt>
                <c:pt idx="2144">
                  <c:v>35873</c:v>
                </c:pt>
                <c:pt idx="2145">
                  <c:v>35874</c:v>
                </c:pt>
                <c:pt idx="2146">
                  <c:v>35877</c:v>
                </c:pt>
                <c:pt idx="2147">
                  <c:v>35878</c:v>
                </c:pt>
                <c:pt idx="2148">
                  <c:v>35879</c:v>
                </c:pt>
                <c:pt idx="2149">
                  <c:v>35880</c:v>
                </c:pt>
                <c:pt idx="2150">
                  <c:v>35881</c:v>
                </c:pt>
                <c:pt idx="2151">
                  <c:v>35884</c:v>
                </c:pt>
                <c:pt idx="2152">
                  <c:v>35885</c:v>
                </c:pt>
                <c:pt idx="2153">
                  <c:v>35886</c:v>
                </c:pt>
                <c:pt idx="2154">
                  <c:v>35887</c:v>
                </c:pt>
                <c:pt idx="2155">
                  <c:v>35888</c:v>
                </c:pt>
                <c:pt idx="2156">
                  <c:v>35891</c:v>
                </c:pt>
                <c:pt idx="2157">
                  <c:v>35892</c:v>
                </c:pt>
                <c:pt idx="2158">
                  <c:v>35893</c:v>
                </c:pt>
                <c:pt idx="2159">
                  <c:v>35894</c:v>
                </c:pt>
                <c:pt idx="2160">
                  <c:v>35895</c:v>
                </c:pt>
                <c:pt idx="2161">
                  <c:v>35898</c:v>
                </c:pt>
                <c:pt idx="2162">
                  <c:v>35899</c:v>
                </c:pt>
                <c:pt idx="2163">
                  <c:v>35900</c:v>
                </c:pt>
                <c:pt idx="2164">
                  <c:v>35901</c:v>
                </c:pt>
                <c:pt idx="2165">
                  <c:v>35902</c:v>
                </c:pt>
                <c:pt idx="2166">
                  <c:v>35905</c:v>
                </c:pt>
                <c:pt idx="2167">
                  <c:v>35906</c:v>
                </c:pt>
                <c:pt idx="2168">
                  <c:v>35907</c:v>
                </c:pt>
                <c:pt idx="2169">
                  <c:v>35908</c:v>
                </c:pt>
                <c:pt idx="2170">
                  <c:v>35909</c:v>
                </c:pt>
                <c:pt idx="2171">
                  <c:v>35912</c:v>
                </c:pt>
                <c:pt idx="2172">
                  <c:v>35913</c:v>
                </c:pt>
                <c:pt idx="2173">
                  <c:v>35914</c:v>
                </c:pt>
                <c:pt idx="2174">
                  <c:v>35915</c:v>
                </c:pt>
                <c:pt idx="2175">
                  <c:v>35916</c:v>
                </c:pt>
                <c:pt idx="2176">
                  <c:v>35919</c:v>
                </c:pt>
                <c:pt idx="2177">
                  <c:v>35920</c:v>
                </c:pt>
                <c:pt idx="2178">
                  <c:v>35921</c:v>
                </c:pt>
                <c:pt idx="2179">
                  <c:v>35922</c:v>
                </c:pt>
                <c:pt idx="2180">
                  <c:v>35923</c:v>
                </c:pt>
                <c:pt idx="2181">
                  <c:v>35926</c:v>
                </c:pt>
                <c:pt idx="2182">
                  <c:v>35927</c:v>
                </c:pt>
                <c:pt idx="2183">
                  <c:v>35928</c:v>
                </c:pt>
                <c:pt idx="2184">
                  <c:v>35929</c:v>
                </c:pt>
                <c:pt idx="2185">
                  <c:v>35930</c:v>
                </c:pt>
                <c:pt idx="2186">
                  <c:v>35933</c:v>
                </c:pt>
                <c:pt idx="2187">
                  <c:v>35934</c:v>
                </c:pt>
                <c:pt idx="2188">
                  <c:v>35935</c:v>
                </c:pt>
                <c:pt idx="2189">
                  <c:v>35936</c:v>
                </c:pt>
                <c:pt idx="2190">
                  <c:v>35937</c:v>
                </c:pt>
                <c:pt idx="2191">
                  <c:v>35940</c:v>
                </c:pt>
                <c:pt idx="2192">
                  <c:v>35941</c:v>
                </c:pt>
                <c:pt idx="2193">
                  <c:v>35942</c:v>
                </c:pt>
                <c:pt idx="2194">
                  <c:v>35943</c:v>
                </c:pt>
                <c:pt idx="2195">
                  <c:v>35944</c:v>
                </c:pt>
                <c:pt idx="2196">
                  <c:v>35947</c:v>
                </c:pt>
                <c:pt idx="2197">
                  <c:v>35948</c:v>
                </c:pt>
                <c:pt idx="2198">
                  <c:v>35949</c:v>
                </c:pt>
                <c:pt idx="2199">
                  <c:v>35950</c:v>
                </c:pt>
                <c:pt idx="2200">
                  <c:v>35951</c:v>
                </c:pt>
                <c:pt idx="2201">
                  <c:v>35954</c:v>
                </c:pt>
                <c:pt idx="2202">
                  <c:v>35955</c:v>
                </c:pt>
                <c:pt idx="2203">
                  <c:v>35956</c:v>
                </c:pt>
                <c:pt idx="2204">
                  <c:v>35957</c:v>
                </c:pt>
                <c:pt idx="2205">
                  <c:v>35958</c:v>
                </c:pt>
                <c:pt idx="2206">
                  <c:v>35961</c:v>
                </c:pt>
                <c:pt idx="2207">
                  <c:v>35962</c:v>
                </c:pt>
                <c:pt idx="2208">
                  <c:v>35963</c:v>
                </c:pt>
                <c:pt idx="2209">
                  <c:v>35964</c:v>
                </c:pt>
                <c:pt idx="2210">
                  <c:v>35965</c:v>
                </c:pt>
                <c:pt idx="2211">
                  <c:v>35968</c:v>
                </c:pt>
                <c:pt idx="2212">
                  <c:v>35969</c:v>
                </c:pt>
                <c:pt idx="2213">
                  <c:v>35970</c:v>
                </c:pt>
                <c:pt idx="2214">
                  <c:v>35971</c:v>
                </c:pt>
                <c:pt idx="2215">
                  <c:v>35972</c:v>
                </c:pt>
                <c:pt idx="2216">
                  <c:v>35975</c:v>
                </c:pt>
                <c:pt idx="2217">
                  <c:v>35976</c:v>
                </c:pt>
                <c:pt idx="2218">
                  <c:v>35977</c:v>
                </c:pt>
                <c:pt idx="2219">
                  <c:v>35978</c:v>
                </c:pt>
                <c:pt idx="2220">
                  <c:v>35979</c:v>
                </c:pt>
                <c:pt idx="2221">
                  <c:v>35982</c:v>
                </c:pt>
                <c:pt idx="2222">
                  <c:v>35983</c:v>
                </c:pt>
                <c:pt idx="2223">
                  <c:v>35984</c:v>
                </c:pt>
                <c:pt idx="2224">
                  <c:v>35985</c:v>
                </c:pt>
                <c:pt idx="2225">
                  <c:v>35986</c:v>
                </c:pt>
                <c:pt idx="2226">
                  <c:v>35989</c:v>
                </c:pt>
                <c:pt idx="2227">
                  <c:v>35990</c:v>
                </c:pt>
                <c:pt idx="2228">
                  <c:v>35991</c:v>
                </c:pt>
                <c:pt idx="2229">
                  <c:v>35992</c:v>
                </c:pt>
                <c:pt idx="2230">
                  <c:v>35993</c:v>
                </c:pt>
                <c:pt idx="2231">
                  <c:v>35996</c:v>
                </c:pt>
                <c:pt idx="2232">
                  <c:v>35997</c:v>
                </c:pt>
                <c:pt idx="2233">
                  <c:v>35998</c:v>
                </c:pt>
                <c:pt idx="2234">
                  <c:v>35999</c:v>
                </c:pt>
                <c:pt idx="2235">
                  <c:v>36000</c:v>
                </c:pt>
                <c:pt idx="2236">
                  <c:v>36003</c:v>
                </c:pt>
                <c:pt idx="2237">
                  <c:v>36004</c:v>
                </c:pt>
                <c:pt idx="2238">
                  <c:v>36005</c:v>
                </c:pt>
                <c:pt idx="2239">
                  <c:v>36006</c:v>
                </c:pt>
                <c:pt idx="2240">
                  <c:v>36007</c:v>
                </c:pt>
                <c:pt idx="2241">
                  <c:v>36010</c:v>
                </c:pt>
                <c:pt idx="2242">
                  <c:v>36011</c:v>
                </c:pt>
                <c:pt idx="2243">
                  <c:v>36012</c:v>
                </c:pt>
                <c:pt idx="2244">
                  <c:v>36013</c:v>
                </c:pt>
                <c:pt idx="2245">
                  <c:v>36014</c:v>
                </c:pt>
                <c:pt idx="2246">
                  <c:v>36017</c:v>
                </c:pt>
                <c:pt idx="2247">
                  <c:v>36018</c:v>
                </c:pt>
                <c:pt idx="2248">
                  <c:v>36019</c:v>
                </c:pt>
                <c:pt idx="2249">
                  <c:v>36020</c:v>
                </c:pt>
                <c:pt idx="2250">
                  <c:v>36021</c:v>
                </c:pt>
                <c:pt idx="2251">
                  <c:v>36024</c:v>
                </c:pt>
                <c:pt idx="2252">
                  <c:v>36025</c:v>
                </c:pt>
                <c:pt idx="2253">
                  <c:v>36026</c:v>
                </c:pt>
                <c:pt idx="2254">
                  <c:v>36027</c:v>
                </c:pt>
                <c:pt idx="2255">
                  <c:v>36028</c:v>
                </c:pt>
                <c:pt idx="2256">
                  <c:v>36031</c:v>
                </c:pt>
                <c:pt idx="2257">
                  <c:v>36032</c:v>
                </c:pt>
                <c:pt idx="2258">
                  <c:v>36033</c:v>
                </c:pt>
                <c:pt idx="2259">
                  <c:v>36034</c:v>
                </c:pt>
                <c:pt idx="2260">
                  <c:v>36035</c:v>
                </c:pt>
                <c:pt idx="2261">
                  <c:v>36038</c:v>
                </c:pt>
                <c:pt idx="2262">
                  <c:v>36039</c:v>
                </c:pt>
                <c:pt idx="2263">
                  <c:v>36040</c:v>
                </c:pt>
                <c:pt idx="2264">
                  <c:v>36041</c:v>
                </c:pt>
                <c:pt idx="2265">
                  <c:v>36042</c:v>
                </c:pt>
                <c:pt idx="2266">
                  <c:v>36045</c:v>
                </c:pt>
                <c:pt idx="2267">
                  <c:v>36046</c:v>
                </c:pt>
                <c:pt idx="2268">
                  <c:v>36047</c:v>
                </c:pt>
                <c:pt idx="2269">
                  <c:v>36048</c:v>
                </c:pt>
                <c:pt idx="2270">
                  <c:v>36049</c:v>
                </c:pt>
                <c:pt idx="2271">
                  <c:v>36052</c:v>
                </c:pt>
                <c:pt idx="2272">
                  <c:v>36053</c:v>
                </c:pt>
                <c:pt idx="2273">
                  <c:v>36054</c:v>
                </c:pt>
                <c:pt idx="2274">
                  <c:v>36055</c:v>
                </c:pt>
                <c:pt idx="2275">
                  <c:v>36056</c:v>
                </c:pt>
                <c:pt idx="2276">
                  <c:v>36059</c:v>
                </c:pt>
                <c:pt idx="2277">
                  <c:v>36060</c:v>
                </c:pt>
                <c:pt idx="2278">
                  <c:v>36061</c:v>
                </c:pt>
                <c:pt idx="2279">
                  <c:v>36062</c:v>
                </c:pt>
                <c:pt idx="2280">
                  <c:v>36063</c:v>
                </c:pt>
                <c:pt idx="2281">
                  <c:v>36066</c:v>
                </c:pt>
                <c:pt idx="2282">
                  <c:v>36067</c:v>
                </c:pt>
                <c:pt idx="2283">
                  <c:v>36068</c:v>
                </c:pt>
                <c:pt idx="2284">
                  <c:v>36069</c:v>
                </c:pt>
                <c:pt idx="2285">
                  <c:v>36070</c:v>
                </c:pt>
                <c:pt idx="2286">
                  <c:v>36073</c:v>
                </c:pt>
                <c:pt idx="2287">
                  <c:v>36074</c:v>
                </c:pt>
                <c:pt idx="2288">
                  <c:v>36075</c:v>
                </c:pt>
                <c:pt idx="2289">
                  <c:v>36076</c:v>
                </c:pt>
                <c:pt idx="2290">
                  <c:v>36077</c:v>
                </c:pt>
                <c:pt idx="2291">
                  <c:v>36080</c:v>
                </c:pt>
                <c:pt idx="2292">
                  <c:v>36081</c:v>
                </c:pt>
                <c:pt idx="2293">
                  <c:v>36082</c:v>
                </c:pt>
                <c:pt idx="2294">
                  <c:v>36083</c:v>
                </c:pt>
                <c:pt idx="2295">
                  <c:v>36084</c:v>
                </c:pt>
                <c:pt idx="2296">
                  <c:v>36087</c:v>
                </c:pt>
                <c:pt idx="2297">
                  <c:v>36088</c:v>
                </c:pt>
                <c:pt idx="2298">
                  <c:v>36089</c:v>
                </c:pt>
                <c:pt idx="2299">
                  <c:v>36090</c:v>
                </c:pt>
                <c:pt idx="2300">
                  <c:v>36091</c:v>
                </c:pt>
                <c:pt idx="2301">
                  <c:v>36094</c:v>
                </c:pt>
                <c:pt idx="2302">
                  <c:v>36095</c:v>
                </c:pt>
                <c:pt idx="2303">
                  <c:v>36096</c:v>
                </c:pt>
                <c:pt idx="2304">
                  <c:v>36097</c:v>
                </c:pt>
                <c:pt idx="2305">
                  <c:v>36098</c:v>
                </c:pt>
                <c:pt idx="2306">
                  <c:v>36101</c:v>
                </c:pt>
                <c:pt idx="2307">
                  <c:v>36102</c:v>
                </c:pt>
                <c:pt idx="2308">
                  <c:v>36103</c:v>
                </c:pt>
                <c:pt idx="2309">
                  <c:v>36104</c:v>
                </c:pt>
                <c:pt idx="2310">
                  <c:v>36105</c:v>
                </c:pt>
                <c:pt idx="2311">
                  <c:v>36108</c:v>
                </c:pt>
                <c:pt idx="2312">
                  <c:v>36109</c:v>
                </c:pt>
                <c:pt idx="2313">
                  <c:v>36110</c:v>
                </c:pt>
                <c:pt idx="2314">
                  <c:v>36111</c:v>
                </c:pt>
                <c:pt idx="2315">
                  <c:v>36112</c:v>
                </c:pt>
                <c:pt idx="2316">
                  <c:v>36115</c:v>
                </c:pt>
                <c:pt idx="2317">
                  <c:v>36116</c:v>
                </c:pt>
                <c:pt idx="2318">
                  <c:v>36117</c:v>
                </c:pt>
                <c:pt idx="2319">
                  <c:v>36118</c:v>
                </c:pt>
                <c:pt idx="2320">
                  <c:v>36119</c:v>
                </c:pt>
                <c:pt idx="2321">
                  <c:v>36122</c:v>
                </c:pt>
                <c:pt idx="2322">
                  <c:v>36123</c:v>
                </c:pt>
                <c:pt idx="2323">
                  <c:v>36124</c:v>
                </c:pt>
                <c:pt idx="2324">
                  <c:v>36125</c:v>
                </c:pt>
                <c:pt idx="2325">
                  <c:v>36126</c:v>
                </c:pt>
                <c:pt idx="2326">
                  <c:v>36129</c:v>
                </c:pt>
                <c:pt idx="2327">
                  <c:v>36130</c:v>
                </c:pt>
                <c:pt idx="2328">
                  <c:v>36131</c:v>
                </c:pt>
                <c:pt idx="2329">
                  <c:v>36132</c:v>
                </c:pt>
                <c:pt idx="2330">
                  <c:v>36133</c:v>
                </c:pt>
                <c:pt idx="2331">
                  <c:v>36136</c:v>
                </c:pt>
                <c:pt idx="2332">
                  <c:v>36137</c:v>
                </c:pt>
                <c:pt idx="2333">
                  <c:v>36138</c:v>
                </c:pt>
                <c:pt idx="2334">
                  <c:v>36139</c:v>
                </c:pt>
                <c:pt idx="2335">
                  <c:v>36140</c:v>
                </c:pt>
                <c:pt idx="2336">
                  <c:v>36143</c:v>
                </c:pt>
                <c:pt idx="2337">
                  <c:v>36144</c:v>
                </c:pt>
                <c:pt idx="2338">
                  <c:v>36145</c:v>
                </c:pt>
                <c:pt idx="2339">
                  <c:v>36146</c:v>
                </c:pt>
                <c:pt idx="2340">
                  <c:v>36147</c:v>
                </c:pt>
                <c:pt idx="2341">
                  <c:v>36150</c:v>
                </c:pt>
                <c:pt idx="2342">
                  <c:v>36151</c:v>
                </c:pt>
                <c:pt idx="2343">
                  <c:v>36152</c:v>
                </c:pt>
                <c:pt idx="2344">
                  <c:v>36153</c:v>
                </c:pt>
                <c:pt idx="2345">
                  <c:v>36154</c:v>
                </c:pt>
                <c:pt idx="2346">
                  <c:v>36157</c:v>
                </c:pt>
                <c:pt idx="2347">
                  <c:v>36158</c:v>
                </c:pt>
                <c:pt idx="2348">
                  <c:v>36159</c:v>
                </c:pt>
                <c:pt idx="2349">
                  <c:v>36160</c:v>
                </c:pt>
                <c:pt idx="2350">
                  <c:v>36161</c:v>
                </c:pt>
                <c:pt idx="2351">
                  <c:v>36164</c:v>
                </c:pt>
                <c:pt idx="2352">
                  <c:v>36165</c:v>
                </c:pt>
                <c:pt idx="2353">
                  <c:v>36166</c:v>
                </c:pt>
                <c:pt idx="2354">
                  <c:v>36167</c:v>
                </c:pt>
                <c:pt idx="2355">
                  <c:v>36168</c:v>
                </c:pt>
                <c:pt idx="2356">
                  <c:v>36171</c:v>
                </c:pt>
                <c:pt idx="2357">
                  <c:v>36172</c:v>
                </c:pt>
                <c:pt idx="2358">
                  <c:v>36173</c:v>
                </c:pt>
                <c:pt idx="2359">
                  <c:v>36174</c:v>
                </c:pt>
                <c:pt idx="2360">
                  <c:v>36175</c:v>
                </c:pt>
                <c:pt idx="2361">
                  <c:v>36178</c:v>
                </c:pt>
                <c:pt idx="2362">
                  <c:v>36179</c:v>
                </c:pt>
                <c:pt idx="2363">
                  <c:v>36180</c:v>
                </c:pt>
                <c:pt idx="2364">
                  <c:v>36181</c:v>
                </c:pt>
                <c:pt idx="2365">
                  <c:v>36182</c:v>
                </c:pt>
                <c:pt idx="2366">
                  <c:v>36185</c:v>
                </c:pt>
                <c:pt idx="2367">
                  <c:v>36186</c:v>
                </c:pt>
                <c:pt idx="2368">
                  <c:v>36187</c:v>
                </c:pt>
                <c:pt idx="2369">
                  <c:v>36188</c:v>
                </c:pt>
                <c:pt idx="2370">
                  <c:v>36189</c:v>
                </c:pt>
                <c:pt idx="2371">
                  <c:v>36192</c:v>
                </c:pt>
                <c:pt idx="2372">
                  <c:v>36193</c:v>
                </c:pt>
                <c:pt idx="2373">
                  <c:v>36194</c:v>
                </c:pt>
                <c:pt idx="2374">
                  <c:v>36195</c:v>
                </c:pt>
                <c:pt idx="2375">
                  <c:v>36196</c:v>
                </c:pt>
                <c:pt idx="2376">
                  <c:v>36199</c:v>
                </c:pt>
                <c:pt idx="2377">
                  <c:v>36200</c:v>
                </c:pt>
                <c:pt idx="2378">
                  <c:v>36201</c:v>
                </c:pt>
                <c:pt idx="2379">
                  <c:v>36202</c:v>
                </c:pt>
                <c:pt idx="2380">
                  <c:v>36203</c:v>
                </c:pt>
                <c:pt idx="2381">
                  <c:v>36206</c:v>
                </c:pt>
                <c:pt idx="2382">
                  <c:v>36207</c:v>
                </c:pt>
                <c:pt idx="2383">
                  <c:v>36208</c:v>
                </c:pt>
                <c:pt idx="2384">
                  <c:v>36209</c:v>
                </c:pt>
                <c:pt idx="2385">
                  <c:v>36210</c:v>
                </c:pt>
                <c:pt idx="2386">
                  <c:v>36213</c:v>
                </c:pt>
                <c:pt idx="2387">
                  <c:v>36214</c:v>
                </c:pt>
                <c:pt idx="2388">
                  <c:v>36215</c:v>
                </c:pt>
                <c:pt idx="2389">
                  <c:v>36216</c:v>
                </c:pt>
                <c:pt idx="2390">
                  <c:v>36217</c:v>
                </c:pt>
                <c:pt idx="2391">
                  <c:v>36220</c:v>
                </c:pt>
                <c:pt idx="2392">
                  <c:v>36221</c:v>
                </c:pt>
                <c:pt idx="2393">
                  <c:v>36222</c:v>
                </c:pt>
                <c:pt idx="2394">
                  <c:v>36223</c:v>
                </c:pt>
                <c:pt idx="2395">
                  <c:v>36224</c:v>
                </c:pt>
                <c:pt idx="2396">
                  <c:v>36227</c:v>
                </c:pt>
                <c:pt idx="2397">
                  <c:v>36228</c:v>
                </c:pt>
                <c:pt idx="2398">
                  <c:v>36229</c:v>
                </c:pt>
                <c:pt idx="2399">
                  <c:v>36230</c:v>
                </c:pt>
                <c:pt idx="2400">
                  <c:v>36231</c:v>
                </c:pt>
                <c:pt idx="2401">
                  <c:v>36234</c:v>
                </c:pt>
                <c:pt idx="2402">
                  <c:v>36235</c:v>
                </c:pt>
                <c:pt idx="2403">
                  <c:v>36236</c:v>
                </c:pt>
                <c:pt idx="2404">
                  <c:v>36237</c:v>
                </c:pt>
                <c:pt idx="2405">
                  <c:v>36238</c:v>
                </c:pt>
                <c:pt idx="2406">
                  <c:v>36241</c:v>
                </c:pt>
                <c:pt idx="2407">
                  <c:v>36242</c:v>
                </c:pt>
                <c:pt idx="2408">
                  <c:v>36243</c:v>
                </c:pt>
                <c:pt idx="2409">
                  <c:v>36244</c:v>
                </c:pt>
                <c:pt idx="2410">
                  <c:v>36245</c:v>
                </c:pt>
                <c:pt idx="2411">
                  <c:v>36248</c:v>
                </c:pt>
                <c:pt idx="2412">
                  <c:v>36249</c:v>
                </c:pt>
                <c:pt idx="2413">
                  <c:v>36250</c:v>
                </c:pt>
                <c:pt idx="2414">
                  <c:v>36251</c:v>
                </c:pt>
                <c:pt idx="2415">
                  <c:v>36252</c:v>
                </c:pt>
                <c:pt idx="2416">
                  <c:v>36255</c:v>
                </c:pt>
                <c:pt idx="2417">
                  <c:v>36256</c:v>
                </c:pt>
                <c:pt idx="2418">
                  <c:v>36257</c:v>
                </c:pt>
                <c:pt idx="2419">
                  <c:v>36258</c:v>
                </c:pt>
                <c:pt idx="2420">
                  <c:v>36259</c:v>
                </c:pt>
                <c:pt idx="2421">
                  <c:v>36262</c:v>
                </c:pt>
                <c:pt idx="2422">
                  <c:v>36263</c:v>
                </c:pt>
                <c:pt idx="2423">
                  <c:v>36264</c:v>
                </c:pt>
                <c:pt idx="2424">
                  <c:v>36265</c:v>
                </c:pt>
                <c:pt idx="2425">
                  <c:v>36266</c:v>
                </c:pt>
                <c:pt idx="2426">
                  <c:v>36269</c:v>
                </c:pt>
                <c:pt idx="2427">
                  <c:v>36270</c:v>
                </c:pt>
                <c:pt idx="2428">
                  <c:v>36271</c:v>
                </c:pt>
                <c:pt idx="2429">
                  <c:v>36272</c:v>
                </c:pt>
                <c:pt idx="2430">
                  <c:v>36273</c:v>
                </c:pt>
                <c:pt idx="2431">
                  <c:v>36276</c:v>
                </c:pt>
                <c:pt idx="2432">
                  <c:v>36277</c:v>
                </c:pt>
                <c:pt idx="2433">
                  <c:v>36278</c:v>
                </c:pt>
                <c:pt idx="2434">
                  <c:v>36279</c:v>
                </c:pt>
                <c:pt idx="2435">
                  <c:v>36280</c:v>
                </c:pt>
                <c:pt idx="2436">
                  <c:v>36283</c:v>
                </c:pt>
                <c:pt idx="2437">
                  <c:v>36284</c:v>
                </c:pt>
                <c:pt idx="2438">
                  <c:v>36285</c:v>
                </c:pt>
                <c:pt idx="2439">
                  <c:v>36286</c:v>
                </c:pt>
                <c:pt idx="2440">
                  <c:v>36287</c:v>
                </c:pt>
                <c:pt idx="2441">
                  <c:v>36290</c:v>
                </c:pt>
                <c:pt idx="2442">
                  <c:v>36291</c:v>
                </c:pt>
                <c:pt idx="2443">
                  <c:v>36292</c:v>
                </c:pt>
                <c:pt idx="2444">
                  <c:v>36293</c:v>
                </c:pt>
                <c:pt idx="2445">
                  <c:v>36294</c:v>
                </c:pt>
                <c:pt idx="2446">
                  <c:v>36297</c:v>
                </c:pt>
                <c:pt idx="2447">
                  <c:v>36298</c:v>
                </c:pt>
                <c:pt idx="2448">
                  <c:v>36299</c:v>
                </c:pt>
                <c:pt idx="2449">
                  <c:v>36300</c:v>
                </c:pt>
                <c:pt idx="2450">
                  <c:v>36301</c:v>
                </c:pt>
                <c:pt idx="2451">
                  <c:v>36304</c:v>
                </c:pt>
                <c:pt idx="2452">
                  <c:v>36305</c:v>
                </c:pt>
                <c:pt idx="2453">
                  <c:v>36306</c:v>
                </c:pt>
                <c:pt idx="2454">
                  <c:v>36307</c:v>
                </c:pt>
                <c:pt idx="2455">
                  <c:v>36308</c:v>
                </c:pt>
                <c:pt idx="2456">
                  <c:v>36311</c:v>
                </c:pt>
                <c:pt idx="2457">
                  <c:v>36312</c:v>
                </c:pt>
                <c:pt idx="2458">
                  <c:v>36313</c:v>
                </c:pt>
                <c:pt idx="2459">
                  <c:v>36314</c:v>
                </c:pt>
                <c:pt idx="2460">
                  <c:v>36315</c:v>
                </c:pt>
                <c:pt idx="2461">
                  <c:v>36318</c:v>
                </c:pt>
                <c:pt idx="2462">
                  <c:v>36319</c:v>
                </c:pt>
                <c:pt idx="2463">
                  <c:v>36320</c:v>
                </c:pt>
                <c:pt idx="2464">
                  <c:v>36321</c:v>
                </c:pt>
                <c:pt idx="2465">
                  <c:v>36322</c:v>
                </c:pt>
                <c:pt idx="2466">
                  <c:v>36325</c:v>
                </c:pt>
                <c:pt idx="2467">
                  <c:v>36326</c:v>
                </c:pt>
                <c:pt idx="2468">
                  <c:v>36327</c:v>
                </c:pt>
                <c:pt idx="2469">
                  <c:v>36328</c:v>
                </c:pt>
                <c:pt idx="2470">
                  <c:v>36329</c:v>
                </c:pt>
                <c:pt idx="2471">
                  <c:v>36332</c:v>
                </c:pt>
                <c:pt idx="2472">
                  <c:v>36333</c:v>
                </c:pt>
                <c:pt idx="2473">
                  <c:v>36334</c:v>
                </c:pt>
                <c:pt idx="2474">
                  <c:v>36335</c:v>
                </c:pt>
                <c:pt idx="2475">
                  <c:v>36336</c:v>
                </c:pt>
                <c:pt idx="2476">
                  <c:v>36339</c:v>
                </c:pt>
                <c:pt idx="2477">
                  <c:v>36340</c:v>
                </c:pt>
                <c:pt idx="2478">
                  <c:v>36341</c:v>
                </c:pt>
                <c:pt idx="2479">
                  <c:v>36342</c:v>
                </c:pt>
                <c:pt idx="2480">
                  <c:v>36343</c:v>
                </c:pt>
                <c:pt idx="2481">
                  <c:v>36346</c:v>
                </c:pt>
                <c:pt idx="2482">
                  <c:v>36347</c:v>
                </c:pt>
                <c:pt idx="2483">
                  <c:v>36348</c:v>
                </c:pt>
                <c:pt idx="2484">
                  <c:v>36349</c:v>
                </c:pt>
                <c:pt idx="2485">
                  <c:v>36350</c:v>
                </c:pt>
                <c:pt idx="2486">
                  <c:v>36353</c:v>
                </c:pt>
                <c:pt idx="2487">
                  <c:v>36354</c:v>
                </c:pt>
                <c:pt idx="2488">
                  <c:v>36355</c:v>
                </c:pt>
                <c:pt idx="2489">
                  <c:v>36356</c:v>
                </c:pt>
                <c:pt idx="2490">
                  <c:v>36357</c:v>
                </c:pt>
                <c:pt idx="2491">
                  <c:v>36360</c:v>
                </c:pt>
                <c:pt idx="2492">
                  <c:v>36361</c:v>
                </c:pt>
                <c:pt idx="2493">
                  <c:v>36362</c:v>
                </c:pt>
                <c:pt idx="2494">
                  <c:v>36363</c:v>
                </c:pt>
                <c:pt idx="2495">
                  <c:v>36364</c:v>
                </c:pt>
                <c:pt idx="2496">
                  <c:v>36367</c:v>
                </c:pt>
                <c:pt idx="2497">
                  <c:v>36368</c:v>
                </c:pt>
                <c:pt idx="2498">
                  <c:v>36369</c:v>
                </c:pt>
                <c:pt idx="2499">
                  <c:v>36370</c:v>
                </c:pt>
                <c:pt idx="2500">
                  <c:v>36371</c:v>
                </c:pt>
                <c:pt idx="2501">
                  <c:v>36374</c:v>
                </c:pt>
                <c:pt idx="2502">
                  <c:v>36375</c:v>
                </c:pt>
                <c:pt idx="2503">
                  <c:v>36376</c:v>
                </c:pt>
                <c:pt idx="2504">
                  <c:v>36377</c:v>
                </c:pt>
                <c:pt idx="2505">
                  <c:v>36378</c:v>
                </c:pt>
                <c:pt idx="2506">
                  <c:v>36381</c:v>
                </c:pt>
                <c:pt idx="2507">
                  <c:v>36382</c:v>
                </c:pt>
                <c:pt idx="2508">
                  <c:v>36383</c:v>
                </c:pt>
                <c:pt idx="2509">
                  <c:v>36384</c:v>
                </c:pt>
                <c:pt idx="2510">
                  <c:v>36385</c:v>
                </c:pt>
                <c:pt idx="2511">
                  <c:v>36388</c:v>
                </c:pt>
                <c:pt idx="2512">
                  <c:v>36389</c:v>
                </c:pt>
                <c:pt idx="2513">
                  <c:v>36390</c:v>
                </c:pt>
                <c:pt idx="2514">
                  <c:v>36391</c:v>
                </c:pt>
                <c:pt idx="2515">
                  <c:v>36392</c:v>
                </c:pt>
                <c:pt idx="2516">
                  <c:v>36395</c:v>
                </c:pt>
                <c:pt idx="2517">
                  <c:v>36396</c:v>
                </c:pt>
                <c:pt idx="2518">
                  <c:v>36397</c:v>
                </c:pt>
                <c:pt idx="2519">
                  <c:v>36398</c:v>
                </c:pt>
                <c:pt idx="2520">
                  <c:v>36399</c:v>
                </c:pt>
                <c:pt idx="2521">
                  <c:v>36402</c:v>
                </c:pt>
                <c:pt idx="2522">
                  <c:v>36403</c:v>
                </c:pt>
                <c:pt idx="2523">
                  <c:v>36404</c:v>
                </c:pt>
                <c:pt idx="2524">
                  <c:v>36405</c:v>
                </c:pt>
                <c:pt idx="2525">
                  <c:v>36406</c:v>
                </c:pt>
                <c:pt idx="2526">
                  <c:v>36409</c:v>
                </c:pt>
                <c:pt idx="2527">
                  <c:v>36410</c:v>
                </c:pt>
                <c:pt idx="2528">
                  <c:v>36411</c:v>
                </c:pt>
                <c:pt idx="2529">
                  <c:v>36412</c:v>
                </c:pt>
                <c:pt idx="2530">
                  <c:v>36413</c:v>
                </c:pt>
                <c:pt idx="2531">
                  <c:v>36416</c:v>
                </c:pt>
                <c:pt idx="2532">
                  <c:v>36417</c:v>
                </c:pt>
                <c:pt idx="2533">
                  <c:v>36418</c:v>
                </c:pt>
                <c:pt idx="2534">
                  <c:v>36419</c:v>
                </c:pt>
                <c:pt idx="2535">
                  <c:v>36420</c:v>
                </c:pt>
                <c:pt idx="2536">
                  <c:v>36423</c:v>
                </c:pt>
                <c:pt idx="2537">
                  <c:v>36424</c:v>
                </c:pt>
                <c:pt idx="2538">
                  <c:v>36425</c:v>
                </c:pt>
                <c:pt idx="2539">
                  <c:v>36426</c:v>
                </c:pt>
                <c:pt idx="2540">
                  <c:v>36427</c:v>
                </c:pt>
                <c:pt idx="2541">
                  <c:v>36430</c:v>
                </c:pt>
                <c:pt idx="2542">
                  <c:v>36431</c:v>
                </c:pt>
                <c:pt idx="2543">
                  <c:v>36432</c:v>
                </c:pt>
                <c:pt idx="2544">
                  <c:v>36433</c:v>
                </c:pt>
                <c:pt idx="2545">
                  <c:v>36434</c:v>
                </c:pt>
                <c:pt idx="2546">
                  <c:v>36437</c:v>
                </c:pt>
                <c:pt idx="2547">
                  <c:v>36438</c:v>
                </c:pt>
                <c:pt idx="2548">
                  <c:v>36439</c:v>
                </c:pt>
                <c:pt idx="2549">
                  <c:v>36440</c:v>
                </c:pt>
                <c:pt idx="2550">
                  <c:v>36441</c:v>
                </c:pt>
                <c:pt idx="2551">
                  <c:v>36444</c:v>
                </c:pt>
                <c:pt idx="2552">
                  <c:v>36445</c:v>
                </c:pt>
                <c:pt idx="2553">
                  <c:v>36446</c:v>
                </c:pt>
                <c:pt idx="2554">
                  <c:v>36447</c:v>
                </c:pt>
                <c:pt idx="2555">
                  <c:v>36448</c:v>
                </c:pt>
                <c:pt idx="2556">
                  <c:v>36451</c:v>
                </c:pt>
                <c:pt idx="2557">
                  <c:v>36452</c:v>
                </c:pt>
                <c:pt idx="2558">
                  <c:v>36453</c:v>
                </c:pt>
                <c:pt idx="2559">
                  <c:v>36454</c:v>
                </c:pt>
                <c:pt idx="2560">
                  <c:v>36455</c:v>
                </c:pt>
                <c:pt idx="2561">
                  <c:v>36458</c:v>
                </c:pt>
                <c:pt idx="2562">
                  <c:v>36459</c:v>
                </c:pt>
                <c:pt idx="2563">
                  <c:v>36460</c:v>
                </c:pt>
                <c:pt idx="2564">
                  <c:v>36461</c:v>
                </c:pt>
                <c:pt idx="2565">
                  <c:v>36462</c:v>
                </c:pt>
                <c:pt idx="2566">
                  <c:v>36465</c:v>
                </c:pt>
                <c:pt idx="2567">
                  <c:v>36466</c:v>
                </c:pt>
                <c:pt idx="2568">
                  <c:v>36467</c:v>
                </c:pt>
                <c:pt idx="2569">
                  <c:v>36468</c:v>
                </c:pt>
                <c:pt idx="2570">
                  <c:v>36469</c:v>
                </c:pt>
                <c:pt idx="2571">
                  <c:v>36472</c:v>
                </c:pt>
                <c:pt idx="2572">
                  <c:v>36473</c:v>
                </c:pt>
                <c:pt idx="2573">
                  <c:v>36474</c:v>
                </c:pt>
                <c:pt idx="2574">
                  <c:v>36475</c:v>
                </c:pt>
                <c:pt idx="2575">
                  <c:v>36476</c:v>
                </c:pt>
                <c:pt idx="2576">
                  <c:v>36479</c:v>
                </c:pt>
                <c:pt idx="2577">
                  <c:v>36480</c:v>
                </c:pt>
                <c:pt idx="2578">
                  <c:v>36481</c:v>
                </c:pt>
                <c:pt idx="2579">
                  <c:v>36482</c:v>
                </c:pt>
                <c:pt idx="2580">
                  <c:v>36483</c:v>
                </c:pt>
                <c:pt idx="2581">
                  <c:v>36486</c:v>
                </c:pt>
                <c:pt idx="2582">
                  <c:v>36487</c:v>
                </c:pt>
                <c:pt idx="2583">
                  <c:v>36488</c:v>
                </c:pt>
                <c:pt idx="2584">
                  <c:v>36489</c:v>
                </c:pt>
                <c:pt idx="2585">
                  <c:v>36490</c:v>
                </c:pt>
                <c:pt idx="2586">
                  <c:v>36493</c:v>
                </c:pt>
                <c:pt idx="2587">
                  <c:v>36494</c:v>
                </c:pt>
                <c:pt idx="2588">
                  <c:v>36495</c:v>
                </c:pt>
                <c:pt idx="2589">
                  <c:v>36496</c:v>
                </c:pt>
                <c:pt idx="2590">
                  <c:v>36497</c:v>
                </c:pt>
                <c:pt idx="2591">
                  <c:v>36500</c:v>
                </c:pt>
                <c:pt idx="2592">
                  <c:v>36501</c:v>
                </c:pt>
                <c:pt idx="2593">
                  <c:v>36502</c:v>
                </c:pt>
                <c:pt idx="2594">
                  <c:v>36503</c:v>
                </c:pt>
                <c:pt idx="2595">
                  <c:v>36504</c:v>
                </c:pt>
                <c:pt idx="2596">
                  <c:v>36507</c:v>
                </c:pt>
                <c:pt idx="2597">
                  <c:v>36508</c:v>
                </c:pt>
                <c:pt idx="2598">
                  <c:v>36509</c:v>
                </c:pt>
                <c:pt idx="2599">
                  <c:v>36510</c:v>
                </c:pt>
                <c:pt idx="2600">
                  <c:v>36511</c:v>
                </c:pt>
                <c:pt idx="2601">
                  <c:v>36514</c:v>
                </c:pt>
                <c:pt idx="2602">
                  <c:v>36515</c:v>
                </c:pt>
                <c:pt idx="2603">
                  <c:v>36516</c:v>
                </c:pt>
                <c:pt idx="2604">
                  <c:v>36517</c:v>
                </c:pt>
                <c:pt idx="2605">
                  <c:v>36518</c:v>
                </c:pt>
                <c:pt idx="2606">
                  <c:v>36521</c:v>
                </c:pt>
                <c:pt idx="2607">
                  <c:v>36522</c:v>
                </c:pt>
                <c:pt idx="2608">
                  <c:v>36523</c:v>
                </c:pt>
                <c:pt idx="2609">
                  <c:v>36524</c:v>
                </c:pt>
                <c:pt idx="2610">
                  <c:v>36525</c:v>
                </c:pt>
                <c:pt idx="2611">
                  <c:v>36528</c:v>
                </c:pt>
                <c:pt idx="2612">
                  <c:v>36529</c:v>
                </c:pt>
                <c:pt idx="2613">
                  <c:v>36530</c:v>
                </c:pt>
                <c:pt idx="2614">
                  <c:v>36531</c:v>
                </c:pt>
                <c:pt idx="2615">
                  <c:v>36532</c:v>
                </c:pt>
                <c:pt idx="2616">
                  <c:v>36535</c:v>
                </c:pt>
                <c:pt idx="2617">
                  <c:v>36536</c:v>
                </c:pt>
                <c:pt idx="2618">
                  <c:v>36537</c:v>
                </c:pt>
                <c:pt idx="2619">
                  <c:v>36538</c:v>
                </c:pt>
                <c:pt idx="2620">
                  <c:v>36539</c:v>
                </c:pt>
                <c:pt idx="2621">
                  <c:v>36542</c:v>
                </c:pt>
                <c:pt idx="2622">
                  <c:v>36543</c:v>
                </c:pt>
                <c:pt idx="2623">
                  <c:v>36544</c:v>
                </c:pt>
                <c:pt idx="2624">
                  <c:v>36545</c:v>
                </c:pt>
                <c:pt idx="2625">
                  <c:v>36546</c:v>
                </c:pt>
                <c:pt idx="2626">
                  <c:v>36549</c:v>
                </c:pt>
                <c:pt idx="2627">
                  <c:v>36550</c:v>
                </c:pt>
                <c:pt idx="2628">
                  <c:v>36551</c:v>
                </c:pt>
                <c:pt idx="2629">
                  <c:v>36552</c:v>
                </c:pt>
                <c:pt idx="2630">
                  <c:v>36553</c:v>
                </c:pt>
                <c:pt idx="2631">
                  <c:v>36556</c:v>
                </c:pt>
                <c:pt idx="2632">
                  <c:v>36557</c:v>
                </c:pt>
                <c:pt idx="2633">
                  <c:v>36558</c:v>
                </c:pt>
                <c:pt idx="2634">
                  <c:v>36559</c:v>
                </c:pt>
                <c:pt idx="2635">
                  <c:v>36560</c:v>
                </c:pt>
                <c:pt idx="2636">
                  <c:v>36563</c:v>
                </c:pt>
                <c:pt idx="2637">
                  <c:v>36564</c:v>
                </c:pt>
                <c:pt idx="2638">
                  <c:v>36565</c:v>
                </c:pt>
                <c:pt idx="2639">
                  <c:v>36566</c:v>
                </c:pt>
                <c:pt idx="2640">
                  <c:v>36567</c:v>
                </c:pt>
                <c:pt idx="2641">
                  <c:v>36570</c:v>
                </c:pt>
                <c:pt idx="2642">
                  <c:v>36571</c:v>
                </c:pt>
                <c:pt idx="2643">
                  <c:v>36572</c:v>
                </c:pt>
                <c:pt idx="2644">
                  <c:v>36573</c:v>
                </c:pt>
                <c:pt idx="2645">
                  <c:v>36574</c:v>
                </c:pt>
                <c:pt idx="2646">
                  <c:v>36577</c:v>
                </c:pt>
                <c:pt idx="2647">
                  <c:v>36578</c:v>
                </c:pt>
                <c:pt idx="2648">
                  <c:v>36579</c:v>
                </c:pt>
                <c:pt idx="2649">
                  <c:v>36580</c:v>
                </c:pt>
                <c:pt idx="2650">
                  <c:v>36581</c:v>
                </c:pt>
                <c:pt idx="2651">
                  <c:v>36584</c:v>
                </c:pt>
                <c:pt idx="2652">
                  <c:v>36585</c:v>
                </c:pt>
                <c:pt idx="2653">
                  <c:v>36586</c:v>
                </c:pt>
                <c:pt idx="2654">
                  <c:v>36587</c:v>
                </c:pt>
                <c:pt idx="2655">
                  <c:v>36588</c:v>
                </c:pt>
                <c:pt idx="2656">
                  <c:v>36591</c:v>
                </c:pt>
                <c:pt idx="2657">
                  <c:v>36592</c:v>
                </c:pt>
                <c:pt idx="2658">
                  <c:v>36593</c:v>
                </c:pt>
                <c:pt idx="2659">
                  <c:v>36594</c:v>
                </c:pt>
                <c:pt idx="2660">
                  <c:v>36595</c:v>
                </c:pt>
                <c:pt idx="2661">
                  <c:v>36598</c:v>
                </c:pt>
                <c:pt idx="2662">
                  <c:v>36599</c:v>
                </c:pt>
                <c:pt idx="2663">
                  <c:v>36600</c:v>
                </c:pt>
                <c:pt idx="2664">
                  <c:v>36601</c:v>
                </c:pt>
                <c:pt idx="2665">
                  <c:v>36602</c:v>
                </c:pt>
                <c:pt idx="2666">
                  <c:v>36605</c:v>
                </c:pt>
                <c:pt idx="2667">
                  <c:v>36606</c:v>
                </c:pt>
                <c:pt idx="2668">
                  <c:v>36607</c:v>
                </c:pt>
                <c:pt idx="2669">
                  <c:v>36608</c:v>
                </c:pt>
                <c:pt idx="2670">
                  <c:v>36609</c:v>
                </c:pt>
                <c:pt idx="2671">
                  <c:v>36612</c:v>
                </c:pt>
                <c:pt idx="2672">
                  <c:v>36613</c:v>
                </c:pt>
                <c:pt idx="2673">
                  <c:v>36614</c:v>
                </c:pt>
                <c:pt idx="2674">
                  <c:v>36615</c:v>
                </c:pt>
                <c:pt idx="2675">
                  <c:v>36616</c:v>
                </c:pt>
                <c:pt idx="2676">
                  <c:v>36619</c:v>
                </c:pt>
                <c:pt idx="2677">
                  <c:v>36620</c:v>
                </c:pt>
                <c:pt idx="2678">
                  <c:v>36621</c:v>
                </c:pt>
                <c:pt idx="2679">
                  <c:v>36622</c:v>
                </c:pt>
                <c:pt idx="2680">
                  <c:v>36623</c:v>
                </c:pt>
                <c:pt idx="2681">
                  <c:v>36626</c:v>
                </c:pt>
                <c:pt idx="2682">
                  <c:v>36627</c:v>
                </c:pt>
                <c:pt idx="2683">
                  <c:v>36628</c:v>
                </c:pt>
                <c:pt idx="2684">
                  <c:v>36629</c:v>
                </c:pt>
                <c:pt idx="2685">
                  <c:v>36630</c:v>
                </c:pt>
                <c:pt idx="2686">
                  <c:v>36633</c:v>
                </c:pt>
                <c:pt idx="2687">
                  <c:v>36634</c:v>
                </c:pt>
                <c:pt idx="2688">
                  <c:v>36635</c:v>
                </c:pt>
                <c:pt idx="2689">
                  <c:v>36636</c:v>
                </c:pt>
                <c:pt idx="2690">
                  <c:v>36637</c:v>
                </c:pt>
                <c:pt idx="2691">
                  <c:v>36640</c:v>
                </c:pt>
                <c:pt idx="2692">
                  <c:v>36641</c:v>
                </c:pt>
                <c:pt idx="2693">
                  <c:v>36642</c:v>
                </c:pt>
                <c:pt idx="2694">
                  <c:v>36643</c:v>
                </c:pt>
                <c:pt idx="2695">
                  <c:v>36644</c:v>
                </c:pt>
                <c:pt idx="2696">
                  <c:v>36647</c:v>
                </c:pt>
                <c:pt idx="2697">
                  <c:v>36648</c:v>
                </c:pt>
                <c:pt idx="2698">
                  <c:v>36649</c:v>
                </c:pt>
                <c:pt idx="2699">
                  <c:v>36650</c:v>
                </c:pt>
                <c:pt idx="2700">
                  <c:v>36651</c:v>
                </c:pt>
                <c:pt idx="2701">
                  <c:v>36654</c:v>
                </c:pt>
                <c:pt idx="2702">
                  <c:v>36655</c:v>
                </c:pt>
                <c:pt idx="2703">
                  <c:v>36656</c:v>
                </c:pt>
                <c:pt idx="2704">
                  <c:v>36657</c:v>
                </c:pt>
                <c:pt idx="2705">
                  <c:v>36658</c:v>
                </c:pt>
                <c:pt idx="2706">
                  <c:v>36661</c:v>
                </c:pt>
                <c:pt idx="2707">
                  <c:v>36662</c:v>
                </c:pt>
                <c:pt idx="2708">
                  <c:v>36663</c:v>
                </c:pt>
                <c:pt idx="2709">
                  <c:v>36664</c:v>
                </c:pt>
                <c:pt idx="2710">
                  <c:v>36665</c:v>
                </c:pt>
                <c:pt idx="2711">
                  <c:v>36668</c:v>
                </c:pt>
                <c:pt idx="2712">
                  <c:v>36669</c:v>
                </c:pt>
                <c:pt idx="2713">
                  <c:v>36670</c:v>
                </c:pt>
                <c:pt idx="2714">
                  <c:v>36671</c:v>
                </c:pt>
                <c:pt idx="2715">
                  <c:v>36672</c:v>
                </c:pt>
                <c:pt idx="2716">
                  <c:v>36675</c:v>
                </c:pt>
                <c:pt idx="2717">
                  <c:v>36676</c:v>
                </c:pt>
                <c:pt idx="2718">
                  <c:v>36677</c:v>
                </c:pt>
                <c:pt idx="2719">
                  <c:v>36678</c:v>
                </c:pt>
                <c:pt idx="2720">
                  <c:v>36679</c:v>
                </c:pt>
                <c:pt idx="2721">
                  <c:v>36682</c:v>
                </c:pt>
                <c:pt idx="2722">
                  <c:v>36683</c:v>
                </c:pt>
                <c:pt idx="2723">
                  <c:v>36684</c:v>
                </c:pt>
                <c:pt idx="2724">
                  <c:v>36685</c:v>
                </c:pt>
                <c:pt idx="2725">
                  <c:v>36686</c:v>
                </c:pt>
                <c:pt idx="2726">
                  <c:v>36689</c:v>
                </c:pt>
                <c:pt idx="2727">
                  <c:v>36690</c:v>
                </c:pt>
                <c:pt idx="2728">
                  <c:v>36691</c:v>
                </c:pt>
                <c:pt idx="2729">
                  <c:v>36692</c:v>
                </c:pt>
                <c:pt idx="2730">
                  <c:v>36693</c:v>
                </c:pt>
                <c:pt idx="2731">
                  <c:v>36696</c:v>
                </c:pt>
                <c:pt idx="2732">
                  <c:v>36697</c:v>
                </c:pt>
                <c:pt idx="2733">
                  <c:v>36698</c:v>
                </c:pt>
                <c:pt idx="2734">
                  <c:v>36699</c:v>
                </c:pt>
                <c:pt idx="2735">
                  <c:v>36700</c:v>
                </c:pt>
                <c:pt idx="2736">
                  <c:v>36703</c:v>
                </c:pt>
                <c:pt idx="2737">
                  <c:v>36704</c:v>
                </c:pt>
                <c:pt idx="2738">
                  <c:v>36705</c:v>
                </c:pt>
                <c:pt idx="2739">
                  <c:v>36706</c:v>
                </c:pt>
                <c:pt idx="2740">
                  <c:v>36707</c:v>
                </c:pt>
                <c:pt idx="2741">
                  <c:v>36710</c:v>
                </c:pt>
                <c:pt idx="2742">
                  <c:v>36711</c:v>
                </c:pt>
                <c:pt idx="2743">
                  <c:v>36712</c:v>
                </c:pt>
                <c:pt idx="2744">
                  <c:v>36713</c:v>
                </c:pt>
                <c:pt idx="2745">
                  <c:v>36714</c:v>
                </c:pt>
                <c:pt idx="2746">
                  <c:v>36717</c:v>
                </c:pt>
                <c:pt idx="2747">
                  <c:v>36718</c:v>
                </c:pt>
                <c:pt idx="2748">
                  <c:v>36719</c:v>
                </c:pt>
                <c:pt idx="2749">
                  <c:v>36720</c:v>
                </c:pt>
                <c:pt idx="2750">
                  <c:v>36721</c:v>
                </c:pt>
                <c:pt idx="2751">
                  <c:v>36724</c:v>
                </c:pt>
                <c:pt idx="2752">
                  <c:v>36725</c:v>
                </c:pt>
                <c:pt idx="2753">
                  <c:v>36726</c:v>
                </c:pt>
                <c:pt idx="2754">
                  <c:v>36727</c:v>
                </c:pt>
                <c:pt idx="2755">
                  <c:v>36728</c:v>
                </c:pt>
                <c:pt idx="2756">
                  <c:v>36731</c:v>
                </c:pt>
                <c:pt idx="2757">
                  <c:v>36732</c:v>
                </c:pt>
                <c:pt idx="2758">
                  <c:v>36733</c:v>
                </c:pt>
                <c:pt idx="2759">
                  <c:v>36734</c:v>
                </c:pt>
                <c:pt idx="2760">
                  <c:v>36735</c:v>
                </c:pt>
                <c:pt idx="2761">
                  <c:v>36738</c:v>
                </c:pt>
                <c:pt idx="2762">
                  <c:v>36739</c:v>
                </c:pt>
                <c:pt idx="2763">
                  <c:v>36740</c:v>
                </c:pt>
                <c:pt idx="2764">
                  <c:v>36741</c:v>
                </c:pt>
                <c:pt idx="2765">
                  <c:v>36742</c:v>
                </c:pt>
                <c:pt idx="2766">
                  <c:v>36745</c:v>
                </c:pt>
                <c:pt idx="2767">
                  <c:v>36746</c:v>
                </c:pt>
                <c:pt idx="2768">
                  <c:v>36747</c:v>
                </c:pt>
                <c:pt idx="2769">
                  <c:v>36748</c:v>
                </c:pt>
                <c:pt idx="2770">
                  <c:v>36749</c:v>
                </c:pt>
                <c:pt idx="2771">
                  <c:v>36752</c:v>
                </c:pt>
                <c:pt idx="2772">
                  <c:v>36753</c:v>
                </c:pt>
                <c:pt idx="2773">
                  <c:v>36754</c:v>
                </c:pt>
                <c:pt idx="2774">
                  <c:v>36755</c:v>
                </c:pt>
                <c:pt idx="2775">
                  <c:v>36756</c:v>
                </c:pt>
                <c:pt idx="2776">
                  <c:v>36759</c:v>
                </c:pt>
                <c:pt idx="2777">
                  <c:v>36760</c:v>
                </c:pt>
                <c:pt idx="2778">
                  <c:v>36761</c:v>
                </c:pt>
                <c:pt idx="2779">
                  <c:v>36762</c:v>
                </c:pt>
                <c:pt idx="2780">
                  <c:v>36763</c:v>
                </c:pt>
                <c:pt idx="2781">
                  <c:v>36766</c:v>
                </c:pt>
                <c:pt idx="2782">
                  <c:v>36767</c:v>
                </c:pt>
                <c:pt idx="2783">
                  <c:v>36768</c:v>
                </c:pt>
                <c:pt idx="2784">
                  <c:v>36769</c:v>
                </c:pt>
                <c:pt idx="2785">
                  <c:v>36770</c:v>
                </c:pt>
                <c:pt idx="2786">
                  <c:v>36773</c:v>
                </c:pt>
                <c:pt idx="2787">
                  <c:v>36774</c:v>
                </c:pt>
                <c:pt idx="2788">
                  <c:v>36775</c:v>
                </c:pt>
                <c:pt idx="2789">
                  <c:v>36776</c:v>
                </c:pt>
                <c:pt idx="2790">
                  <c:v>36777</c:v>
                </c:pt>
                <c:pt idx="2791">
                  <c:v>36780</c:v>
                </c:pt>
                <c:pt idx="2792">
                  <c:v>36781</c:v>
                </c:pt>
                <c:pt idx="2793">
                  <c:v>36782</c:v>
                </c:pt>
                <c:pt idx="2794">
                  <c:v>36783</c:v>
                </c:pt>
                <c:pt idx="2795">
                  <c:v>36784</c:v>
                </c:pt>
                <c:pt idx="2796">
                  <c:v>36787</c:v>
                </c:pt>
                <c:pt idx="2797">
                  <c:v>36788</c:v>
                </c:pt>
                <c:pt idx="2798">
                  <c:v>36789</c:v>
                </c:pt>
                <c:pt idx="2799">
                  <c:v>36790</c:v>
                </c:pt>
                <c:pt idx="2800">
                  <c:v>36791</c:v>
                </c:pt>
                <c:pt idx="2801">
                  <c:v>36794</c:v>
                </c:pt>
                <c:pt idx="2802">
                  <c:v>36795</c:v>
                </c:pt>
                <c:pt idx="2803">
                  <c:v>36796</c:v>
                </c:pt>
                <c:pt idx="2804">
                  <c:v>36797</c:v>
                </c:pt>
                <c:pt idx="2805">
                  <c:v>36798</c:v>
                </c:pt>
                <c:pt idx="2806">
                  <c:v>36801</c:v>
                </c:pt>
                <c:pt idx="2807">
                  <c:v>36802</c:v>
                </c:pt>
                <c:pt idx="2808">
                  <c:v>36803</c:v>
                </c:pt>
                <c:pt idx="2809">
                  <c:v>36804</c:v>
                </c:pt>
                <c:pt idx="2810">
                  <c:v>36805</c:v>
                </c:pt>
                <c:pt idx="2811">
                  <c:v>36808</c:v>
                </c:pt>
                <c:pt idx="2812">
                  <c:v>36809</c:v>
                </c:pt>
                <c:pt idx="2813">
                  <c:v>36810</c:v>
                </c:pt>
                <c:pt idx="2814">
                  <c:v>36811</c:v>
                </c:pt>
                <c:pt idx="2815">
                  <c:v>36812</c:v>
                </c:pt>
                <c:pt idx="2816">
                  <c:v>36815</c:v>
                </c:pt>
                <c:pt idx="2817">
                  <c:v>36816</c:v>
                </c:pt>
                <c:pt idx="2818">
                  <c:v>36817</c:v>
                </c:pt>
                <c:pt idx="2819">
                  <c:v>36818</c:v>
                </c:pt>
                <c:pt idx="2820">
                  <c:v>36819</c:v>
                </c:pt>
                <c:pt idx="2821">
                  <c:v>36822</c:v>
                </c:pt>
                <c:pt idx="2822">
                  <c:v>36823</c:v>
                </c:pt>
                <c:pt idx="2823">
                  <c:v>36824</c:v>
                </c:pt>
                <c:pt idx="2824">
                  <c:v>36825</c:v>
                </c:pt>
                <c:pt idx="2825">
                  <c:v>36826</c:v>
                </c:pt>
                <c:pt idx="2826">
                  <c:v>36829</c:v>
                </c:pt>
                <c:pt idx="2827">
                  <c:v>36830</c:v>
                </c:pt>
                <c:pt idx="2828">
                  <c:v>36831</c:v>
                </c:pt>
                <c:pt idx="2829">
                  <c:v>36832</c:v>
                </c:pt>
                <c:pt idx="2830">
                  <c:v>36833</c:v>
                </c:pt>
                <c:pt idx="2831">
                  <c:v>36836</c:v>
                </c:pt>
                <c:pt idx="2832">
                  <c:v>36837</c:v>
                </c:pt>
                <c:pt idx="2833">
                  <c:v>36838</c:v>
                </c:pt>
                <c:pt idx="2834">
                  <c:v>36839</c:v>
                </c:pt>
                <c:pt idx="2835">
                  <c:v>36840</c:v>
                </c:pt>
                <c:pt idx="2836">
                  <c:v>36843</c:v>
                </c:pt>
                <c:pt idx="2837">
                  <c:v>36844</c:v>
                </c:pt>
                <c:pt idx="2838">
                  <c:v>36845</c:v>
                </c:pt>
                <c:pt idx="2839">
                  <c:v>36846</c:v>
                </c:pt>
                <c:pt idx="2840">
                  <c:v>36847</c:v>
                </c:pt>
                <c:pt idx="2841">
                  <c:v>36850</c:v>
                </c:pt>
                <c:pt idx="2842">
                  <c:v>36851</c:v>
                </c:pt>
                <c:pt idx="2843">
                  <c:v>36852</c:v>
                </c:pt>
                <c:pt idx="2844">
                  <c:v>36853</c:v>
                </c:pt>
                <c:pt idx="2845">
                  <c:v>36854</c:v>
                </c:pt>
                <c:pt idx="2846">
                  <c:v>36857</c:v>
                </c:pt>
                <c:pt idx="2847">
                  <c:v>36858</c:v>
                </c:pt>
                <c:pt idx="2848">
                  <c:v>36859</c:v>
                </c:pt>
                <c:pt idx="2849">
                  <c:v>36860</c:v>
                </c:pt>
                <c:pt idx="2850">
                  <c:v>36861</c:v>
                </c:pt>
                <c:pt idx="2851">
                  <c:v>36864</c:v>
                </c:pt>
                <c:pt idx="2852">
                  <c:v>36865</c:v>
                </c:pt>
                <c:pt idx="2853">
                  <c:v>36866</c:v>
                </c:pt>
                <c:pt idx="2854">
                  <c:v>36867</c:v>
                </c:pt>
                <c:pt idx="2855">
                  <c:v>36868</c:v>
                </c:pt>
                <c:pt idx="2856">
                  <c:v>36871</c:v>
                </c:pt>
                <c:pt idx="2857">
                  <c:v>36872</c:v>
                </c:pt>
                <c:pt idx="2858">
                  <c:v>36873</c:v>
                </c:pt>
                <c:pt idx="2859">
                  <c:v>36874</c:v>
                </c:pt>
                <c:pt idx="2860">
                  <c:v>36875</c:v>
                </c:pt>
                <c:pt idx="2861">
                  <c:v>36878</c:v>
                </c:pt>
                <c:pt idx="2862">
                  <c:v>36879</c:v>
                </c:pt>
                <c:pt idx="2863">
                  <c:v>36880</c:v>
                </c:pt>
                <c:pt idx="2864">
                  <c:v>36881</c:v>
                </c:pt>
                <c:pt idx="2865">
                  <c:v>36882</c:v>
                </c:pt>
                <c:pt idx="2866">
                  <c:v>36885</c:v>
                </c:pt>
                <c:pt idx="2867">
                  <c:v>36886</c:v>
                </c:pt>
                <c:pt idx="2868">
                  <c:v>36887</c:v>
                </c:pt>
                <c:pt idx="2869">
                  <c:v>36888</c:v>
                </c:pt>
                <c:pt idx="2870">
                  <c:v>36889</c:v>
                </c:pt>
                <c:pt idx="2871">
                  <c:v>36892</c:v>
                </c:pt>
                <c:pt idx="2872">
                  <c:v>36893</c:v>
                </c:pt>
                <c:pt idx="2873">
                  <c:v>36894</c:v>
                </c:pt>
                <c:pt idx="2874">
                  <c:v>36895</c:v>
                </c:pt>
                <c:pt idx="2875">
                  <c:v>36896</c:v>
                </c:pt>
                <c:pt idx="2876">
                  <c:v>36899</c:v>
                </c:pt>
                <c:pt idx="2877">
                  <c:v>36900</c:v>
                </c:pt>
                <c:pt idx="2878">
                  <c:v>36901</c:v>
                </c:pt>
                <c:pt idx="2879">
                  <c:v>36902</c:v>
                </c:pt>
                <c:pt idx="2880">
                  <c:v>36903</c:v>
                </c:pt>
                <c:pt idx="2881">
                  <c:v>36906</c:v>
                </c:pt>
                <c:pt idx="2882">
                  <c:v>36907</c:v>
                </c:pt>
                <c:pt idx="2883">
                  <c:v>36908</c:v>
                </c:pt>
                <c:pt idx="2884">
                  <c:v>36909</c:v>
                </c:pt>
                <c:pt idx="2885">
                  <c:v>36910</c:v>
                </c:pt>
                <c:pt idx="2886">
                  <c:v>36913</c:v>
                </c:pt>
                <c:pt idx="2887">
                  <c:v>36914</c:v>
                </c:pt>
                <c:pt idx="2888">
                  <c:v>36915</c:v>
                </c:pt>
                <c:pt idx="2889">
                  <c:v>36916</c:v>
                </c:pt>
                <c:pt idx="2890">
                  <c:v>36917</c:v>
                </c:pt>
                <c:pt idx="2891">
                  <c:v>36920</c:v>
                </c:pt>
                <c:pt idx="2892">
                  <c:v>36921</c:v>
                </c:pt>
                <c:pt idx="2893">
                  <c:v>36922</c:v>
                </c:pt>
                <c:pt idx="2894">
                  <c:v>36923</c:v>
                </c:pt>
                <c:pt idx="2895">
                  <c:v>36924</c:v>
                </c:pt>
                <c:pt idx="2896">
                  <c:v>36927</c:v>
                </c:pt>
                <c:pt idx="2897">
                  <c:v>36928</c:v>
                </c:pt>
                <c:pt idx="2898">
                  <c:v>36929</c:v>
                </c:pt>
                <c:pt idx="2899">
                  <c:v>36930</c:v>
                </c:pt>
                <c:pt idx="2900">
                  <c:v>36931</c:v>
                </c:pt>
                <c:pt idx="2901">
                  <c:v>36934</c:v>
                </c:pt>
                <c:pt idx="2902">
                  <c:v>36935</c:v>
                </c:pt>
                <c:pt idx="2903">
                  <c:v>36936</c:v>
                </c:pt>
                <c:pt idx="2904">
                  <c:v>36937</c:v>
                </c:pt>
                <c:pt idx="2905">
                  <c:v>36938</c:v>
                </c:pt>
                <c:pt idx="2906">
                  <c:v>36941</c:v>
                </c:pt>
                <c:pt idx="2907">
                  <c:v>36942</c:v>
                </c:pt>
                <c:pt idx="2908">
                  <c:v>36943</c:v>
                </c:pt>
                <c:pt idx="2909">
                  <c:v>36944</c:v>
                </c:pt>
                <c:pt idx="2910">
                  <c:v>36945</c:v>
                </c:pt>
                <c:pt idx="2911">
                  <c:v>36948</c:v>
                </c:pt>
                <c:pt idx="2912">
                  <c:v>36949</c:v>
                </c:pt>
                <c:pt idx="2913">
                  <c:v>36950</c:v>
                </c:pt>
                <c:pt idx="2914">
                  <c:v>36951</c:v>
                </c:pt>
                <c:pt idx="2915">
                  <c:v>36952</c:v>
                </c:pt>
                <c:pt idx="2916">
                  <c:v>36955</c:v>
                </c:pt>
                <c:pt idx="2917">
                  <c:v>36956</c:v>
                </c:pt>
                <c:pt idx="2918">
                  <c:v>36957</c:v>
                </c:pt>
                <c:pt idx="2919">
                  <c:v>36958</c:v>
                </c:pt>
                <c:pt idx="2920">
                  <c:v>36959</c:v>
                </c:pt>
                <c:pt idx="2921">
                  <c:v>36962</c:v>
                </c:pt>
                <c:pt idx="2922">
                  <c:v>36963</c:v>
                </c:pt>
                <c:pt idx="2923">
                  <c:v>36964</c:v>
                </c:pt>
                <c:pt idx="2924">
                  <c:v>36965</c:v>
                </c:pt>
                <c:pt idx="2925">
                  <c:v>36966</c:v>
                </c:pt>
                <c:pt idx="2926">
                  <c:v>36969</c:v>
                </c:pt>
                <c:pt idx="2927">
                  <c:v>36970</c:v>
                </c:pt>
                <c:pt idx="2928">
                  <c:v>36971</c:v>
                </c:pt>
                <c:pt idx="2929">
                  <c:v>36972</c:v>
                </c:pt>
                <c:pt idx="2930">
                  <c:v>36973</c:v>
                </c:pt>
                <c:pt idx="2931">
                  <c:v>36976</c:v>
                </c:pt>
                <c:pt idx="2932">
                  <c:v>36977</c:v>
                </c:pt>
                <c:pt idx="2933">
                  <c:v>36978</c:v>
                </c:pt>
                <c:pt idx="2934">
                  <c:v>36979</c:v>
                </c:pt>
                <c:pt idx="2935">
                  <c:v>36980</c:v>
                </c:pt>
                <c:pt idx="2936">
                  <c:v>36983</c:v>
                </c:pt>
                <c:pt idx="2937">
                  <c:v>36984</c:v>
                </c:pt>
                <c:pt idx="2938">
                  <c:v>36985</c:v>
                </c:pt>
                <c:pt idx="2939">
                  <c:v>36986</c:v>
                </c:pt>
                <c:pt idx="2940">
                  <c:v>36987</c:v>
                </c:pt>
                <c:pt idx="2941">
                  <c:v>36990</c:v>
                </c:pt>
                <c:pt idx="2942">
                  <c:v>36991</c:v>
                </c:pt>
                <c:pt idx="2943">
                  <c:v>36992</c:v>
                </c:pt>
                <c:pt idx="2944">
                  <c:v>36993</c:v>
                </c:pt>
                <c:pt idx="2945">
                  <c:v>36994</c:v>
                </c:pt>
                <c:pt idx="2946">
                  <c:v>36997</c:v>
                </c:pt>
                <c:pt idx="2947">
                  <c:v>36998</c:v>
                </c:pt>
                <c:pt idx="2948">
                  <c:v>36999</c:v>
                </c:pt>
                <c:pt idx="2949">
                  <c:v>37000</c:v>
                </c:pt>
                <c:pt idx="2950">
                  <c:v>37001</c:v>
                </c:pt>
                <c:pt idx="2951">
                  <c:v>37004</c:v>
                </c:pt>
                <c:pt idx="2952">
                  <c:v>37005</c:v>
                </c:pt>
                <c:pt idx="2953">
                  <c:v>37006</c:v>
                </c:pt>
                <c:pt idx="2954">
                  <c:v>37007</c:v>
                </c:pt>
                <c:pt idx="2955">
                  <c:v>37008</c:v>
                </c:pt>
                <c:pt idx="2956">
                  <c:v>37011</c:v>
                </c:pt>
                <c:pt idx="2957">
                  <c:v>37012</c:v>
                </c:pt>
                <c:pt idx="2958">
                  <c:v>37013</c:v>
                </c:pt>
                <c:pt idx="2959">
                  <c:v>37014</c:v>
                </c:pt>
                <c:pt idx="2960">
                  <c:v>37015</c:v>
                </c:pt>
                <c:pt idx="2961">
                  <c:v>37018</c:v>
                </c:pt>
                <c:pt idx="2962">
                  <c:v>37019</c:v>
                </c:pt>
                <c:pt idx="2963">
                  <c:v>37020</c:v>
                </c:pt>
                <c:pt idx="2964">
                  <c:v>37021</c:v>
                </c:pt>
                <c:pt idx="2965">
                  <c:v>37022</c:v>
                </c:pt>
                <c:pt idx="2966">
                  <c:v>37025</c:v>
                </c:pt>
                <c:pt idx="2967">
                  <c:v>37026</c:v>
                </c:pt>
                <c:pt idx="2968">
                  <c:v>37027</c:v>
                </c:pt>
                <c:pt idx="2969">
                  <c:v>37028</c:v>
                </c:pt>
                <c:pt idx="2970">
                  <c:v>37029</c:v>
                </c:pt>
                <c:pt idx="2971">
                  <c:v>37032</c:v>
                </c:pt>
                <c:pt idx="2972">
                  <c:v>37033</c:v>
                </c:pt>
                <c:pt idx="2973">
                  <c:v>37034</c:v>
                </c:pt>
                <c:pt idx="2974">
                  <c:v>37035</c:v>
                </c:pt>
                <c:pt idx="2975">
                  <c:v>37036</c:v>
                </c:pt>
                <c:pt idx="2976">
                  <c:v>37039</c:v>
                </c:pt>
                <c:pt idx="2977">
                  <c:v>37040</c:v>
                </c:pt>
                <c:pt idx="2978">
                  <c:v>37041</c:v>
                </c:pt>
                <c:pt idx="2979">
                  <c:v>37042</c:v>
                </c:pt>
                <c:pt idx="2980">
                  <c:v>37043</c:v>
                </c:pt>
                <c:pt idx="2981">
                  <c:v>37046</c:v>
                </c:pt>
                <c:pt idx="2982">
                  <c:v>37047</c:v>
                </c:pt>
                <c:pt idx="2983">
                  <c:v>37048</c:v>
                </c:pt>
                <c:pt idx="2984">
                  <c:v>37049</c:v>
                </c:pt>
                <c:pt idx="2985">
                  <c:v>37050</c:v>
                </c:pt>
                <c:pt idx="2986">
                  <c:v>37053</c:v>
                </c:pt>
                <c:pt idx="2987">
                  <c:v>37054</c:v>
                </c:pt>
                <c:pt idx="2988">
                  <c:v>37055</c:v>
                </c:pt>
                <c:pt idx="2989">
                  <c:v>37056</c:v>
                </c:pt>
                <c:pt idx="2990">
                  <c:v>37057</c:v>
                </c:pt>
                <c:pt idx="2991">
                  <c:v>37060</c:v>
                </c:pt>
                <c:pt idx="2992">
                  <c:v>37061</c:v>
                </c:pt>
                <c:pt idx="2993">
                  <c:v>37062</c:v>
                </c:pt>
                <c:pt idx="2994">
                  <c:v>37063</c:v>
                </c:pt>
                <c:pt idx="2995">
                  <c:v>37064</c:v>
                </c:pt>
                <c:pt idx="2996">
                  <c:v>37067</c:v>
                </c:pt>
                <c:pt idx="2997">
                  <c:v>37068</c:v>
                </c:pt>
                <c:pt idx="2998">
                  <c:v>37069</c:v>
                </c:pt>
                <c:pt idx="2999">
                  <c:v>37070</c:v>
                </c:pt>
                <c:pt idx="3000">
                  <c:v>37071</c:v>
                </c:pt>
                <c:pt idx="3001">
                  <c:v>37074</c:v>
                </c:pt>
                <c:pt idx="3002">
                  <c:v>37075</c:v>
                </c:pt>
                <c:pt idx="3003">
                  <c:v>37076</c:v>
                </c:pt>
                <c:pt idx="3004">
                  <c:v>37077</c:v>
                </c:pt>
                <c:pt idx="3005">
                  <c:v>37078</c:v>
                </c:pt>
                <c:pt idx="3006">
                  <c:v>37081</c:v>
                </c:pt>
                <c:pt idx="3007">
                  <c:v>37082</c:v>
                </c:pt>
                <c:pt idx="3008">
                  <c:v>37083</c:v>
                </c:pt>
                <c:pt idx="3009">
                  <c:v>37084</c:v>
                </c:pt>
                <c:pt idx="3010">
                  <c:v>37085</c:v>
                </c:pt>
                <c:pt idx="3011">
                  <c:v>37088</c:v>
                </c:pt>
                <c:pt idx="3012">
                  <c:v>37089</c:v>
                </c:pt>
                <c:pt idx="3013">
                  <c:v>37090</c:v>
                </c:pt>
                <c:pt idx="3014">
                  <c:v>37091</c:v>
                </c:pt>
                <c:pt idx="3015">
                  <c:v>37092</c:v>
                </c:pt>
                <c:pt idx="3016">
                  <c:v>37095</c:v>
                </c:pt>
                <c:pt idx="3017">
                  <c:v>37096</c:v>
                </c:pt>
                <c:pt idx="3018">
                  <c:v>37097</c:v>
                </c:pt>
                <c:pt idx="3019">
                  <c:v>37098</c:v>
                </c:pt>
                <c:pt idx="3020">
                  <c:v>37099</c:v>
                </c:pt>
                <c:pt idx="3021">
                  <c:v>37102</c:v>
                </c:pt>
                <c:pt idx="3022">
                  <c:v>37103</c:v>
                </c:pt>
                <c:pt idx="3023">
                  <c:v>37104</c:v>
                </c:pt>
                <c:pt idx="3024">
                  <c:v>37105</c:v>
                </c:pt>
                <c:pt idx="3025">
                  <c:v>37106</c:v>
                </c:pt>
                <c:pt idx="3026">
                  <c:v>37109</c:v>
                </c:pt>
                <c:pt idx="3027">
                  <c:v>37110</c:v>
                </c:pt>
                <c:pt idx="3028">
                  <c:v>37111</c:v>
                </c:pt>
                <c:pt idx="3029">
                  <c:v>37112</c:v>
                </c:pt>
                <c:pt idx="3030">
                  <c:v>37113</c:v>
                </c:pt>
                <c:pt idx="3031">
                  <c:v>37116</c:v>
                </c:pt>
                <c:pt idx="3032">
                  <c:v>37117</c:v>
                </c:pt>
                <c:pt idx="3033">
                  <c:v>37118</c:v>
                </c:pt>
                <c:pt idx="3034">
                  <c:v>37119</c:v>
                </c:pt>
                <c:pt idx="3035">
                  <c:v>37120</c:v>
                </c:pt>
                <c:pt idx="3036">
                  <c:v>37123</c:v>
                </c:pt>
                <c:pt idx="3037">
                  <c:v>37124</c:v>
                </c:pt>
                <c:pt idx="3038">
                  <c:v>37125</c:v>
                </c:pt>
                <c:pt idx="3039">
                  <c:v>37126</c:v>
                </c:pt>
                <c:pt idx="3040">
                  <c:v>37127</c:v>
                </c:pt>
                <c:pt idx="3041">
                  <c:v>37130</c:v>
                </c:pt>
                <c:pt idx="3042">
                  <c:v>37131</c:v>
                </c:pt>
                <c:pt idx="3043">
                  <c:v>37132</c:v>
                </c:pt>
                <c:pt idx="3044">
                  <c:v>37133</c:v>
                </c:pt>
                <c:pt idx="3045">
                  <c:v>37134</c:v>
                </c:pt>
                <c:pt idx="3046">
                  <c:v>37137</c:v>
                </c:pt>
                <c:pt idx="3047">
                  <c:v>37138</c:v>
                </c:pt>
                <c:pt idx="3048">
                  <c:v>37139</c:v>
                </c:pt>
                <c:pt idx="3049">
                  <c:v>37140</c:v>
                </c:pt>
                <c:pt idx="3050">
                  <c:v>37141</c:v>
                </c:pt>
                <c:pt idx="3051">
                  <c:v>37144</c:v>
                </c:pt>
                <c:pt idx="3052">
                  <c:v>37145</c:v>
                </c:pt>
                <c:pt idx="3053">
                  <c:v>37146</c:v>
                </c:pt>
                <c:pt idx="3054">
                  <c:v>37147</c:v>
                </c:pt>
                <c:pt idx="3055">
                  <c:v>37148</c:v>
                </c:pt>
                <c:pt idx="3056">
                  <c:v>37151</c:v>
                </c:pt>
                <c:pt idx="3057">
                  <c:v>37152</c:v>
                </c:pt>
                <c:pt idx="3058">
                  <c:v>37153</c:v>
                </c:pt>
                <c:pt idx="3059">
                  <c:v>37154</c:v>
                </c:pt>
                <c:pt idx="3060">
                  <c:v>37155</c:v>
                </c:pt>
                <c:pt idx="3061">
                  <c:v>37158</c:v>
                </c:pt>
                <c:pt idx="3062">
                  <c:v>37159</c:v>
                </c:pt>
                <c:pt idx="3063">
                  <c:v>37160</c:v>
                </c:pt>
                <c:pt idx="3064">
                  <c:v>37161</c:v>
                </c:pt>
                <c:pt idx="3065">
                  <c:v>37162</c:v>
                </c:pt>
                <c:pt idx="3066">
                  <c:v>37165</c:v>
                </c:pt>
                <c:pt idx="3067">
                  <c:v>37166</c:v>
                </c:pt>
                <c:pt idx="3068">
                  <c:v>37167</c:v>
                </c:pt>
                <c:pt idx="3069">
                  <c:v>37168</c:v>
                </c:pt>
                <c:pt idx="3070">
                  <c:v>37169</c:v>
                </c:pt>
                <c:pt idx="3071">
                  <c:v>37172</c:v>
                </c:pt>
                <c:pt idx="3072">
                  <c:v>37173</c:v>
                </c:pt>
                <c:pt idx="3073">
                  <c:v>37174</c:v>
                </c:pt>
                <c:pt idx="3074">
                  <c:v>37175</c:v>
                </c:pt>
                <c:pt idx="3075">
                  <c:v>37176</c:v>
                </c:pt>
                <c:pt idx="3076">
                  <c:v>37179</c:v>
                </c:pt>
                <c:pt idx="3077">
                  <c:v>37180</c:v>
                </c:pt>
                <c:pt idx="3078">
                  <c:v>37181</c:v>
                </c:pt>
                <c:pt idx="3079">
                  <c:v>37182</c:v>
                </c:pt>
                <c:pt idx="3080">
                  <c:v>37183</c:v>
                </c:pt>
                <c:pt idx="3081">
                  <c:v>37186</c:v>
                </c:pt>
                <c:pt idx="3082">
                  <c:v>37187</c:v>
                </c:pt>
                <c:pt idx="3083">
                  <c:v>37188</c:v>
                </c:pt>
                <c:pt idx="3084">
                  <c:v>37189</c:v>
                </c:pt>
                <c:pt idx="3085">
                  <c:v>37190</c:v>
                </c:pt>
                <c:pt idx="3086">
                  <c:v>37193</c:v>
                </c:pt>
                <c:pt idx="3087">
                  <c:v>37194</c:v>
                </c:pt>
                <c:pt idx="3088">
                  <c:v>37195</c:v>
                </c:pt>
                <c:pt idx="3089">
                  <c:v>37196</c:v>
                </c:pt>
                <c:pt idx="3090">
                  <c:v>37197</c:v>
                </c:pt>
                <c:pt idx="3091">
                  <c:v>37200</c:v>
                </c:pt>
                <c:pt idx="3092">
                  <c:v>37201</c:v>
                </c:pt>
                <c:pt idx="3093">
                  <c:v>37202</c:v>
                </c:pt>
                <c:pt idx="3094">
                  <c:v>37203</c:v>
                </c:pt>
                <c:pt idx="3095">
                  <c:v>37204</c:v>
                </c:pt>
                <c:pt idx="3096">
                  <c:v>37207</c:v>
                </c:pt>
                <c:pt idx="3097">
                  <c:v>37208</c:v>
                </c:pt>
                <c:pt idx="3098">
                  <c:v>37209</c:v>
                </c:pt>
                <c:pt idx="3099">
                  <c:v>37210</c:v>
                </c:pt>
                <c:pt idx="3100">
                  <c:v>37211</c:v>
                </c:pt>
                <c:pt idx="3101">
                  <c:v>37214</c:v>
                </c:pt>
                <c:pt idx="3102">
                  <c:v>37215</c:v>
                </c:pt>
                <c:pt idx="3103">
                  <c:v>37216</c:v>
                </c:pt>
                <c:pt idx="3104">
                  <c:v>37217</c:v>
                </c:pt>
                <c:pt idx="3105">
                  <c:v>37218</c:v>
                </c:pt>
                <c:pt idx="3106">
                  <c:v>37221</c:v>
                </c:pt>
                <c:pt idx="3107">
                  <c:v>37222</c:v>
                </c:pt>
                <c:pt idx="3108">
                  <c:v>37223</c:v>
                </c:pt>
                <c:pt idx="3109">
                  <c:v>37224</c:v>
                </c:pt>
                <c:pt idx="3110">
                  <c:v>37225</c:v>
                </c:pt>
                <c:pt idx="3111">
                  <c:v>37228</c:v>
                </c:pt>
                <c:pt idx="3112">
                  <c:v>37229</c:v>
                </c:pt>
                <c:pt idx="3113">
                  <c:v>37230</c:v>
                </c:pt>
                <c:pt idx="3114">
                  <c:v>37231</c:v>
                </c:pt>
                <c:pt idx="3115">
                  <c:v>37232</c:v>
                </c:pt>
                <c:pt idx="3116">
                  <c:v>37235</c:v>
                </c:pt>
                <c:pt idx="3117">
                  <c:v>37236</c:v>
                </c:pt>
                <c:pt idx="3118">
                  <c:v>37237</c:v>
                </c:pt>
                <c:pt idx="3119">
                  <c:v>37238</c:v>
                </c:pt>
                <c:pt idx="3120">
                  <c:v>37239</c:v>
                </c:pt>
                <c:pt idx="3121">
                  <c:v>37242</c:v>
                </c:pt>
                <c:pt idx="3122">
                  <c:v>37243</c:v>
                </c:pt>
                <c:pt idx="3123">
                  <c:v>37244</c:v>
                </c:pt>
                <c:pt idx="3124">
                  <c:v>37245</c:v>
                </c:pt>
                <c:pt idx="3125">
                  <c:v>37246</c:v>
                </c:pt>
                <c:pt idx="3126">
                  <c:v>37249</c:v>
                </c:pt>
                <c:pt idx="3127">
                  <c:v>37250</c:v>
                </c:pt>
                <c:pt idx="3128">
                  <c:v>37251</c:v>
                </c:pt>
                <c:pt idx="3129">
                  <c:v>37252</c:v>
                </c:pt>
                <c:pt idx="3130">
                  <c:v>37253</c:v>
                </c:pt>
                <c:pt idx="3131">
                  <c:v>37256</c:v>
                </c:pt>
                <c:pt idx="3132">
                  <c:v>37257</c:v>
                </c:pt>
                <c:pt idx="3133">
                  <c:v>37258</c:v>
                </c:pt>
                <c:pt idx="3134">
                  <c:v>37259</c:v>
                </c:pt>
                <c:pt idx="3135">
                  <c:v>37260</c:v>
                </c:pt>
                <c:pt idx="3136">
                  <c:v>37263</c:v>
                </c:pt>
                <c:pt idx="3137">
                  <c:v>37264</c:v>
                </c:pt>
                <c:pt idx="3138">
                  <c:v>37265</c:v>
                </c:pt>
                <c:pt idx="3139">
                  <c:v>37266</c:v>
                </c:pt>
                <c:pt idx="3140">
                  <c:v>37267</c:v>
                </c:pt>
                <c:pt idx="3141">
                  <c:v>37270</c:v>
                </c:pt>
                <c:pt idx="3142">
                  <c:v>37271</c:v>
                </c:pt>
                <c:pt idx="3143">
                  <c:v>37272</c:v>
                </c:pt>
                <c:pt idx="3144">
                  <c:v>37273</c:v>
                </c:pt>
                <c:pt idx="3145">
                  <c:v>37274</c:v>
                </c:pt>
                <c:pt idx="3146">
                  <c:v>37277</c:v>
                </c:pt>
                <c:pt idx="3147">
                  <c:v>37278</c:v>
                </c:pt>
                <c:pt idx="3148">
                  <c:v>37279</c:v>
                </c:pt>
                <c:pt idx="3149">
                  <c:v>37280</c:v>
                </c:pt>
                <c:pt idx="3150">
                  <c:v>37281</c:v>
                </c:pt>
                <c:pt idx="3151">
                  <c:v>37284</c:v>
                </c:pt>
                <c:pt idx="3152">
                  <c:v>37285</c:v>
                </c:pt>
                <c:pt idx="3153">
                  <c:v>37286</c:v>
                </c:pt>
                <c:pt idx="3154">
                  <c:v>37287</c:v>
                </c:pt>
                <c:pt idx="3155">
                  <c:v>37288</c:v>
                </c:pt>
                <c:pt idx="3156">
                  <c:v>37291</c:v>
                </c:pt>
                <c:pt idx="3157">
                  <c:v>37292</c:v>
                </c:pt>
                <c:pt idx="3158">
                  <c:v>37293</c:v>
                </c:pt>
                <c:pt idx="3159">
                  <c:v>37294</c:v>
                </c:pt>
                <c:pt idx="3160">
                  <c:v>37295</c:v>
                </c:pt>
                <c:pt idx="3161">
                  <c:v>37298</c:v>
                </c:pt>
                <c:pt idx="3162">
                  <c:v>37299</c:v>
                </c:pt>
                <c:pt idx="3163">
                  <c:v>37300</c:v>
                </c:pt>
                <c:pt idx="3164">
                  <c:v>37301</c:v>
                </c:pt>
                <c:pt idx="3165">
                  <c:v>37302</c:v>
                </c:pt>
                <c:pt idx="3166">
                  <c:v>37305</c:v>
                </c:pt>
                <c:pt idx="3167">
                  <c:v>37306</c:v>
                </c:pt>
                <c:pt idx="3168">
                  <c:v>37307</c:v>
                </c:pt>
                <c:pt idx="3169">
                  <c:v>37308</c:v>
                </c:pt>
                <c:pt idx="3170">
                  <c:v>37309</c:v>
                </c:pt>
                <c:pt idx="3171">
                  <c:v>37312</c:v>
                </c:pt>
                <c:pt idx="3172">
                  <c:v>37313</c:v>
                </c:pt>
                <c:pt idx="3173">
                  <c:v>37314</c:v>
                </c:pt>
                <c:pt idx="3174">
                  <c:v>37315</c:v>
                </c:pt>
                <c:pt idx="3175">
                  <c:v>37316</c:v>
                </c:pt>
                <c:pt idx="3176">
                  <c:v>37319</c:v>
                </c:pt>
                <c:pt idx="3177">
                  <c:v>37320</c:v>
                </c:pt>
                <c:pt idx="3178">
                  <c:v>37321</c:v>
                </c:pt>
                <c:pt idx="3179">
                  <c:v>37322</c:v>
                </c:pt>
                <c:pt idx="3180">
                  <c:v>37323</c:v>
                </c:pt>
                <c:pt idx="3181">
                  <c:v>37326</c:v>
                </c:pt>
                <c:pt idx="3182">
                  <c:v>37327</c:v>
                </c:pt>
                <c:pt idx="3183">
                  <c:v>37328</c:v>
                </c:pt>
                <c:pt idx="3184">
                  <c:v>37329</c:v>
                </c:pt>
                <c:pt idx="3185">
                  <c:v>37330</c:v>
                </c:pt>
                <c:pt idx="3186">
                  <c:v>37333</c:v>
                </c:pt>
                <c:pt idx="3187">
                  <c:v>37334</c:v>
                </c:pt>
                <c:pt idx="3188">
                  <c:v>37335</c:v>
                </c:pt>
                <c:pt idx="3189">
                  <c:v>37336</c:v>
                </c:pt>
                <c:pt idx="3190">
                  <c:v>37337</c:v>
                </c:pt>
                <c:pt idx="3191">
                  <c:v>37340</c:v>
                </c:pt>
                <c:pt idx="3192">
                  <c:v>37341</c:v>
                </c:pt>
                <c:pt idx="3193">
                  <c:v>37342</c:v>
                </c:pt>
                <c:pt idx="3194">
                  <c:v>37343</c:v>
                </c:pt>
                <c:pt idx="3195">
                  <c:v>37344</c:v>
                </c:pt>
                <c:pt idx="3196">
                  <c:v>37347</c:v>
                </c:pt>
                <c:pt idx="3197">
                  <c:v>37348</c:v>
                </c:pt>
                <c:pt idx="3198">
                  <c:v>37349</c:v>
                </c:pt>
                <c:pt idx="3199">
                  <c:v>37350</c:v>
                </c:pt>
                <c:pt idx="3200">
                  <c:v>37351</c:v>
                </c:pt>
                <c:pt idx="3201">
                  <c:v>37354</c:v>
                </c:pt>
                <c:pt idx="3202">
                  <c:v>37355</c:v>
                </c:pt>
                <c:pt idx="3203">
                  <c:v>37356</c:v>
                </c:pt>
                <c:pt idx="3204">
                  <c:v>37357</c:v>
                </c:pt>
                <c:pt idx="3205">
                  <c:v>37358</c:v>
                </c:pt>
                <c:pt idx="3206">
                  <c:v>37361</c:v>
                </c:pt>
                <c:pt idx="3207">
                  <c:v>37362</c:v>
                </c:pt>
                <c:pt idx="3208">
                  <c:v>37363</c:v>
                </c:pt>
                <c:pt idx="3209">
                  <c:v>37364</c:v>
                </c:pt>
                <c:pt idx="3210">
                  <c:v>37365</c:v>
                </c:pt>
                <c:pt idx="3211">
                  <c:v>37368</c:v>
                </c:pt>
                <c:pt idx="3212">
                  <c:v>37369</c:v>
                </c:pt>
                <c:pt idx="3213">
                  <c:v>37370</c:v>
                </c:pt>
                <c:pt idx="3214">
                  <c:v>37371</c:v>
                </c:pt>
                <c:pt idx="3215">
                  <c:v>37372</c:v>
                </c:pt>
                <c:pt idx="3216">
                  <c:v>37375</c:v>
                </c:pt>
                <c:pt idx="3217">
                  <c:v>37376</c:v>
                </c:pt>
                <c:pt idx="3218">
                  <c:v>37377</c:v>
                </c:pt>
                <c:pt idx="3219">
                  <c:v>37378</c:v>
                </c:pt>
                <c:pt idx="3220">
                  <c:v>37379</c:v>
                </c:pt>
                <c:pt idx="3221">
                  <c:v>37382</c:v>
                </c:pt>
                <c:pt idx="3222">
                  <c:v>37383</c:v>
                </c:pt>
                <c:pt idx="3223">
                  <c:v>37384</c:v>
                </c:pt>
                <c:pt idx="3224">
                  <c:v>37385</c:v>
                </c:pt>
                <c:pt idx="3225">
                  <c:v>37386</c:v>
                </c:pt>
                <c:pt idx="3226">
                  <c:v>37389</c:v>
                </c:pt>
                <c:pt idx="3227">
                  <c:v>37390</c:v>
                </c:pt>
                <c:pt idx="3228">
                  <c:v>37391</c:v>
                </c:pt>
                <c:pt idx="3229">
                  <c:v>37392</c:v>
                </c:pt>
                <c:pt idx="3230">
                  <c:v>37393</c:v>
                </c:pt>
                <c:pt idx="3231">
                  <c:v>37396</c:v>
                </c:pt>
                <c:pt idx="3232">
                  <c:v>37397</c:v>
                </c:pt>
                <c:pt idx="3233">
                  <c:v>37398</c:v>
                </c:pt>
                <c:pt idx="3234">
                  <c:v>37399</c:v>
                </c:pt>
                <c:pt idx="3235">
                  <c:v>37400</c:v>
                </c:pt>
                <c:pt idx="3236">
                  <c:v>37403</c:v>
                </c:pt>
                <c:pt idx="3237">
                  <c:v>37404</c:v>
                </c:pt>
                <c:pt idx="3238">
                  <c:v>37405</c:v>
                </c:pt>
                <c:pt idx="3239">
                  <c:v>37406</c:v>
                </c:pt>
                <c:pt idx="3240">
                  <c:v>37407</c:v>
                </c:pt>
                <c:pt idx="3241">
                  <c:v>37410</c:v>
                </c:pt>
                <c:pt idx="3242">
                  <c:v>37411</c:v>
                </c:pt>
                <c:pt idx="3243">
                  <c:v>37412</c:v>
                </c:pt>
                <c:pt idx="3244">
                  <c:v>37413</c:v>
                </c:pt>
                <c:pt idx="3245">
                  <c:v>37414</c:v>
                </c:pt>
                <c:pt idx="3246">
                  <c:v>37417</c:v>
                </c:pt>
                <c:pt idx="3247">
                  <c:v>37418</c:v>
                </c:pt>
                <c:pt idx="3248">
                  <c:v>37419</c:v>
                </c:pt>
                <c:pt idx="3249">
                  <c:v>37420</c:v>
                </c:pt>
                <c:pt idx="3250">
                  <c:v>37421</c:v>
                </c:pt>
                <c:pt idx="3251">
                  <c:v>37424</c:v>
                </c:pt>
                <c:pt idx="3252">
                  <c:v>37425</c:v>
                </c:pt>
                <c:pt idx="3253">
                  <c:v>37426</c:v>
                </c:pt>
                <c:pt idx="3254">
                  <c:v>37427</c:v>
                </c:pt>
                <c:pt idx="3255">
                  <c:v>37428</c:v>
                </c:pt>
                <c:pt idx="3256">
                  <c:v>37431</c:v>
                </c:pt>
                <c:pt idx="3257">
                  <c:v>37432</c:v>
                </c:pt>
                <c:pt idx="3258">
                  <c:v>37433</c:v>
                </c:pt>
                <c:pt idx="3259">
                  <c:v>37434</c:v>
                </c:pt>
                <c:pt idx="3260">
                  <c:v>37435</c:v>
                </c:pt>
                <c:pt idx="3261">
                  <c:v>37438</c:v>
                </c:pt>
                <c:pt idx="3262">
                  <c:v>37439</c:v>
                </c:pt>
                <c:pt idx="3263">
                  <c:v>37440</c:v>
                </c:pt>
                <c:pt idx="3264">
                  <c:v>37441</c:v>
                </c:pt>
                <c:pt idx="3265">
                  <c:v>37442</c:v>
                </c:pt>
                <c:pt idx="3266">
                  <c:v>37445</c:v>
                </c:pt>
                <c:pt idx="3267">
                  <c:v>37446</c:v>
                </c:pt>
                <c:pt idx="3268">
                  <c:v>37447</c:v>
                </c:pt>
                <c:pt idx="3269">
                  <c:v>37448</c:v>
                </c:pt>
                <c:pt idx="3270">
                  <c:v>37449</c:v>
                </c:pt>
                <c:pt idx="3271">
                  <c:v>37452</c:v>
                </c:pt>
                <c:pt idx="3272">
                  <c:v>37453</c:v>
                </c:pt>
                <c:pt idx="3273">
                  <c:v>37454</c:v>
                </c:pt>
                <c:pt idx="3274">
                  <c:v>37455</c:v>
                </c:pt>
                <c:pt idx="3275">
                  <c:v>37456</c:v>
                </c:pt>
                <c:pt idx="3276">
                  <c:v>37459</c:v>
                </c:pt>
                <c:pt idx="3277">
                  <c:v>37460</c:v>
                </c:pt>
                <c:pt idx="3278">
                  <c:v>37461</c:v>
                </c:pt>
                <c:pt idx="3279">
                  <c:v>37462</c:v>
                </c:pt>
                <c:pt idx="3280">
                  <c:v>37463</c:v>
                </c:pt>
                <c:pt idx="3281">
                  <c:v>37466</c:v>
                </c:pt>
                <c:pt idx="3282">
                  <c:v>37467</c:v>
                </c:pt>
                <c:pt idx="3283">
                  <c:v>37468</c:v>
                </c:pt>
                <c:pt idx="3284">
                  <c:v>37469</c:v>
                </c:pt>
                <c:pt idx="3285">
                  <c:v>37470</c:v>
                </c:pt>
                <c:pt idx="3286">
                  <c:v>37473</c:v>
                </c:pt>
                <c:pt idx="3287">
                  <c:v>37474</c:v>
                </c:pt>
                <c:pt idx="3288">
                  <c:v>37475</c:v>
                </c:pt>
                <c:pt idx="3289">
                  <c:v>37476</c:v>
                </c:pt>
                <c:pt idx="3290">
                  <c:v>37477</c:v>
                </c:pt>
                <c:pt idx="3291">
                  <c:v>37480</c:v>
                </c:pt>
                <c:pt idx="3292">
                  <c:v>37481</c:v>
                </c:pt>
                <c:pt idx="3293">
                  <c:v>37482</c:v>
                </c:pt>
                <c:pt idx="3294">
                  <c:v>37483</c:v>
                </c:pt>
                <c:pt idx="3295">
                  <c:v>37484</c:v>
                </c:pt>
                <c:pt idx="3296">
                  <c:v>37487</c:v>
                </c:pt>
                <c:pt idx="3297">
                  <c:v>37488</c:v>
                </c:pt>
                <c:pt idx="3298">
                  <c:v>37489</c:v>
                </c:pt>
                <c:pt idx="3299">
                  <c:v>37490</c:v>
                </c:pt>
                <c:pt idx="3300">
                  <c:v>37491</c:v>
                </c:pt>
                <c:pt idx="3301">
                  <c:v>37494</c:v>
                </c:pt>
                <c:pt idx="3302">
                  <c:v>37495</c:v>
                </c:pt>
                <c:pt idx="3303">
                  <c:v>37496</c:v>
                </c:pt>
                <c:pt idx="3304">
                  <c:v>37497</c:v>
                </c:pt>
                <c:pt idx="3305">
                  <c:v>37498</c:v>
                </c:pt>
                <c:pt idx="3306">
                  <c:v>37501</c:v>
                </c:pt>
                <c:pt idx="3307">
                  <c:v>37502</c:v>
                </c:pt>
                <c:pt idx="3308">
                  <c:v>37503</c:v>
                </c:pt>
                <c:pt idx="3309">
                  <c:v>37504</c:v>
                </c:pt>
                <c:pt idx="3310">
                  <c:v>37505</c:v>
                </c:pt>
                <c:pt idx="3311">
                  <c:v>37508</c:v>
                </c:pt>
                <c:pt idx="3312">
                  <c:v>37509</c:v>
                </c:pt>
                <c:pt idx="3313">
                  <c:v>37510</c:v>
                </c:pt>
                <c:pt idx="3314">
                  <c:v>37511</c:v>
                </c:pt>
                <c:pt idx="3315">
                  <c:v>37512</c:v>
                </c:pt>
                <c:pt idx="3316">
                  <c:v>37515</c:v>
                </c:pt>
                <c:pt idx="3317">
                  <c:v>37516</c:v>
                </c:pt>
                <c:pt idx="3318">
                  <c:v>37517</c:v>
                </c:pt>
                <c:pt idx="3319">
                  <c:v>37518</c:v>
                </c:pt>
                <c:pt idx="3320">
                  <c:v>37519</c:v>
                </c:pt>
                <c:pt idx="3321">
                  <c:v>37522</c:v>
                </c:pt>
                <c:pt idx="3322">
                  <c:v>37523</c:v>
                </c:pt>
                <c:pt idx="3323">
                  <c:v>37524</c:v>
                </c:pt>
                <c:pt idx="3324">
                  <c:v>37525</c:v>
                </c:pt>
                <c:pt idx="3325">
                  <c:v>37526</c:v>
                </c:pt>
                <c:pt idx="3326">
                  <c:v>37529</c:v>
                </c:pt>
                <c:pt idx="3327">
                  <c:v>37530</c:v>
                </c:pt>
                <c:pt idx="3328">
                  <c:v>37531</c:v>
                </c:pt>
                <c:pt idx="3329">
                  <c:v>37532</c:v>
                </c:pt>
                <c:pt idx="3330">
                  <c:v>37533</c:v>
                </c:pt>
                <c:pt idx="3331">
                  <c:v>37536</c:v>
                </c:pt>
                <c:pt idx="3332">
                  <c:v>37537</c:v>
                </c:pt>
                <c:pt idx="3333">
                  <c:v>37538</c:v>
                </c:pt>
                <c:pt idx="3334">
                  <c:v>37539</c:v>
                </c:pt>
                <c:pt idx="3335">
                  <c:v>37540</c:v>
                </c:pt>
                <c:pt idx="3336">
                  <c:v>37543</c:v>
                </c:pt>
                <c:pt idx="3337">
                  <c:v>37544</c:v>
                </c:pt>
                <c:pt idx="3338">
                  <c:v>37545</c:v>
                </c:pt>
                <c:pt idx="3339">
                  <c:v>37546</c:v>
                </c:pt>
                <c:pt idx="3340">
                  <c:v>37547</c:v>
                </c:pt>
                <c:pt idx="3341">
                  <c:v>37550</c:v>
                </c:pt>
                <c:pt idx="3342">
                  <c:v>37551</c:v>
                </c:pt>
                <c:pt idx="3343">
                  <c:v>37552</c:v>
                </c:pt>
                <c:pt idx="3344">
                  <c:v>37553</c:v>
                </c:pt>
                <c:pt idx="3345">
                  <c:v>37554</c:v>
                </c:pt>
                <c:pt idx="3346">
                  <c:v>37557</c:v>
                </c:pt>
                <c:pt idx="3347">
                  <c:v>37558</c:v>
                </c:pt>
                <c:pt idx="3348">
                  <c:v>37559</c:v>
                </c:pt>
                <c:pt idx="3349">
                  <c:v>37560</c:v>
                </c:pt>
                <c:pt idx="3350">
                  <c:v>37561</c:v>
                </c:pt>
                <c:pt idx="3351">
                  <c:v>37564</c:v>
                </c:pt>
                <c:pt idx="3352">
                  <c:v>37565</c:v>
                </c:pt>
                <c:pt idx="3353">
                  <c:v>37566</c:v>
                </c:pt>
                <c:pt idx="3354">
                  <c:v>37567</c:v>
                </c:pt>
                <c:pt idx="3355">
                  <c:v>37568</c:v>
                </c:pt>
                <c:pt idx="3356">
                  <c:v>37571</c:v>
                </c:pt>
                <c:pt idx="3357">
                  <c:v>37572</c:v>
                </c:pt>
                <c:pt idx="3358">
                  <c:v>37573</c:v>
                </c:pt>
                <c:pt idx="3359">
                  <c:v>37574</c:v>
                </c:pt>
                <c:pt idx="3360">
                  <c:v>37575</c:v>
                </c:pt>
                <c:pt idx="3361">
                  <c:v>37578</c:v>
                </c:pt>
                <c:pt idx="3362">
                  <c:v>37579</c:v>
                </c:pt>
                <c:pt idx="3363">
                  <c:v>37580</c:v>
                </c:pt>
                <c:pt idx="3364">
                  <c:v>37581</c:v>
                </c:pt>
                <c:pt idx="3365">
                  <c:v>37582</c:v>
                </c:pt>
                <c:pt idx="3366">
                  <c:v>37585</c:v>
                </c:pt>
                <c:pt idx="3367">
                  <c:v>37586</c:v>
                </c:pt>
                <c:pt idx="3368">
                  <c:v>37587</c:v>
                </c:pt>
                <c:pt idx="3369">
                  <c:v>37588</c:v>
                </c:pt>
                <c:pt idx="3370">
                  <c:v>37589</c:v>
                </c:pt>
                <c:pt idx="3371">
                  <c:v>37592</c:v>
                </c:pt>
                <c:pt idx="3372">
                  <c:v>37593</c:v>
                </c:pt>
                <c:pt idx="3373">
                  <c:v>37594</c:v>
                </c:pt>
                <c:pt idx="3374">
                  <c:v>37595</c:v>
                </c:pt>
                <c:pt idx="3375">
                  <c:v>37596</c:v>
                </c:pt>
                <c:pt idx="3376">
                  <c:v>37599</c:v>
                </c:pt>
                <c:pt idx="3377">
                  <c:v>37600</c:v>
                </c:pt>
                <c:pt idx="3378">
                  <c:v>37601</c:v>
                </c:pt>
                <c:pt idx="3379">
                  <c:v>37602</c:v>
                </c:pt>
                <c:pt idx="3380">
                  <c:v>37603</c:v>
                </c:pt>
                <c:pt idx="3381">
                  <c:v>37606</c:v>
                </c:pt>
                <c:pt idx="3382">
                  <c:v>37607</c:v>
                </c:pt>
                <c:pt idx="3383">
                  <c:v>37608</c:v>
                </c:pt>
                <c:pt idx="3384">
                  <c:v>37609</c:v>
                </c:pt>
                <c:pt idx="3385">
                  <c:v>37610</c:v>
                </c:pt>
                <c:pt idx="3386">
                  <c:v>37613</c:v>
                </c:pt>
                <c:pt idx="3387">
                  <c:v>37614</c:v>
                </c:pt>
                <c:pt idx="3388">
                  <c:v>37615</c:v>
                </c:pt>
                <c:pt idx="3389">
                  <c:v>37616</c:v>
                </c:pt>
                <c:pt idx="3390">
                  <c:v>37617</c:v>
                </c:pt>
                <c:pt idx="3391">
                  <c:v>37620</c:v>
                </c:pt>
                <c:pt idx="3392">
                  <c:v>37621</c:v>
                </c:pt>
                <c:pt idx="3393">
                  <c:v>37622</c:v>
                </c:pt>
                <c:pt idx="3394">
                  <c:v>37623</c:v>
                </c:pt>
                <c:pt idx="3395">
                  <c:v>37624</c:v>
                </c:pt>
                <c:pt idx="3396">
                  <c:v>37627</c:v>
                </c:pt>
                <c:pt idx="3397">
                  <c:v>37628</c:v>
                </c:pt>
                <c:pt idx="3398">
                  <c:v>37629</c:v>
                </c:pt>
                <c:pt idx="3399">
                  <c:v>37630</c:v>
                </c:pt>
                <c:pt idx="3400">
                  <c:v>37631</c:v>
                </c:pt>
                <c:pt idx="3401">
                  <c:v>37634</c:v>
                </c:pt>
                <c:pt idx="3402">
                  <c:v>37635</c:v>
                </c:pt>
                <c:pt idx="3403">
                  <c:v>37636</c:v>
                </c:pt>
                <c:pt idx="3404">
                  <c:v>37637</c:v>
                </c:pt>
                <c:pt idx="3405">
                  <c:v>37638</c:v>
                </c:pt>
                <c:pt idx="3406">
                  <c:v>37641</c:v>
                </c:pt>
                <c:pt idx="3407">
                  <c:v>37642</c:v>
                </c:pt>
                <c:pt idx="3408">
                  <c:v>37643</c:v>
                </c:pt>
                <c:pt idx="3409">
                  <c:v>37644</c:v>
                </c:pt>
                <c:pt idx="3410">
                  <c:v>37645</c:v>
                </c:pt>
                <c:pt idx="3411">
                  <c:v>37648</c:v>
                </c:pt>
                <c:pt idx="3412">
                  <c:v>37649</c:v>
                </c:pt>
                <c:pt idx="3413">
                  <c:v>37650</c:v>
                </c:pt>
                <c:pt idx="3414">
                  <c:v>37651</c:v>
                </c:pt>
                <c:pt idx="3415">
                  <c:v>37652</c:v>
                </c:pt>
                <c:pt idx="3416">
                  <c:v>37655</c:v>
                </c:pt>
                <c:pt idx="3417">
                  <c:v>37656</c:v>
                </c:pt>
                <c:pt idx="3418">
                  <c:v>37657</c:v>
                </c:pt>
                <c:pt idx="3419">
                  <c:v>37658</c:v>
                </c:pt>
                <c:pt idx="3420">
                  <c:v>37659</c:v>
                </c:pt>
                <c:pt idx="3421">
                  <c:v>37662</c:v>
                </c:pt>
                <c:pt idx="3422">
                  <c:v>37663</c:v>
                </c:pt>
                <c:pt idx="3423">
                  <c:v>37664</c:v>
                </c:pt>
                <c:pt idx="3424">
                  <c:v>37665</c:v>
                </c:pt>
                <c:pt idx="3425">
                  <c:v>37666</c:v>
                </c:pt>
                <c:pt idx="3426">
                  <c:v>37669</c:v>
                </c:pt>
                <c:pt idx="3427">
                  <c:v>37670</c:v>
                </c:pt>
                <c:pt idx="3428">
                  <c:v>37671</c:v>
                </c:pt>
                <c:pt idx="3429">
                  <c:v>37672</c:v>
                </c:pt>
                <c:pt idx="3430">
                  <c:v>37673</c:v>
                </c:pt>
                <c:pt idx="3431">
                  <c:v>37676</c:v>
                </c:pt>
                <c:pt idx="3432">
                  <c:v>37677</c:v>
                </c:pt>
                <c:pt idx="3433">
                  <c:v>37678</c:v>
                </c:pt>
                <c:pt idx="3434">
                  <c:v>37679</c:v>
                </c:pt>
                <c:pt idx="3435">
                  <c:v>37680</c:v>
                </c:pt>
                <c:pt idx="3436">
                  <c:v>37683</c:v>
                </c:pt>
                <c:pt idx="3437">
                  <c:v>37684</c:v>
                </c:pt>
                <c:pt idx="3438">
                  <c:v>37685</c:v>
                </c:pt>
                <c:pt idx="3439">
                  <c:v>37686</c:v>
                </c:pt>
                <c:pt idx="3440">
                  <c:v>37687</c:v>
                </c:pt>
                <c:pt idx="3441">
                  <c:v>37690</c:v>
                </c:pt>
                <c:pt idx="3442">
                  <c:v>37691</c:v>
                </c:pt>
                <c:pt idx="3443">
                  <c:v>37692</c:v>
                </c:pt>
                <c:pt idx="3444">
                  <c:v>37693</c:v>
                </c:pt>
                <c:pt idx="3445">
                  <c:v>37694</c:v>
                </c:pt>
                <c:pt idx="3446">
                  <c:v>37697</c:v>
                </c:pt>
                <c:pt idx="3447">
                  <c:v>37698</c:v>
                </c:pt>
                <c:pt idx="3448">
                  <c:v>37699</c:v>
                </c:pt>
                <c:pt idx="3449">
                  <c:v>37700</c:v>
                </c:pt>
                <c:pt idx="3450">
                  <c:v>37701</c:v>
                </c:pt>
                <c:pt idx="3451">
                  <c:v>37704</c:v>
                </c:pt>
                <c:pt idx="3452">
                  <c:v>37705</c:v>
                </c:pt>
                <c:pt idx="3453">
                  <c:v>37706</c:v>
                </c:pt>
                <c:pt idx="3454">
                  <c:v>37707</c:v>
                </c:pt>
                <c:pt idx="3455">
                  <c:v>37708</c:v>
                </c:pt>
                <c:pt idx="3456">
                  <c:v>37711</c:v>
                </c:pt>
                <c:pt idx="3457">
                  <c:v>37712</c:v>
                </c:pt>
                <c:pt idx="3458">
                  <c:v>37713</c:v>
                </c:pt>
                <c:pt idx="3459">
                  <c:v>37714</c:v>
                </c:pt>
                <c:pt idx="3460">
                  <c:v>37715</c:v>
                </c:pt>
                <c:pt idx="3461">
                  <c:v>37718</c:v>
                </c:pt>
                <c:pt idx="3462">
                  <c:v>37719</c:v>
                </c:pt>
                <c:pt idx="3463">
                  <c:v>37720</c:v>
                </c:pt>
                <c:pt idx="3464">
                  <c:v>37721</c:v>
                </c:pt>
                <c:pt idx="3465">
                  <c:v>37722</c:v>
                </c:pt>
                <c:pt idx="3466">
                  <c:v>37725</c:v>
                </c:pt>
                <c:pt idx="3467">
                  <c:v>37726</c:v>
                </c:pt>
                <c:pt idx="3468">
                  <c:v>37727</c:v>
                </c:pt>
                <c:pt idx="3469">
                  <c:v>37728</c:v>
                </c:pt>
                <c:pt idx="3470">
                  <c:v>37729</c:v>
                </c:pt>
                <c:pt idx="3471">
                  <c:v>37732</c:v>
                </c:pt>
                <c:pt idx="3472">
                  <c:v>37733</c:v>
                </c:pt>
                <c:pt idx="3473">
                  <c:v>37734</c:v>
                </c:pt>
                <c:pt idx="3474">
                  <c:v>37735</c:v>
                </c:pt>
                <c:pt idx="3475">
                  <c:v>37736</c:v>
                </c:pt>
                <c:pt idx="3476">
                  <c:v>37739</c:v>
                </c:pt>
                <c:pt idx="3477">
                  <c:v>37740</c:v>
                </c:pt>
                <c:pt idx="3478">
                  <c:v>37741</c:v>
                </c:pt>
                <c:pt idx="3479">
                  <c:v>37742</c:v>
                </c:pt>
                <c:pt idx="3480">
                  <c:v>37743</c:v>
                </c:pt>
                <c:pt idx="3481">
                  <c:v>37746</c:v>
                </c:pt>
                <c:pt idx="3482">
                  <c:v>37747</c:v>
                </c:pt>
                <c:pt idx="3483">
                  <c:v>37748</c:v>
                </c:pt>
                <c:pt idx="3484">
                  <c:v>37749</c:v>
                </c:pt>
                <c:pt idx="3485">
                  <c:v>37750</c:v>
                </c:pt>
                <c:pt idx="3486">
                  <c:v>37753</c:v>
                </c:pt>
                <c:pt idx="3487">
                  <c:v>37754</c:v>
                </c:pt>
                <c:pt idx="3488">
                  <c:v>37755</c:v>
                </c:pt>
                <c:pt idx="3489">
                  <c:v>37756</c:v>
                </c:pt>
                <c:pt idx="3490">
                  <c:v>37757</c:v>
                </c:pt>
                <c:pt idx="3491">
                  <c:v>37760</c:v>
                </c:pt>
                <c:pt idx="3492">
                  <c:v>37761</c:v>
                </c:pt>
                <c:pt idx="3493">
                  <c:v>37762</c:v>
                </c:pt>
                <c:pt idx="3494">
                  <c:v>37763</c:v>
                </c:pt>
                <c:pt idx="3495">
                  <c:v>37764</c:v>
                </c:pt>
                <c:pt idx="3496">
                  <c:v>37767</c:v>
                </c:pt>
                <c:pt idx="3497">
                  <c:v>37768</c:v>
                </c:pt>
                <c:pt idx="3498">
                  <c:v>37769</c:v>
                </c:pt>
                <c:pt idx="3499">
                  <c:v>37770</c:v>
                </c:pt>
                <c:pt idx="3500">
                  <c:v>37771</c:v>
                </c:pt>
                <c:pt idx="3501">
                  <c:v>37774</c:v>
                </c:pt>
                <c:pt idx="3502">
                  <c:v>37775</c:v>
                </c:pt>
                <c:pt idx="3503">
                  <c:v>37776</c:v>
                </c:pt>
                <c:pt idx="3504">
                  <c:v>37777</c:v>
                </c:pt>
                <c:pt idx="3505">
                  <c:v>37778</c:v>
                </c:pt>
                <c:pt idx="3506">
                  <c:v>37781</c:v>
                </c:pt>
                <c:pt idx="3507">
                  <c:v>37782</c:v>
                </c:pt>
                <c:pt idx="3508">
                  <c:v>37783</c:v>
                </c:pt>
                <c:pt idx="3509">
                  <c:v>37784</c:v>
                </c:pt>
                <c:pt idx="3510">
                  <c:v>37785</c:v>
                </c:pt>
                <c:pt idx="3511">
                  <c:v>37788</c:v>
                </c:pt>
                <c:pt idx="3512">
                  <c:v>37789</c:v>
                </c:pt>
                <c:pt idx="3513">
                  <c:v>37790</c:v>
                </c:pt>
                <c:pt idx="3514">
                  <c:v>37791</c:v>
                </c:pt>
                <c:pt idx="3515">
                  <c:v>37792</c:v>
                </c:pt>
                <c:pt idx="3516">
                  <c:v>37795</c:v>
                </c:pt>
                <c:pt idx="3517">
                  <c:v>37796</c:v>
                </c:pt>
                <c:pt idx="3518">
                  <c:v>37797</c:v>
                </c:pt>
                <c:pt idx="3519">
                  <c:v>37798</c:v>
                </c:pt>
                <c:pt idx="3520">
                  <c:v>37799</c:v>
                </c:pt>
                <c:pt idx="3521">
                  <c:v>37802</c:v>
                </c:pt>
                <c:pt idx="3522">
                  <c:v>37803</c:v>
                </c:pt>
                <c:pt idx="3523">
                  <c:v>37804</c:v>
                </c:pt>
                <c:pt idx="3524">
                  <c:v>37805</c:v>
                </c:pt>
                <c:pt idx="3525">
                  <c:v>37806</c:v>
                </c:pt>
                <c:pt idx="3526">
                  <c:v>37809</c:v>
                </c:pt>
                <c:pt idx="3527">
                  <c:v>37810</c:v>
                </c:pt>
                <c:pt idx="3528">
                  <c:v>37811</c:v>
                </c:pt>
                <c:pt idx="3529">
                  <c:v>37812</c:v>
                </c:pt>
                <c:pt idx="3530">
                  <c:v>37813</c:v>
                </c:pt>
                <c:pt idx="3531">
                  <c:v>37816</c:v>
                </c:pt>
                <c:pt idx="3532">
                  <c:v>37817</c:v>
                </c:pt>
                <c:pt idx="3533">
                  <c:v>37818</c:v>
                </c:pt>
                <c:pt idx="3534">
                  <c:v>37819</c:v>
                </c:pt>
                <c:pt idx="3535">
                  <c:v>37820</c:v>
                </c:pt>
                <c:pt idx="3536">
                  <c:v>37823</c:v>
                </c:pt>
                <c:pt idx="3537">
                  <c:v>37824</c:v>
                </c:pt>
                <c:pt idx="3538">
                  <c:v>37825</c:v>
                </c:pt>
                <c:pt idx="3539">
                  <c:v>37826</c:v>
                </c:pt>
                <c:pt idx="3540">
                  <c:v>37827</c:v>
                </c:pt>
                <c:pt idx="3541">
                  <c:v>37830</c:v>
                </c:pt>
                <c:pt idx="3542">
                  <c:v>37831</c:v>
                </c:pt>
                <c:pt idx="3543">
                  <c:v>37832</c:v>
                </c:pt>
                <c:pt idx="3544">
                  <c:v>37833</c:v>
                </c:pt>
                <c:pt idx="3545">
                  <c:v>37834</c:v>
                </c:pt>
                <c:pt idx="3546">
                  <c:v>37837</c:v>
                </c:pt>
                <c:pt idx="3547">
                  <c:v>37838</c:v>
                </c:pt>
                <c:pt idx="3548">
                  <c:v>37839</c:v>
                </c:pt>
                <c:pt idx="3549">
                  <c:v>37840</c:v>
                </c:pt>
                <c:pt idx="3550">
                  <c:v>37841</c:v>
                </c:pt>
                <c:pt idx="3551">
                  <c:v>37844</c:v>
                </c:pt>
                <c:pt idx="3552">
                  <c:v>37845</c:v>
                </c:pt>
                <c:pt idx="3553">
                  <c:v>37846</c:v>
                </c:pt>
                <c:pt idx="3554">
                  <c:v>37847</c:v>
                </c:pt>
                <c:pt idx="3555">
                  <c:v>37848</c:v>
                </c:pt>
                <c:pt idx="3556">
                  <c:v>37851</c:v>
                </c:pt>
                <c:pt idx="3557">
                  <c:v>37852</c:v>
                </c:pt>
                <c:pt idx="3558">
                  <c:v>37853</c:v>
                </c:pt>
                <c:pt idx="3559">
                  <c:v>37854</c:v>
                </c:pt>
                <c:pt idx="3560">
                  <c:v>37855</c:v>
                </c:pt>
                <c:pt idx="3561">
                  <c:v>37858</c:v>
                </c:pt>
                <c:pt idx="3562">
                  <c:v>37859</c:v>
                </c:pt>
                <c:pt idx="3563">
                  <c:v>37860</c:v>
                </c:pt>
                <c:pt idx="3564">
                  <c:v>37861</c:v>
                </c:pt>
                <c:pt idx="3565">
                  <c:v>37862</c:v>
                </c:pt>
                <c:pt idx="3566">
                  <c:v>37865</c:v>
                </c:pt>
                <c:pt idx="3567">
                  <c:v>37866</c:v>
                </c:pt>
                <c:pt idx="3568">
                  <c:v>37867</c:v>
                </c:pt>
                <c:pt idx="3569">
                  <c:v>37868</c:v>
                </c:pt>
                <c:pt idx="3570">
                  <c:v>37869</c:v>
                </c:pt>
                <c:pt idx="3571">
                  <c:v>37872</c:v>
                </c:pt>
                <c:pt idx="3572">
                  <c:v>37873</c:v>
                </c:pt>
                <c:pt idx="3573">
                  <c:v>37874</c:v>
                </c:pt>
                <c:pt idx="3574">
                  <c:v>37875</c:v>
                </c:pt>
                <c:pt idx="3575">
                  <c:v>37876</c:v>
                </c:pt>
                <c:pt idx="3576">
                  <c:v>37879</c:v>
                </c:pt>
                <c:pt idx="3577">
                  <c:v>37880</c:v>
                </c:pt>
                <c:pt idx="3578">
                  <c:v>37881</c:v>
                </c:pt>
                <c:pt idx="3579">
                  <c:v>37882</c:v>
                </c:pt>
                <c:pt idx="3580">
                  <c:v>37883</c:v>
                </c:pt>
                <c:pt idx="3581">
                  <c:v>37886</c:v>
                </c:pt>
                <c:pt idx="3582">
                  <c:v>37887</c:v>
                </c:pt>
                <c:pt idx="3583">
                  <c:v>37888</c:v>
                </c:pt>
                <c:pt idx="3584">
                  <c:v>37889</c:v>
                </c:pt>
                <c:pt idx="3585">
                  <c:v>37890</c:v>
                </c:pt>
                <c:pt idx="3586">
                  <c:v>37893</c:v>
                </c:pt>
                <c:pt idx="3587">
                  <c:v>37894</c:v>
                </c:pt>
                <c:pt idx="3588">
                  <c:v>37895</c:v>
                </c:pt>
                <c:pt idx="3589">
                  <c:v>37896</c:v>
                </c:pt>
                <c:pt idx="3590">
                  <c:v>37897</c:v>
                </c:pt>
                <c:pt idx="3591">
                  <c:v>37900</c:v>
                </c:pt>
                <c:pt idx="3592">
                  <c:v>37901</c:v>
                </c:pt>
                <c:pt idx="3593">
                  <c:v>37902</c:v>
                </c:pt>
                <c:pt idx="3594">
                  <c:v>37903</c:v>
                </c:pt>
                <c:pt idx="3595">
                  <c:v>37904</c:v>
                </c:pt>
                <c:pt idx="3596">
                  <c:v>37907</c:v>
                </c:pt>
                <c:pt idx="3597">
                  <c:v>37908</c:v>
                </c:pt>
                <c:pt idx="3598">
                  <c:v>37909</c:v>
                </c:pt>
                <c:pt idx="3599">
                  <c:v>37910</c:v>
                </c:pt>
                <c:pt idx="3600">
                  <c:v>37911</c:v>
                </c:pt>
                <c:pt idx="3601">
                  <c:v>37914</c:v>
                </c:pt>
                <c:pt idx="3602">
                  <c:v>37915</c:v>
                </c:pt>
                <c:pt idx="3603">
                  <c:v>37916</c:v>
                </c:pt>
                <c:pt idx="3604">
                  <c:v>37917</c:v>
                </c:pt>
                <c:pt idx="3605">
                  <c:v>37918</c:v>
                </c:pt>
                <c:pt idx="3606">
                  <c:v>37921</c:v>
                </c:pt>
                <c:pt idx="3607">
                  <c:v>37922</c:v>
                </c:pt>
                <c:pt idx="3608">
                  <c:v>37923</c:v>
                </c:pt>
                <c:pt idx="3609">
                  <c:v>37924</c:v>
                </c:pt>
                <c:pt idx="3610">
                  <c:v>37925</c:v>
                </c:pt>
                <c:pt idx="3611">
                  <c:v>37928</c:v>
                </c:pt>
                <c:pt idx="3612">
                  <c:v>37929</c:v>
                </c:pt>
                <c:pt idx="3613">
                  <c:v>37930</c:v>
                </c:pt>
                <c:pt idx="3614">
                  <c:v>37931</c:v>
                </c:pt>
                <c:pt idx="3615">
                  <c:v>37932</c:v>
                </c:pt>
                <c:pt idx="3616">
                  <c:v>37935</c:v>
                </c:pt>
                <c:pt idx="3617">
                  <c:v>37936</c:v>
                </c:pt>
                <c:pt idx="3618">
                  <c:v>37937</c:v>
                </c:pt>
                <c:pt idx="3619">
                  <c:v>37938</c:v>
                </c:pt>
                <c:pt idx="3620">
                  <c:v>37939</c:v>
                </c:pt>
                <c:pt idx="3621">
                  <c:v>37942</c:v>
                </c:pt>
                <c:pt idx="3622">
                  <c:v>37943</c:v>
                </c:pt>
                <c:pt idx="3623">
                  <c:v>37944</c:v>
                </c:pt>
                <c:pt idx="3624">
                  <c:v>37945</c:v>
                </c:pt>
                <c:pt idx="3625">
                  <c:v>37946</c:v>
                </c:pt>
                <c:pt idx="3626">
                  <c:v>37949</c:v>
                </c:pt>
                <c:pt idx="3627">
                  <c:v>37950</c:v>
                </c:pt>
                <c:pt idx="3628">
                  <c:v>37951</c:v>
                </c:pt>
                <c:pt idx="3629">
                  <c:v>37952</c:v>
                </c:pt>
                <c:pt idx="3630">
                  <c:v>37953</c:v>
                </c:pt>
                <c:pt idx="3631">
                  <c:v>37956</c:v>
                </c:pt>
                <c:pt idx="3632">
                  <c:v>37957</c:v>
                </c:pt>
                <c:pt idx="3633">
                  <c:v>37958</c:v>
                </c:pt>
                <c:pt idx="3634">
                  <c:v>37959</c:v>
                </c:pt>
                <c:pt idx="3635">
                  <c:v>37960</c:v>
                </c:pt>
                <c:pt idx="3636">
                  <c:v>37963</c:v>
                </c:pt>
                <c:pt idx="3637">
                  <c:v>37964</c:v>
                </c:pt>
                <c:pt idx="3638">
                  <c:v>37965</c:v>
                </c:pt>
                <c:pt idx="3639">
                  <c:v>37966</c:v>
                </c:pt>
                <c:pt idx="3640">
                  <c:v>37967</c:v>
                </c:pt>
                <c:pt idx="3641">
                  <c:v>37970</c:v>
                </c:pt>
                <c:pt idx="3642">
                  <c:v>37971</c:v>
                </c:pt>
                <c:pt idx="3643">
                  <c:v>37972</c:v>
                </c:pt>
                <c:pt idx="3644">
                  <c:v>37973</c:v>
                </c:pt>
                <c:pt idx="3645">
                  <c:v>37974</c:v>
                </c:pt>
                <c:pt idx="3646">
                  <c:v>37977</c:v>
                </c:pt>
                <c:pt idx="3647">
                  <c:v>37978</c:v>
                </c:pt>
                <c:pt idx="3648">
                  <c:v>37979</c:v>
                </c:pt>
                <c:pt idx="3649">
                  <c:v>37980</c:v>
                </c:pt>
                <c:pt idx="3650">
                  <c:v>37981</c:v>
                </c:pt>
                <c:pt idx="3651">
                  <c:v>37984</c:v>
                </c:pt>
                <c:pt idx="3652">
                  <c:v>37985</c:v>
                </c:pt>
                <c:pt idx="3653">
                  <c:v>37986</c:v>
                </c:pt>
                <c:pt idx="3654">
                  <c:v>37987</c:v>
                </c:pt>
                <c:pt idx="3655">
                  <c:v>37988</c:v>
                </c:pt>
                <c:pt idx="3656">
                  <c:v>37991</c:v>
                </c:pt>
                <c:pt idx="3657">
                  <c:v>37992</c:v>
                </c:pt>
                <c:pt idx="3658">
                  <c:v>37993</c:v>
                </c:pt>
                <c:pt idx="3659">
                  <c:v>37994</c:v>
                </c:pt>
                <c:pt idx="3660">
                  <c:v>37995</c:v>
                </c:pt>
                <c:pt idx="3661">
                  <c:v>37998</c:v>
                </c:pt>
                <c:pt idx="3662">
                  <c:v>37999</c:v>
                </c:pt>
                <c:pt idx="3663">
                  <c:v>38000</c:v>
                </c:pt>
                <c:pt idx="3664">
                  <c:v>38001</c:v>
                </c:pt>
                <c:pt idx="3665">
                  <c:v>38002</c:v>
                </c:pt>
                <c:pt idx="3666">
                  <c:v>38005</c:v>
                </c:pt>
                <c:pt idx="3667">
                  <c:v>38006</c:v>
                </c:pt>
                <c:pt idx="3668">
                  <c:v>38007</c:v>
                </c:pt>
                <c:pt idx="3669">
                  <c:v>38008</c:v>
                </c:pt>
                <c:pt idx="3670">
                  <c:v>38009</c:v>
                </c:pt>
                <c:pt idx="3671">
                  <c:v>38012</c:v>
                </c:pt>
                <c:pt idx="3672">
                  <c:v>38013</c:v>
                </c:pt>
                <c:pt idx="3673">
                  <c:v>38014</c:v>
                </c:pt>
                <c:pt idx="3674">
                  <c:v>38015</c:v>
                </c:pt>
                <c:pt idx="3675">
                  <c:v>38016</c:v>
                </c:pt>
                <c:pt idx="3676">
                  <c:v>38019</c:v>
                </c:pt>
                <c:pt idx="3677">
                  <c:v>38020</c:v>
                </c:pt>
                <c:pt idx="3678">
                  <c:v>38021</c:v>
                </c:pt>
                <c:pt idx="3679">
                  <c:v>38022</c:v>
                </c:pt>
                <c:pt idx="3680">
                  <c:v>38023</c:v>
                </c:pt>
                <c:pt idx="3681">
                  <c:v>38026</c:v>
                </c:pt>
                <c:pt idx="3682">
                  <c:v>38027</c:v>
                </c:pt>
                <c:pt idx="3683">
                  <c:v>38028</c:v>
                </c:pt>
                <c:pt idx="3684">
                  <c:v>38029</c:v>
                </c:pt>
                <c:pt idx="3685">
                  <c:v>38030</c:v>
                </c:pt>
                <c:pt idx="3686">
                  <c:v>38033</c:v>
                </c:pt>
                <c:pt idx="3687">
                  <c:v>38034</c:v>
                </c:pt>
                <c:pt idx="3688">
                  <c:v>38035</c:v>
                </c:pt>
                <c:pt idx="3689">
                  <c:v>38036</c:v>
                </c:pt>
                <c:pt idx="3690">
                  <c:v>38037</c:v>
                </c:pt>
                <c:pt idx="3691">
                  <c:v>38040</c:v>
                </c:pt>
                <c:pt idx="3692">
                  <c:v>38041</c:v>
                </c:pt>
                <c:pt idx="3693">
                  <c:v>38042</c:v>
                </c:pt>
                <c:pt idx="3694">
                  <c:v>38043</c:v>
                </c:pt>
                <c:pt idx="3695">
                  <c:v>38044</c:v>
                </c:pt>
                <c:pt idx="3696">
                  <c:v>38047</c:v>
                </c:pt>
                <c:pt idx="3697">
                  <c:v>38048</c:v>
                </c:pt>
                <c:pt idx="3698">
                  <c:v>38049</c:v>
                </c:pt>
                <c:pt idx="3699">
                  <c:v>38050</c:v>
                </c:pt>
                <c:pt idx="3700">
                  <c:v>38051</c:v>
                </c:pt>
                <c:pt idx="3701">
                  <c:v>38054</c:v>
                </c:pt>
                <c:pt idx="3702">
                  <c:v>38055</c:v>
                </c:pt>
                <c:pt idx="3703">
                  <c:v>38056</c:v>
                </c:pt>
                <c:pt idx="3704">
                  <c:v>38057</c:v>
                </c:pt>
                <c:pt idx="3705">
                  <c:v>38058</c:v>
                </c:pt>
                <c:pt idx="3706">
                  <c:v>38061</c:v>
                </c:pt>
                <c:pt idx="3707">
                  <c:v>38062</c:v>
                </c:pt>
                <c:pt idx="3708">
                  <c:v>38063</c:v>
                </c:pt>
                <c:pt idx="3709">
                  <c:v>38064</c:v>
                </c:pt>
                <c:pt idx="3710">
                  <c:v>38065</c:v>
                </c:pt>
                <c:pt idx="3711">
                  <c:v>38068</c:v>
                </c:pt>
                <c:pt idx="3712">
                  <c:v>38069</c:v>
                </c:pt>
                <c:pt idx="3713">
                  <c:v>38070</c:v>
                </c:pt>
                <c:pt idx="3714">
                  <c:v>38071</c:v>
                </c:pt>
                <c:pt idx="3715">
                  <c:v>38072</c:v>
                </c:pt>
                <c:pt idx="3716">
                  <c:v>38075</c:v>
                </c:pt>
                <c:pt idx="3717">
                  <c:v>38076</c:v>
                </c:pt>
                <c:pt idx="3718">
                  <c:v>38077</c:v>
                </c:pt>
                <c:pt idx="3719">
                  <c:v>38078</c:v>
                </c:pt>
                <c:pt idx="3720">
                  <c:v>38079</c:v>
                </c:pt>
                <c:pt idx="3721">
                  <c:v>38082</c:v>
                </c:pt>
                <c:pt idx="3722">
                  <c:v>38083</c:v>
                </c:pt>
                <c:pt idx="3723">
                  <c:v>38084</c:v>
                </c:pt>
                <c:pt idx="3724">
                  <c:v>38085</c:v>
                </c:pt>
                <c:pt idx="3725">
                  <c:v>38086</c:v>
                </c:pt>
                <c:pt idx="3726">
                  <c:v>38089</c:v>
                </c:pt>
                <c:pt idx="3727">
                  <c:v>38090</c:v>
                </c:pt>
                <c:pt idx="3728">
                  <c:v>38091</c:v>
                </c:pt>
                <c:pt idx="3729">
                  <c:v>38092</c:v>
                </c:pt>
                <c:pt idx="3730">
                  <c:v>38093</c:v>
                </c:pt>
                <c:pt idx="3731">
                  <c:v>38096</c:v>
                </c:pt>
                <c:pt idx="3732">
                  <c:v>38097</c:v>
                </c:pt>
                <c:pt idx="3733">
                  <c:v>38098</c:v>
                </c:pt>
                <c:pt idx="3734">
                  <c:v>38099</c:v>
                </c:pt>
                <c:pt idx="3735">
                  <c:v>38100</c:v>
                </c:pt>
                <c:pt idx="3736">
                  <c:v>38103</c:v>
                </c:pt>
                <c:pt idx="3737">
                  <c:v>38104</c:v>
                </c:pt>
                <c:pt idx="3738">
                  <c:v>38105</c:v>
                </c:pt>
                <c:pt idx="3739">
                  <c:v>38106</c:v>
                </c:pt>
                <c:pt idx="3740">
                  <c:v>38107</c:v>
                </c:pt>
                <c:pt idx="3741">
                  <c:v>38110</c:v>
                </c:pt>
                <c:pt idx="3742">
                  <c:v>38111</c:v>
                </c:pt>
                <c:pt idx="3743">
                  <c:v>38112</c:v>
                </c:pt>
                <c:pt idx="3744">
                  <c:v>38113</c:v>
                </c:pt>
                <c:pt idx="3745">
                  <c:v>38114</c:v>
                </c:pt>
                <c:pt idx="3746">
                  <c:v>38117</c:v>
                </c:pt>
                <c:pt idx="3747">
                  <c:v>38118</c:v>
                </c:pt>
                <c:pt idx="3748">
                  <c:v>38119</c:v>
                </c:pt>
                <c:pt idx="3749">
                  <c:v>38120</c:v>
                </c:pt>
                <c:pt idx="3750">
                  <c:v>38121</c:v>
                </c:pt>
                <c:pt idx="3751">
                  <c:v>38124</c:v>
                </c:pt>
                <c:pt idx="3752">
                  <c:v>38125</c:v>
                </c:pt>
                <c:pt idx="3753">
                  <c:v>38126</c:v>
                </c:pt>
                <c:pt idx="3754">
                  <c:v>38127</c:v>
                </c:pt>
                <c:pt idx="3755">
                  <c:v>38128</c:v>
                </c:pt>
                <c:pt idx="3756">
                  <c:v>38131</c:v>
                </c:pt>
                <c:pt idx="3757">
                  <c:v>38132</c:v>
                </c:pt>
                <c:pt idx="3758">
                  <c:v>38133</c:v>
                </c:pt>
                <c:pt idx="3759">
                  <c:v>38134</c:v>
                </c:pt>
                <c:pt idx="3760">
                  <c:v>38135</c:v>
                </c:pt>
                <c:pt idx="3761">
                  <c:v>38138</c:v>
                </c:pt>
                <c:pt idx="3762">
                  <c:v>38139</c:v>
                </c:pt>
                <c:pt idx="3763">
                  <c:v>38140</c:v>
                </c:pt>
                <c:pt idx="3764">
                  <c:v>38141</c:v>
                </c:pt>
                <c:pt idx="3765">
                  <c:v>38142</c:v>
                </c:pt>
                <c:pt idx="3766">
                  <c:v>38145</c:v>
                </c:pt>
                <c:pt idx="3767">
                  <c:v>38146</c:v>
                </c:pt>
                <c:pt idx="3768">
                  <c:v>38147</c:v>
                </c:pt>
                <c:pt idx="3769">
                  <c:v>38148</c:v>
                </c:pt>
                <c:pt idx="3770">
                  <c:v>38149</c:v>
                </c:pt>
                <c:pt idx="3771">
                  <c:v>38152</c:v>
                </c:pt>
                <c:pt idx="3772">
                  <c:v>38153</c:v>
                </c:pt>
                <c:pt idx="3773">
                  <c:v>38154</c:v>
                </c:pt>
                <c:pt idx="3774">
                  <c:v>38155</c:v>
                </c:pt>
                <c:pt idx="3775">
                  <c:v>38156</c:v>
                </c:pt>
                <c:pt idx="3776">
                  <c:v>38159</c:v>
                </c:pt>
                <c:pt idx="3777">
                  <c:v>38160</c:v>
                </c:pt>
                <c:pt idx="3778">
                  <c:v>38161</c:v>
                </c:pt>
                <c:pt idx="3779">
                  <c:v>38162</c:v>
                </c:pt>
                <c:pt idx="3780">
                  <c:v>38163</c:v>
                </c:pt>
                <c:pt idx="3781">
                  <c:v>38166</c:v>
                </c:pt>
                <c:pt idx="3782">
                  <c:v>38167</c:v>
                </c:pt>
                <c:pt idx="3783">
                  <c:v>38168</c:v>
                </c:pt>
                <c:pt idx="3784">
                  <c:v>38169</c:v>
                </c:pt>
                <c:pt idx="3785">
                  <c:v>38170</c:v>
                </c:pt>
                <c:pt idx="3786">
                  <c:v>38173</c:v>
                </c:pt>
                <c:pt idx="3787">
                  <c:v>38174</c:v>
                </c:pt>
                <c:pt idx="3788">
                  <c:v>38175</c:v>
                </c:pt>
                <c:pt idx="3789">
                  <c:v>38176</c:v>
                </c:pt>
                <c:pt idx="3790">
                  <c:v>38177</c:v>
                </c:pt>
                <c:pt idx="3791">
                  <c:v>38180</c:v>
                </c:pt>
                <c:pt idx="3792">
                  <c:v>38181</c:v>
                </c:pt>
                <c:pt idx="3793">
                  <c:v>38182</c:v>
                </c:pt>
                <c:pt idx="3794">
                  <c:v>38183</c:v>
                </c:pt>
                <c:pt idx="3795">
                  <c:v>38184</c:v>
                </c:pt>
                <c:pt idx="3796">
                  <c:v>38187</c:v>
                </c:pt>
                <c:pt idx="3797">
                  <c:v>38188</c:v>
                </c:pt>
                <c:pt idx="3798">
                  <c:v>38189</c:v>
                </c:pt>
                <c:pt idx="3799">
                  <c:v>38190</c:v>
                </c:pt>
                <c:pt idx="3800">
                  <c:v>38191</c:v>
                </c:pt>
                <c:pt idx="3801">
                  <c:v>38194</c:v>
                </c:pt>
                <c:pt idx="3802">
                  <c:v>38195</c:v>
                </c:pt>
                <c:pt idx="3803">
                  <c:v>38196</c:v>
                </c:pt>
                <c:pt idx="3804">
                  <c:v>38197</c:v>
                </c:pt>
                <c:pt idx="3805">
                  <c:v>38198</c:v>
                </c:pt>
                <c:pt idx="3806">
                  <c:v>38201</c:v>
                </c:pt>
                <c:pt idx="3807">
                  <c:v>38202</c:v>
                </c:pt>
                <c:pt idx="3808">
                  <c:v>38203</c:v>
                </c:pt>
                <c:pt idx="3809">
                  <c:v>38204</c:v>
                </c:pt>
                <c:pt idx="3810">
                  <c:v>38205</c:v>
                </c:pt>
                <c:pt idx="3811">
                  <c:v>38208</c:v>
                </c:pt>
                <c:pt idx="3812">
                  <c:v>38209</c:v>
                </c:pt>
                <c:pt idx="3813">
                  <c:v>38210</c:v>
                </c:pt>
                <c:pt idx="3814">
                  <c:v>38211</c:v>
                </c:pt>
                <c:pt idx="3815">
                  <c:v>38212</c:v>
                </c:pt>
                <c:pt idx="3816">
                  <c:v>38215</c:v>
                </c:pt>
                <c:pt idx="3817">
                  <c:v>38216</c:v>
                </c:pt>
                <c:pt idx="3818">
                  <c:v>38217</c:v>
                </c:pt>
                <c:pt idx="3819">
                  <c:v>38218</c:v>
                </c:pt>
                <c:pt idx="3820">
                  <c:v>38219</c:v>
                </c:pt>
                <c:pt idx="3821">
                  <c:v>38222</c:v>
                </c:pt>
                <c:pt idx="3822">
                  <c:v>38223</c:v>
                </c:pt>
                <c:pt idx="3823">
                  <c:v>38224</c:v>
                </c:pt>
                <c:pt idx="3824">
                  <c:v>38225</c:v>
                </c:pt>
                <c:pt idx="3825">
                  <c:v>38226</c:v>
                </c:pt>
                <c:pt idx="3826">
                  <c:v>38229</c:v>
                </c:pt>
                <c:pt idx="3827">
                  <c:v>38230</c:v>
                </c:pt>
                <c:pt idx="3828">
                  <c:v>38231</c:v>
                </c:pt>
                <c:pt idx="3829">
                  <c:v>38232</c:v>
                </c:pt>
                <c:pt idx="3830">
                  <c:v>38233</c:v>
                </c:pt>
                <c:pt idx="3831">
                  <c:v>38236</c:v>
                </c:pt>
                <c:pt idx="3832">
                  <c:v>38237</c:v>
                </c:pt>
                <c:pt idx="3833">
                  <c:v>38238</c:v>
                </c:pt>
                <c:pt idx="3834">
                  <c:v>38239</c:v>
                </c:pt>
                <c:pt idx="3835">
                  <c:v>38240</c:v>
                </c:pt>
                <c:pt idx="3836">
                  <c:v>38243</c:v>
                </c:pt>
                <c:pt idx="3837">
                  <c:v>38244</c:v>
                </c:pt>
                <c:pt idx="3838">
                  <c:v>38245</c:v>
                </c:pt>
                <c:pt idx="3839">
                  <c:v>38246</c:v>
                </c:pt>
                <c:pt idx="3840">
                  <c:v>38247</c:v>
                </c:pt>
                <c:pt idx="3841">
                  <c:v>38250</c:v>
                </c:pt>
                <c:pt idx="3842">
                  <c:v>38251</c:v>
                </c:pt>
                <c:pt idx="3843">
                  <c:v>38252</c:v>
                </c:pt>
                <c:pt idx="3844">
                  <c:v>38253</c:v>
                </c:pt>
                <c:pt idx="3845">
                  <c:v>38254</c:v>
                </c:pt>
                <c:pt idx="3846">
                  <c:v>38257</c:v>
                </c:pt>
                <c:pt idx="3847">
                  <c:v>38258</c:v>
                </c:pt>
                <c:pt idx="3848">
                  <c:v>38259</c:v>
                </c:pt>
                <c:pt idx="3849">
                  <c:v>38260</c:v>
                </c:pt>
                <c:pt idx="3850">
                  <c:v>38261</c:v>
                </c:pt>
                <c:pt idx="3851">
                  <c:v>38264</c:v>
                </c:pt>
                <c:pt idx="3852">
                  <c:v>38265</c:v>
                </c:pt>
                <c:pt idx="3853">
                  <c:v>38266</c:v>
                </c:pt>
                <c:pt idx="3854">
                  <c:v>38267</c:v>
                </c:pt>
                <c:pt idx="3855">
                  <c:v>38268</c:v>
                </c:pt>
                <c:pt idx="3856">
                  <c:v>38271</c:v>
                </c:pt>
                <c:pt idx="3857">
                  <c:v>38272</c:v>
                </c:pt>
                <c:pt idx="3858">
                  <c:v>38273</c:v>
                </c:pt>
                <c:pt idx="3859">
                  <c:v>38274</c:v>
                </c:pt>
                <c:pt idx="3860">
                  <c:v>38275</c:v>
                </c:pt>
                <c:pt idx="3861">
                  <c:v>38278</c:v>
                </c:pt>
                <c:pt idx="3862">
                  <c:v>38279</c:v>
                </c:pt>
                <c:pt idx="3863">
                  <c:v>38280</c:v>
                </c:pt>
                <c:pt idx="3864">
                  <c:v>38281</c:v>
                </c:pt>
                <c:pt idx="3865">
                  <c:v>38282</c:v>
                </c:pt>
                <c:pt idx="3866">
                  <c:v>38285</c:v>
                </c:pt>
                <c:pt idx="3867">
                  <c:v>38286</c:v>
                </c:pt>
                <c:pt idx="3868">
                  <c:v>38287</c:v>
                </c:pt>
                <c:pt idx="3869">
                  <c:v>38288</c:v>
                </c:pt>
                <c:pt idx="3870">
                  <c:v>38289</c:v>
                </c:pt>
                <c:pt idx="3871">
                  <c:v>38292</c:v>
                </c:pt>
                <c:pt idx="3872">
                  <c:v>38293</c:v>
                </c:pt>
                <c:pt idx="3873">
                  <c:v>38294</c:v>
                </c:pt>
                <c:pt idx="3874">
                  <c:v>38295</c:v>
                </c:pt>
                <c:pt idx="3875">
                  <c:v>38296</c:v>
                </c:pt>
                <c:pt idx="3876">
                  <c:v>38299</c:v>
                </c:pt>
                <c:pt idx="3877">
                  <c:v>38300</c:v>
                </c:pt>
                <c:pt idx="3878">
                  <c:v>38301</c:v>
                </c:pt>
                <c:pt idx="3879">
                  <c:v>38302</c:v>
                </c:pt>
                <c:pt idx="3880">
                  <c:v>38303</c:v>
                </c:pt>
                <c:pt idx="3881">
                  <c:v>38306</c:v>
                </c:pt>
                <c:pt idx="3882">
                  <c:v>38307</c:v>
                </c:pt>
                <c:pt idx="3883">
                  <c:v>38308</c:v>
                </c:pt>
                <c:pt idx="3884">
                  <c:v>38309</c:v>
                </c:pt>
                <c:pt idx="3885">
                  <c:v>38310</c:v>
                </c:pt>
                <c:pt idx="3886">
                  <c:v>38313</c:v>
                </c:pt>
                <c:pt idx="3887">
                  <c:v>38314</c:v>
                </c:pt>
                <c:pt idx="3888">
                  <c:v>38315</c:v>
                </c:pt>
                <c:pt idx="3889">
                  <c:v>38316</c:v>
                </c:pt>
                <c:pt idx="3890">
                  <c:v>38317</c:v>
                </c:pt>
                <c:pt idx="3891">
                  <c:v>38320</c:v>
                </c:pt>
                <c:pt idx="3892">
                  <c:v>38321</c:v>
                </c:pt>
                <c:pt idx="3893">
                  <c:v>38322</c:v>
                </c:pt>
                <c:pt idx="3894">
                  <c:v>38323</c:v>
                </c:pt>
                <c:pt idx="3895">
                  <c:v>38324</c:v>
                </c:pt>
                <c:pt idx="3896">
                  <c:v>38327</c:v>
                </c:pt>
                <c:pt idx="3897">
                  <c:v>38328</c:v>
                </c:pt>
                <c:pt idx="3898">
                  <c:v>38329</c:v>
                </c:pt>
                <c:pt idx="3899">
                  <c:v>38330</c:v>
                </c:pt>
                <c:pt idx="3900">
                  <c:v>38331</c:v>
                </c:pt>
                <c:pt idx="3901">
                  <c:v>38334</c:v>
                </c:pt>
                <c:pt idx="3902">
                  <c:v>38335</c:v>
                </c:pt>
                <c:pt idx="3903">
                  <c:v>38336</c:v>
                </c:pt>
                <c:pt idx="3904">
                  <c:v>38337</c:v>
                </c:pt>
                <c:pt idx="3905">
                  <c:v>38338</c:v>
                </c:pt>
                <c:pt idx="3906">
                  <c:v>38341</c:v>
                </c:pt>
                <c:pt idx="3907">
                  <c:v>38342</c:v>
                </c:pt>
                <c:pt idx="3908">
                  <c:v>38343</c:v>
                </c:pt>
                <c:pt idx="3909">
                  <c:v>38344</c:v>
                </c:pt>
                <c:pt idx="3910">
                  <c:v>38345</c:v>
                </c:pt>
                <c:pt idx="3911">
                  <c:v>38348</c:v>
                </c:pt>
                <c:pt idx="3912">
                  <c:v>38349</c:v>
                </c:pt>
                <c:pt idx="3913">
                  <c:v>38350</c:v>
                </c:pt>
                <c:pt idx="3914">
                  <c:v>38351</c:v>
                </c:pt>
                <c:pt idx="3915">
                  <c:v>38352</c:v>
                </c:pt>
                <c:pt idx="3916">
                  <c:v>38355</c:v>
                </c:pt>
                <c:pt idx="3917">
                  <c:v>38356</c:v>
                </c:pt>
                <c:pt idx="3918">
                  <c:v>38357</c:v>
                </c:pt>
                <c:pt idx="3919">
                  <c:v>38358</c:v>
                </c:pt>
                <c:pt idx="3920">
                  <c:v>38359</c:v>
                </c:pt>
                <c:pt idx="3921">
                  <c:v>38362</c:v>
                </c:pt>
                <c:pt idx="3922">
                  <c:v>38363</c:v>
                </c:pt>
                <c:pt idx="3923">
                  <c:v>38364</c:v>
                </c:pt>
                <c:pt idx="3924">
                  <c:v>38365</c:v>
                </c:pt>
                <c:pt idx="3925">
                  <c:v>38366</c:v>
                </c:pt>
                <c:pt idx="3926">
                  <c:v>38369</c:v>
                </c:pt>
                <c:pt idx="3927">
                  <c:v>38370</c:v>
                </c:pt>
                <c:pt idx="3928">
                  <c:v>38371</c:v>
                </c:pt>
                <c:pt idx="3929">
                  <c:v>38372</c:v>
                </c:pt>
                <c:pt idx="3930">
                  <c:v>38373</c:v>
                </c:pt>
                <c:pt idx="3931">
                  <c:v>38376</c:v>
                </c:pt>
                <c:pt idx="3932">
                  <c:v>38377</c:v>
                </c:pt>
                <c:pt idx="3933">
                  <c:v>38378</c:v>
                </c:pt>
                <c:pt idx="3934">
                  <c:v>38379</c:v>
                </c:pt>
                <c:pt idx="3935">
                  <c:v>38380</c:v>
                </c:pt>
                <c:pt idx="3936">
                  <c:v>38383</c:v>
                </c:pt>
                <c:pt idx="3937">
                  <c:v>38384</c:v>
                </c:pt>
                <c:pt idx="3938">
                  <c:v>38385</c:v>
                </c:pt>
                <c:pt idx="3939">
                  <c:v>38386</c:v>
                </c:pt>
                <c:pt idx="3940">
                  <c:v>38387</c:v>
                </c:pt>
                <c:pt idx="3941">
                  <c:v>38390</c:v>
                </c:pt>
                <c:pt idx="3942">
                  <c:v>38391</c:v>
                </c:pt>
                <c:pt idx="3943">
                  <c:v>38392</c:v>
                </c:pt>
                <c:pt idx="3944">
                  <c:v>38393</c:v>
                </c:pt>
                <c:pt idx="3945">
                  <c:v>38394</c:v>
                </c:pt>
                <c:pt idx="3946">
                  <c:v>38397</c:v>
                </c:pt>
                <c:pt idx="3947">
                  <c:v>38398</c:v>
                </c:pt>
                <c:pt idx="3948">
                  <c:v>38399</c:v>
                </c:pt>
                <c:pt idx="3949">
                  <c:v>38400</c:v>
                </c:pt>
                <c:pt idx="3950">
                  <c:v>38401</c:v>
                </c:pt>
                <c:pt idx="3951">
                  <c:v>38404</c:v>
                </c:pt>
                <c:pt idx="3952">
                  <c:v>38405</c:v>
                </c:pt>
                <c:pt idx="3953">
                  <c:v>38406</c:v>
                </c:pt>
                <c:pt idx="3954">
                  <c:v>38407</c:v>
                </c:pt>
                <c:pt idx="3955">
                  <c:v>38408</c:v>
                </c:pt>
                <c:pt idx="3956">
                  <c:v>38411</c:v>
                </c:pt>
                <c:pt idx="3957">
                  <c:v>38412</c:v>
                </c:pt>
                <c:pt idx="3958">
                  <c:v>38413</c:v>
                </c:pt>
                <c:pt idx="3959">
                  <c:v>38414</c:v>
                </c:pt>
                <c:pt idx="3960">
                  <c:v>38415</c:v>
                </c:pt>
                <c:pt idx="3961">
                  <c:v>38418</c:v>
                </c:pt>
                <c:pt idx="3962">
                  <c:v>38419</c:v>
                </c:pt>
                <c:pt idx="3963">
                  <c:v>38420</c:v>
                </c:pt>
                <c:pt idx="3964">
                  <c:v>38421</c:v>
                </c:pt>
                <c:pt idx="3965">
                  <c:v>38422</c:v>
                </c:pt>
                <c:pt idx="3966">
                  <c:v>38425</c:v>
                </c:pt>
                <c:pt idx="3967">
                  <c:v>38426</c:v>
                </c:pt>
                <c:pt idx="3968">
                  <c:v>38427</c:v>
                </c:pt>
                <c:pt idx="3969">
                  <c:v>38428</c:v>
                </c:pt>
                <c:pt idx="3970">
                  <c:v>38429</c:v>
                </c:pt>
                <c:pt idx="3971">
                  <c:v>38432</c:v>
                </c:pt>
                <c:pt idx="3972">
                  <c:v>38433</c:v>
                </c:pt>
                <c:pt idx="3973">
                  <c:v>38434</c:v>
                </c:pt>
                <c:pt idx="3974">
                  <c:v>38435</c:v>
                </c:pt>
                <c:pt idx="3975">
                  <c:v>38436</c:v>
                </c:pt>
                <c:pt idx="3976">
                  <c:v>38439</c:v>
                </c:pt>
                <c:pt idx="3977">
                  <c:v>38440</c:v>
                </c:pt>
                <c:pt idx="3978">
                  <c:v>38441</c:v>
                </c:pt>
                <c:pt idx="3979">
                  <c:v>38442</c:v>
                </c:pt>
                <c:pt idx="3980">
                  <c:v>38443</c:v>
                </c:pt>
                <c:pt idx="3981">
                  <c:v>38446</c:v>
                </c:pt>
                <c:pt idx="3982">
                  <c:v>38447</c:v>
                </c:pt>
                <c:pt idx="3983">
                  <c:v>38448</c:v>
                </c:pt>
                <c:pt idx="3984">
                  <c:v>38449</c:v>
                </c:pt>
                <c:pt idx="3985">
                  <c:v>38450</c:v>
                </c:pt>
                <c:pt idx="3986">
                  <c:v>38453</c:v>
                </c:pt>
                <c:pt idx="3987">
                  <c:v>38454</c:v>
                </c:pt>
                <c:pt idx="3988">
                  <c:v>38455</c:v>
                </c:pt>
                <c:pt idx="3989">
                  <c:v>38456</c:v>
                </c:pt>
                <c:pt idx="3990">
                  <c:v>38457</c:v>
                </c:pt>
                <c:pt idx="3991">
                  <c:v>38460</c:v>
                </c:pt>
                <c:pt idx="3992">
                  <c:v>38461</c:v>
                </c:pt>
                <c:pt idx="3993">
                  <c:v>38462</c:v>
                </c:pt>
                <c:pt idx="3994">
                  <c:v>38463</c:v>
                </c:pt>
                <c:pt idx="3995">
                  <c:v>38464</c:v>
                </c:pt>
                <c:pt idx="3996">
                  <c:v>38467</c:v>
                </c:pt>
                <c:pt idx="3997">
                  <c:v>38468</c:v>
                </c:pt>
                <c:pt idx="3998">
                  <c:v>38469</c:v>
                </c:pt>
                <c:pt idx="3999">
                  <c:v>38470</c:v>
                </c:pt>
                <c:pt idx="4000">
                  <c:v>38471</c:v>
                </c:pt>
                <c:pt idx="4001">
                  <c:v>38474</c:v>
                </c:pt>
                <c:pt idx="4002">
                  <c:v>38475</c:v>
                </c:pt>
                <c:pt idx="4003">
                  <c:v>38476</c:v>
                </c:pt>
                <c:pt idx="4004">
                  <c:v>38477</c:v>
                </c:pt>
                <c:pt idx="4005">
                  <c:v>38478</c:v>
                </c:pt>
                <c:pt idx="4006">
                  <c:v>38481</c:v>
                </c:pt>
                <c:pt idx="4007">
                  <c:v>38482</c:v>
                </c:pt>
                <c:pt idx="4008">
                  <c:v>38483</c:v>
                </c:pt>
                <c:pt idx="4009">
                  <c:v>38484</c:v>
                </c:pt>
                <c:pt idx="4010">
                  <c:v>38485</c:v>
                </c:pt>
                <c:pt idx="4011">
                  <c:v>38488</c:v>
                </c:pt>
                <c:pt idx="4012">
                  <c:v>38489</c:v>
                </c:pt>
                <c:pt idx="4013">
                  <c:v>38490</c:v>
                </c:pt>
                <c:pt idx="4014">
                  <c:v>38491</c:v>
                </c:pt>
                <c:pt idx="4015">
                  <c:v>38492</c:v>
                </c:pt>
                <c:pt idx="4016">
                  <c:v>38495</c:v>
                </c:pt>
                <c:pt idx="4017">
                  <c:v>38496</c:v>
                </c:pt>
                <c:pt idx="4018">
                  <c:v>38497</c:v>
                </c:pt>
                <c:pt idx="4019">
                  <c:v>38498</c:v>
                </c:pt>
                <c:pt idx="4020">
                  <c:v>38499</c:v>
                </c:pt>
                <c:pt idx="4021">
                  <c:v>38502</c:v>
                </c:pt>
                <c:pt idx="4022">
                  <c:v>38503</c:v>
                </c:pt>
                <c:pt idx="4023">
                  <c:v>38504</c:v>
                </c:pt>
                <c:pt idx="4024">
                  <c:v>38505</c:v>
                </c:pt>
                <c:pt idx="4025">
                  <c:v>38506</c:v>
                </c:pt>
                <c:pt idx="4026">
                  <c:v>38509</c:v>
                </c:pt>
                <c:pt idx="4027">
                  <c:v>38510</c:v>
                </c:pt>
                <c:pt idx="4028">
                  <c:v>38511</c:v>
                </c:pt>
                <c:pt idx="4029">
                  <c:v>38512</c:v>
                </c:pt>
                <c:pt idx="4030">
                  <c:v>38513</c:v>
                </c:pt>
                <c:pt idx="4031">
                  <c:v>38516</c:v>
                </c:pt>
                <c:pt idx="4032">
                  <c:v>38517</c:v>
                </c:pt>
                <c:pt idx="4033">
                  <c:v>38518</c:v>
                </c:pt>
                <c:pt idx="4034">
                  <c:v>38519</c:v>
                </c:pt>
                <c:pt idx="4035">
                  <c:v>38520</c:v>
                </c:pt>
                <c:pt idx="4036">
                  <c:v>38523</c:v>
                </c:pt>
                <c:pt idx="4037">
                  <c:v>38524</c:v>
                </c:pt>
                <c:pt idx="4038">
                  <c:v>38525</c:v>
                </c:pt>
                <c:pt idx="4039">
                  <c:v>38526</c:v>
                </c:pt>
                <c:pt idx="4040">
                  <c:v>38527</c:v>
                </c:pt>
                <c:pt idx="4041">
                  <c:v>38530</c:v>
                </c:pt>
                <c:pt idx="4042">
                  <c:v>38531</c:v>
                </c:pt>
                <c:pt idx="4043">
                  <c:v>38532</c:v>
                </c:pt>
                <c:pt idx="4044">
                  <c:v>38533</c:v>
                </c:pt>
                <c:pt idx="4045">
                  <c:v>38534</c:v>
                </c:pt>
                <c:pt idx="4046">
                  <c:v>38537</c:v>
                </c:pt>
                <c:pt idx="4047">
                  <c:v>38538</c:v>
                </c:pt>
                <c:pt idx="4048">
                  <c:v>38539</c:v>
                </c:pt>
                <c:pt idx="4049">
                  <c:v>38540</c:v>
                </c:pt>
                <c:pt idx="4050">
                  <c:v>38541</c:v>
                </c:pt>
                <c:pt idx="4051">
                  <c:v>38544</c:v>
                </c:pt>
                <c:pt idx="4052">
                  <c:v>38545</c:v>
                </c:pt>
                <c:pt idx="4053">
                  <c:v>38546</c:v>
                </c:pt>
                <c:pt idx="4054">
                  <c:v>38547</c:v>
                </c:pt>
                <c:pt idx="4055">
                  <c:v>38548</c:v>
                </c:pt>
                <c:pt idx="4056">
                  <c:v>38551</c:v>
                </c:pt>
                <c:pt idx="4057">
                  <c:v>38552</c:v>
                </c:pt>
                <c:pt idx="4058">
                  <c:v>38553</c:v>
                </c:pt>
                <c:pt idx="4059">
                  <c:v>38554</c:v>
                </c:pt>
                <c:pt idx="4060">
                  <c:v>38555</c:v>
                </c:pt>
                <c:pt idx="4061">
                  <c:v>38558</c:v>
                </c:pt>
                <c:pt idx="4062">
                  <c:v>38559</c:v>
                </c:pt>
                <c:pt idx="4063">
                  <c:v>38560</c:v>
                </c:pt>
                <c:pt idx="4064">
                  <c:v>38561</c:v>
                </c:pt>
                <c:pt idx="4065">
                  <c:v>38562</c:v>
                </c:pt>
                <c:pt idx="4066">
                  <c:v>38565</c:v>
                </c:pt>
                <c:pt idx="4067">
                  <c:v>38566</c:v>
                </c:pt>
                <c:pt idx="4068">
                  <c:v>38567</c:v>
                </c:pt>
                <c:pt idx="4069">
                  <c:v>38568</c:v>
                </c:pt>
                <c:pt idx="4070">
                  <c:v>38569</c:v>
                </c:pt>
                <c:pt idx="4071">
                  <c:v>38572</c:v>
                </c:pt>
                <c:pt idx="4072">
                  <c:v>38573</c:v>
                </c:pt>
                <c:pt idx="4073">
                  <c:v>38574</c:v>
                </c:pt>
                <c:pt idx="4074">
                  <c:v>38575</c:v>
                </c:pt>
                <c:pt idx="4075">
                  <c:v>38576</c:v>
                </c:pt>
                <c:pt idx="4076">
                  <c:v>38579</c:v>
                </c:pt>
                <c:pt idx="4077">
                  <c:v>38580</c:v>
                </c:pt>
                <c:pt idx="4078">
                  <c:v>38581</c:v>
                </c:pt>
                <c:pt idx="4079">
                  <c:v>38582</c:v>
                </c:pt>
                <c:pt idx="4080">
                  <c:v>38583</c:v>
                </c:pt>
                <c:pt idx="4081">
                  <c:v>38586</c:v>
                </c:pt>
                <c:pt idx="4082">
                  <c:v>38587</c:v>
                </c:pt>
                <c:pt idx="4083">
                  <c:v>38588</c:v>
                </c:pt>
                <c:pt idx="4084">
                  <c:v>38589</c:v>
                </c:pt>
                <c:pt idx="4085">
                  <c:v>38590</c:v>
                </c:pt>
                <c:pt idx="4086">
                  <c:v>38593</c:v>
                </c:pt>
                <c:pt idx="4087">
                  <c:v>38594</c:v>
                </c:pt>
                <c:pt idx="4088">
                  <c:v>38595</c:v>
                </c:pt>
                <c:pt idx="4089">
                  <c:v>38596</c:v>
                </c:pt>
                <c:pt idx="4090">
                  <c:v>38597</c:v>
                </c:pt>
                <c:pt idx="4091">
                  <c:v>38600</c:v>
                </c:pt>
                <c:pt idx="4092">
                  <c:v>38601</c:v>
                </c:pt>
                <c:pt idx="4093">
                  <c:v>38602</c:v>
                </c:pt>
                <c:pt idx="4094">
                  <c:v>38603</c:v>
                </c:pt>
                <c:pt idx="4095">
                  <c:v>38604</c:v>
                </c:pt>
                <c:pt idx="4096">
                  <c:v>38607</c:v>
                </c:pt>
                <c:pt idx="4097">
                  <c:v>38608</c:v>
                </c:pt>
                <c:pt idx="4098">
                  <c:v>38609</c:v>
                </c:pt>
                <c:pt idx="4099">
                  <c:v>38610</c:v>
                </c:pt>
                <c:pt idx="4100">
                  <c:v>38611</c:v>
                </c:pt>
                <c:pt idx="4101">
                  <c:v>38614</c:v>
                </c:pt>
                <c:pt idx="4102">
                  <c:v>38615</c:v>
                </c:pt>
                <c:pt idx="4103">
                  <c:v>38616</c:v>
                </c:pt>
                <c:pt idx="4104">
                  <c:v>38617</c:v>
                </c:pt>
                <c:pt idx="4105">
                  <c:v>38618</c:v>
                </c:pt>
                <c:pt idx="4106">
                  <c:v>38621</c:v>
                </c:pt>
                <c:pt idx="4107">
                  <c:v>38622</c:v>
                </c:pt>
                <c:pt idx="4108">
                  <c:v>38623</c:v>
                </c:pt>
                <c:pt idx="4109">
                  <c:v>38624</c:v>
                </c:pt>
                <c:pt idx="4110">
                  <c:v>38625</c:v>
                </c:pt>
                <c:pt idx="4111">
                  <c:v>38628</c:v>
                </c:pt>
                <c:pt idx="4112">
                  <c:v>38629</c:v>
                </c:pt>
                <c:pt idx="4113">
                  <c:v>38630</c:v>
                </c:pt>
                <c:pt idx="4114">
                  <c:v>38631</c:v>
                </c:pt>
                <c:pt idx="4115">
                  <c:v>38632</c:v>
                </c:pt>
                <c:pt idx="4116">
                  <c:v>38635</c:v>
                </c:pt>
                <c:pt idx="4117">
                  <c:v>38636</c:v>
                </c:pt>
                <c:pt idx="4118">
                  <c:v>38637</c:v>
                </c:pt>
                <c:pt idx="4119">
                  <c:v>38638</c:v>
                </c:pt>
                <c:pt idx="4120">
                  <c:v>38639</c:v>
                </c:pt>
                <c:pt idx="4121">
                  <c:v>38642</c:v>
                </c:pt>
                <c:pt idx="4122">
                  <c:v>38643</c:v>
                </c:pt>
                <c:pt idx="4123">
                  <c:v>38644</c:v>
                </c:pt>
                <c:pt idx="4124">
                  <c:v>38645</c:v>
                </c:pt>
                <c:pt idx="4125">
                  <c:v>38646</c:v>
                </c:pt>
                <c:pt idx="4126">
                  <c:v>38649</c:v>
                </c:pt>
                <c:pt idx="4127">
                  <c:v>38650</c:v>
                </c:pt>
                <c:pt idx="4128">
                  <c:v>38651</c:v>
                </c:pt>
                <c:pt idx="4129">
                  <c:v>38652</c:v>
                </c:pt>
                <c:pt idx="4130">
                  <c:v>38653</c:v>
                </c:pt>
                <c:pt idx="4131">
                  <c:v>38656</c:v>
                </c:pt>
                <c:pt idx="4132">
                  <c:v>38657</c:v>
                </c:pt>
                <c:pt idx="4133">
                  <c:v>38658</c:v>
                </c:pt>
                <c:pt idx="4134">
                  <c:v>38659</c:v>
                </c:pt>
                <c:pt idx="4135">
                  <c:v>38660</c:v>
                </c:pt>
                <c:pt idx="4136">
                  <c:v>38663</c:v>
                </c:pt>
                <c:pt idx="4137">
                  <c:v>38664</c:v>
                </c:pt>
                <c:pt idx="4138">
                  <c:v>38665</c:v>
                </c:pt>
                <c:pt idx="4139">
                  <c:v>38666</c:v>
                </c:pt>
                <c:pt idx="4140">
                  <c:v>38667</c:v>
                </c:pt>
                <c:pt idx="4141">
                  <c:v>38670</c:v>
                </c:pt>
                <c:pt idx="4142">
                  <c:v>38671</c:v>
                </c:pt>
                <c:pt idx="4143">
                  <c:v>38672</c:v>
                </c:pt>
                <c:pt idx="4144">
                  <c:v>38673</c:v>
                </c:pt>
                <c:pt idx="4145">
                  <c:v>38674</c:v>
                </c:pt>
                <c:pt idx="4146">
                  <c:v>38677</c:v>
                </c:pt>
                <c:pt idx="4147">
                  <c:v>38678</c:v>
                </c:pt>
                <c:pt idx="4148">
                  <c:v>38679</c:v>
                </c:pt>
                <c:pt idx="4149">
                  <c:v>38680</c:v>
                </c:pt>
                <c:pt idx="4150">
                  <c:v>38681</c:v>
                </c:pt>
                <c:pt idx="4151">
                  <c:v>38684</c:v>
                </c:pt>
                <c:pt idx="4152">
                  <c:v>38685</c:v>
                </c:pt>
                <c:pt idx="4153">
                  <c:v>38686</c:v>
                </c:pt>
                <c:pt idx="4154">
                  <c:v>38687</c:v>
                </c:pt>
                <c:pt idx="4155">
                  <c:v>38688</c:v>
                </c:pt>
                <c:pt idx="4156">
                  <c:v>38691</c:v>
                </c:pt>
                <c:pt idx="4157">
                  <c:v>38692</c:v>
                </c:pt>
                <c:pt idx="4158">
                  <c:v>38693</c:v>
                </c:pt>
                <c:pt idx="4159">
                  <c:v>38694</c:v>
                </c:pt>
                <c:pt idx="4160">
                  <c:v>38695</c:v>
                </c:pt>
                <c:pt idx="4161">
                  <c:v>38698</c:v>
                </c:pt>
                <c:pt idx="4162">
                  <c:v>38699</c:v>
                </c:pt>
                <c:pt idx="4163">
                  <c:v>38700</c:v>
                </c:pt>
                <c:pt idx="4164">
                  <c:v>38701</c:v>
                </c:pt>
                <c:pt idx="4165">
                  <c:v>38702</c:v>
                </c:pt>
                <c:pt idx="4166">
                  <c:v>38705</c:v>
                </c:pt>
                <c:pt idx="4167">
                  <c:v>38706</c:v>
                </c:pt>
                <c:pt idx="4168">
                  <c:v>38707</c:v>
                </c:pt>
                <c:pt idx="4169">
                  <c:v>38708</c:v>
                </c:pt>
                <c:pt idx="4170">
                  <c:v>38709</c:v>
                </c:pt>
                <c:pt idx="4171">
                  <c:v>38712</c:v>
                </c:pt>
                <c:pt idx="4172">
                  <c:v>38713</c:v>
                </c:pt>
                <c:pt idx="4173">
                  <c:v>38714</c:v>
                </c:pt>
                <c:pt idx="4174">
                  <c:v>38715</c:v>
                </c:pt>
                <c:pt idx="4175">
                  <c:v>38716</c:v>
                </c:pt>
                <c:pt idx="4176">
                  <c:v>38719</c:v>
                </c:pt>
                <c:pt idx="4177">
                  <c:v>38720</c:v>
                </c:pt>
                <c:pt idx="4178">
                  <c:v>38721</c:v>
                </c:pt>
                <c:pt idx="4179">
                  <c:v>38722</c:v>
                </c:pt>
                <c:pt idx="4180">
                  <c:v>38723</c:v>
                </c:pt>
                <c:pt idx="4181">
                  <c:v>38726</c:v>
                </c:pt>
                <c:pt idx="4182">
                  <c:v>38727</c:v>
                </c:pt>
                <c:pt idx="4183">
                  <c:v>38728</c:v>
                </c:pt>
                <c:pt idx="4184">
                  <c:v>38729</c:v>
                </c:pt>
                <c:pt idx="4185">
                  <c:v>38730</c:v>
                </c:pt>
                <c:pt idx="4186">
                  <c:v>38733</c:v>
                </c:pt>
                <c:pt idx="4187">
                  <c:v>38734</c:v>
                </c:pt>
                <c:pt idx="4188">
                  <c:v>38735</c:v>
                </c:pt>
                <c:pt idx="4189">
                  <c:v>38736</c:v>
                </c:pt>
                <c:pt idx="4190">
                  <c:v>38737</c:v>
                </c:pt>
                <c:pt idx="4191">
                  <c:v>38740</c:v>
                </c:pt>
                <c:pt idx="4192">
                  <c:v>38741</c:v>
                </c:pt>
                <c:pt idx="4193">
                  <c:v>38742</c:v>
                </c:pt>
                <c:pt idx="4194">
                  <c:v>38743</c:v>
                </c:pt>
                <c:pt idx="4195">
                  <c:v>38744</c:v>
                </c:pt>
                <c:pt idx="4196">
                  <c:v>38747</c:v>
                </c:pt>
                <c:pt idx="4197">
                  <c:v>38748</c:v>
                </c:pt>
                <c:pt idx="4198">
                  <c:v>38749</c:v>
                </c:pt>
                <c:pt idx="4199">
                  <c:v>38750</c:v>
                </c:pt>
                <c:pt idx="4200">
                  <c:v>38751</c:v>
                </c:pt>
                <c:pt idx="4201">
                  <c:v>38754</c:v>
                </c:pt>
                <c:pt idx="4202">
                  <c:v>38755</c:v>
                </c:pt>
                <c:pt idx="4203">
                  <c:v>38756</c:v>
                </c:pt>
                <c:pt idx="4204">
                  <c:v>38757</c:v>
                </c:pt>
                <c:pt idx="4205">
                  <c:v>38758</c:v>
                </c:pt>
                <c:pt idx="4206">
                  <c:v>38761</c:v>
                </c:pt>
                <c:pt idx="4207">
                  <c:v>38762</c:v>
                </c:pt>
                <c:pt idx="4208">
                  <c:v>38763</c:v>
                </c:pt>
                <c:pt idx="4209">
                  <c:v>38764</c:v>
                </c:pt>
                <c:pt idx="4210">
                  <c:v>38765</c:v>
                </c:pt>
                <c:pt idx="4211">
                  <c:v>38768</c:v>
                </c:pt>
                <c:pt idx="4212">
                  <c:v>38769</c:v>
                </c:pt>
                <c:pt idx="4213">
                  <c:v>38770</c:v>
                </c:pt>
                <c:pt idx="4214">
                  <c:v>38771</c:v>
                </c:pt>
                <c:pt idx="4215">
                  <c:v>38772</c:v>
                </c:pt>
                <c:pt idx="4216">
                  <c:v>38775</c:v>
                </c:pt>
                <c:pt idx="4217">
                  <c:v>38776</c:v>
                </c:pt>
                <c:pt idx="4218">
                  <c:v>38777</c:v>
                </c:pt>
                <c:pt idx="4219">
                  <c:v>38778</c:v>
                </c:pt>
                <c:pt idx="4220">
                  <c:v>38779</c:v>
                </c:pt>
                <c:pt idx="4221">
                  <c:v>38782</c:v>
                </c:pt>
                <c:pt idx="4222">
                  <c:v>38783</c:v>
                </c:pt>
                <c:pt idx="4223">
                  <c:v>38784</c:v>
                </c:pt>
                <c:pt idx="4224">
                  <c:v>38785</c:v>
                </c:pt>
                <c:pt idx="4225">
                  <c:v>38786</c:v>
                </c:pt>
                <c:pt idx="4226">
                  <c:v>38789</c:v>
                </c:pt>
                <c:pt idx="4227">
                  <c:v>38790</c:v>
                </c:pt>
                <c:pt idx="4228">
                  <c:v>38791</c:v>
                </c:pt>
                <c:pt idx="4229">
                  <c:v>38792</c:v>
                </c:pt>
                <c:pt idx="4230">
                  <c:v>38793</c:v>
                </c:pt>
                <c:pt idx="4231">
                  <c:v>38796</c:v>
                </c:pt>
                <c:pt idx="4232">
                  <c:v>38797</c:v>
                </c:pt>
                <c:pt idx="4233">
                  <c:v>38798</c:v>
                </c:pt>
                <c:pt idx="4234">
                  <c:v>38799</c:v>
                </c:pt>
                <c:pt idx="4235">
                  <c:v>38800</c:v>
                </c:pt>
                <c:pt idx="4236">
                  <c:v>38803</c:v>
                </c:pt>
                <c:pt idx="4237">
                  <c:v>38804</c:v>
                </c:pt>
                <c:pt idx="4238">
                  <c:v>38805</c:v>
                </c:pt>
                <c:pt idx="4239">
                  <c:v>38806</c:v>
                </c:pt>
                <c:pt idx="4240">
                  <c:v>38807</c:v>
                </c:pt>
                <c:pt idx="4241">
                  <c:v>38810</c:v>
                </c:pt>
                <c:pt idx="4242">
                  <c:v>38811</c:v>
                </c:pt>
                <c:pt idx="4243">
                  <c:v>38812</c:v>
                </c:pt>
                <c:pt idx="4244">
                  <c:v>38813</c:v>
                </c:pt>
                <c:pt idx="4245">
                  <c:v>38814</c:v>
                </c:pt>
                <c:pt idx="4246">
                  <c:v>38817</c:v>
                </c:pt>
                <c:pt idx="4247">
                  <c:v>38818</c:v>
                </c:pt>
                <c:pt idx="4248">
                  <c:v>38819</c:v>
                </c:pt>
                <c:pt idx="4249">
                  <c:v>38820</c:v>
                </c:pt>
                <c:pt idx="4250">
                  <c:v>38821</c:v>
                </c:pt>
                <c:pt idx="4251">
                  <c:v>38824</c:v>
                </c:pt>
                <c:pt idx="4252">
                  <c:v>38825</c:v>
                </c:pt>
                <c:pt idx="4253">
                  <c:v>38826</c:v>
                </c:pt>
                <c:pt idx="4254">
                  <c:v>38827</c:v>
                </c:pt>
                <c:pt idx="4255">
                  <c:v>38828</c:v>
                </c:pt>
                <c:pt idx="4256">
                  <c:v>38831</c:v>
                </c:pt>
                <c:pt idx="4257">
                  <c:v>38832</c:v>
                </c:pt>
                <c:pt idx="4258">
                  <c:v>38833</c:v>
                </c:pt>
                <c:pt idx="4259">
                  <c:v>38834</c:v>
                </c:pt>
                <c:pt idx="4260">
                  <c:v>38835</c:v>
                </c:pt>
                <c:pt idx="4261">
                  <c:v>38838</c:v>
                </c:pt>
                <c:pt idx="4262">
                  <c:v>38839</c:v>
                </c:pt>
                <c:pt idx="4263">
                  <c:v>38840</c:v>
                </c:pt>
                <c:pt idx="4264">
                  <c:v>38841</c:v>
                </c:pt>
                <c:pt idx="4265">
                  <c:v>38842</c:v>
                </c:pt>
                <c:pt idx="4266">
                  <c:v>38845</c:v>
                </c:pt>
                <c:pt idx="4267">
                  <c:v>38846</c:v>
                </c:pt>
                <c:pt idx="4268">
                  <c:v>38847</c:v>
                </c:pt>
                <c:pt idx="4269">
                  <c:v>38848</c:v>
                </c:pt>
                <c:pt idx="4270">
                  <c:v>38849</c:v>
                </c:pt>
                <c:pt idx="4271">
                  <c:v>38852</c:v>
                </c:pt>
                <c:pt idx="4272">
                  <c:v>38853</c:v>
                </c:pt>
                <c:pt idx="4273">
                  <c:v>38854</c:v>
                </c:pt>
                <c:pt idx="4274">
                  <c:v>38855</c:v>
                </c:pt>
                <c:pt idx="4275">
                  <c:v>38856</c:v>
                </c:pt>
                <c:pt idx="4276">
                  <c:v>38859</c:v>
                </c:pt>
                <c:pt idx="4277">
                  <c:v>38860</c:v>
                </c:pt>
                <c:pt idx="4278">
                  <c:v>38861</c:v>
                </c:pt>
                <c:pt idx="4279">
                  <c:v>38862</c:v>
                </c:pt>
                <c:pt idx="4280">
                  <c:v>38863</c:v>
                </c:pt>
                <c:pt idx="4281">
                  <c:v>38866</c:v>
                </c:pt>
                <c:pt idx="4282">
                  <c:v>38867</c:v>
                </c:pt>
                <c:pt idx="4283">
                  <c:v>38868</c:v>
                </c:pt>
                <c:pt idx="4284">
                  <c:v>38869</c:v>
                </c:pt>
                <c:pt idx="4285">
                  <c:v>38870</c:v>
                </c:pt>
                <c:pt idx="4286">
                  <c:v>38873</c:v>
                </c:pt>
                <c:pt idx="4287">
                  <c:v>38874</c:v>
                </c:pt>
                <c:pt idx="4288">
                  <c:v>38875</c:v>
                </c:pt>
                <c:pt idx="4289">
                  <c:v>38876</c:v>
                </c:pt>
                <c:pt idx="4290">
                  <c:v>38877</c:v>
                </c:pt>
                <c:pt idx="4291">
                  <c:v>38880</c:v>
                </c:pt>
                <c:pt idx="4292">
                  <c:v>38881</c:v>
                </c:pt>
                <c:pt idx="4293">
                  <c:v>38882</c:v>
                </c:pt>
                <c:pt idx="4294">
                  <c:v>38883</c:v>
                </c:pt>
                <c:pt idx="4295">
                  <c:v>38884</c:v>
                </c:pt>
                <c:pt idx="4296">
                  <c:v>38887</c:v>
                </c:pt>
                <c:pt idx="4297">
                  <c:v>38888</c:v>
                </c:pt>
                <c:pt idx="4298">
                  <c:v>38889</c:v>
                </c:pt>
                <c:pt idx="4299">
                  <c:v>38890</c:v>
                </c:pt>
                <c:pt idx="4300">
                  <c:v>38891</c:v>
                </c:pt>
                <c:pt idx="4301">
                  <c:v>38894</c:v>
                </c:pt>
                <c:pt idx="4302">
                  <c:v>38895</c:v>
                </c:pt>
                <c:pt idx="4303">
                  <c:v>38896</c:v>
                </c:pt>
                <c:pt idx="4304">
                  <c:v>38897</c:v>
                </c:pt>
                <c:pt idx="4305">
                  <c:v>38898</c:v>
                </c:pt>
                <c:pt idx="4306">
                  <c:v>38901</c:v>
                </c:pt>
                <c:pt idx="4307">
                  <c:v>38902</c:v>
                </c:pt>
                <c:pt idx="4308">
                  <c:v>38903</c:v>
                </c:pt>
                <c:pt idx="4309">
                  <c:v>38904</c:v>
                </c:pt>
                <c:pt idx="4310">
                  <c:v>38905</c:v>
                </c:pt>
                <c:pt idx="4311">
                  <c:v>38908</c:v>
                </c:pt>
                <c:pt idx="4312">
                  <c:v>38909</c:v>
                </c:pt>
                <c:pt idx="4313">
                  <c:v>38910</c:v>
                </c:pt>
                <c:pt idx="4314">
                  <c:v>38911</c:v>
                </c:pt>
                <c:pt idx="4315">
                  <c:v>38912</c:v>
                </c:pt>
                <c:pt idx="4316">
                  <c:v>38915</c:v>
                </c:pt>
                <c:pt idx="4317">
                  <c:v>38916</c:v>
                </c:pt>
                <c:pt idx="4318">
                  <c:v>38917</c:v>
                </c:pt>
                <c:pt idx="4319">
                  <c:v>38918</c:v>
                </c:pt>
                <c:pt idx="4320">
                  <c:v>38919</c:v>
                </c:pt>
                <c:pt idx="4321">
                  <c:v>38922</c:v>
                </c:pt>
                <c:pt idx="4322">
                  <c:v>38923</c:v>
                </c:pt>
                <c:pt idx="4323">
                  <c:v>38924</c:v>
                </c:pt>
                <c:pt idx="4324">
                  <c:v>38925</c:v>
                </c:pt>
                <c:pt idx="4325">
                  <c:v>38926</c:v>
                </c:pt>
                <c:pt idx="4326">
                  <c:v>38929</c:v>
                </c:pt>
                <c:pt idx="4327">
                  <c:v>38930</c:v>
                </c:pt>
                <c:pt idx="4328">
                  <c:v>38931</c:v>
                </c:pt>
                <c:pt idx="4329">
                  <c:v>38932</c:v>
                </c:pt>
                <c:pt idx="4330">
                  <c:v>38933</c:v>
                </c:pt>
                <c:pt idx="4331">
                  <c:v>38936</c:v>
                </c:pt>
                <c:pt idx="4332">
                  <c:v>38937</c:v>
                </c:pt>
                <c:pt idx="4333">
                  <c:v>38938</c:v>
                </c:pt>
                <c:pt idx="4334">
                  <c:v>38939</c:v>
                </c:pt>
                <c:pt idx="4335">
                  <c:v>38940</c:v>
                </c:pt>
                <c:pt idx="4336">
                  <c:v>38943</c:v>
                </c:pt>
                <c:pt idx="4337">
                  <c:v>38944</c:v>
                </c:pt>
                <c:pt idx="4338">
                  <c:v>38945</c:v>
                </c:pt>
                <c:pt idx="4339">
                  <c:v>38946</c:v>
                </c:pt>
                <c:pt idx="4340">
                  <c:v>38947</c:v>
                </c:pt>
                <c:pt idx="4341">
                  <c:v>38950</c:v>
                </c:pt>
                <c:pt idx="4342">
                  <c:v>38951</c:v>
                </c:pt>
                <c:pt idx="4343">
                  <c:v>38952</c:v>
                </c:pt>
                <c:pt idx="4344">
                  <c:v>38953</c:v>
                </c:pt>
                <c:pt idx="4345">
                  <c:v>38954</c:v>
                </c:pt>
                <c:pt idx="4346">
                  <c:v>38957</c:v>
                </c:pt>
                <c:pt idx="4347">
                  <c:v>38958</c:v>
                </c:pt>
                <c:pt idx="4348">
                  <c:v>38959</c:v>
                </c:pt>
                <c:pt idx="4349">
                  <c:v>38960</c:v>
                </c:pt>
                <c:pt idx="4350">
                  <c:v>38961</c:v>
                </c:pt>
                <c:pt idx="4351">
                  <c:v>38964</c:v>
                </c:pt>
                <c:pt idx="4352">
                  <c:v>38965</c:v>
                </c:pt>
                <c:pt idx="4353">
                  <c:v>38966</c:v>
                </c:pt>
                <c:pt idx="4354">
                  <c:v>38967</c:v>
                </c:pt>
                <c:pt idx="4355">
                  <c:v>38968</c:v>
                </c:pt>
                <c:pt idx="4356">
                  <c:v>38971</c:v>
                </c:pt>
                <c:pt idx="4357">
                  <c:v>38972</c:v>
                </c:pt>
                <c:pt idx="4358">
                  <c:v>38973</c:v>
                </c:pt>
                <c:pt idx="4359">
                  <c:v>38974</c:v>
                </c:pt>
                <c:pt idx="4360">
                  <c:v>38975</c:v>
                </c:pt>
                <c:pt idx="4361">
                  <c:v>38978</c:v>
                </c:pt>
                <c:pt idx="4362">
                  <c:v>38979</c:v>
                </c:pt>
                <c:pt idx="4363">
                  <c:v>38980</c:v>
                </c:pt>
                <c:pt idx="4364">
                  <c:v>38981</c:v>
                </c:pt>
                <c:pt idx="4365">
                  <c:v>38982</c:v>
                </c:pt>
                <c:pt idx="4366">
                  <c:v>38985</c:v>
                </c:pt>
                <c:pt idx="4367">
                  <c:v>38986</c:v>
                </c:pt>
                <c:pt idx="4368">
                  <c:v>38987</c:v>
                </c:pt>
                <c:pt idx="4369">
                  <c:v>38988</c:v>
                </c:pt>
                <c:pt idx="4370">
                  <c:v>38989</c:v>
                </c:pt>
                <c:pt idx="4371">
                  <c:v>38992</c:v>
                </c:pt>
                <c:pt idx="4372">
                  <c:v>38993</c:v>
                </c:pt>
                <c:pt idx="4373">
                  <c:v>38994</c:v>
                </c:pt>
                <c:pt idx="4374">
                  <c:v>38995</c:v>
                </c:pt>
                <c:pt idx="4375">
                  <c:v>38996</c:v>
                </c:pt>
                <c:pt idx="4376">
                  <c:v>38999</c:v>
                </c:pt>
                <c:pt idx="4377">
                  <c:v>39000</c:v>
                </c:pt>
                <c:pt idx="4378">
                  <c:v>39001</c:v>
                </c:pt>
                <c:pt idx="4379">
                  <c:v>39002</c:v>
                </c:pt>
                <c:pt idx="4380">
                  <c:v>39003</c:v>
                </c:pt>
                <c:pt idx="4381">
                  <c:v>39006</c:v>
                </c:pt>
                <c:pt idx="4382">
                  <c:v>39007</c:v>
                </c:pt>
                <c:pt idx="4383">
                  <c:v>39008</c:v>
                </c:pt>
                <c:pt idx="4384">
                  <c:v>39009</c:v>
                </c:pt>
                <c:pt idx="4385">
                  <c:v>39010</c:v>
                </c:pt>
                <c:pt idx="4386">
                  <c:v>39013</c:v>
                </c:pt>
                <c:pt idx="4387">
                  <c:v>39014</c:v>
                </c:pt>
                <c:pt idx="4388">
                  <c:v>39015</c:v>
                </c:pt>
                <c:pt idx="4389">
                  <c:v>39016</c:v>
                </c:pt>
                <c:pt idx="4390">
                  <c:v>39017</c:v>
                </c:pt>
                <c:pt idx="4391">
                  <c:v>39020</c:v>
                </c:pt>
                <c:pt idx="4392">
                  <c:v>39021</c:v>
                </c:pt>
                <c:pt idx="4393">
                  <c:v>39022</c:v>
                </c:pt>
                <c:pt idx="4394">
                  <c:v>39023</c:v>
                </c:pt>
                <c:pt idx="4395">
                  <c:v>39024</c:v>
                </c:pt>
                <c:pt idx="4396">
                  <c:v>39027</c:v>
                </c:pt>
                <c:pt idx="4397">
                  <c:v>39028</c:v>
                </c:pt>
                <c:pt idx="4398">
                  <c:v>39029</c:v>
                </c:pt>
                <c:pt idx="4399">
                  <c:v>39030</c:v>
                </c:pt>
                <c:pt idx="4400">
                  <c:v>39031</c:v>
                </c:pt>
                <c:pt idx="4401">
                  <c:v>39034</c:v>
                </c:pt>
                <c:pt idx="4402">
                  <c:v>39035</c:v>
                </c:pt>
                <c:pt idx="4403">
                  <c:v>39036</c:v>
                </c:pt>
                <c:pt idx="4404">
                  <c:v>39037</c:v>
                </c:pt>
                <c:pt idx="4405">
                  <c:v>39038</c:v>
                </c:pt>
                <c:pt idx="4406">
                  <c:v>39041</c:v>
                </c:pt>
                <c:pt idx="4407">
                  <c:v>39042</c:v>
                </c:pt>
                <c:pt idx="4408">
                  <c:v>39043</c:v>
                </c:pt>
                <c:pt idx="4409">
                  <c:v>39044</c:v>
                </c:pt>
                <c:pt idx="4410">
                  <c:v>39045</c:v>
                </c:pt>
                <c:pt idx="4411">
                  <c:v>39048</c:v>
                </c:pt>
                <c:pt idx="4412">
                  <c:v>39049</c:v>
                </c:pt>
                <c:pt idx="4413">
                  <c:v>39050</c:v>
                </c:pt>
                <c:pt idx="4414">
                  <c:v>39051</c:v>
                </c:pt>
                <c:pt idx="4415">
                  <c:v>39052</c:v>
                </c:pt>
                <c:pt idx="4416">
                  <c:v>39055</c:v>
                </c:pt>
                <c:pt idx="4417">
                  <c:v>39056</c:v>
                </c:pt>
                <c:pt idx="4418">
                  <c:v>39057</c:v>
                </c:pt>
                <c:pt idx="4419">
                  <c:v>39058</c:v>
                </c:pt>
                <c:pt idx="4420">
                  <c:v>39059</c:v>
                </c:pt>
                <c:pt idx="4421">
                  <c:v>39062</c:v>
                </c:pt>
                <c:pt idx="4422">
                  <c:v>39063</c:v>
                </c:pt>
                <c:pt idx="4423">
                  <c:v>39064</c:v>
                </c:pt>
                <c:pt idx="4424">
                  <c:v>39065</c:v>
                </c:pt>
                <c:pt idx="4425">
                  <c:v>39066</c:v>
                </c:pt>
                <c:pt idx="4426">
                  <c:v>39069</c:v>
                </c:pt>
                <c:pt idx="4427">
                  <c:v>39070</c:v>
                </c:pt>
                <c:pt idx="4428">
                  <c:v>39071</c:v>
                </c:pt>
                <c:pt idx="4429">
                  <c:v>39072</c:v>
                </c:pt>
                <c:pt idx="4430">
                  <c:v>39073</c:v>
                </c:pt>
                <c:pt idx="4431">
                  <c:v>39076</c:v>
                </c:pt>
                <c:pt idx="4432">
                  <c:v>39077</c:v>
                </c:pt>
                <c:pt idx="4433">
                  <c:v>39078</c:v>
                </c:pt>
                <c:pt idx="4434">
                  <c:v>39079</c:v>
                </c:pt>
                <c:pt idx="4435">
                  <c:v>39080</c:v>
                </c:pt>
                <c:pt idx="4436">
                  <c:v>39083</c:v>
                </c:pt>
                <c:pt idx="4437">
                  <c:v>39084</c:v>
                </c:pt>
                <c:pt idx="4438">
                  <c:v>39085</c:v>
                </c:pt>
                <c:pt idx="4439">
                  <c:v>39086</c:v>
                </c:pt>
                <c:pt idx="4440">
                  <c:v>39087</c:v>
                </c:pt>
                <c:pt idx="4441">
                  <c:v>39090</c:v>
                </c:pt>
                <c:pt idx="4442">
                  <c:v>39091</c:v>
                </c:pt>
                <c:pt idx="4443">
                  <c:v>39092</c:v>
                </c:pt>
                <c:pt idx="4444">
                  <c:v>39093</c:v>
                </c:pt>
                <c:pt idx="4445">
                  <c:v>39094</c:v>
                </c:pt>
                <c:pt idx="4446">
                  <c:v>39097</c:v>
                </c:pt>
                <c:pt idx="4447">
                  <c:v>39098</c:v>
                </c:pt>
                <c:pt idx="4448">
                  <c:v>39099</c:v>
                </c:pt>
                <c:pt idx="4449">
                  <c:v>39100</c:v>
                </c:pt>
                <c:pt idx="4450">
                  <c:v>39101</c:v>
                </c:pt>
                <c:pt idx="4451">
                  <c:v>39104</c:v>
                </c:pt>
                <c:pt idx="4452">
                  <c:v>39105</c:v>
                </c:pt>
                <c:pt idx="4453">
                  <c:v>39106</c:v>
                </c:pt>
                <c:pt idx="4454">
                  <c:v>39107</c:v>
                </c:pt>
                <c:pt idx="4455">
                  <c:v>39108</c:v>
                </c:pt>
                <c:pt idx="4456">
                  <c:v>39111</c:v>
                </c:pt>
                <c:pt idx="4457">
                  <c:v>39112</c:v>
                </c:pt>
                <c:pt idx="4458">
                  <c:v>39113</c:v>
                </c:pt>
                <c:pt idx="4459">
                  <c:v>39114</c:v>
                </c:pt>
                <c:pt idx="4460">
                  <c:v>39115</c:v>
                </c:pt>
                <c:pt idx="4461">
                  <c:v>39118</c:v>
                </c:pt>
                <c:pt idx="4462">
                  <c:v>39119</c:v>
                </c:pt>
                <c:pt idx="4463">
                  <c:v>39120</c:v>
                </c:pt>
                <c:pt idx="4464">
                  <c:v>39121</c:v>
                </c:pt>
                <c:pt idx="4465">
                  <c:v>39122</c:v>
                </c:pt>
                <c:pt idx="4466">
                  <c:v>39125</c:v>
                </c:pt>
                <c:pt idx="4467">
                  <c:v>39126</c:v>
                </c:pt>
                <c:pt idx="4468">
                  <c:v>39127</c:v>
                </c:pt>
                <c:pt idx="4469">
                  <c:v>39128</c:v>
                </c:pt>
                <c:pt idx="4470">
                  <c:v>39129</c:v>
                </c:pt>
                <c:pt idx="4471">
                  <c:v>39132</c:v>
                </c:pt>
                <c:pt idx="4472">
                  <c:v>39133</c:v>
                </c:pt>
                <c:pt idx="4473">
                  <c:v>39134</c:v>
                </c:pt>
                <c:pt idx="4474">
                  <c:v>39135</c:v>
                </c:pt>
                <c:pt idx="4475">
                  <c:v>39136</c:v>
                </c:pt>
                <c:pt idx="4476">
                  <c:v>39139</c:v>
                </c:pt>
                <c:pt idx="4477">
                  <c:v>39140</c:v>
                </c:pt>
                <c:pt idx="4478">
                  <c:v>39141</c:v>
                </c:pt>
                <c:pt idx="4479">
                  <c:v>39142</c:v>
                </c:pt>
                <c:pt idx="4480">
                  <c:v>39143</c:v>
                </c:pt>
                <c:pt idx="4481">
                  <c:v>39146</c:v>
                </c:pt>
                <c:pt idx="4482">
                  <c:v>39147</c:v>
                </c:pt>
                <c:pt idx="4483">
                  <c:v>39148</c:v>
                </c:pt>
                <c:pt idx="4484">
                  <c:v>39149</c:v>
                </c:pt>
                <c:pt idx="4485">
                  <c:v>39150</c:v>
                </c:pt>
                <c:pt idx="4486">
                  <c:v>39153</c:v>
                </c:pt>
                <c:pt idx="4487">
                  <c:v>39154</c:v>
                </c:pt>
                <c:pt idx="4488">
                  <c:v>39155</c:v>
                </c:pt>
                <c:pt idx="4489">
                  <c:v>39156</c:v>
                </c:pt>
                <c:pt idx="4490">
                  <c:v>39157</c:v>
                </c:pt>
                <c:pt idx="4491">
                  <c:v>39160</c:v>
                </c:pt>
                <c:pt idx="4492">
                  <c:v>39161</c:v>
                </c:pt>
                <c:pt idx="4493">
                  <c:v>39162</c:v>
                </c:pt>
                <c:pt idx="4494">
                  <c:v>39163</c:v>
                </c:pt>
                <c:pt idx="4495">
                  <c:v>39164</c:v>
                </c:pt>
                <c:pt idx="4496">
                  <c:v>39167</c:v>
                </c:pt>
                <c:pt idx="4497">
                  <c:v>39168</c:v>
                </c:pt>
                <c:pt idx="4498">
                  <c:v>39169</c:v>
                </c:pt>
                <c:pt idx="4499">
                  <c:v>39170</c:v>
                </c:pt>
                <c:pt idx="4500">
                  <c:v>39171</c:v>
                </c:pt>
                <c:pt idx="4501">
                  <c:v>39174</c:v>
                </c:pt>
                <c:pt idx="4502">
                  <c:v>39175</c:v>
                </c:pt>
                <c:pt idx="4503">
                  <c:v>39176</c:v>
                </c:pt>
                <c:pt idx="4504">
                  <c:v>39177</c:v>
                </c:pt>
                <c:pt idx="4505">
                  <c:v>39178</c:v>
                </c:pt>
                <c:pt idx="4506">
                  <c:v>39181</c:v>
                </c:pt>
                <c:pt idx="4507">
                  <c:v>39182</c:v>
                </c:pt>
                <c:pt idx="4508">
                  <c:v>39183</c:v>
                </c:pt>
                <c:pt idx="4509">
                  <c:v>39184</c:v>
                </c:pt>
                <c:pt idx="4510">
                  <c:v>39185</c:v>
                </c:pt>
                <c:pt idx="4511">
                  <c:v>39188</c:v>
                </c:pt>
                <c:pt idx="4512">
                  <c:v>39189</c:v>
                </c:pt>
                <c:pt idx="4513">
                  <c:v>39190</c:v>
                </c:pt>
                <c:pt idx="4514">
                  <c:v>39191</c:v>
                </c:pt>
                <c:pt idx="4515">
                  <c:v>39192</c:v>
                </c:pt>
                <c:pt idx="4516">
                  <c:v>39195</c:v>
                </c:pt>
                <c:pt idx="4517">
                  <c:v>39196</c:v>
                </c:pt>
                <c:pt idx="4518">
                  <c:v>39197</c:v>
                </c:pt>
                <c:pt idx="4519">
                  <c:v>39198</c:v>
                </c:pt>
                <c:pt idx="4520">
                  <c:v>39199</c:v>
                </c:pt>
                <c:pt idx="4521">
                  <c:v>39202</c:v>
                </c:pt>
                <c:pt idx="4522">
                  <c:v>39203</c:v>
                </c:pt>
                <c:pt idx="4523">
                  <c:v>39204</c:v>
                </c:pt>
                <c:pt idx="4524">
                  <c:v>39205</c:v>
                </c:pt>
                <c:pt idx="4525">
                  <c:v>39206</c:v>
                </c:pt>
                <c:pt idx="4526">
                  <c:v>39209</c:v>
                </c:pt>
                <c:pt idx="4527">
                  <c:v>39210</c:v>
                </c:pt>
                <c:pt idx="4528">
                  <c:v>39211</c:v>
                </c:pt>
                <c:pt idx="4529">
                  <c:v>39212</c:v>
                </c:pt>
                <c:pt idx="4530">
                  <c:v>39213</c:v>
                </c:pt>
                <c:pt idx="4531">
                  <c:v>39216</c:v>
                </c:pt>
                <c:pt idx="4532">
                  <c:v>39217</c:v>
                </c:pt>
                <c:pt idx="4533">
                  <c:v>39218</c:v>
                </c:pt>
                <c:pt idx="4534">
                  <c:v>39219</c:v>
                </c:pt>
                <c:pt idx="4535">
                  <c:v>39220</c:v>
                </c:pt>
                <c:pt idx="4536">
                  <c:v>39223</c:v>
                </c:pt>
                <c:pt idx="4537">
                  <c:v>39224</c:v>
                </c:pt>
                <c:pt idx="4538">
                  <c:v>39225</c:v>
                </c:pt>
                <c:pt idx="4539">
                  <c:v>39226</c:v>
                </c:pt>
                <c:pt idx="4540">
                  <c:v>39227</c:v>
                </c:pt>
                <c:pt idx="4541">
                  <c:v>39230</c:v>
                </c:pt>
                <c:pt idx="4542">
                  <c:v>39231</c:v>
                </c:pt>
                <c:pt idx="4543">
                  <c:v>39232</c:v>
                </c:pt>
                <c:pt idx="4544">
                  <c:v>39233</c:v>
                </c:pt>
                <c:pt idx="4545">
                  <c:v>39234</c:v>
                </c:pt>
                <c:pt idx="4546">
                  <c:v>39237</c:v>
                </c:pt>
                <c:pt idx="4547">
                  <c:v>39238</c:v>
                </c:pt>
                <c:pt idx="4548">
                  <c:v>39239</c:v>
                </c:pt>
                <c:pt idx="4549">
                  <c:v>39240</c:v>
                </c:pt>
                <c:pt idx="4550">
                  <c:v>39241</c:v>
                </c:pt>
                <c:pt idx="4551">
                  <c:v>39244</c:v>
                </c:pt>
                <c:pt idx="4552">
                  <c:v>39245</c:v>
                </c:pt>
                <c:pt idx="4553">
                  <c:v>39246</c:v>
                </c:pt>
                <c:pt idx="4554">
                  <c:v>39247</c:v>
                </c:pt>
                <c:pt idx="4555">
                  <c:v>39248</c:v>
                </c:pt>
                <c:pt idx="4556">
                  <c:v>39251</c:v>
                </c:pt>
                <c:pt idx="4557">
                  <c:v>39252</c:v>
                </c:pt>
                <c:pt idx="4558">
                  <c:v>39253</c:v>
                </c:pt>
                <c:pt idx="4559">
                  <c:v>39254</c:v>
                </c:pt>
                <c:pt idx="4560">
                  <c:v>39255</c:v>
                </c:pt>
                <c:pt idx="4561">
                  <c:v>39258</c:v>
                </c:pt>
                <c:pt idx="4562">
                  <c:v>39259</c:v>
                </c:pt>
                <c:pt idx="4563">
                  <c:v>39260</c:v>
                </c:pt>
                <c:pt idx="4564">
                  <c:v>39261</c:v>
                </c:pt>
                <c:pt idx="4565">
                  <c:v>39262</c:v>
                </c:pt>
                <c:pt idx="4566">
                  <c:v>39265</c:v>
                </c:pt>
                <c:pt idx="4567">
                  <c:v>39266</c:v>
                </c:pt>
                <c:pt idx="4568">
                  <c:v>39267</c:v>
                </c:pt>
                <c:pt idx="4569">
                  <c:v>39268</c:v>
                </c:pt>
                <c:pt idx="4570">
                  <c:v>39269</c:v>
                </c:pt>
                <c:pt idx="4571">
                  <c:v>39272</c:v>
                </c:pt>
                <c:pt idx="4572">
                  <c:v>39273</c:v>
                </c:pt>
                <c:pt idx="4573">
                  <c:v>39274</c:v>
                </c:pt>
                <c:pt idx="4574">
                  <c:v>39275</c:v>
                </c:pt>
                <c:pt idx="4575">
                  <c:v>39276</c:v>
                </c:pt>
                <c:pt idx="4576">
                  <c:v>39279</c:v>
                </c:pt>
                <c:pt idx="4577">
                  <c:v>39280</c:v>
                </c:pt>
                <c:pt idx="4578">
                  <c:v>39281</c:v>
                </c:pt>
                <c:pt idx="4579">
                  <c:v>39282</c:v>
                </c:pt>
                <c:pt idx="4580">
                  <c:v>39283</c:v>
                </c:pt>
                <c:pt idx="4581">
                  <c:v>39286</c:v>
                </c:pt>
                <c:pt idx="4582">
                  <c:v>39287</c:v>
                </c:pt>
                <c:pt idx="4583">
                  <c:v>39288</c:v>
                </c:pt>
                <c:pt idx="4584">
                  <c:v>39289</c:v>
                </c:pt>
                <c:pt idx="4585">
                  <c:v>39290</c:v>
                </c:pt>
                <c:pt idx="4586">
                  <c:v>39293</c:v>
                </c:pt>
                <c:pt idx="4587">
                  <c:v>39294</c:v>
                </c:pt>
                <c:pt idx="4588">
                  <c:v>39295</c:v>
                </c:pt>
                <c:pt idx="4589">
                  <c:v>39296</c:v>
                </c:pt>
                <c:pt idx="4590">
                  <c:v>39297</c:v>
                </c:pt>
                <c:pt idx="4591">
                  <c:v>39300</c:v>
                </c:pt>
                <c:pt idx="4592">
                  <c:v>39301</c:v>
                </c:pt>
                <c:pt idx="4593">
                  <c:v>39302</c:v>
                </c:pt>
                <c:pt idx="4594">
                  <c:v>39303</c:v>
                </c:pt>
                <c:pt idx="4595">
                  <c:v>39304</c:v>
                </c:pt>
                <c:pt idx="4596">
                  <c:v>39307</c:v>
                </c:pt>
                <c:pt idx="4597">
                  <c:v>39308</c:v>
                </c:pt>
                <c:pt idx="4598">
                  <c:v>39309</c:v>
                </c:pt>
                <c:pt idx="4599">
                  <c:v>39310</c:v>
                </c:pt>
                <c:pt idx="4600">
                  <c:v>39311</c:v>
                </c:pt>
                <c:pt idx="4601">
                  <c:v>39314</c:v>
                </c:pt>
                <c:pt idx="4602">
                  <c:v>39315</c:v>
                </c:pt>
                <c:pt idx="4603">
                  <c:v>39316</c:v>
                </c:pt>
                <c:pt idx="4604">
                  <c:v>39317</c:v>
                </c:pt>
                <c:pt idx="4605">
                  <c:v>39318</c:v>
                </c:pt>
                <c:pt idx="4606">
                  <c:v>39321</c:v>
                </c:pt>
                <c:pt idx="4607">
                  <c:v>39322</c:v>
                </c:pt>
                <c:pt idx="4608">
                  <c:v>39323</c:v>
                </c:pt>
                <c:pt idx="4609">
                  <c:v>39324</c:v>
                </c:pt>
                <c:pt idx="4610">
                  <c:v>39325</c:v>
                </c:pt>
                <c:pt idx="4611">
                  <c:v>39328</c:v>
                </c:pt>
                <c:pt idx="4612">
                  <c:v>39329</c:v>
                </c:pt>
                <c:pt idx="4613">
                  <c:v>39330</c:v>
                </c:pt>
                <c:pt idx="4614">
                  <c:v>39331</c:v>
                </c:pt>
                <c:pt idx="4615">
                  <c:v>39332</c:v>
                </c:pt>
                <c:pt idx="4616">
                  <c:v>39335</c:v>
                </c:pt>
                <c:pt idx="4617">
                  <c:v>39336</c:v>
                </c:pt>
                <c:pt idx="4618">
                  <c:v>39337</c:v>
                </c:pt>
                <c:pt idx="4619">
                  <c:v>39338</c:v>
                </c:pt>
                <c:pt idx="4620">
                  <c:v>39339</c:v>
                </c:pt>
                <c:pt idx="4621">
                  <c:v>39342</c:v>
                </c:pt>
                <c:pt idx="4622">
                  <c:v>39343</c:v>
                </c:pt>
                <c:pt idx="4623">
                  <c:v>39344</c:v>
                </c:pt>
                <c:pt idx="4624">
                  <c:v>39345</c:v>
                </c:pt>
                <c:pt idx="4625">
                  <c:v>39346</c:v>
                </c:pt>
                <c:pt idx="4626">
                  <c:v>39349</c:v>
                </c:pt>
                <c:pt idx="4627">
                  <c:v>39350</c:v>
                </c:pt>
                <c:pt idx="4628">
                  <c:v>39351</c:v>
                </c:pt>
                <c:pt idx="4629">
                  <c:v>39352</c:v>
                </c:pt>
                <c:pt idx="4630">
                  <c:v>39353</c:v>
                </c:pt>
                <c:pt idx="4631">
                  <c:v>39356</c:v>
                </c:pt>
                <c:pt idx="4632">
                  <c:v>39357</c:v>
                </c:pt>
                <c:pt idx="4633">
                  <c:v>39358</c:v>
                </c:pt>
                <c:pt idx="4634">
                  <c:v>39359</c:v>
                </c:pt>
                <c:pt idx="4635">
                  <c:v>39360</c:v>
                </c:pt>
                <c:pt idx="4636">
                  <c:v>39363</c:v>
                </c:pt>
                <c:pt idx="4637">
                  <c:v>39364</c:v>
                </c:pt>
                <c:pt idx="4638">
                  <c:v>39365</c:v>
                </c:pt>
                <c:pt idx="4639">
                  <c:v>39366</c:v>
                </c:pt>
                <c:pt idx="4640">
                  <c:v>39367</c:v>
                </c:pt>
                <c:pt idx="4641">
                  <c:v>39370</c:v>
                </c:pt>
                <c:pt idx="4642">
                  <c:v>39371</c:v>
                </c:pt>
                <c:pt idx="4643">
                  <c:v>39372</c:v>
                </c:pt>
                <c:pt idx="4644">
                  <c:v>39373</c:v>
                </c:pt>
                <c:pt idx="4645">
                  <c:v>39374</c:v>
                </c:pt>
                <c:pt idx="4646">
                  <c:v>39377</c:v>
                </c:pt>
                <c:pt idx="4647">
                  <c:v>39378</c:v>
                </c:pt>
                <c:pt idx="4648">
                  <c:v>39379</c:v>
                </c:pt>
                <c:pt idx="4649">
                  <c:v>39380</c:v>
                </c:pt>
                <c:pt idx="4650">
                  <c:v>39381</c:v>
                </c:pt>
                <c:pt idx="4651">
                  <c:v>39384</c:v>
                </c:pt>
                <c:pt idx="4652">
                  <c:v>39385</c:v>
                </c:pt>
                <c:pt idx="4653">
                  <c:v>39386</c:v>
                </c:pt>
                <c:pt idx="4654">
                  <c:v>39387</c:v>
                </c:pt>
                <c:pt idx="4655">
                  <c:v>39388</c:v>
                </c:pt>
                <c:pt idx="4656">
                  <c:v>39391</c:v>
                </c:pt>
                <c:pt idx="4657">
                  <c:v>39392</c:v>
                </c:pt>
                <c:pt idx="4658">
                  <c:v>39393</c:v>
                </c:pt>
                <c:pt idx="4659">
                  <c:v>39394</c:v>
                </c:pt>
                <c:pt idx="4660">
                  <c:v>39395</c:v>
                </c:pt>
                <c:pt idx="4661">
                  <c:v>39398</c:v>
                </c:pt>
                <c:pt idx="4662">
                  <c:v>39399</c:v>
                </c:pt>
                <c:pt idx="4663">
                  <c:v>39400</c:v>
                </c:pt>
                <c:pt idx="4664">
                  <c:v>39401</c:v>
                </c:pt>
                <c:pt idx="4665">
                  <c:v>39402</c:v>
                </c:pt>
                <c:pt idx="4666">
                  <c:v>39405</c:v>
                </c:pt>
                <c:pt idx="4667">
                  <c:v>39406</c:v>
                </c:pt>
                <c:pt idx="4668">
                  <c:v>39407</c:v>
                </c:pt>
                <c:pt idx="4669">
                  <c:v>39408</c:v>
                </c:pt>
                <c:pt idx="4670">
                  <c:v>39409</c:v>
                </c:pt>
                <c:pt idx="4671">
                  <c:v>39412</c:v>
                </c:pt>
                <c:pt idx="4672">
                  <c:v>39413</c:v>
                </c:pt>
                <c:pt idx="4673">
                  <c:v>39414</c:v>
                </c:pt>
                <c:pt idx="4674">
                  <c:v>39415</c:v>
                </c:pt>
                <c:pt idx="4675">
                  <c:v>39416</c:v>
                </c:pt>
                <c:pt idx="4676">
                  <c:v>39419</c:v>
                </c:pt>
                <c:pt idx="4677">
                  <c:v>39420</c:v>
                </c:pt>
                <c:pt idx="4678">
                  <c:v>39421</c:v>
                </c:pt>
                <c:pt idx="4679">
                  <c:v>39422</c:v>
                </c:pt>
                <c:pt idx="4680">
                  <c:v>39423</c:v>
                </c:pt>
                <c:pt idx="4681">
                  <c:v>39426</c:v>
                </c:pt>
                <c:pt idx="4682">
                  <c:v>39427</c:v>
                </c:pt>
                <c:pt idx="4683">
                  <c:v>39428</c:v>
                </c:pt>
                <c:pt idx="4684">
                  <c:v>39429</c:v>
                </c:pt>
                <c:pt idx="4685">
                  <c:v>39430</c:v>
                </c:pt>
                <c:pt idx="4686">
                  <c:v>39433</c:v>
                </c:pt>
                <c:pt idx="4687">
                  <c:v>39434</c:v>
                </c:pt>
                <c:pt idx="4688">
                  <c:v>39435</c:v>
                </c:pt>
                <c:pt idx="4689">
                  <c:v>39436</c:v>
                </c:pt>
                <c:pt idx="4690">
                  <c:v>39437</c:v>
                </c:pt>
                <c:pt idx="4691">
                  <c:v>39440</c:v>
                </c:pt>
                <c:pt idx="4692">
                  <c:v>39441</c:v>
                </c:pt>
                <c:pt idx="4693">
                  <c:v>39442</c:v>
                </c:pt>
                <c:pt idx="4694">
                  <c:v>39443</c:v>
                </c:pt>
                <c:pt idx="4695">
                  <c:v>39444</c:v>
                </c:pt>
                <c:pt idx="4696">
                  <c:v>39447</c:v>
                </c:pt>
                <c:pt idx="4697">
                  <c:v>39448</c:v>
                </c:pt>
                <c:pt idx="4698">
                  <c:v>39449</c:v>
                </c:pt>
                <c:pt idx="4699">
                  <c:v>39450</c:v>
                </c:pt>
                <c:pt idx="4700">
                  <c:v>39451</c:v>
                </c:pt>
                <c:pt idx="4701">
                  <c:v>39454</c:v>
                </c:pt>
                <c:pt idx="4702">
                  <c:v>39455</c:v>
                </c:pt>
                <c:pt idx="4703">
                  <c:v>39456</c:v>
                </c:pt>
                <c:pt idx="4704">
                  <c:v>39457</c:v>
                </c:pt>
                <c:pt idx="4705">
                  <c:v>39458</c:v>
                </c:pt>
                <c:pt idx="4706">
                  <c:v>39461</c:v>
                </c:pt>
                <c:pt idx="4707">
                  <c:v>39462</c:v>
                </c:pt>
                <c:pt idx="4708">
                  <c:v>39463</c:v>
                </c:pt>
                <c:pt idx="4709">
                  <c:v>39464</c:v>
                </c:pt>
                <c:pt idx="4710">
                  <c:v>39465</c:v>
                </c:pt>
                <c:pt idx="4711">
                  <c:v>39468</c:v>
                </c:pt>
                <c:pt idx="4712">
                  <c:v>39469</c:v>
                </c:pt>
                <c:pt idx="4713">
                  <c:v>39470</c:v>
                </c:pt>
                <c:pt idx="4714">
                  <c:v>39471</c:v>
                </c:pt>
                <c:pt idx="4715">
                  <c:v>39472</c:v>
                </c:pt>
                <c:pt idx="4716">
                  <c:v>39475</c:v>
                </c:pt>
                <c:pt idx="4717">
                  <c:v>39476</c:v>
                </c:pt>
                <c:pt idx="4718">
                  <c:v>39477</c:v>
                </c:pt>
                <c:pt idx="4719">
                  <c:v>39478</c:v>
                </c:pt>
                <c:pt idx="4720">
                  <c:v>39479</c:v>
                </c:pt>
                <c:pt idx="4721">
                  <c:v>39482</c:v>
                </c:pt>
                <c:pt idx="4722">
                  <c:v>39483</c:v>
                </c:pt>
                <c:pt idx="4723">
                  <c:v>39484</c:v>
                </c:pt>
                <c:pt idx="4724">
                  <c:v>39485</c:v>
                </c:pt>
                <c:pt idx="4725">
                  <c:v>39486</c:v>
                </c:pt>
                <c:pt idx="4726">
                  <c:v>39489</c:v>
                </c:pt>
                <c:pt idx="4727">
                  <c:v>39490</c:v>
                </c:pt>
                <c:pt idx="4728">
                  <c:v>39491</c:v>
                </c:pt>
                <c:pt idx="4729">
                  <c:v>39492</c:v>
                </c:pt>
                <c:pt idx="4730">
                  <c:v>39493</c:v>
                </c:pt>
                <c:pt idx="4731">
                  <c:v>39496</c:v>
                </c:pt>
                <c:pt idx="4732">
                  <c:v>39497</c:v>
                </c:pt>
                <c:pt idx="4733">
                  <c:v>39498</c:v>
                </c:pt>
                <c:pt idx="4734">
                  <c:v>39499</c:v>
                </c:pt>
                <c:pt idx="4735">
                  <c:v>39500</c:v>
                </c:pt>
                <c:pt idx="4736">
                  <c:v>39503</c:v>
                </c:pt>
                <c:pt idx="4737">
                  <c:v>39504</c:v>
                </c:pt>
                <c:pt idx="4738">
                  <c:v>39505</c:v>
                </c:pt>
                <c:pt idx="4739">
                  <c:v>39506</c:v>
                </c:pt>
                <c:pt idx="4740">
                  <c:v>39507</c:v>
                </c:pt>
                <c:pt idx="4741">
                  <c:v>39510</c:v>
                </c:pt>
                <c:pt idx="4742">
                  <c:v>39511</c:v>
                </c:pt>
                <c:pt idx="4743">
                  <c:v>39512</c:v>
                </c:pt>
                <c:pt idx="4744">
                  <c:v>39513</c:v>
                </c:pt>
                <c:pt idx="4745">
                  <c:v>39514</c:v>
                </c:pt>
                <c:pt idx="4746">
                  <c:v>39517</c:v>
                </c:pt>
                <c:pt idx="4747">
                  <c:v>39518</c:v>
                </c:pt>
                <c:pt idx="4748">
                  <c:v>39519</c:v>
                </c:pt>
                <c:pt idx="4749">
                  <c:v>39520</c:v>
                </c:pt>
                <c:pt idx="4750">
                  <c:v>39521</c:v>
                </c:pt>
                <c:pt idx="4751">
                  <c:v>39524</c:v>
                </c:pt>
                <c:pt idx="4752">
                  <c:v>39525</c:v>
                </c:pt>
                <c:pt idx="4753">
                  <c:v>39526</c:v>
                </c:pt>
                <c:pt idx="4754">
                  <c:v>39527</c:v>
                </c:pt>
                <c:pt idx="4755">
                  <c:v>39528</c:v>
                </c:pt>
                <c:pt idx="4756">
                  <c:v>39531</c:v>
                </c:pt>
                <c:pt idx="4757">
                  <c:v>39532</c:v>
                </c:pt>
                <c:pt idx="4758">
                  <c:v>39533</c:v>
                </c:pt>
                <c:pt idx="4759">
                  <c:v>39534</c:v>
                </c:pt>
                <c:pt idx="4760">
                  <c:v>39535</c:v>
                </c:pt>
                <c:pt idx="4761">
                  <c:v>39538</c:v>
                </c:pt>
                <c:pt idx="4762">
                  <c:v>39539</c:v>
                </c:pt>
                <c:pt idx="4763">
                  <c:v>39540</c:v>
                </c:pt>
                <c:pt idx="4764">
                  <c:v>39541</c:v>
                </c:pt>
                <c:pt idx="4765">
                  <c:v>39542</c:v>
                </c:pt>
                <c:pt idx="4766">
                  <c:v>39545</c:v>
                </c:pt>
                <c:pt idx="4767">
                  <c:v>39546</c:v>
                </c:pt>
                <c:pt idx="4768">
                  <c:v>39547</c:v>
                </c:pt>
                <c:pt idx="4769">
                  <c:v>39548</c:v>
                </c:pt>
                <c:pt idx="4770">
                  <c:v>39549</c:v>
                </c:pt>
                <c:pt idx="4771">
                  <c:v>39552</c:v>
                </c:pt>
                <c:pt idx="4772">
                  <c:v>39553</c:v>
                </c:pt>
                <c:pt idx="4773">
                  <c:v>39554</c:v>
                </c:pt>
                <c:pt idx="4774">
                  <c:v>39555</c:v>
                </c:pt>
                <c:pt idx="4775">
                  <c:v>39556</c:v>
                </c:pt>
                <c:pt idx="4776">
                  <c:v>39559</c:v>
                </c:pt>
                <c:pt idx="4777">
                  <c:v>39560</c:v>
                </c:pt>
                <c:pt idx="4778">
                  <c:v>39561</c:v>
                </c:pt>
                <c:pt idx="4779">
                  <c:v>39562</c:v>
                </c:pt>
                <c:pt idx="4780">
                  <c:v>39563</c:v>
                </c:pt>
                <c:pt idx="4781">
                  <c:v>39566</c:v>
                </c:pt>
                <c:pt idx="4782">
                  <c:v>39567</c:v>
                </c:pt>
                <c:pt idx="4783">
                  <c:v>39568</c:v>
                </c:pt>
                <c:pt idx="4784">
                  <c:v>39569</c:v>
                </c:pt>
                <c:pt idx="4785">
                  <c:v>39570</c:v>
                </c:pt>
                <c:pt idx="4786">
                  <c:v>39573</c:v>
                </c:pt>
                <c:pt idx="4787">
                  <c:v>39574</c:v>
                </c:pt>
                <c:pt idx="4788">
                  <c:v>39575</c:v>
                </c:pt>
                <c:pt idx="4789">
                  <c:v>39576</c:v>
                </c:pt>
                <c:pt idx="4790">
                  <c:v>39577</c:v>
                </c:pt>
                <c:pt idx="4791">
                  <c:v>39580</c:v>
                </c:pt>
                <c:pt idx="4792">
                  <c:v>39581</c:v>
                </c:pt>
                <c:pt idx="4793">
                  <c:v>39582</c:v>
                </c:pt>
                <c:pt idx="4794">
                  <c:v>39583</c:v>
                </c:pt>
                <c:pt idx="4795">
                  <c:v>39584</c:v>
                </c:pt>
                <c:pt idx="4796">
                  <c:v>39587</c:v>
                </c:pt>
                <c:pt idx="4797">
                  <c:v>39588</c:v>
                </c:pt>
                <c:pt idx="4798">
                  <c:v>39589</c:v>
                </c:pt>
                <c:pt idx="4799">
                  <c:v>39590</c:v>
                </c:pt>
                <c:pt idx="4800">
                  <c:v>39591</c:v>
                </c:pt>
                <c:pt idx="4801">
                  <c:v>39594</c:v>
                </c:pt>
                <c:pt idx="4802">
                  <c:v>39595</c:v>
                </c:pt>
                <c:pt idx="4803">
                  <c:v>39596</c:v>
                </c:pt>
                <c:pt idx="4804">
                  <c:v>39597</c:v>
                </c:pt>
                <c:pt idx="4805">
                  <c:v>39598</c:v>
                </c:pt>
                <c:pt idx="4806">
                  <c:v>39601</c:v>
                </c:pt>
                <c:pt idx="4807">
                  <c:v>39602</c:v>
                </c:pt>
                <c:pt idx="4808">
                  <c:v>39603</c:v>
                </c:pt>
                <c:pt idx="4809">
                  <c:v>39604</c:v>
                </c:pt>
                <c:pt idx="4810">
                  <c:v>39605</c:v>
                </c:pt>
                <c:pt idx="4811">
                  <c:v>39608</c:v>
                </c:pt>
                <c:pt idx="4812">
                  <c:v>39609</c:v>
                </c:pt>
                <c:pt idx="4813">
                  <c:v>39610</c:v>
                </c:pt>
                <c:pt idx="4814">
                  <c:v>39611</c:v>
                </c:pt>
                <c:pt idx="4815">
                  <c:v>39612</c:v>
                </c:pt>
                <c:pt idx="4816">
                  <c:v>39615</c:v>
                </c:pt>
                <c:pt idx="4817">
                  <c:v>39616</c:v>
                </c:pt>
                <c:pt idx="4818">
                  <c:v>39617</c:v>
                </c:pt>
                <c:pt idx="4819">
                  <c:v>39618</c:v>
                </c:pt>
                <c:pt idx="4820">
                  <c:v>39619</c:v>
                </c:pt>
                <c:pt idx="4821">
                  <c:v>39622</c:v>
                </c:pt>
                <c:pt idx="4822">
                  <c:v>39623</c:v>
                </c:pt>
                <c:pt idx="4823">
                  <c:v>39624</c:v>
                </c:pt>
                <c:pt idx="4824">
                  <c:v>39625</c:v>
                </c:pt>
                <c:pt idx="4825">
                  <c:v>39626</c:v>
                </c:pt>
                <c:pt idx="4826">
                  <c:v>39629</c:v>
                </c:pt>
                <c:pt idx="4827">
                  <c:v>39630</c:v>
                </c:pt>
                <c:pt idx="4828">
                  <c:v>39631</c:v>
                </c:pt>
                <c:pt idx="4829">
                  <c:v>39632</c:v>
                </c:pt>
                <c:pt idx="4830">
                  <c:v>39633</c:v>
                </c:pt>
                <c:pt idx="4831">
                  <c:v>39636</c:v>
                </c:pt>
                <c:pt idx="4832">
                  <c:v>39637</c:v>
                </c:pt>
                <c:pt idx="4833">
                  <c:v>39638</c:v>
                </c:pt>
                <c:pt idx="4834">
                  <c:v>39639</c:v>
                </c:pt>
                <c:pt idx="4835">
                  <c:v>39640</c:v>
                </c:pt>
                <c:pt idx="4836">
                  <c:v>39643</c:v>
                </c:pt>
                <c:pt idx="4837">
                  <c:v>39644</c:v>
                </c:pt>
                <c:pt idx="4838">
                  <c:v>39645</c:v>
                </c:pt>
                <c:pt idx="4839">
                  <c:v>39646</c:v>
                </c:pt>
                <c:pt idx="4840">
                  <c:v>39647</c:v>
                </c:pt>
                <c:pt idx="4841">
                  <c:v>39650</c:v>
                </c:pt>
                <c:pt idx="4842">
                  <c:v>39651</c:v>
                </c:pt>
                <c:pt idx="4843">
                  <c:v>39652</c:v>
                </c:pt>
                <c:pt idx="4844">
                  <c:v>39653</c:v>
                </c:pt>
                <c:pt idx="4845">
                  <c:v>39654</c:v>
                </c:pt>
                <c:pt idx="4846">
                  <c:v>39657</c:v>
                </c:pt>
                <c:pt idx="4847">
                  <c:v>39658</c:v>
                </c:pt>
                <c:pt idx="4848">
                  <c:v>39659</c:v>
                </c:pt>
                <c:pt idx="4849">
                  <c:v>39660</c:v>
                </c:pt>
                <c:pt idx="4850">
                  <c:v>39661</c:v>
                </c:pt>
                <c:pt idx="4851">
                  <c:v>39664</c:v>
                </c:pt>
                <c:pt idx="4852">
                  <c:v>39665</c:v>
                </c:pt>
                <c:pt idx="4853">
                  <c:v>39666</c:v>
                </c:pt>
                <c:pt idx="4854">
                  <c:v>39667</c:v>
                </c:pt>
                <c:pt idx="4855">
                  <c:v>39668</c:v>
                </c:pt>
                <c:pt idx="4856">
                  <c:v>39671</c:v>
                </c:pt>
                <c:pt idx="4857">
                  <c:v>39672</c:v>
                </c:pt>
                <c:pt idx="4858">
                  <c:v>39673</c:v>
                </c:pt>
                <c:pt idx="4859">
                  <c:v>39674</c:v>
                </c:pt>
                <c:pt idx="4860">
                  <c:v>39675</c:v>
                </c:pt>
                <c:pt idx="4861">
                  <c:v>39678</c:v>
                </c:pt>
                <c:pt idx="4862">
                  <c:v>39679</c:v>
                </c:pt>
                <c:pt idx="4863">
                  <c:v>39680</c:v>
                </c:pt>
                <c:pt idx="4864">
                  <c:v>39681</c:v>
                </c:pt>
                <c:pt idx="4865">
                  <c:v>39682</c:v>
                </c:pt>
                <c:pt idx="4866">
                  <c:v>39685</c:v>
                </c:pt>
                <c:pt idx="4867">
                  <c:v>39686</c:v>
                </c:pt>
                <c:pt idx="4868">
                  <c:v>39687</c:v>
                </c:pt>
                <c:pt idx="4869">
                  <c:v>39688</c:v>
                </c:pt>
                <c:pt idx="4870">
                  <c:v>39689</c:v>
                </c:pt>
                <c:pt idx="4871">
                  <c:v>39692</c:v>
                </c:pt>
                <c:pt idx="4872">
                  <c:v>39693</c:v>
                </c:pt>
                <c:pt idx="4873">
                  <c:v>39694</c:v>
                </c:pt>
                <c:pt idx="4874">
                  <c:v>39695</c:v>
                </c:pt>
                <c:pt idx="4875">
                  <c:v>39696</c:v>
                </c:pt>
                <c:pt idx="4876">
                  <c:v>39699</c:v>
                </c:pt>
                <c:pt idx="4877">
                  <c:v>39700</c:v>
                </c:pt>
                <c:pt idx="4878">
                  <c:v>39701</c:v>
                </c:pt>
                <c:pt idx="4879">
                  <c:v>39702</c:v>
                </c:pt>
                <c:pt idx="4880">
                  <c:v>39703</c:v>
                </c:pt>
                <c:pt idx="4881">
                  <c:v>39706</c:v>
                </c:pt>
                <c:pt idx="4882">
                  <c:v>39707</c:v>
                </c:pt>
                <c:pt idx="4883">
                  <c:v>39708</c:v>
                </c:pt>
                <c:pt idx="4884">
                  <c:v>39709</c:v>
                </c:pt>
                <c:pt idx="4885">
                  <c:v>39710</c:v>
                </c:pt>
                <c:pt idx="4886">
                  <c:v>39713</c:v>
                </c:pt>
                <c:pt idx="4887">
                  <c:v>39714</c:v>
                </c:pt>
                <c:pt idx="4888">
                  <c:v>39715</c:v>
                </c:pt>
                <c:pt idx="4889">
                  <c:v>39716</c:v>
                </c:pt>
                <c:pt idx="4890">
                  <c:v>39717</c:v>
                </c:pt>
                <c:pt idx="4891">
                  <c:v>39720</c:v>
                </c:pt>
                <c:pt idx="4892">
                  <c:v>39721</c:v>
                </c:pt>
                <c:pt idx="4893">
                  <c:v>39722</c:v>
                </c:pt>
                <c:pt idx="4894">
                  <c:v>39723</c:v>
                </c:pt>
                <c:pt idx="4895">
                  <c:v>39724</c:v>
                </c:pt>
                <c:pt idx="4896">
                  <c:v>39727</c:v>
                </c:pt>
                <c:pt idx="4897">
                  <c:v>39728</c:v>
                </c:pt>
                <c:pt idx="4898">
                  <c:v>39729</c:v>
                </c:pt>
                <c:pt idx="4899">
                  <c:v>39730</c:v>
                </c:pt>
                <c:pt idx="4900">
                  <c:v>39731</c:v>
                </c:pt>
                <c:pt idx="4901">
                  <c:v>39734</c:v>
                </c:pt>
                <c:pt idx="4902">
                  <c:v>39735</c:v>
                </c:pt>
                <c:pt idx="4903">
                  <c:v>39736</c:v>
                </c:pt>
                <c:pt idx="4904">
                  <c:v>39737</c:v>
                </c:pt>
                <c:pt idx="4905">
                  <c:v>39738</c:v>
                </c:pt>
                <c:pt idx="4906">
                  <c:v>39741</c:v>
                </c:pt>
                <c:pt idx="4907">
                  <c:v>39742</c:v>
                </c:pt>
                <c:pt idx="4908">
                  <c:v>39743</c:v>
                </c:pt>
                <c:pt idx="4909">
                  <c:v>39744</c:v>
                </c:pt>
                <c:pt idx="4910">
                  <c:v>39745</c:v>
                </c:pt>
                <c:pt idx="4911">
                  <c:v>39748</c:v>
                </c:pt>
                <c:pt idx="4912">
                  <c:v>39749</c:v>
                </c:pt>
                <c:pt idx="4913">
                  <c:v>39750</c:v>
                </c:pt>
                <c:pt idx="4914">
                  <c:v>39751</c:v>
                </c:pt>
                <c:pt idx="4915">
                  <c:v>39752</c:v>
                </c:pt>
                <c:pt idx="4916">
                  <c:v>39755</c:v>
                </c:pt>
                <c:pt idx="4917">
                  <c:v>39756</c:v>
                </c:pt>
                <c:pt idx="4918">
                  <c:v>39757</c:v>
                </c:pt>
                <c:pt idx="4919">
                  <c:v>39758</c:v>
                </c:pt>
                <c:pt idx="4920">
                  <c:v>39759</c:v>
                </c:pt>
                <c:pt idx="4921">
                  <c:v>39762</c:v>
                </c:pt>
                <c:pt idx="4922">
                  <c:v>39763</c:v>
                </c:pt>
                <c:pt idx="4923">
                  <c:v>39764</c:v>
                </c:pt>
                <c:pt idx="4924">
                  <c:v>39765</c:v>
                </c:pt>
                <c:pt idx="4925">
                  <c:v>39766</c:v>
                </c:pt>
                <c:pt idx="4926">
                  <c:v>39769</c:v>
                </c:pt>
                <c:pt idx="4927">
                  <c:v>39770</c:v>
                </c:pt>
                <c:pt idx="4928">
                  <c:v>39771</c:v>
                </c:pt>
                <c:pt idx="4929">
                  <c:v>39772</c:v>
                </c:pt>
                <c:pt idx="4930">
                  <c:v>39773</c:v>
                </c:pt>
                <c:pt idx="4931">
                  <c:v>39776</c:v>
                </c:pt>
                <c:pt idx="4932">
                  <c:v>39777</c:v>
                </c:pt>
                <c:pt idx="4933">
                  <c:v>39778</c:v>
                </c:pt>
                <c:pt idx="4934">
                  <c:v>39779</c:v>
                </c:pt>
                <c:pt idx="4935">
                  <c:v>39780</c:v>
                </c:pt>
                <c:pt idx="4936">
                  <c:v>39783</c:v>
                </c:pt>
                <c:pt idx="4937">
                  <c:v>39784</c:v>
                </c:pt>
                <c:pt idx="4938">
                  <c:v>39785</c:v>
                </c:pt>
                <c:pt idx="4939">
                  <c:v>39786</c:v>
                </c:pt>
                <c:pt idx="4940">
                  <c:v>39787</c:v>
                </c:pt>
                <c:pt idx="4941">
                  <c:v>39790</c:v>
                </c:pt>
                <c:pt idx="4942">
                  <c:v>39791</c:v>
                </c:pt>
                <c:pt idx="4943">
                  <c:v>39792</c:v>
                </c:pt>
                <c:pt idx="4944">
                  <c:v>39793</c:v>
                </c:pt>
                <c:pt idx="4945">
                  <c:v>39794</c:v>
                </c:pt>
                <c:pt idx="4946">
                  <c:v>39797</c:v>
                </c:pt>
                <c:pt idx="4947">
                  <c:v>39798</c:v>
                </c:pt>
                <c:pt idx="4948">
                  <c:v>39799</c:v>
                </c:pt>
                <c:pt idx="4949">
                  <c:v>39800</c:v>
                </c:pt>
                <c:pt idx="4950">
                  <c:v>39801</c:v>
                </c:pt>
                <c:pt idx="4951">
                  <c:v>39804</c:v>
                </c:pt>
                <c:pt idx="4952">
                  <c:v>39805</c:v>
                </c:pt>
                <c:pt idx="4953">
                  <c:v>39806</c:v>
                </c:pt>
                <c:pt idx="4954">
                  <c:v>39807</c:v>
                </c:pt>
                <c:pt idx="4955">
                  <c:v>39808</c:v>
                </c:pt>
                <c:pt idx="4956">
                  <c:v>39811</c:v>
                </c:pt>
                <c:pt idx="4957">
                  <c:v>39812</c:v>
                </c:pt>
                <c:pt idx="4958">
                  <c:v>39813</c:v>
                </c:pt>
                <c:pt idx="4959">
                  <c:v>39814</c:v>
                </c:pt>
                <c:pt idx="4960">
                  <c:v>39815</c:v>
                </c:pt>
                <c:pt idx="4961">
                  <c:v>39818</c:v>
                </c:pt>
                <c:pt idx="4962">
                  <c:v>39819</c:v>
                </c:pt>
                <c:pt idx="4963">
                  <c:v>39820</c:v>
                </c:pt>
                <c:pt idx="4964">
                  <c:v>39821</c:v>
                </c:pt>
                <c:pt idx="4965">
                  <c:v>39822</c:v>
                </c:pt>
                <c:pt idx="4966">
                  <c:v>39825</c:v>
                </c:pt>
                <c:pt idx="4967">
                  <c:v>39826</c:v>
                </c:pt>
                <c:pt idx="4968">
                  <c:v>39827</c:v>
                </c:pt>
                <c:pt idx="4969">
                  <c:v>39828</c:v>
                </c:pt>
                <c:pt idx="4970">
                  <c:v>39829</c:v>
                </c:pt>
                <c:pt idx="4971">
                  <c:v>39832</c:v>
                </c:pt>
                <c:pt idx="4972">
                  <c:v>39833</c:v>
                </c:pt>
                <c:pt idx="4973">
                  <c:v>39834</c:v>
                </c:pt>
                <c:pt idx="4974">
                  <c:v>39835</c:v>
                </c:pt>
                <c:pt idx="4975">
                  <c:v>39836</c:v>
                </c:pt>
                <c:pt idx="4976">
                  <c:v>39839</c:v>
                </c:pt>
                <c:pt idx="4977">
                  <c:v>39840</c:v>
                </c:pt>
                <c:pt idx="4978">
                  <c:v>39841</c:v>
                </c:pt>
                <c:pt idx="4979">
                  <c:v>39842</c:v>
                </c:pt>
                <c:pt idx="4980">
                  <c:v>39843</c:v>
                </c:pt>
                <c:pt idx="4981">
                  <c:v>39846</c:v>
                </c:pt>
                <c:pt idx="4982">
                  <c:v>39847</c:v>
                </c:pt>
                <c:pt idx="4983">
                  <c:v>39848</c:v>
                </c:pt>
                <c:pt idx="4984">
                  <c:v>39849</c:v>
                </c:pt>
                <c:pt idx="4985">
                  <c:v>39850</c:v>
                </c:pt>
                <c:pt idx="4986">
                  <c:v>39853</c:v>
                </c:pt>
                <c:pt idx="4987">
                  <c:v>39854</c:v>
                </c:pt>
                <c:pt idx="4988">
                  <c:v>39855</c:v>
                </c:pt>
                <c:pt idx="4989">
                  <c:v>39856</c:v>
                </c:pt>
                <c:pt idx="4990">
                  <c:v>39857</c:v>
                </c:pt>
                <c:pt idx="4991">
                  <c:v>39860</c:v>
                </c:pt>
                <c:pt idx="4992">
                  <c:v>39861</c:v>
                </c:pt>
                <c:pt idx="4993">
                  <c:v>39862</c:v>
                </c:pt>
                <c:pt idx="4994">
                  <c:v>39863</c:v>
                </c:pt>
                <c:pt idx="4995">
                  <c:v>39864</c:v>
                </c:pt>
                <c:pt idx="4996">
                  <c:v>39867</c:v>
                </c:pt>
                <c:pt idx="4997">
                  <c:v>39868</c:v>
                </c:pt>
                <c:pt idx="4998">
                  <c:v>39869</c:v>
                </c:pt>
                <c:pt idx="4999">
                  <c:v>39870</c:v>
                </c:pt>
                <c:pt idx="5000">
                  <c:v>39871</c:v>
                </c:pt>
                <c:pt idx="5001">
                  <c:v>39874</c:v>
                </c:pt>
                <c:pt idx="5002">
                  <c:v>39875</c:v>
                </c:pt>
                <c:pt idx="5003">
                  <c:v>39876</c:v>
                </c:pt>
                <c:pt idx="5004">
                  <c:v>39877</c:v>
                </c:pt>
                <c:pt idx="5005">
                  <c:v>39878</c:v>
                </c:pt>
                <c:pt idx="5006">
                  <c:v>39881</c:v>
                </c:pt>
                <c:pt idx="5007">
                  <c:v>39882</c:v>
                </c:pt>
                <c:pt idx="5008">
                  <c:v>39883</c:v>
                </c:pt>
                <c:pt idx="5009">
                  <c:v>39884</c:v>
                </c:pt>
                <c:pt idx="5010">
                  <c:v>39885</c:v>
                </c:pt>
                <c:pt idx="5011">
                  <c:v>39888</c:v>
                </c:pt>
                <c:pt idx="5012">
                  <c:v>39889</c:v>
                </c:pt>
                <c:pt idx="5013">
                  <c:v>39890</c:v>
                </c:pt>
                <c:pt idx="5014">
                  <c:v>39891</c:v>
                </c:pt>
                <c:pt idx="5015">
                  <c:v>39892</c:v>
                </c:pt>
                <c:pt idx="5016">
                  <c:v>39895</c:v>
                </c:pt>
                <c:pt idx="5017">
                  <c:v>39896</c:v>
                </c:pt>
                <c:pt idx="5018">
                  <c:v>39897</c:v>
                </c:pt>
                <c:pt idx="5019">
                  <c:v>39898</c:v>
                </c:pt>
                <c:pt idx="5020">
                  <c:v>39899</c:v>
                </c:pt>
                <c:pt idx="5021">
                  <c:v>39902</c:v>
                </c:pt>
                <c:pt idx="5022">
                  <c:v>39903</c:v>
                </c:pt>
                <c:pt idx="5023">
                  <c:v>39904</c:v>
                </c:pt>
                <c:pt idx="5024">
                  <c:v>39905</c:v>
                </c:pt>
                <c:pt idx="5025">
                  <c:v>39906</c:v>
                </c:pt>
                <c:pt idx="5026">
                  <c:v>39909</c:v>
                </c:pt>
                <c:pt idx="5027">
                  <c:v>39910</c:v>
                </c:pt>
                <c:pt idx="5028">
                  <c:v>39911</c:v>
                </c:pt>
                <c:pt idx="5029">
                  <c:v>39912</c:v>
                </c:pt>
                <c:pt idx="5030">
                  <c:v>39913</c:v>
                </c:pt>
                <c:pt idx="5031">
                  <c:v>39916</c:v>
                </c:pt>
                <c:pt idx="5032">
                  <c:v>39917</c:v>
                </c:pt>
                <c:pt idx="5033">
                  <c:v>39918</c:v>
                </c:pt>
                <c:pt idx="5034">
                  <c:v>39919</c:v>
                </c:pt>
                <c:pt idx="5035">
                  <c:v>39920</c:v>
                </c:pt>
                <c:pt idx="5036">
                  <c:v>39923</c:v>
                </c:pt>
                <c:pt idx="5037">
                  <c:v>39924</c:v>
                </c:pt>
                <c:pt idx="5038">
                  <c:v>39925</c:v>
                </c:pt>
                <c:pt idx="5039">
                  <c:v>39926</c:v>
                </c:pt>
                <c:pt idx="5040">
                  <c:v>39927</c:v>
                </c:pt>
                <c:pt idx="5041">
                  <c:v>39930</c:v>
                </c:pt>
                <c:pt idx="5042">
                  <c:v>39931</c:v>
                </c:pt>
                <c:pt idx="5043">
                  <c:v>39932</c:v>
                </c:pt>
                <c:pt idx="5044">
                  <c:v>39933</c:v>
                </c:pt>
                <c:pt idx="5045">
                  <c:v>39934</c:v>
                </c:pt>
                <c:pt idx="5046">
                  <c:v>39937</c:v>
                </c:pt>
                <c:pt idx="5047">
                  <c:v>39938</c:v>
                </c:pt>
                <c:pt idx="5048">
                  <c:v>39939</c:v>
                </c:pt>
                <c:pt idx="5049">
                  <c:v>39940</c:v>
                </c:pt>
                <c:pt idx="5050">
                  <c:v>39941</c:v>
                </c:pt>
                <c:pt idx="5051">
                  <c:v>39944</c:v>
                </c:pt>
                <c:pt idx="5052">
                  <c:v>39945</c:v>
                </c:pt>
                <c:pt idx="5053">
                  <c:v>39946</c:v>
                </c:pt>
                <c:pt idx="5054">
                  <c:v>39947</c:v>
                </c:pt>
                <c:pt idx="5055">
                  <c:v>39948</c:v>
                </c:pt>
                <c:pt idx="5056">
                  <c:v>39951</c:v>
                </c:pt>
                <c:pt idx="5057">
                  <c:v>39952</c:v>
                </c:pt>
                <c:pt idx="5058">
                  <c:v>39953</c:v>
                </c:pt>
                <c:pt idx="5059">
                  <c:v>39954</c:v>
                </c:pt>
                <c:pt idx="5060">
                  <c:v>39955</c:v>
                </c:pt>
                <c:pt idx="5061">
                  <c:v>39958</c:v>
                </c:pt>
                <c:pt idx="5062">
                  <c:v>39959</c:v>
                </c:pt>
                <c:pt idx="5063">
                  <c:v>39960</c:v>
                </c:pt>
                <c:pt idx="5064">
                  <c:v>39961</c:v>
                </c:pt>
                <c:pt idx="5065">
                  <c:v>39962</c:v>
                </c:pt>
                <c:pt idx="5066">
                  <c:v>39965</c:v>
                </c:pt>
                <c:pt idx="5067">
                  <c:v>39966</c:v>
                </c:pt>
                <c:pt idx="5068">
                  <c:v>39967</c:v>
                </c:pt>
                <c:pt idx="5069">
                  <c:v>39968</c:v>
                </c:pt>
                <c:pt idx="5070">
                  <c:v>39969</c:v>
                </c:pt>
                <c:pt idx="5071">
                  <c:v>39972</c:v>
                </c:pt>
                <c:pt idx="5072">
                  <c:v>39973</c:v>
                </c:pt>
                <c:pt idx="5073">
                  <c:v>39974</c:v>
                </c:pt>
                <c:pt idx="5074">
                  <c:v>39975</c:v>
                </c:pt>
                <c:pt idx="5075">
                  <c:v>39976</c:v>
                </c:pt>
                <c:pt idx="5076">
                  <c:v>39979</c:v>
                </c:pt>
                <c:pt idx="5077">
                  <c:v>39980</c:v>
                </c:pt>
                <c:pt idx="5078">
                  <c:v>39981</c:v>
                </c:pt>
                <c:pt idx="5079">
                  <c:v>39982</c:v>
                </c:pt>
                <c:pt idx="5080">
                  <c:v>39983</c:v>
                </c:pt>
                <c:pt idx="5081">
                  <c:v>39986</c:v>
                </c:pt>
                <c:pt idx="5082">
                  <c:v>39987</c:v>
                </c:pt>
                <c:pt idx="5083">
                  <c:v>39988</c:v>
                </c:pt>
                <c:pt idx="5084">
                  <c:v>39989</c:v>
                </c:pt>
                <c:pt idx="5085">
                  <c:v>39990</c:v>
                </c:pt>
                <c:pt idx="5086">
                  <c:v>39993</c:v>
                </c:pt>
                <c:pt idx="5087">
                  <c:v>39994</c:v>
                </c:pt>
                <c:pt idx="5088">
                  <c:v>39995</c:v>
                </c:pt>
                <c:pt idx="5089">
                  <c:v>39996</c:v>
                </c:pt>
                <c:pt idx="5090">
                  <c:v>39997</c:v>
                </c:pt>
                <c:pt idx="5091">
                  <c:v>40000</c:v>
                </c:pt>
                <c:pt idx="5092">
                  <c:v>40001</c:v>
                </c:pt>
                <c:pt idx="5093">
                  <c:v>40002</c:v>
                </c:pt>
                <c:pt idx="5094">
                  <c:v>40003</c:v>
                </c:pt>
                <c:pt idx="5095">
                  <c:v>40004</c:v>
                </c:pt>
                <c:pt idx="5096">
                  <c:v>40007</c:v>
                </c:pt>
                <c:pt idx="5097">
                  <c:v>40008</c:v>
                </c:pt>
                <c:pt idx="5098">
                  <c:v>40009</c:v>
                </c:pt>
                <c:pt idx="5099">
                  <c:v>40010</c:v>
                </c:pt>
                <c:pt idx="5100">
                  <c:v>40011</c:v>
                </c:pt>
                <c:pt idx="5101">
                  <c:v>40014</c:v>
                </c:pt>
                <c:pt idx="5102">
                  <c:v>40015</c:v>
                </c:pt>
                <c:pt idx="5103">
                  <c:v>40016</c:v>
                </c:pt>
                <c:pt idx="5104">
                  <c:v>40017</c:v>
                </c:pt>
                <c:pt idx="5105">
                  <c:v>40018</c:v>
                </c:pt>
                <c:pt idx="5106">
                  <c:v>40021</c:v>
                </c:pt>
                <c:pt idx="5107">
                  <c:v>40022</c:v>
                </c:pt>
                <c:pt idx="5108">
                  <c:v>40023</c:v>
                </c:pt>
                <c:pt idx="5109">
                  <c:v>40024</c:v>
                </c:pt>
                <c:pt idx="5110">
                  <c:v>40025</c:v>
                </c:pt>
                <c:pt idx="5111">
                  <c:v>40028</c:v>
                </c:pt>
                <c:pt idx="5112">
                  <c:v>40029</c:v>
                </c:pt>
                <c:pt idx="5113">
                  <c:v>40030</c:v>
                </c:pt>
                <c:pt idx="5114">
                  <c:v>40031</c:v>
                </c:pt>
                <c:pt idx="5115">
                  <c:v>40032</c:v>
                </c:pt>
                <c:pt idx="5116">
                  <c:v>40035</c:v>
                </c:pt>
                <c:pt idx="5117">
                  <c:v>40036</c:v>
                </c:pt>
                <c:pt idx="5118">
                  <c:v>40037</c:v>
                </c:pt>
                <c:pt idx="5119">
                  <c:v>40038</c:v>
                </c:pt>
                <c:pt idx="5120">
                  <c:v>40039</c:v>
                </c:pt>
                <c:pt idx="5121">
                  <c:v>40042</c:v>
                </c:pt>
                <c:pt idx="5122">
                  <c:v>40043</c:v>
                </c:pt>
                <c:pt idx="5123">
                  <c:v>40044</c:v>
                </c:pt>
                <c:pt idx="5124">
                  <c:v>40045</c:v>
                </c:pt>
                <c:pt idx="5125">
                  <c:v>40046</c:v>
                </c:pt>
                <c:pt idx="5126">
                  <c:v>40049</c:v>
                </c:pt>
                <c:pt idx="5127">
                  <c:v>40050</c:v>
                </c:pt>
                <c:pt idx="5128">
                  <c:v>40051</c:v>
                </c:pt>
                <c:pt idx="5129">
                  <c:v>40052</c:v>
                </c:pt>
                <c:pt idx="5130">
                  <c:v>40053</c:v>
                </c:pt>
                <c:pt idx="5131">
                  <c:v>40056</c:v>
                </c:pt>
                <c:pt idx="5132">
                  <c:v>40057</c:v>
                </c:pt>
                <c:pt idx="5133">
                  <c:v>40058</c:v>
                </c:pt>
                <c:pt idx="5134">
                  <c:v>40059</c:v>
                </c:pt>
                <c:pt idx="5135">
                  <c:v>40060</c:v>
                </c:pt>
                <c:pt idx="5136">
                  <c:v>40063</c:v>
                </c:pt>
                <c:pt idx="5137">
                  <c:v>40064</c:v>
                </c:pt>
                <c:pt idx="5138">
                  <c:v>40065</c:v>
                </c:pt>
                <c:pt idx="5139">
                  <c:v>40066</c:v>
                </c:pt>
                <c:pt idx="5140">
                  <c:v>40067</c:v>
                </c:pt>
                <c:pt idx="5141">
                  <c:v>40070</c:v>
                </c:pt>
                <c:pt idx="5142">
                  <c:v>40071</c:v>
                </c:pt>
                <c:pt idx="5143">
                  <c:v>40072</c:v>
                </c:pt>
                <c:pt idx="5144">
                  <c:v>40073</c:v>
                </c:pt>
                <c:pt idx="5145">
                  <c:v>40074</c:v>
                </c:pt>
                <c:pt idx="5146">
                  <c:v>40077</c:v>
                </c:pt>
                <c:pt idx="5147">
                  <c:v>40078</c:v>
                </c:pt>
                <c:pt idx="5148">
                  <c:v>40079</c:v>
                </c:pt>
                <c:pt idx="5149">
                  <c:v>40080</c:v>
                </c:pt>
                <c:pt idx="5150">
                  <c:v>40081</c:v>
                </c:pt>
                <c:pt idx="5151">
                  <c:v>40084</c:v>
                </c:pt>
                <c:pt idx="5152">
                  <c:v>40085</c:v>
                </c:pt>
                <c:pt idx="5153">
                  <c:v>40086</c:v>
                </c:pt>
                <c:pt idx="5154">
                  <c:v>40087</c:v>
                </c:pt>
                <c:pt idx="5155">
                  <c:v>40088</c:v>
                </c:pt>
                <c:pt idx="5156">
                  <c:v>40091</c:v>
                </c:pt>
                <c:pt idx="5157">
                  <c:v>40092</c:v>
                </c:pt>
                <c:pt idx="5158">
                  <c:v>40093</c:v>
                </c:pt>
                <c:pt idx="5159">
                  <c:v>40094</c:v>
                </c:pt>
                <c:pt idx="5160">
                  <c:v>40095</c:v>
                </c:pt>
                <c:pt idx="5161">
                  <c:v>40098</c:v>
                </c:pt>
                <c:pt idx="5162">
                  <c:v>40099</c:v>
                </c:pt>
                <c:pt idx="5163">
                  <c:v>40100</c:v>
                </c:pt>
                <c:pt idx="5164">
                  <c:v>40101</c:v>
                </c:pt>
                <c:pt idx="5165">
                  <c:v>40102</c:v>
                </c:pt>
                <c:pt idx="5166">
                  <c:v>40105</c:v>
                </c:pt>
                <c:pt idx="5167">
                  <c:v>40106</c:v>
                </c:pt>
                <c:pt idx="5168">
                  <c:v>40107</c:v>
                </c:pt>
                <c:pt idx="5169">
                  <c:v>40108</c:v>
                </c:pt>
                <c:pt idx="5170">
                  <c:v>40109</c:v>
                </c:pt>
                <c:pt idx="5171">
                  <c:v>40112</c:v>
                </c:pt>
                <c:pt idx="5172">
                  <c:v>40113</c:v>
                </c:pt>
                <c:pt idx="5173">
                  <c:v>40114</c:v>
                </c:pt>
                <c:pt idx="5174">
                  <c:v>40115</c:v>
                </c:pt>
                <c:pt idx="5175">
                  <c:v>40116</c:v>
                </c:pt>
                <c:pt idx="5176">
                  <c:v>40119</c:v>
                </c:pt>
                <c:pt idx="5177">
                  <c:v>40120</c:v>
                </c:pt>
                <c:pt idx="5178">
                  <c:v>40121</c:v>
                </c:pt>
                <c:pt idx="5179">
                  <c:v>40122</c:v>
                </c:pt>
                <c:pt idx="5180">
                  <c:v>40123</c:v>
                </c:pt>
                <c:pt idx="5181">
                  <c:v>40126</c:v>
                </c:pt>
                <c:pt idx="5182">
                  <c:v>40127</c:v>
                </c:pt>
                <c:pt idx="5183">
                  <c:v>40128</c:v>
                </c:pt>
                <c:pt idx="5184">
                  <c:v>40129</c:v>
                </c:pt>
                <c:pt idx="5185">
                  <c:v>40130</c:v>
                </c:pt>
                <c:pt idx="5186">
                  <c:v>40133</c:v>
                </c:pt>
                <c:pt idx="5187">
                  <c:v>40134</c:v>
                </c:pt>
                <c:pt idx="5188">
                  <c:v>40135</c:v>
                </c:pt>
                <c:pt idx="5189">
                  <c:v>40136</c:v>
                </c:pt>
                <c:pt idx="5190">
                  <c:v>40137</c:v>
                </c:pt>
                <c:pt idx="5191">
                  <c:v>40140</c:v>
                </c:pt>
                <c:pt idx="5192">
                  <c:v>40141</c:v>
                </c:pt>
                <c:pt idx="5193">
                  <c:v>40142</c:v>
                </c:pt>
                <c:pt idx="5194">
                  <c:v>40143</c:v>
                </c:pt>
                <c:pt idx="5195">
                  <c:v>40144</c:v>
                </c:pt>
                <c:pt idx="5196">
                  <c:v>40147</c:v>
                </c:pt>
                <c:pt idx="5197">
                  <c:v>40148</c:v>
                </c:pt>
                <c:pt idx="5198">
                  <c:v>40149</c:v>
                </c:pt>
                <c:pt idx="5199">
                  <c:v>40150</c:v>
                </c:pt>
                <c:pt idx="5200">
                  <c:v>40151</c:v>
                </c:pt>
                <c:pt idx="5201">
                  <c:v>40154</c:v>
                </c:pt>
                <c:pt idx="5202">
                  <c:v>40155</c:v>
                </c:pt>
                <c:pt idx="5203">
                  <c:v>40156</c:v>
                </c:pt>
                <c:pt idx="5204">
                  <c:v>40157</c:v>
                </c:pt>
                <c:pt idx="5205">
                  <c:v>40158</c:v>
                </c:pt>
                <c:pt idx="5206">
                  <c:v>40161</c:v>
                </c:pt>
                <c:pt idx="5207">
                  <c:v>40162</c:v>
                </c:pt>
                <c:pt idx="5208">
                  <c:v>40163</c:v>
                </c:pt>
                <c:pt idx="5209">
                  <c:v>40164</c:v>
                </c:pt>
                <c:pt idx="5210">
                  <c:v>40165</c:v>
                </c:pt>
                <c:pt idx="5211">
                  <c:v>40168</c:v>
                </c:pt>
                <c:pt idx="5212">
                  <c:v>40169</c:v>
                </c:pt>
                <c:pt idx="5213">
                  <c:v>40170</c:v>
                </c:pt>
                <c:pt idx="5214">
                  <c:v>40171</c:v>
                </c:pt>
                <c:pt idx="5215">
                  <c:v>40172</c:v>
                </c:pt>
                <c:pt idx="5216">
                  <c:v>40175</c:v>
                </c:pt>
                <c:pt idx="5217">
                  <c:v>40176</c:v>
                </c:pt>
                <c:pt idx="5218">
                  <c:v>40177</c:v>
                </c:pt>
                <c:pt idx="5219">
                  <c:v>40178</c:v>
                </c:pt>
                <c:pt idx="5220">
                  <c:v>40179</c:v>
                </c:pt>
                <c:pt idx="5221">
                  <c:v>40182</c:v>
                </c:pt>
                <c:pt idx="5222">
                  <c:v>40183</c:v>
                </c:pt>
                <c:pt idx="5223">
                  <c:v>40184</c:v>
                </c:pt>
                <c:pt idx="5224">
                  <c:v>40185</c:v>
                </c:pt>
                <c:pt idx="5225">
                  <c:v>40186</c:v>
                </c:pt>
                <c:pt idx="5226">
                  <c:v>40189</c:v>
                </c:pt>
                <c:pt idx="5227">
                  <c:v>40190</c:v>
                </c:pt>
                <c:pt idx="5228">
                  <c:v>40191</c:v>
                </c:pt>
                <c:pt idx="5229">
                  <c:v>40192</c:v>
                </c:pt>
                <c:pt idx="5230">
                  <c:v>40193</c:v>
                </c:pt>
                <c:pt idx="5231">
                  <c:v>40196</c:v>
                </c:pt>
                <c:pt idx="5232">
                  <c:v>40197</c:v>
                </c:pt>
                <c:pt idx="5233">
                  <c:v>40198</c:v>
                </c:pt>
                <c:pt idx="5234">
                  <c:v>40199</c:v>
                </c:pt>
                <c:pt idx="5235">
                  <c:v>40200</c:v>
                </c:pt>
                <c:pt idx="5236">
                  <c:v>40203</c:v>
                </c:pt>
                <c:pt idx="5237">
                  <c:v>40204</c:v>
                </c:pt>
                <c:pt idx="5238">
                  <c:v>40205</c:v>
                </c:pt>
                <c:pt idx="5239">
                  <c:v>40206</c:v>
                </c:pt>
                <c:pt idx="5240">
                  <c:v>40207</c:v>
                </c:pt>
                <c:pt idx="5241">
                  <c:v>40210</c:v>
                </c:pt>
                <c:pt idx="5242">
                  <c:v>40211</c:v>
                </c:pt>
                <c:pt idx="5243">
                  <c:v>40212</c:v>
                </c:pt>
                <c:pt idx="5244">
                  <c:v>40213</c:v>
                </c:pt>
                <c:pt idx="5245">
                  <c:v>40214</c:v>
                </c:pt>
                <c:pt idx="5246">
                  <c:v>40217</c:v>
                </c:pt>
                <c:pt idx="5247">
                  <c:v>40218</c:v>
                </c:pt>
                <c:pt idx="5248">
                  <c:v>40219</c:v>
                </c:pt>
                <c:pt idx="5249">
                  <c:v>40220</c:v>
                </c:pt>
                <c:pt idx="5250">
                  <c:v>40221</c:v>
                </c:pt>
                <c:pt idx="5251">
                  <c:v>40224</c:v>
                </c:pt>
                <c:pt idx="5252">
                  <c:v>40225</c:v>
                </c:pt>
                <c:pt idx="5253">
                  <c:v>40226</c:v>
                </c:pt>
                <c:pt idx="5254">
                  <c:v>40227</c:v>
                </c:pt>
                <c:pt idx="5255">
                  <c:v>40228</c:v>
                </c:pt>
                <c:pt idx="5256">
                  <c:v>40231</c:v>
                </c:pt>
                <c:pt idx="5257">
                  <c:v>40232</c:v>
                </c:pt>
                <c:pt idx="5258">
                  <c:v>40233</c:v>
                </c:pt>
                <c:pt idx="5259">
                  <c:v>40234</c:v>
                </c:pt>
                <c:pt idx="5260">
                  <c:v>40235</c:v>
                </c:pt>
                <c:pt idx="5261">
                  <c:v>40238</c:v>
                </c:pt>
                <c:pt idx="5262">
                  <c:v>40239</c:v>
                </c:pt>
                <c:pt idx="5263">
                  <c:v>40240</c:v>
                </c:pt>
                <c:pt idx="5264">
                  <c:v>40241</c:v>
                </c:pt>
                <c:pt idx="5265">
                  <c:v>40242</c:v>
                </c:pt>
                <c:pt idx="5266">
                  <c:v>40245</c:v>
                </c:pt>
                <c:pt idx="5267">
                  <c:v>40246</c:v>
                </c:pt>
                <c:pt idx="5268">
                  <c:v>40247</c:v>
                </c:pt>
                <c:pt idx="5269">
                  <c:v>40248</c:v>
                </c:pt>
                <c:pt idx="5270">
                  <c:v>40249</c:v>
                </c:pt>
                <c:pt idx="5271">
                  <c:v>40252</c:v>
                </c:pt>
                <c:pt idx="5272">
                  <c:v>40253</c:v>
                </c:pt>
                <c:pt idx="5273">
                  <c:v>40254</c:v>
                </c:pt>
                <c:pt idx="5274">
                  <c:v>40255</c:v>
                </c:pt>
                <c:pt idx="5275">
                  <c:v>40256</c:v>
                </c:pt>
                <c:pt idx="5276">
                  <c:v>40259</c:v>
                </c:pt>
                <c:pt idx="5277">
                  <c:v>40260</c:v>
                </c:pt>
                <c:pt idx="5278">
                  <c:v>40261</c:v>
                </c:pt>
                <c:pt idx="5279">
                  <c:v>40262</c:v>
                </c:pt>
                <c:pt idx="5280">
                  <c:v>40263</c:v>
                </c:pt>
                <c:pt idx="5281">
                  <c:v>40266</c:v>
                </c:pt>
                <c:pt idx="5282">
                  <c:v>40267</c:v>
                </c:pt>
                <c:pt idx="5283">
                  <c:v>40268</c:v>
                </c:pt>
                <c:pt idx="5284">
                  <c:v>40269</c:v>
                </c:pt>
                <c:pt idx="5285">
                  <c:v>40270</c:v>
                </c:pt>
                <c:pt idx="5286">
                  <c:v>40273</c:v>
                </c:pt>
                <c:pt idx="5287">
                  <c:v>40274</c:v>
                </c:pt>
                <c:pt idx="5288">
                  <c:v>40275</c:v>
                </c:pt>
                <c:pt idx="5289">
                  <c:v>40276</c:v>
                </c:pt>
                <c:pt idx="5290">
                  <c:v>40277</c:v>
                </c:pt>
                <c:pt idx="5291">
                  <c:v>40280</c:v>
                </c:pt>
                <c:pt idx="5292">
                  <c:v>40281</c:v>
                </c:pt>
                <c:pt idx="5293">
                  <c:v>40282</c:v>
                </c:pt>
                <c:pt idx="5294">
                  <c:v>40283</c:v>
                </c:pt>
                <c:pt idx="5295">
                  <c:v>40284</c:v>
                </c:pt>
                <c:pt idx="5296">
                  <c:v>40287</c:v>
                </c:pt>
                <c:pt idx="5297">
                  <c:v>40288</c:v>
                </c:pt>
                <c:pt idx="5298">
                  <c:v>40289</c:v>
                </c:pt>
                <c:pt idx="5299">
                  <c:v>40290</c:v>
                </c:pt>
                <c:pt idx="5300">
                  <c:v>40291</c:v>
                </c:pt>
                <c:pt idx="5301">
                  <c:v>40294</c:v>
                </c:pt>
                <c:pt idx="5302">
                  <c:v>40295</c:v>
                </c:pt>
                <c:pt idx="5303">
                  <c:v>40296</c:v>
                </c:pt>
                <c:pt idx="5304">
                  <c:v>40297</c:v>
                </c:pt>
                <c:pt idx="5305">
                  <c:v>40298</c:v>
                </c:pt>
                <c:pt idx="5306">
                  <c:v>40301</c:v>
                </c:pt>
                <c:pt idx="5307">
                  <c:v>40302</c:v>
                </c:pt>
                <c:pt idx="5308">
                  <c:v>40303</c:v>
                </c:pt>
                <c:pt idx="5309">
                  <c:v>40304</c:v>
                </c:pt>
                <c:pt idx="5310">
                  <c:v>40305</c:v>
                </c:pt>
                <c:pt idx="5311">
                  <c:v>40308</c:v>
                </c:pt>
                <c:pt idx="5312">
                  <c:v>40309</c:v>
                </c:pt>
                <c:pt idx="5313">
                  <c:v>40310</c:v>
                </c:pt>
                <c:pt idx="5314">
                  <c:v>40311</c:v>
                </c:pt>
                <c:pt idx="5315">
                  <c:v>40312</c:v>
                </c:pt>
                <c:pt idx="5316">
                  <c:v>40315</c:v>
                </c:pt>
                <c:pt idx="5317">
                  <c:v>40316</c:v>
                </c:pt>
                <c:pt idx="5318">
                  <c:v>40317</c:v>
                </c:pt>
                <c:pt idx="5319">
                  <c:v>40318</c:v>
                </c:pt>
                <c:pt idx="5320">
                  <c:v>40319</c:v>
                </c:pt>
                <c:pt idx="5321">
                  <c:v>40322</c:v>
                </c:pt>
                <c:pt idx="5322">
                  <c:v>40323</c:v>
                </c:pt>
                <c:pt idx="5323">
                  <c:v>40324</c:v>
                </c:pt>
                <c:pt idx="5324">
                  <c:v>40325</c:v>
                </c:pt>
                <c:pt idx="5325">
                  <c:v>40326</c:v>
                </c:pt>
                <c:pt idx="5326">
                  <c:v>40329</c:v>
                </c:pt>
                <c:pt idx="5327">
                  <c:v>40330</c:v>
                </c:pt>
                <c:pt idx="5328">
                  <c:v>40331</c:v>
                </c:pt>
                <c:pt idx="5329">
                  <c:v>40332</c:v>
                </c:pt>
                <c:pt idx="5330">
                  <c:v>40333</c:v>
                </c:pt>
                <c:pt idx="5331">
                  <c:v>40336</c:v>
                </c:pt>
                <c:pt idx="5332">
                  <c:v>40337</c:v>
                </c:pt>
                <c:pt idx="5333">
                  <c:v>40338</c:v>
                </c:pt>
                <c:pt idx="5334">
                  <c:v>40339</c:v>
                </c:pt>
                <c:pt idx="5335">
                  <c:v>40340</c:v>
                </c:pt>
                <c:pt idx="5336">
                  <c:v>40343</c:v>
                </c:pt>
                <c:pt idx="5337">
                  <c:v>40344</c:v>
                </c:pt>
                <c:pt idx="5338">
                  <c:v>40345</c:v>
                </c:pt>
                <c:pt idx="5339">
                  <c:v>40346</c:v>
                </c:pt>
                <c:pt idx="5340">
                  <c:v>40347</c:v>
                </c:pt>
                <c:pt idx="5341">
                  <c:v>40350</c:v>
                </c:pt>
                <c:pt idx="5342">
                  <c:v>40351</c:v>
                </c:pt>
                <c:pt idx="5343">
                  <c:v>40352</c:v>
                </c:pt>
                <c:pt idx="5344">
                  <c:v>40353</c:v>
                </c:pt>
                <c:pt idx="5345">
                  <c:v>40354</c:v>
                </c:pt>
                <c:pt idx="5346">
                  <c:v>40357</c:v>
                </c:pt>
                <c:pt idx="5347">
                  <c:v>40358</c:v>
                </c:pt>
                <c:pt idx="5348">
                  <c:v>40359</c:v>
                </c:pt>
                <c:pt idx="5349">
                  <c:v>40360</c:v>
                </c:pt>
                <c:pt idx="5350">
                  <c:v>40361</c:v>
                </c:pt>
                <c:pt idx="5351">
                  <c:v>40364</c:v>
                </c:pt>
                <c:pt idx="5352">
                  <c:v>40365</c:v>
                </c:pt>
                <c:pt idx="5353">
                  <c:v>40366</c:v>
                </c:pt>
                <c:pt idx="5354">
                  <c:v>40367</c:v>
                </c:pt>
                <c:pt idx="5355">
                  <c:v>40368</c:v>
                </c:pt>
                <c:pt idx="5356">
                  <c:v>40371</c:v>
                </c:pt>
                <c:pt idx="5357">
                  <c:v>40372</c:v>
                </c:pt>
                <c:pt idx="5358">
                  <c:v>40373</c:v>
                </c:pt>
                <c:pt idx="5359">
                  <c:v>40374</c:v>
                </c:pt>
                <c:pt idx="5360">
                  <c:v>40375</c:v>
                </c:pt>
                <c:pt idx="5361">
                  <c:v>40378</c:v>
                </c:pt>
                <c:pt idx="5362">
                  <c:v>40379</c:v>
                </c:pt>
                <c:pt idx="5363">
                  <c:v>40380</c:v>
                </c:pt>
                <c:pt idx="5364">
                  <c:v>40381</c:v>
                </c:pt>
                <c:pt idx="5365">
                  <c:v>40382</c:v>
                </c:pt>
                <c:pt idx="5366">
                  <c:v>40385</c:v>
                </c:pt>
                <c:pt idx="5367">
                  <c:v>40386</c:v>
                </c:pt>
                <c:pt idx="5368">
                  <c:v>40387</c:v>
                </c:pt>
                <c:pt idx="5369">
                  <c:v>40388</c:v>
                </c:pt>
                <c:pt idx="5370">
                  <c:v>40389</c:v>
                </c:pt>
                <c:pt idx="5371">
                  <c:v>40392</c:v>
                </c:pt>
                <c:pt idx="5372">
                  <c:v>40393</c:v>
                </c:pt>
                <c:pt idx="5373">
                  <c:v>40394</c:v>
                </c:pt>
                <c:pt idx="5374">
                  <c:v>40395</c:v>
                </c:pt>
                <c:pt idx="5375">
                  <c:v>40396</c:v>
                </c:pt>
                <c:pt idx="5376">
                  <c:v>40399</c:v>
                </c:pt>
                <c:pt idx="5377">
                  <c:v>40400</c:v>
                </c:pt>
                <c:pt idx="5378">
                  <c:v>40401</c:v>
                </c:pt>
                <c:pt idx="5379">
                  <c:v>40402</c:v>
                </c:pt>
                <c:pt idx="5380">
                  <c:v>40403</c:v>
                </c:pt>
                <c:pt idx="5381">
                  <c:v>40406</c:v>
                </c:pt>
                <c:pt idx="5382">
                  <c:v>40407</c:v>
                </c:pt>
                <c:pt idx="5383">
                  <c:v>40408</c:v>
                </c:pt>
                <c:pt idx="5384">
                  <c:v>40409</c:v>
                </c:pt>
                <c:pt idx="5385">
                  <c:v>40410</c:v>
                </c:pt>
                <c:pt idx="5386">
                  <c:v>40413</c:v>
                </c:pt>
                <c:pt idx="5387">
                  <c:v>40414</c:v>
                </c:pt>
                <c:pt idx="5388">
                  <c:v>40415</c:v>
                </c:pt>
                <c:pt idx="5389">
                  <c:v>40416</c:v>
                </c:pt>
                <c:pt idx="5390">
                  <c:v>40417</c:v>
                </c:pt>
                <c:pt idx="5391">
                  <c:v>40420</c:v>
                </c:pt>
                <c:pt idx="5392">
                  <c:v>40421</c:v>
                </c:pt>
                <c:pt idx="5393">
                  <c:v>40422</c:v>
                </c:pt>
                <c:pt idx="5394">
                  <c:v>40423</c:v>
                </c:pt>
                <c:pt idx="5395">
                  <c:v>40424</c:v>
                </c:pt>
                <c:pt idx="5396">
                  <c:v>40427</c:v>
                </c:pt>
                <c:pt idx="5397">
                  <c:v>40428</c:v>
                </c:pt>
                <c:pt idx="5398">
                  <c:v>40429</c:v>
                </c:pt>
                <c:pt idx="5399">
                  <c:v>40430</c:v>
                </c:pt>
                <c:pt idx="5400">
                  <c:v>40431</c:v>
                </c:pt>
                <c:pt idx="5401">
                  <c:v>40434</c:v>
                </c:pt>
                <c:pt idx="5402">
                  <c:v>40435</c:v>
                </c:pt>
                <c:pt idx="5403">
                  <c:v>40436</c:v>
                </c:pt>
                <c:pt idx="5404">
                  <c:v>40437</c:v>
                </c:pt>
                <c:pt idx="5405">
                  <c:v>40438</c:v>
                </c:pt>
                <c:pt idx="5406">
                  <c:v>40441</c:v>
                </c:pt>
                <c:pt idx="5407">
                  <c:v>40442</c:v>
                </c:pt>
                <c:pt idx="5408">
                  <c:v>40443</c:v>
                </c:pt>
                <c:pt idx="5409">
                  <c:v>40444</c:v>
                </c:pt>
                <c:pt idx="5410">
                  <c:v>40445</c:v>
                </c:pt>
                <c:pt idx="5411">
                  <c:v>40448</c:v>
                </c:pt>
                <c:pt idx="5412">
                  <c:v>40449</c:v>
                </c:pt>
                <c:pt idx="5413">
                  <c:v>40450</c:v>
                </c:pt>
                <c:pt idx="5414">
                  <c:v>40451</c:v>
                </c:pt>
                <c:pt idx="5415">
                  <c:v>40452</c:v>
                </c:pt>
                <c:pt idx="5416">
                  <c:v>40455</c:v>
                </c:pt>
                <c:pt idx="5417">
                  <c:v>40456</c:v>
                </c:pt>
                <c:pt idx="5418">
                  <c:v>40457</c:v>
                </c:pt>
                <c:pt idx="5419">
                  <c:v>40458</c:v>
                </c:pt>
                <c:pt idx="5420">
                  <c:v>40459</c:v>
                </c:pt>
                <c:pt idx="5421">
                  <c:v>40462</c:v>
                </c:pt>
                <c:pt idx="5422">
                  <c:v>40463</c:v>
                </c:pt>
                <c:pt idx="5423">
                  <c:v>40464</c:v>
                </c:pt>
                <c:pt idx="5424">
                  <c:v>40465</c:v>
                </c:pt>
                <c:pt idx="5425">
                  <c:v>40466</c:v>
                </c:pt>
                <c:pt idx="5426">
                  <c:v>40469</c:v>
                </c:pt>
                <c:pt idx="5427">
                  <c:v>40470</c:v>
                </c:pt>
                <c:pt idx="5428">
                  <c:v>40471</c:v>
                </c:pt>
                <c:pt idx="5429">
                  <c:v>40472</c:v>
                </c:pt>
                <c:pt idx="5430">
                  <c:v>40473</c:v>
                </c:pt>
                <c:pt idx="5431">
                  <c:v>40476</c:v>
                </c:pt>
                <c:pt idx="5432">
                  <c:v>40477</c:v>
                </c:pt>
                <c:pt idx="5433">
                  <c:v>40478</c:v>
                </c:pt>
                <c:pt idx="5434">
                  <c:v>40479</c:v>
                </c:pt>
                <c:pt idx="5435">
                  <c:v>40480</c:v>
                </c:pt>
                <c:pt idx="5436">
                  <c:v>40483</c:v>
                </c:pt>
                <c:pt idx="5437">
                  <c:v>40484</c:v>
                </c:pt>
                <c:pt idx="5438">
                  <c:v>40485</c:v>
                </c:pt>
                <c:pt idx="5439">
                  <c:v>40486</c:v>
                </c:pt>
                <c:pt idx="5440">
                  <c:v>40487</c:v>
                </c:pt>
                <c:pt idx="5441">
                  <c:v>40490</c:v>
                </c:pt>
                <c:pt idx="5442">
                  <c:v>40491</c:v>
                </c:pt>
                <c:pt idx="5443">
                  <c:v>40492</c:v>
                </c:pt>
                <c:pt idx="5444">
                  <c:v>40493</c:v>
                </c:pt>
                <c:pt idx="5445">
                  <c:v>40494</c:v>
                </c:pt>
                <c:pt idx="5446">
                  <c:v>40497</c:v>
                </c:pt>
                <c:pt idx="5447">
                  <c:v>40498</c:v>
                </c:pt>
                <c:pt idx="5448">
                  <c:v>40499</c:v>
                </c:pt>
                <c:pt idx="5449">
                  <c:v>40500</c:v>
                </c:pt>
                <c:pt idx="5450">
                  <c:v>40501</c:v>
                </c:pt>
                <c:pt idx="5451">
                  <c:v>40504</c:v>
                </c:pt>
                <c:pt idx="5452">
                  <c:v>40505</c:v>
                </c:pt>
                <c:pt idx="5453">
                  <c:v>40506</c:v>
                </c:pt>
                <c:pt idx="5454">
                  <c:v>40507</c:v>
                </c:pt>
                <c:pt idx="5455">
                  <c:v>40508</c:v>
                </c:pt>
                <c:pt idx="5456">
                  <c:v>40511</c:v>
                </c:pt>
                <c:pt idx="5457">
                  <c:v>40512</c:v>
                </c:pt>
                <c:pt idx="5458">
                  <c:v>40513</c:v>
                </c:pt>
                <c:pt idx="5459">
                  <c:v>40514</c:v>
                </c:pt>
                <c:pt idx="5460">
                  <c:v>40515</c:v>
                </c:pt>
                <c:pt idx="5461">
                  <c:v>40518</c:v>
                </c:pt>
                <c:pt idx="5462">
                  <c:v>40519</c:v>
                </c:pt>
                <c:pt idx="5463">
                  <c:v>40520</c:v>
                </c:pt>
                <c:pt idx="5464">
                  <c:v>40521</c:v>
                </c:pt>
                <c:pt idx="5465">
                  <c:v>40522</c:v>
                </c:pt>
                <c:pt idx="5466">
                  <c:v>40525</c:v>
                </c:pt>
                <c:pt idx="5467">
                  <c:v>40526</c:v>
                </c:pt>
                <c:pt idx="5468">
                  <c:v>40527</c:v>
                </c:pt>
                <c:pt idx="5469">
                  <c:v>40528</c:v>
                </c:pt>
                <c:pt idx="5470">
                  <c:v>40529</c:v>
                </c:pt>
                <c:pt idx="5471">
                  <c:v>40532</c:v>
                </c:pt>
                <c:pt idx="5472">
                  <c:v>40533</c:v>
                </c:pt>
                <c:pt idx="5473">
                  <c:v>40534</c:v>
                </c:pt>
                <c:pt idx="5474">
                  <c:v>40535</c:v>
                </c:pt>
                <c:pt idx="5475">
                  <c:v>40536</c:v>
                </c:pt>
                <c:pt idx="5476">
                  <c:v>40539</c:v>
                </c:pt>
                <c:pt idx="5477">
                  <c:v>40540</c:v>
                </c:pt>
                <c:pt idx="5478">
                  <c:v>40541</c:v>
                </c:pt>
                <c:pt idx="5479">
                  <c:v>40542</c:v>
                </c:pt>
                <c:pt idx="5480">
                  <c:v>40543</c:v>
                </c:pt>
                <c:pt idx="5481">
                  <c:v>40546</c:v>
                </c:pt>
                <c:pt idx="5482">
                  <c:v>40547</c:v>
                </c:pt>
                <c:pt idx="5483">
                  <c:v>40548</c:v>
                </c:pt>
                <c:pt idx="5484">
                  <c:v>40549</c:v>
                </c:pt>
                <c:pt idx="5485">
                  <c:v>40550</c:v>
                </c:pt>
                <c:pt idx="5486">
                  <c:v>40553</c:v>
                </c:pt>
                <c:pt idx="5487">
                  <c:v>40554</c:v>
                </c:pt>
                <c:pt idx="5488">
                  <c:v>40555</c:v>
                </c:pt>
                <c:pt idx="5489">
                  <c:v>40556</c:v>
                </c:pt>
                <c:pt idx="5490">
                  <c:v>40557</c:v>
                </c:pt>
                <c:pt idx="5491">
                  <c:v>40560</c:v>
                </c:pt>
                <c:pt idx="5492">
                  <c:v>40561</c:v>
                </c:pt>
                <c:pt idx="5493">
                  <c:v>40562</c:v>
                </c:pt>
                <c:pt idx="5494">
                  <c:v>40563</c:v>
                </c:pt>
                <c:pt idx="5495">
                  <c:v>40564</c:v>
                </c:pt>
                <c:pt idx="5496">
                  <c:v>40567</c:v>
                </c:pt>
                <c:pt idx="5497">
                  <c:v>40568</c:v>
                </c:pt>
                <c:pt idx="5498">
                  <c:v>40569</c:v>
                </c:pt>
                <c:pt idx="5499">
                  <c:v>40570</c:v>
                </c:pt>
                <c:pt idx="5500">
                  <c:v>40571</c:v>
                </c:pt>
                <c:pt idx="5501">
                  <c:v>40574</c:v>
                </c:pt>
                <c:pt idx="5502">
                  <c:v>40575</c:v>
                </c:pt>
                <c:pt idx="5503">
                  <c:v>40576</c:v>
                </c:pt>
                <c:pt idx="5504">
                  <c:v>40577</c:v>
                </c:pt>
                <c:pt idx="5505">
                  <c:v>40578</c:v>
                </c:pt>
                <c:pt idx="5506">
                  <c:v>40581</c:v>
                </c:pt>
                <c:pt idx="5507">
                  <c:v>40582</c:v>
                </c:pt>
                <c:pt idx="5508">
                  <c:v>40583</c:v>
                </c:pt>
                <c:pt idx="5509">
                  <c:v>40584</c:v>
                </c:pt>
                <c:pt idx="5510">
                  <c:v>40585</c:v>
                </c:pt>
                <c:pt idx="5511">
                  <c:v>40588</c:v>
                </c:pt>
                <c:pt idx="5512">
                  <c:v>40589</c:v>
                </c:pt>
                <c:pt idx="5513">
                  <c:v>40590</c:v>
                </c:pt>
                <c:pt idx="5514">
                  <c:v>40591</c:v>
                </c:pt>
                <c:pt idx="5515">
                  <c:v>40592</c:v>
                </c:pt>
                <c:pt idx="5516">
                  <c:v>40595</c:v>
                </c:pt>
                <c:pt idx="5517">
                  <c:v>40596</c:v>
                </c:pt>
                <c:pt idx="5518">
                  <c:v>40597</c:v>
                </c:pt>
                <c:pt idx="5519">
                  <c:v>40598</c:v>
                </c:pt>
                <c:pt idx="5520">
                  <c:v>40599</c:v>
                </c:pt>
                <c:pt idx="5521">
                  <c:v>40602</c:v>
                </c:pt>
                <c:pt idx="5522">
                  <c:v>40603</c:v>
                </c:pt>
                <c:pt idx="5523">
                  <c:v>40604</c:v>
                </c:pt>
                <c:pt idx="5524">
                  <c:v>40605</c:v>
                </c:pt>
                <c:pt idx="5525">
                  <c:v>40606</c:v>
                </c:pt>
                <c:pt idx="5526">
                  <c:v>40609</c:v>
                </c:pt>
                <c:pt idx="5527">
                  <c:v>40610</c:v>
                </c:pt>
                <c:pt idx="5528">
                  <c:v>40611</c:v>
                </c:pt>
                <c:pt idx="5529">
                  <c:v>40612</c:v>
                </c:pt>
                <c:pt idx="5530">
                  <c:v>40613</c:v>
                </c:pt>
                <c:pt idx="5531">
                  <c:v>40616</c:v>
                </c:pt>
                <c:pt idx="5532">
                  <c:v>40617</c:v>
                </c:pt>
                <c:pt idx="5533">
                  <c:v>40618</c:v>
                </c:pt>
                <c:pt idx="5534">
                  <c:v>40619</c:v>
                </c:pt>
                <c:pt idx="5535">
                  <c:v>40620</c:v>
                </c:pt>
                <c:pt idx="5536">
                  <c:v>40623</c:v>
                </c:pt>
                <c:pt idx="5537">
                  <c:v>40624</c:v>
                </c:pt>
                <c:pt idx="5538">
                  <c:v>40625</c:v>
                </c:pt>
                <c:pt idx="5539">
                  <c:v>40626</c:v>
                </c:pt>
                <c:pt idx="5540">
                  <c:v>40627</c:v>
                </c:pt>
                <c:pt idx="5541">
                  <c:v>40630</c:v>
                </c:pt>
                <c:pt idx="5542">
                  <c:v>40631</c:v>
                </c:pt>
                <c:pt idx="5543">
                  <c:v>40632</c:v>
                </c:pt>
                <c:pt idx="5544">
                  <c:v>40633</c:v>
                </c:pt>
                <c:pt idx="5545">
                  <c:v>40634</c:v>
                </c:pt>
                <c:pt idx="5546">
                  <c:v>40637</c:v>
                </c:pt>
                <c:pt idx="5547">
                  <c:v>40638</c:v>
                </c:pt>
                <c:pt idx="5548">
                  <c:v>40639</c:v>
                </c:pt>
                <c:pt idx="5549">
                  <c:v>40640</c:v>
                </c:pt>
                <c:pt idx="5550">
                  <c:v>40641</c:v>
                </c:pt>
                <c:pt idx="5551">
                  <c:v>40644</c:v>
                </c:pt>
                <c:pt idx="5552">
                  <c:v>40645</c:v>
                </c:pt>
                <c:pt idx="5553">
                  <c:v>40646</c:v>
                </c:pt>
                <c:pt idx="5554">
                  <c:v>40647</c:v>
                </c:pt>
                <c:pt idx="5555">
                  <c:v>40648</c:v>
                </c:pt>
                <c:pt idx="5556">
                  <c:v>40651</c:v>
                </c:pt>
                <c:pt idx="5557">
                  <c:v>40652</c:v>
                </c:pt>
                <c:pt idx="5558">
                  <c:v>40653</c:v>
                </c:pt>
                <c:pt idx="5559">
                  <c:v>40654</c:v>
                </c:pt>
                <c:pt idx="5560">
                  <c:v>40655</c:v>
                </c:pt>
                <c:pt idx="5561">
                  <c:v>40658</c:v>
                </c:pt>
                <c:pt idx="5562">
                  <c:v>40659</c:v>
                </c:pt>
                <c:pt idx="5563">
                  <c:v>40660</c:v>
                </c:pt>
                <c:pt idx="5564">
                  <c:v>40661</c:v>
                </c:pt>
                <c:pt idx="5565">
                  <c:v>40662</c:v>
                </c:pt>
                <c:pt idx="5566">
                  <c:v>40665</c:v>
                </c:pt>
                <c:pt idx="5567">
                  <c:v>40666</c:v>
                </c:pt>
                <c:pt idx="5568">
                  <c:v>40667</c:v>
                </c:pt>
                <c:pt idx="5569">
                  <c:v>40668</c:v>
                </c:pt>
                <c:pt idx="5570">
                  <c:v>40669</c:v>
                </c:pt>
                <c:pt idx="5571">
                  <c:v>40672</c:v>
                </c:pt>
                <c:pt idx="5572">
                  <c:v>40673</c:v>
                </c:pt>
                <c:pt idx="5573">
                  <c:v>40674</c:v>
                </c:pt>
                <c:pt idx="5574">
                  <c:v>40675</c:v>
                </c:pt>
                <c:pt idx="5575">
                  <c:v>40676</c:v>
                </c:pt>
                <c:pt idx="5576">
                  <c:v>40679</c:v>
                </c:pt>
                <c:pt idx="5577">
                  <c:v>40680</c:v>
                </c:pt>
                <c:pt idx="5578">
                  <c:v>40681</c:v>
                </c:pt>
                <c:pt idx="5579">
                  <c:v>40682</c:v>
                </c:pt>
                <c:pt idx="5580">
                  <c:v>40683</c:v>
                </c:pt>
                <c:pt idx="5581">
                  <c:v>40686</c:v>
                </c:pt>
                <c:pt idx="5582">
                  <c:v>40687</c:v>
                </c:pt>
                <c:pt idx="5583">
                  <c:v>40688</c:v>
                </c:pt>
                <c:pt idx="5584">
                  <c:v>40689</c:v>
                </c:pt>
                <c:pt idx="5585">
                  <c:v>40690</c:v>
                </c:pt>
                <c:pt idx="5586">
                  <c:v>40693</c:v>
                </c:pt>
                <c:pt idx="5587">
                  <c:v>40694</c:v>
                </c:pt>
                <c:pt idx="5588">
                  <c:v>40695</c:v>
                </c:pt>
                <c:pt idx="5589">
                  <c:v>40696</c:v>
                </c:pt>
                <c:pt idx="5590">
                  <c:v>40697</c:v>
                </c:pt>
                <c:pt idx="5591">
                  <c:v>40700</c:v>
                </c:pt>
                <c:pt idx="5592">
                  <c:v>40701</c:v>
                </c:pt>
                <c:pt idx="5593">
                  <c:v>40702</c:v>
                </c:pt>
                <c:pt idx="5594">
                  <c:v>40703</c:v>
                </c:pt>
                <c:pt idx="5595">
                  <c:v>40704</c:v>
                </c:pt>
                <c:pt idx="5596">
                  <c:v>40707</c:v>
                </c:pt>
                <c:pt idx="5597">
                  <c:v>40708</c:v>
                </c:pt>
                <c:pt idx="5598">
                  <c:v>40709</c:v>
                </c:pt>
                <c:pt idx="5599">
                  <c:v>40710</c:v>
                </c:pt>
                <c:pt idx="5600">
                  <c:v>40711</c:v>
                </c:pt>
                <c:pt idx="5601">
                  <c:v>40714</c:v>
                </c:pt>
                <c:pt idx="5602">
                  <c:v>40715</c:v>
                </c:pt>
                <c:pt idx="5603">
                  <c:v>40716</c:v>
                </c:pt>
                <c:pt idx="5604">
                  <c:v>40717</c:v>
                </c:pt>
                <c:pt idx="5605">
                  <c:v>40718</c:v>
                </c:pt>
                <c:pt idx="5606">
                  <c:v>40721</c:v>
                </c:pt>
                <c:pt idx="5607">
                  <c:v>40722</c:v>
                </c:pt>
                <c:pt idx="5608">
                  <c:v>40723</c:v>
                </c:pt>
                <c:pt idx="5609">
                  <c:v>40724</c:v>
                </c:pt>
                <c:pt idx="5610">
                  <c:v>40725</c:v>
                </c:pt>
                <c:pt idx="5611">
                  <c:v>40728</c:v>
                </c:pt>
                <c:pt idx="5612">
                  <c:v>40729</c:v>
                </c:pt>
                <c:pt idx="5613">
                  <c:v>40730</c:v>
                </c:pt>
                <c:pt idx="5614">
                  <c:v>40731</c:v>
                </c:pt>
                <c:pt idx="5615">
                  <c:v>40732</c:v>
                </c:pt>
                <c:pt idx="5616">
                  <c:v>40735</c:v>
                </c:pt>
                <c:pt idx="5617">
                  <c:v>40736</c:v>
                </c:pt>
                <c:pt idx="5618">
                  <c:v>40737</c:v>
                </c:pt>
                <c:pt idx="5619">
                  <c:v>40738</c:v>
                </c:pt>
                <c:pt idx="5620">
                  <c:v>40739</c:v>
                </c:pt>
                <c:pt idx="5621">
                  <c:v>40742</c:v>
                </c:pt>
                <c:pt idx="5622">
                  <c:v>40743</c:v>
                </c:pt>
                <c:pt idx="5623">
                  <c:v>40744</c:v>
                </c:pt>
                <c:pt idx="5624">
                  <c:v>40745</c:v>
                </c:pt>
                <c:pt idx="5625">
                  <c:v>40746</c:v>
                </c:pt>
                <c:pt idx="5626">
                  <c:v>40749</c:v>
                </c:pt>
                <c:pt idx="5627">
                  <c:v>40750</c:v>
                </c:pt>
                <c:pt idx="5628">
                  <c:v>40751</c:v>
                </c:pt>
                <c:pt idx="5629">
                  <c:v>40752</c:v>
                </c:pt>
                <c:pt idx="5630">
                  <c:v>40753</c:v>
                </c:pt>
                <c:pt idx="5631">
                  <c:v>40756</c:v>
                </c:pt>
                <c:pt idx="5632">
                  <c:v>40757</c:v>
                </c:pt>
                <c:pt idx="5633">
                  <c:v>40758</c:v>
                </c:pt>
                <c:pt idx="5634">
                  <c:v>40759</c:v>
                </c:pt>
                <c:pt idx="5635">
                  <c:v>40760</c:v>
                </c:pt>
                <c:pt idx="5636">
                  <c:v>40763</c:v>
                </c:pt>
                <c:pt idx="5637">
                  <c:v>40764</c:v>
                </c:pt>
                <c:pt idx="5638">
                  <c:v>40765</c:v>
                </c:pt>
                <c:pt idx="5639">
                  <c:v>40766</c:v>
                </c:pt>
                <c:pt idx="5640">
                  <c:v>40767</c:v>
                </c:pt>
                <c:pt idx="5641">
                  <c:v>40770</c:v>
                </c:pt>
                <c:pt idx="5642">
                  <c:v>40771</c:v>
                </c:pt>
                <c:pt idx="5643">
                  <c:v>40772</c:v>
                </c:pt>
                <c:pt idx="5644">
                  <c:v>40773</c:v>
                </c:pt>
                <c:pt idx="5645">
                  <c:v>40774</c:v>
                </c:pt>
                <c:pt idx="5646">
                  <c:v>40777</c:v>
                </c:pt>
                <c:pt idx="5647">
                  <c:v>40778</c:v>
                </c:pt>
                <c:pt idx="5648">
                  <c:v>40779</c:v>
                </c:pt>
                <c:pt idx="5649">
                  <c:v>40780</c:v>
                </c:pt>
                <c:pt idx="5650">
                  <c:v>40781</c:v>
                </c:pt>
                <c:pt idx="5651">
                  <c:v>40784</c:v>
                </c:pt>
                <c:pt idx="5652">
                  <c:v>40785</c:v>
                </c:pt>
                <c:pt idx="5653">
                  <c:v>40786</c:v>
                </c:pt>
                <c:pt idx="5654">
                  <c:v>40787</c:v>
                </c:pt>
                <c:pt idx="5655">
                  <c:v>40788</c:v>
                </c:pt>
                <c:pt idx="5656">
                  <c:v>40791</c:v>
                </c:pt>
                <c:pt idx="5657">
                  <c:v>40792</c:v>
                </c:pt>
                <c:pt idx="5658">
                  <c:v>40793</c:v>
                </c:pt>
                <c:pt idx="5659">
                  <c:v>40794</c:v>
                </c:pt>
                <c:pt idx="5660">
                  <c:v>40795</c:v>
                </c:pt>
                <c:pt idx="5661">
                  <c:v>40798</c:v>
                </c:pt>
                <c:pt idx="5662">
                  <c:v>40799</c:v>
                </c:pt>
                <c:pt idx="5663">
                  <c:v>40800</c:v>
                </c:pt>
                <c:pt idx="5664">
                  <c:v>40801</c:v>
                </c:pt>
                <c:pt idx="5665">
                  <c:v>40802</c:v>
                </c:pt>
                <c:pt idx="5666">
                  <c:v>40805</c:v>
                </c:pt>
                <c:pt idx="5667">
                  <c:v>40806</c:v>
                </c:pt>
                <c:pt idx="5668">
                  <c:v>40807</c:v>
                </c:pt>
                <c:pt idx="5669">
                  <c:v>40808</c:v>
                </c:pt>
                <c:pt idx="5670">
                  <c:v>40809</c:v>
                </c:pt>
                <c:pt idx="5671">
                  <c:v>40812</c:v>
                </c:pt>
                <c:pt idx="5672">
                  <c:v>40813</c:v>
                </c:pt>
                <c:pt idx="5673">
                  <c:v>40814</c:v>
                </c:pt>
                <c:pt idx="5674">
                  <c:v>40815</c:v>
                </c:pt>
                <c:pt idx="5675">
                  <c:v>40816</c:v>
                </c:pt>
                <c:pt idx="5676">
                  <c:v>40819</c:v>
                </c:pt>
                <c:pt idx="5677">
                  <c:v>40820</c:v>
                </c:pt>
                <c:pt idx="5678">
                  <c:v>40821</c:v>
                </c:pt>
                <c:pt idx="5679">
                  <c:v>40822</c:v>
                </c:pt>
                <c:pt idx="5680">
                  <c:v>40823</c:v>
                </c:pt>
                <c:pt idx="5681">
                  <c:v>40826</c:v>
                </c:pt>
                <c:pt idx="5682">
                  <c:v>40827</c:v>
                </c:pt>
                <c:pt idx="5683">
                  <c:v>40828</c:v>
                </c:pt>
                <c:pt idx="5684">
                  <c:v>40829</c:v>
                </c:pt>
                <c:pt idx="5685">
                  <c:v>40830</c:v>
                </c:pt>
                <c:pt idx="5686">
                  <c:v>40833</c:v>
                </c:pt>
                <c:pt idx="5687">
                  <c:v>40834</c:v>
                </c:pt>
                <c:pt idx="5688">
                  <c:v>40835</c:v>
                </c:pt>
                <c:pt idx="5689">
                  <c:v>40836</c:v>
                </c:pt>
                <c:pt idx="5690">
                  <c:v>40837</c:v>
                </c:pt>
                <c:pt idx="5691">
                  <c:v>40840</c:v>
                </c:pt>
                <c:pt idx="5692">
                  <c:v>40841</c:v>
                </c:pt>
                <c:pt idx="5693">
                  <c:v>40842</c:v>
                </c:pt>
                <c:pt idx="5694">
                  <c:v>40843</c:v>
                </c:pt>
                <c:pt idx="5695">
                  <c:v>40844</c:v>
                </c:pt>
                <c:pt idx="5696">
                  <c:v>40847</c:v>
                </c:pt>
                <c:pt idx="5697">
                  <c:v>40848</c:v>
                </c:pt>
                <c:pt idx="5698">
                  <c:v>40849</c:v>
                </c:pt>
                <c:pt idx="5699">
                  <c:v>40850</c:v>
                </c:pt>
                <c:pt idx="5700">
                  <c:v>40851</c:v>
                </c:pt>
                <c:pt idx="5701">
                  <c:v>40854</c:v>
                </c:pt>
                <c:pt idx="5702">
                  <c:v>40855</c:v>
                </c:pt>
                <c:pt idx="5703">
                  <c:v>40856</c:v>
                </c:pt>
                <c:pt idx="5704">
                  <c:v>40857</c:v>
                </c:pt>
                <c:pt idx="5705">
                  <c:v>40858</c:v>
                </c:pt>
                <c:pt idx="5706">
                  <c:v>40861</c:v>
                </c:pt>
                <c:pt idx="5707">
                  <c:v>40862</c:v>
                </c:pt>
                <c:pt idx="5708">
                  <c:v>40863</c:v>
                </c:pt>
                <c:pt idx="5709">
                  <c:v>40864</c:v>
                </c:pt>
                <c:pt idx="5710">
                  <c:v>40865</c:v>
                </c:pt>
                <c:pt idx="5711">
                  <c:v>40868</c:v>
                </c:pt>
                <c:pt idx="5712">
                  <c:v>40869</c:v>
                </c:pt>
                <c:pt idx="5713">
                  <c:v>40870</c:v>
                </c:pt>
                <c:pt idx="5714">
                  <c:v>40871</c:v>
                </c:pt>
                <c:pt idx="5715">
                  <c:v>40872</c:v>
                </c:pt>
                <c:pt idx="5716">
                  <c:v>40875</c:v>
                </c:pt>
                <c:pt idx="5717">
                  <c:v>40876</c:v>
                </c:pt>
                <c:pt idx="5718">
                  <c:v>40877</c:v>
                </c:pt>
                <c:pt idx="5719">
                  <c:v>40878</c:v>
                </c:pt>
                <c:pt idx="5720">
                  <c:v>40879</c:v>
                </c:pt>
                <c:pt idx="5721">
                  <c:v>40882</c:v>
                </c:pt>
                <c:pt idx="5722">
                  <c:v>40883</c:v>
                </c:pt>
                <c:pt idx="5723">
                  <c:v>40884</c:v>
                </c:pt>
                <c:pt idx="5724">
                  <c:v>40885</c:v>
                </c:pt>
                <c:pt idx="5725">
                  <c:v>40886</c:v>
                </c:pt>
                <c:pt idx="5726">
                  <c:v>40889</c:v>
                </c:pt>
                <c:pt idx="5727">
                  <c:v>40890</c:v>
                </c:pt>
                <c:pt idx="5728">
                  <c:v>40891</c:v>
                </c:pt>
                <c:pt idx="5729">
                  <c:v>40892</c:v>
                </c:pt>
                <c:pt idx="5730">
                  <c:v>40893</c:v>
                </c:pt>
                <c:pt idx="5731">
                  <c:v>40896</c:v>
                </c:pt>
                <c:pt idx="5732">
                  <c:v>40897</c:v>
                </c:pt>
                <c:pt idx="5733">
                  <c:v>40898</c:v>
                </c:pt>
                <c:pt idx="5734">
                  <c:v>40899</c:v>
                </c:pt>
                <c:pt idx="5735">
                  <c:v>40900</c:v>
                </c:pt>
                <c:pt idx="5736">
                  <c:v>40903</c:v>
                </c:pt>
                <c:pt idx="5737">
                  <c:v>40904</c:v>
                </c:pt>
                <c:pt idx="5738">
                  <c:v>40905</c:v>
                </c:pt>
                <c:pt idx="5739">
                  <c:v>40906</c:v>
                </c:pt>
                <c:pt idx="5740">
                  <c:v>40907</c:v>
                </c:pt>
                <c:pt idx="5741">
                  <c:v>40910</c:v>
                </c:pt>
                <c:pt idx="5742">
                  <c:v>40911</c:v>
                </c:pt>
                <c:pt idx="5743">
                  <c:v>40912</c:v>
                </c:pt>
                <c:pt idx="5744">
                  <c:v>40913</c:v>
                </c:pt>
                <c:pt idx="5745">
                  <c:v>40914</c:v>
                </c:pt>
                <c:pt idx="5746">
                  <c:v>40917</c:v>
                </c:pt>
                <c:pt idx="5747">
                  <c:v>40918</c:v>
                </c:pt>
                <c:pt idx="5748">
                  <c:v>40919</c:v>
                </c:pt>
                <c:pt idx="5749">
                  <c:v>40920</c:v>
                </c:pt>
                <c:pt idx="5750">
                  <c:v>40921</c:v>
                </c:pt>
                <c:pt idx="5751">
                  <c:v>40924</c:v>
                </c:pt>
                <c:pt idx="5752">
                  <c:v>40925</c:v>
                </c:pt>
                <c:pt idx="5753">
                  <c:v>40926</c:v>
                </c:pt>
                <c:pt idx="5754">
                  <c:v>40927</c:v>
                </c:pt>
                <c:pt idx="5755">
                  <c:v>40928</c:v>
                </c:pt>
                <c:pt idx="5756">
                  <c:v>40931</c:v>
                </c:pt>
                <c:pt idx="5757">
                  <c:v>40932</c:v>
                </c:pt>
                <c:pt idx="5758">
                  <c:v>40933</c:v>
                </c:pt>
                <c:pt idx="5759">
                  <c:v>40934</c:v>
                </c:pt>
                <c:pt idx="5760">
                  <c:v>40935</c:v>
                </c:pt>
                <c:pt idx="5761">
                  <c:v>40938</c:v>
                </c:pt>
                <c:pt idx="5762">
                  <c:v>40939</c:v>
                </c:pt>
                <c:pt idx="5763">
                  <c:v>40940</c:v>
                </c:pt>
                <c:pt idx="5764">
                  <c:v>40941</c:v>
                </c:pt>
                <c:pt idx="5765">
                  <c:v>40942</c:v>
                </c:pt>
                <c:pt idx="5766">
                  <c:v>40945</c:v>
                </c:pt>
                <c:pt idx="5767">
                  <c:v>40946</c:v>
                </c:pt>
                <c:pt idx="5768">
                  <c:v>40947</c:v>
                </c:pt>
                <c:pt idx="5769">
                  <c:v>40948</c:v>
                </c:pt>
                <c:pt idx="5770">
                  <c:v>40949</c:v>
                </c:pt>
                <c:pt idx="5771">
                  <c:v>40952</c:v>
                </c:pt>
                <c:pt idx="5772">
                  <c:v>40953</c:v>
                </c:pt>
                <c:pt idx="5773">
                  <c:v>40954</c:v>
                </c:pt>
                <c:pt idx="5774">
                  <c:v>40955</c:v>
                </c:pt>
                <c:pt idx="5775">
                  <c:v>40956</c:v>
                </c:pt>
                <c:pt idx="5776">
                  <c:v>40959</c:v>
                </c:pt>
                <c:pt idx="5777">
                  <c:v>40960</c:v>
                </c:pt>
                <c:pt idx="5778">
                  <c:v>40961</c:v>
                </c:pt>
                <c:pt idx="5779">
                  <c:v>40962</c:v>
                </c:pt>
                <c:pt idx="5780">
                  <c:v>40963</c:v>
                </c:pt>
                <c:pt idx="5781">
                  <c:v>40966</c:v>
                </c:pt>
                <c:pt idx="5782">
                  <c:v>40967</c:v>
                </c:pt>
                <c:pt idx="5783">
                  <c:v>40968</c:v>
                </c:pt>
                <c:pt idx="5784">
                  <c:v>40969</c:v>
                </c:pt>
                <c:pt idx="5785">
                  <c:v>40970</c:v>
                </c:pt>
                <c:pt idx="5786">
                  <c:v>40973</c:v>
                </c:pt>
                <c:pt idx="5787">
                  <c:v>40974</c:v>
                </c:pt>
                <c:pt idx="5788">
                  <c:v>40975</c:v>
                </c:pt>
                <c:pt idx="5789">
                  <c:v>40976</c:v>
                </c:pt>
                <c:pt idx="5790">
                  <c:v>40977</c:v>
                </c:pt>
                <c:pt idx="5791">
                  <c:v>40980</c:v>
                </c:pt>
                <c:pt idx="5792">
                  <c:v>40981</c:v>
                </c:pt>
                <c:pt idx="5793">
                  <c:v>40982</c:v>
                </c:pt>
                <c:pt idx="5794">
                  <c:v>40983</c:v>
                </c:pt>
                <c:pt idx="5795">
                  <c:v>40984</c:v>
                </c:pt>
                <c:pt idx="5796">
                  <c:v>40987</c:v>
                </c:pt>
                <c:pt idx="5797">
                  <c:v>40988</c:v>
                </c:pt>
                <c:pt idx="5798">
                  <c:v>40989</c:v>
                </c:pt>
                <c:pt idx="5799">
                  <c:v>40990</c:v>
                </c:pt>
                <c:pt idx="5800">
                  <c:v>40991</c:v>
                </c:pt>
                <c:pt idx="5801">
                  <c:v>40994</c:v>
                </c:pt>
                <c:pt idx="5802">
                  <c:v>40995</c:v>
                </c:pt>
                <c:pt idx="5803">
                  <c:v>40996</c:v>
                </c:pt>
                <c:pt idx="5804">
                  <c:v>40997</c:v>
                </c:pt>
                <c:pt idx="5805">
                  <c:v>40998</c:v>
                </c:pt>
                <c:pt idx="5806">
                  <c:v>41001</c:v>
                </c:pt>
                <c:pt idx="5807">
                  <c:v>41002</c:v>
                </c:pt>
                <c:pt idx="5808">
                  <c:v>41003</c:v>
                </c:pt>
                <c:pt idx="5809">
                  <c:v>41004</c:v>
                </c:pt>
                <c:pt idx="5810">
                  <c:v>41005</c:v>
                </c:pt>
                <c:pt idx="5811">
                  <c:v>41008</c:v>
                </c:pt>
                <c:pt idx="5812">
                  <c:v>41009</c:v>
                </c:pt>
                <c:pt idx="5813">
                  <c:v>41010</c:v>
                </c:pt>
                <c:pt idx="5814">
                  <c:v>41011</c:v>
                </c:pt>
                <c:pt idx="5815">
                  <c:v>41012</c:v>
                </c:pt>
                <c:pt idx="5816">
                  <c:v>41015</c:v>
                </c:pt>
                <c:pt idx="5817">
                  <c:v>41016</c:v>
                </c:pt>
                <c:pt idx="5818">
                  <c:v>41017</c:v>
                </c:pt>
                <c:pt idx="5819">
                  <c:v>41018</c:v>
                </c:pt>
                <c:pt idx="5820">
                  <c:v>41019</c:v>
                </c:pt>
                <c:pt idx="5821">
                  <c:v>41022</c:v>
                </c:pt>
                <c:pt idx="5822">
                  <c:v>41023</c:v>
                </c:pt>
                <c:pt idx="5823">
                  <c:v>41024</c:v>
                </c:pt>
                <c:pt idx="5824">
                  <c:v>41025</c:v>
                </c:pt>
                <c:pt idx="5825">
                  <c:v>41026</c:v>
                </c:pt>
                <c:pt idx="5826">
                  <c:v>41029</c:v>
                </c:pt>
                <c:pt idx="5827">
                  <c:v>41030</c:v>
                </c:pt>
                <c:pt idx="5828">
                  <c:v>41031</c:v>
                </c:pt>
                <c:pt idx="5829">
                  <c:v>41032</c:v>
                </c:pt>
                <c:pt idx="5830">
                  <c:v>41033</c:v>
                </c:pt>
                <c:pt idx="5831">
                  <c:v>41036</c:v>
                </c:pt>
                <c:pt idx="5832">
                  <c:v>41037</c:v>
                </c:pt>
                <c:pt idx="5833">
                  <c:v>41038</c:v>
                </c:pt>
                <c:pt idx="5834">
                  <c:v>41039</c:v>
                </c:pt>
                <c:pt idx="5835">
                  <c:v>41040</c:v>
                </c:pt>
                <c:pt idx="5836">
                  <c:v>41043</c:v>
                </c:pt>
                <c:pt idx="5837">
                  <c:v>41044</c:v>
                </c:pt>
                <c:pt idx="5838">
                  <c:v>41045</c:v>
                </c:pt>
                <c:pt idx="5839">
                  <c:v>41046</c:v>
                </c:pt>
                <c:pt idx="5840">
                  <c:v>41047</c:v>
                </c:pt>
                <c:pt idx="5841">
                  <c:v>41050</c:v>
                </c:pt>
                <c:pt idx="5842">
                  <c:v>41051</c:v>
                </c:pt>
                <c:pt idx="5843">
                  <c:v>41052</c:v>
                </c:pt>
                <c:pt idx="5844">
                  <c:v>41053</c:v>
                </c:pt>
                <c:pt idx="5845">
                  <c:v>41054</c:v>
                </c:pt>
                <c:pt idx="5846">
                  <c:v>41057</c:v>
                </c:pt>
                <c:pt idx="5847">
                  <c:v>41058</c:v>
                </c:pt>
                <c:pt idx="5848">
                  <c:v>41059</c:v>
                </c:pt>
                <c:pt idx="5849">
                  <c:v>41060</c:v>
                </c:pt>
                <c:pt idx="5850">
                  <c:v>41061</c:v>
                </c:pt>
                <c:pt idx="5851">
                  <c:v>41064</c:v>
                </c:pt>
                <c:pt idx="5852">
                  <c:v>41065</c:v>
                </c:pt>
                <c:pt idx="5853">
                  <c:v>41066</c:v>
                </c:pt>
                <c:pt idx="5854">
                  <c:v>41067</c:v>
                </c:pt>
                <c:pt idx="5855">
                  <c:v>41068</c:v>
                </c:pt>
                <c:pt idx="5856">
                  <c:v>41071</c:v>
                </c:pt>
                <c:pt idx="5857">
                  <c:v>41072</c:v>
                </c:pt>
                <c:pt idx="5858">
                  <c:v>41073</c:v>
                </c:pt>
                <c:pt idx="5859">
                  <c:v>41074</c:v>
                </c:pt>
                <c:pt idx="5860">
                  <c:v>41075</c:v>
                </c:pt>
                <c:pt idx="5861">
                  <c:v>41078</c:v>
                </c:pt>
                <c:pt idx="5862">
                  <c:v>41079</c:v>
                </c:pt>
                <c:pt idx="5863">
                  <c:v>41080</c:v>
                </c:pt>
                <c:pt idx="5864">
                  <c:v>41081</c:v>
                </c:pt>
                <c:pt idx="5865">
                  <c:v>41082</c:v>
                </c:pt>
                <c:pt idx="5866">
                  <c:v>41085</c:v>
                </c:pt>
                <c:pt idx="5867">
                  <c:v>41086</c:v>
                </c:pt>
                <c:pt idx="5868">
                  <c:v>41087</c:v>
                </c:pt>
                <c:pt idx="5869">
                  <c:v>41088</c:v>
                </c:pt>
                <c:pt idx="5870">
                  <c:v>41089</c:v>
                </c:pt>
                <c:pt idx="5871">
                  <c:v>41092</c:v>
                </c:pt>
                <c:pt idx="5872">
                  <c:v>41093</c:v>
                </c:pt>
                <c:pt idx="5873">
                  <c:v>41094</c:v>
                </c:pt>
                <c:pt idx="5874">
                  <c:v>41095</c:v>
                </c:pt>
                <c:pt idx="5875">
                  <c:v>41096</c:v>
                </c:pt>
                <c:pt idx="5876">
                  <c:v>41099</c:v>
                </c:pt>
                <c:pt idx="5877">
                  <c:v>41100</c:v>
                </c:pt>
                <c:pt idx="5878">
                  <c:v>41101</c:v>
                </c:pt>
                <c:pt idx="5879">
                  <c:v>41102</c:v>
                </c:pt>
                <c:pt idx="5880">
                  <c:v>41103</c:v>
                </c:pt>
                <c:pt idx="5881">
                  <c:v>41106</c:v>
                </c:pt>
                <c:pt idx="5882">
                  <c:v>41107</c:v>
                </c:pt>
                <c:pt idx="5883">
                  <c:v>41108</c:v>
                </c:pt>
                <c:pt idx="5884">
                  <c:v>41109</c:v>
                </c:pt>
                <c:pt idx="5885">
                  <c:v>41110</c:v>
                </c:pt>
                <c:pt idx="5886">
                  <c:v>41113</c:v>
                </c:pt>
                <c:pt idx="5887">
                  <c:v>41114</c:v>
                </c:pt>
                <c:pt idx="5888">
                  <c:v>41115</c:v>
                </c:pt>
                <c:pt idx="5889">
                  <c:v>41116</c:v>
                </c:pt>
                <c:pt idx="5890">
                  <c:v>41117</c:v>
                </c:pt>
                <c:pt idx="5891">
                  <c:v>41120</c:v>
                </c:pt>
                <c:pt idx="5892">
                  <c:v>41121</c:v>
                </c:pt>
                <c:pt idx="5893">
                  <c:v>41122</c:v>
                </c:pt>
                <c:pt idx="5894">
                  <c:v>41123</c:v>
                </c:pt>
                <c:pt idx="5895">
                  <c:v>41124</c:v>
                </c:pt>
                <c:pt idx="5896">
                  <c:v>41127</c:v>
                </c:pt>
                <c:pt idx="5897">
                  <c:v>41128</c:v>
                </c:pt>
                <c:pt idx="5898">
                  <c:v>41129</c:v>
                </c:pt>
                <c:pt idx="5899">
                  <c:v>41130</c:v>
                </c:pt>
                <c:pt idx="5900">
                  <c:v>41131</c:v>
                </c:pt>
                <c:pt idx="5901">
                  <c:v>41134</c:v>
                </c:pt>
                <c:pt idx="5902">
                  <c:v>41135</c:v>
                </c:pt>
                <c:pt idx="5903">
                  <c:v>41136</c:v>
                </c:pt>
                <c:pt idx="5904">
                  <c:v>41137</c:v>
                </c:pt>
                <c:pt idx="5905">
                  <c:v>41138</c:v>
                </c:pt>
                <c:pt idx="5906">
                  <c:v>41141</c:v>
                </c:pt>
                <c:pt idx="5907">
                  <c:v>41142</c:v>
                </c:pt>
                <c:pt idx="5908">
                  <c:v>41143</c:v>
                </c:pt>
                <c:pt idx="5909">
                  <c:v>41144</c:v>
                </c:pt>
                <c:pt idx="5910">
                  <c:v>41145</c:v>
                </c:pt>
                <c:pt idx="5911">
                  <c:v>41148</c:v>
                </c:pt>
                <c:pt idx="5912">
                  <c:v>41149</c:v>
                </c:pt>
                <c:pt idx="5913">
                  <c:v>41150</c:v>
                </c:pt>
                <c:pt idx="5914">
                  <c:v>41151</c:v>
                </c:pt>
                <c:pt idx="5915">
                  <c:v>41152</c:v>
                </c:pt>
                <c:pt idx="5916">
                  <c:v>41155</c:v>
                </c:pt>
                <c:pt idx="5917">
                  <c:v>41156</c:v>
                </c:pt>
                <c:pt idx="5918">
                  <c:v>41157</c:v>
                </c:pt>
                <c:pt idx="5919">
                  <c:v>41158</c:v>
                </c:pt>
                <c:pt idx="5920">
                  <c:v>41159</c:v>
                </c:pt>
                <c:pt idx="5921">
                  <c:v>41162</c:v>
                </c:pt>
                <c:pt idx="5922">
                  <c:v>41163</c:v>
                </c:pt>
                <c:pt idx="5923">
                  <c:v>41164</c:v>
                </c:pt>
                <c:pt idx="5924">
                  <c:v>41165</c:v>
                </c:pt>
                <c:pt idx="5925">
                  <c:v>41166</c:v>
                </c:pt>
                <c:pt idx="5926">
                  <c:v>41169</c:v>
                </c:pt>
                <c:pt idx="5927">
                  <c:v>41170</c:v>
                </c:pt>
                <c:pt idx="5928">
                  <c:v>41171</c:v>
                </c:pt>
                <c:pt idx="5929">
                  <c:v>41172</c:v>
                </c:pt>
                <c:pt idx="5930">
                  <c:v>41173</c:v>
                </c:pt>
                <c:pt idx="5931">
                  <c:v>41176</c:v>
                </c:pt>
                <c:pt idx="5932">
                  <c:v>41177</c:v>
                </c:pt>
                <c:pt idx="5933">
                  <c:v>41178</c:v>
                </c:pt>
                <c:pt idx="5934">
                  <c:v>41179</c:v>
                </c:pt>
                <c:pt idx="5935">
                  <c:v>41180</c:v>
                </c:pt>
                <c:pt idx="5936">
                  <c:v>41183</c:v>
                </c:pt>
                <c:pt idx="5937">
                  <c:v>41184</c:v>
                </c:pt>
                <c:pt idx="5938">
                  <c:v>41185</c:v>
                </c:pt>
                <c:pt idx="5939">
                  <c:v>41186</c:v>
                </c:pt>
                <c:pt idx="5940">
                  <c:v>41187</c:v>
                </c:pt>
                <c:pt idx="5941">
                  <c:v>41190</c:v>
                </c:pt>
                <c:pt idx="5942">
                  <c:v>41191</c:v>
                </c:pt>
                <c:pt idx="5943">
                  <c:v>41192</c:v>
                </c:pt>
                <c:pt idx="5944">
                  <c:v>41193</c:v>
                </c:pt>
                <c:pt idx="5945">
                  <c:v>41194</c:v>
                </c:pt>
                <c:pt idx="5946">
                  <c:v>41197</c:v>
                </c:pt>
                <c:pt idx="5947">
                  <c:v>41198</c:v>
                </c:pt>
                <c:pt idx="5948">
                  <c:v>41199</c:v>
                </c:pt>
                <c:pt idx="5949">
                  <c:v>41200</c:v>
                </c:pt>
                <c:pt idx="5950">
                  <c:v>41201</c:v>
                </c:pt>
                <c:pt idx="5951">
                  <c:v>41204</c:v>
                </c:pt>
                <c:pt idx="5952">
                  <c:v>41205</c:v>
                </c:pt>
                <c:pt idx="5953">
                  <c:v>41206</c:v>
                </c:pt>
                <c:pt idx="5954">
                  <c:v>41207</c:v>
                </c:pt>
                <c:pt idx="5955">
                  <c:v>41208</c:v>
                </c:pt>
                <c:pt idx="5956">
                  <c:v>41211</c:v>
                </c:pt>
                <c:pt idx="5957">
                  <c:v>41212</c:v>
                </c:pt>
                <c:pt idx="5958">
                  <c:v>41213</c:v>
                </c:pt>
                <c:pt idx="5959">
                  <c:v>41214</c:v>
                </c:pt>
                <c:pt idx="5960">
                  <c:v>41215</c:v>
                </c:pt>
                <c:pt idx="5961">
                  <c:v>41218</c:v>
                </c:pt>
                <c:pt idx="5962">
                  <c:v>41219</c:v>
                </c:pt>
                <c:pt idx="5963">
                  <c:v>41220</c:v>
                </c:pt>
                <c:pt idx="5964">
                  <c:v>41221</c:v>
                </c:pt>
                <c:pt idx="5965">
                  <c:v>41222</c:v>
                </c:pt>
                <c:pt idx="5966">
                  <c:v>41225</c:v>
                </c:pt>
                <c:pt idx="5967">
                  <c:v>41226</c:v>
                </c:pt>
                <c:pt idx="5968">
                  <c:v>41227</c:v>
                </c:pt>
                <c:pt idx="5969">
                  <c:v>41228</c:v>
                </c:pt>
                <c:pt idx="5970">
                  <c:v>41229</c:v>
                </c:pt>
                <c:pt idx="5971">
                  <c:v>41232</c:v>
                </c:pt>
                <c:pt idx="5972">
                  <c:v>41233</c:v>
                </c:pt>
                <c:pt idx="5973">
                  <c:v>41234</c:v>
                </c:pt>
                <c:pt idx="5974">
                  <c:v>41235</c:v>
                </c:pt>
                <c:pt idx="5975">
                  <c:v>41236</c:v>
                </c:pt>
                <c:pt idx="5976">
                  <c:v>41239</c:v>
                </c:pt>
                <c:pt idx="5977">
                  <c:v>41240</c:v>
                </c:pt>
                <c:pt idx="5978">
                  <c:v>41241</c:v>
                </c:pt>
                <c:pt idx="5979">
                  <c:v>41242</c:v>
                </c:pt>
                <c:pt idx="5980">
                  <c:v>41243</c:v>
                </c:pt>
                <c:pt idx="5981">
                  <c:v>41246</c:v>
                </c:pt>
                <c:pt idx="5982">
                  <c:v>41247</c:v>
                </c:pt>
                <c:pt idx="5983">
                  <c:v>41248</c:v>
                </c:pt>
                <c:pt idx="5984">
                  <c:v>41249</c:v>
                </c:pt>
                <c:pt idx="5985">
                  <c:v>41250</c:v>
                </c:pt>
                <c:pt idx="5986">
                  <c:v>41253</c:v>
                </c:pt>
                <c:pt idx="5987">
                  <c:v>41254</c:v>
                </c:pt>
                <c:pt idx="5988">
                  <c:v>41255</c:v>
                </c:pt>
                <c:pt idx="5989">
                  <c:v>41256</c:v>
                </c:pt>
                <c:pt idx="5990">
                  <c:v>41257</c:v>
                </c:pt>
                <c:pt idx="5991">
                  <c:v>41260</c:v>
                </c:pt>
                <c:pt idx="5992">
                  <c:v>41261</c:v>
                </c:pt>
                <c:pt idx="5993">
                  <c:v>41262</c:v>
                </c:pt>
                <c:pt idx="5994">
                  <c:v>41263</c:v>
                </c:pt>
                <c:pt idx="5995">
                  <c:v>41264</c:v>
                </c:pt>
                <c:pt idx="5996">
                  <c:v>41267</c:v>
                </c:pt>
                <c:pt idx="5997">
                  <c:v>41268</c:v>
                </c:pt>
                <c:pt idx="5998">
                  <c:v>41269</c:v>
                </c:pt>
                <c:pt idx="5999">
                  <c:v>41270</c:v>
                </c:pt>
                <c:pt idx="6000">
                  <c:v>41271</c:v>
                </c:pt>
                <c:pt idx="6001">
                  <c:v>41274</c:v>
                </c:pt>
                <c:pt idx="6002">
                  <c:v>41275</c:v>
                </c:pt>
                <c:pt idx="6003">
                  <c:v>41276</c:v>
                </c:pt>
                <c:pt idx="6004">
                  <c:v>41277</c:v>
                </c:pt>
                <c:pt idx="6005">
                  <c:v>41278</c:v>
                </c:pt>
                <c:pt idx="6006">
                  <c:v>41281</c:v>
                </c:pt>
                <c:pt idx="6007">
                  <c:v>41282</c:v>
                </c:pt>
                <c:pt idx="6008">
                  <c:v>41283</c:v>
                </c:pt>
                <c:pt idx="6009">
                  <c:v>41284</c:v>
                </c:pt>
                <c:pt idx="6010">
                  <c:v>41285</c:v>
                </c:pt>
                <c:pt idx="6011">
                  <c:v>41288</c:v>
                </c:pt>
                <c:pt idx="6012">
                  <c:v>41289</c:v>
                </c:pt>
                <c:pt idx="6013">
                  <c:v>41290</c:v>
                </c:pt>
                <c:pt idx="6014">
                  <c:v>41291</c:v>
                </c:pt>
                <c:pt idx="6015">
                  <c:v>41292</c:v>
                </c:pt>
                <c:pt idx="6016">
                  <c:v>41295</c:v>
                </c:pt>
                <c:pt idx="6017">
                  <c:v>41296</c:v>
                </c:pt>
                <c:pt idx="6018">
                  <c:v>41297</c:v>
                </c:pt>
                <c:pt idx="6019">
                  <c:v>41298</c:v>
                </c:pt>
                <c:pt idx="6020">
                  <c:v>41299</c:v>
                </c:pt>
                <c:pt idx="6021">
                  <c:v>41302</c:v>
                </c:pt>
                <c:pt idx="6022">
                  <c:v>41303</c:v>
                </c:pt>
                <c:pt idx="6023">
                  <c:v>41304</c:v>
                </c:pt>
                <c:pt idx="6024">
                  <c:v>41305</c:v>
                </c:pt>
                <c:pt idx="6025">
                  <c:v>41306</c:v>
                </c:pt>
                <c:pt idx="6026">
                  <c:v>41309</c:v>
                </c:pt>
                <c:pt idx="6027">
                  <c:v>41310</c:v>
                </c:pt>
                <c:pt idx="6028">
                  <c:v>41311</c:v>
                </c:pt>
                <c:pt idx="6029">
                  <c:v>41312</c:v>
                </c:pt>
                <c:pt idx="6030">
                  <c:v>41313</c:v>
                </c:pt>
                <c:pt idx="6031">
                  <c:v>41316</c:v>
                </c:pt>
                <c:pt idx="6032">
                  <c:v>41317</c:v>
                </c:pt>
                <c:pt idx="6033">
                  <c:v>41318</c:v>
                </c:pt>
                <c:pt idx="6034">
                  <c:v>41319</c:v>
                </c:pt>
                <c:pt idx="6035">
                  <c:v>41320</c:v>
                </c:pt>
                <c:pt idx="6036">
                  <c:v>41323</c:v>
                </c:pt>
                <c:pt idx="6037">
                  <c:v>41324</c:v>
                </c:pt>
                <c:pt idx="6038">
                  <c:v>41325</c:v>
                </c:pt>
                <c:pt idx="6039">
                  <c:v>41326</c:v>
                </c:pt>
                <c:pt idx="6040">
                  <c:v>41327</c:v>
                </c:pt>
                <c:pt idx="6041">
                  <c:v>41330</c:v>
                </c:pt>
                <c:pt idx="6042">
                  <c:v>41331</c:v>
                </c:pt>
                <c:pt idx="6043">
                  <c:v>41332</c:v>
                </c:pt>
                <c:pt idx="6044">
                  <c:v>41333</c:v>
                </c:pt>
                <c:pt idx="6045">
                  <c:v>41334</c:v>
                </c:pt>
                <c:pt idx="6046">
                  <c:v>41337</c:v>
                </c:pt>
                <c:pt idx="6047">
                  <c:v>41338</c:v>
                </c:pt>
                <c:pt idx="6048">
                  <c:v>41339</c:v>
                </c:pt>
                <c:pt idx="6049">
                  <c:v>41340</c:v>
                </c:pt>
                <c:pt idx="6050">
                  <c:v>41341</c:v>
                </c:pt>
                <c:pt idx="6051">
                  <c:v>41344</c:v>
                </c:pt>
                <c:pt idx="6052">
                  <c:v>41345</c:v>
                </c:pt>
                <c:pt idx="6053">
                  <c:v>41346</c:v>
                </c:pt>
                <c:pt idx="6054">
                  <c:v>41347</c:v>
                </c:pt>
                <c:pt idx="6055">
                  <c:v>41348</c:v>
                </c:pt>
                <c:pt idx="6056">
                  <c:v>41351</c:v>
                </c:pt>
                <c:pt idx="6057">
                  <c:v>41352</c:v>
                </c:pt>
                <c:pt idx="6058">
                  <c:v>41353</c:v>
                </c:pt>
                <c:pt idx="6059">
                  <c:v>41354</c:v>
                </c:pt>
                <c:pt idx="6060">
                  <c:v>41355</c:v>
                </c:pt>
                <c:pt idx="6061">
                  <c:v>41358</c:v>
                </c:pt>
                <c:pt idx="6062">
                  <c:v>41359</c:v>
                </c:pt>
                <c:pt idx="6063">
                  <c:v>41360</c:v>
                </c:pt>
                <c:pt idx="6064">
                  <c:v>41361</c:v>
                </c:pt>
                <c:pt idx="6065">
                  <c:v>41362</c:v>
                </c:pt>
                <c:pt idx="6066">
                  <c:v>41365</c:v>
                </c:pt>
                <c:pt idx="6067">
                  <c:v>41366</c:v>
                </c:pt>
                <c:pt idx="6068">
                  <c:v>41367</c:v>
                </c:pt>
                <c:pt idx="6069">
                  <c:v>41368</c:v>
                </c:pt>
                <c:pt idx="6070">
                  <c:v>41369</c:v>
                </c:pt>
                <c:pt idx="6071">
                  <c:v>41372</c:v>
                </c:pt>
                <c:pt idx="6072">
                  <c:v>41373</c:v>
                </c:pt>
                <c:pt idx="6073">
                  <c:v>41374</c:v>
                </c:pt>
                <c:pt idx="6074">
                  <c:v>41375</c:v>
                </c:pt>
                <c:pt idx="6075">
                  <c:v>41376</c:v>
                </c:pt>
                <c:pt idx="6076">
                  <c:v>41379</c:v>
                </c:pt>
                <c:pt idx="6077">
                  <c:v>41380</c:v>
                </c:pt>
                <c:pt idx="6078">
                  <c:v>41381</c:v>
                </c:pt>
                <c:pt idx="6079">
                  <c:v>41382</c:v>
                </c:pt>
                <c:pt idx="6080">
                  <c:v>41383</c:v>
                </c:pt>
                <c:pt idx="6081">
                  <c:v>41386</c:v>
                </c:pt>
                <c:pt idx="6082">
                  <c:v>41387</c:v>
                </c:pt>
                <c:pt idx="6083">
                  <c:v>41388</c:v>
                </c:pt>
                <c:pt idx="6084">
                  <c:v>41389</c:v>
                </c:pt>
                <c:pt idx="6085">
                  <c:v>41390</c:v>
                </c:pt>
                <c:pt idx="6086">
                  <c:v>41393</c:v>
                </c:pt>
                <c:pt idx="6087">
                  <c:v>41394</c:v>
                </c:pt>
                <c:pt idx="6088">
                  <c:v>41395</c:v>
                </c:pt>
                <c:pt idx="6089">
                  <c:v>41396</c:v>
                </c:pt>
                <c:pt idx="6090">
                  <c:v>41397</c:v>
                </c:pt>
                <c:pt idx="6091">
                  <c:v>41400</c:v>
                </c:pt>
                <c:pt idx="6092">
                  <c:v>41401</c:v>
                </c:pt>
                <c:pt idx="6093">
                  <c:v>41402</c:v>
                </c:pt>
                <c:pt idx="6094">
                  <c:v>41403</c:v>
                </c:pt>
                <c:pt idx="6095">
                  <c:v>41404</c:v>
                </c:pt>
                <c:pt idx="6096">
                  <c:v>41407</c:v>
                </c:pt>
                <c:pt idx="6097">
                  <c:v>41408</c:v>
                </c:pt>
                <c:pt idx="6098">
                  <c:v>41409</c:v>
                </c:pt>
                <c:pt idx="6099">
                  <c:v>41410</c:v>
                </c:pt>
                <c:pt idx="6100">
                  <c:v>41411</c:v>
                </c:pt>
                <c:pt idx="6101">
                  <c:v>41414</c:v>
                </c:pt>
                <c:pt idx="6102">
                  <c:v>41415</c:v>
                </c:pt>
                <c:pt idx="6103">
                  <c:v>41416</c:v>
                </c:pt>
                <c:pt idx="6104">
                  <c:v>41417</c:v>
                </c:pt>
                <c:pt idx="6105">
                  <c:v>41418</c:v>
                </c:pt>
                <c:pt idx="6106">
                  <c:v>41421</c:v>
                </c:pt>
                <c:pt idx="6107">
                  <c:v>41422</c:v>
                </c:pt>
                <c:pt idx="6108">
                  <c:v>41423</c:v>
                </c:pt>
                <c:pt idx="6109">
                  <c:v>41424</c:v>
                </c:pt>
                <c:pt idx="6110">
                  <c:v>41425</c:v>
                </c:pt>
                <c:pt idx="6111">
                  <c:v>41428</c:v>
                </c:pt>
                <c:pt idx="6112">
                  <c:v>41429</c:v>
                </c:pt>
                <c:pt idx="6113">
                  <c:v>41430</c:v>
                </c:pt>
                <c:pt idx="6114">
                  <c:v>41431</c:v>
                </c:pt>
                <c:pt idx="6115">
                  <c:v>41432</c:v>
                </c:pt>
                <c:pt idx="6116">
                  <c:v>41435</c:v>
                </c:pt>
                <c:pt idx="6117">
                  <c:v>41436</c:v>
                </c:pt>
                <c:pt idx="6118">
                  <c:v>41437</c:v>
                </c:pt>
                <c:pt idx="6119">
                  <c:v>41438</c:v>
                </c:pt>
                <c:pt idx="6120">
                  <c:v>41439</c:v>
                </c:pt>
                <c:pt idx="6121">
                  <c:v>41442</c:v>
                </c:pt>
                <c:pt idx="6122">
                  <c:v>41443</c:v>
                </c:pt>
                <c:pt idx="6123">
                  <c:v>41444</c:v>
                </c:pt>
                <c:pt idx="6124">
                  <c:v>41445</c:v>
                </c:pt>
                <c:pt idx="6125">
                  <c:v>41446</c:v>
                </c:pt>
                <c:pt idx="6126">
                  <c:v>41449</c:v>
                </c:pt>
                <c:pt idx="6127">
                  <c:v>41450</c:v>
                </c:pt>
                <c:pt idx="6128">
                  <c:v>41451</c:v>
                </c:pt>
                <c:pt idx="6129">
                  <c:v>41452</c:v>
                </c:pt>
                <c:pt idx="6130">
                  <c:v>41453</c:v>
                </c:pt>
                <c:pt idx="6131">
                  <c:v>41456</c:v>
                </c:pt>
                <c:pt idx="6132">
                  <c:v>41457</c:v>
                </c:pt>
                <c:pt idx="6133">
                  <c:v>41458</c:v>
                </c:pt>
                <c:pt idx="6134">
                  <c:v>41459</c:v>
                </c:pt>
                <c:pt idx="6135">
                  <c:v>41460</c:v>
                </c:pt>
                <c:pt idx="6136">
                  <c:v>41463</c:v>
                </c:pt>
                <c:pt idx="6137">
                  <c:v>41464</c:v>
                </c:pt>
                <c:pt idx="6138">
                  <c:v>41465</c:v>
                </c:pt>
                <c:pt idx="6139">
                  <c:v>41466</c:v>
                </c:pt>
                <c:pt idx="6140">
                  <c:v>41467</c:v>
                </c:pt>
                <c:pt idx="6141">
                  <c:v>41470</c:v>
                </c:pt>
                <c:pt idx="6142">
                  <c:v>41471</c:v>
                </c:pt>
                <c:pt idx="6143">
                  <c:v>41472</c:v>
                </c:pt>
                <c:pt idx="6144">
                  <c:v>41473</c:v>
                </c:pt>
                <c:pt idx="6145">
                  <c:v>41474</c:v>
                </c:pt>
                <c:pt idx="6146">
                  <c:v>41477</c:v>
                </c:pt>
                <c:pt idx="6147">
                  <c:v>41478</c:v>
                </c:pt>
                <c:pt idx="6148">
                  <c:v>41479</c:v>
                </c:pt>
                <c:pt idx="6149">
                  <c:v>41480</c:v>
                </c:pt>
                <c:pt idx="6150">
                  <c:v>41481</c:v>
                </c:pt>
                <c:pt idx="6151">
                  <c:v>41484</c:v>
                </c:pt>
                <c:pt idx="6152">
                  <c:v>41485</c:v>
                </c:pt>
                <c:pt idx="6153">
                  <c:v>41486</c:v>
                </c:pt>
                <c:pt idx="6154">
                  <c:v>41487</c:v>
                </c:pt>
                <c:pt idx="6155">
                  <c:v>41488</c:v>
                </c:pt>
                <c:pt idx="6156">
                  <c:v>41491</c:v>
                </c:pt>
                <c:pt idx="6157">
                  <c:v>41492</c:v>
                </c:pt>
                <c:pt idx="6158">
                  <c:v>41493</c:v>
                </c:pt>
                <c:pt idx="6159">
                  <c:v>41494</c:v>
                </c:pt>
                <c:pt idx="6160">
                  <c:v>41495</c:v>
                </c:pt>
                <c:pt idx="6161">
                  <c:v>41498</c:v>
                </c:pt>
                <c:pt idx="6162">
                  <c:v>41499</c:v>
                </c:pt>
                <c:pt idx="6163">
                  <c:v>41500</c:v>
                </c:pt>
                <c:pt idx="6164">
                  <c:v>41501</c:v>
                </c:pt>
                <c:pt idx="6165">
                  <c:v>41502</c:v>
                </c:pt>
                <c:pt idx="6166">
                  <c:v>41505</c:v>
                </c:pt>
                <c:pt idx="6167">
                  <c:v>41506</c:v>
                </c:pt>
                <c:pt idx="6168">
                  <c:v>41507</c:v>
                </c:pt>
                <c:pt idx="6169">
                  <c:v>41508</c:v>
                </c:pt>
                <c:pt idx="6170">
                  <c:v>41509</c:v>
                </c:pt>
                <c:pt idx="6171">
                  <c:v>41512</c:v>
                </c:pt>
                <c:pt idx="6172">
                  <c:v>41513</c:v>
                </c:pt>
                <c:pt idx="6173">
                  <c:v>41514</c:v>
                </c:pt>
                <c:pt idx="6174">
                  <c:v>41515</c:v>
                </c:pt>
                <c:pt idx="6175">
                  <c:v>41516</c:v>
                </c:pt>
                <c:pt idx="6176">
                  <c:v>41519</c:v>
                </c:pt>
                <c:pt idx="6177">
                  <c:v>41520</c:v>
                </c:pt>
                <c:pt idx="6178">
                  <c:v>41521</c:v>
                </c:pt>
                <c:pt idx="6179">
                  <c:v>41522</c:v>
                </c:pt>
                <c:pt idx="6180">
                  <c:v>41523</c:v>
                </c:pt>
                <c:pt idx="6181">
                  <c:v>41526</c:v>
                </c:pt>
                <c:pt idx="6182">
                  <c:v>41527</c:v>
                </c:pt>
                <c:pt idx="6183">
                  <c:v>41528</c:v>
                </c:pt>
                <c:pt idx="6184">
                  <c:v>41529</c:v>
                </c:pt>
                <c:pt idx="6185">
                  <c:v>41530</c:v>
                </c:pt>
                <c:pt idx="6186">
                  <c:v>41533</c:v>
                </c:pt>
                <c:pt idx="6187">
                  <c:v>41534</c:v>
                </c:pt>
                <c:pt idx="6188">
                  <c:v>41535</c:v>
                </c:pt>
                <c:pt idx="6189">
                  <c:v>41536</c:v>
                </c:pt>
                <c:pt idx="6190">
                  <c:v>41537</c:v>
                </c:pt>
                <c:pt idx="6191">
                  <c:v>41540</c:v>
                </c:pt>
                <c:pt idx="6192">
                  <c:v>41541</c:v>
                </c:pt>
                <c:pt idx="6193">
                  <c:v>41542</c:v>
                </c:pt>
                <c:pt idx="6194">
                  <c:v>41543</c:v>
                </c:pt>
                <c:pt idx="6195">
                  <c:v>41544</c:v>
                </c:pt>
                <c:pt idx="6196">
                  <c:v>41547</c:v>
                </c:pt>
                <c:pt idx="6197">
                  <c:v>41548</c:v>
                </c:pt>
                <c:pt idx="6198">
                  <c:v>41549</c:v>
                </c:pt>
                <c:pt idx="6199">
                  <c:v>41550</c:v>
                </c:pt>
                <c:pt idx="6200">
                  <c:v>41551</c:v>
                </c:pt>
                <c:pt idx="6201">
                  <c:v>41554</c:v>
                </c:pt>
                <c:pt idx="6202">
                  <c:v>41555</c:v>
                </c:pt>
                <c:pt idx="6203">
                  <c:v>41556</c:v>
                </c:pt>
                <c:pt idx="6204">
                  <c:v>41557</c:v>
                </c:pt>
                <c:pt idx="6205">
                  <c:v>41558</c:v>
                </c:pt>
                <c:pt idx="6206">
                  <c:v>41561</c:v>
                </c:pt>
                <c:pt idx="6207">
                  <c:v>41562</c:v>
                </c:pt>
                <c:pt idx="6208">
                  <c:v>41563</c:v>
                </c:pt>
                <c:pt idx="6209">
                  <c:v>41564</c:v>
                </c:pt>
                <c:pt idx="6210">
                  <c:v>41565</c:v>
                </c:pt>
                <c:pt idx="6211">
                  <c:v>41568</c:v>
                </c:pt>
                <c:pt idx="6212">
                  <c:v>41569</c:v>
                </c:pt>
                <c:pt idx="6213">
                  <c:v>41570</c:v>
                </c:pt>
                <c:pt idx="6214">
                  <c:v>41571</c:v>
                </c:pt>
                <c:pt idx="6215">
                  <c:v>41572</c:v>
                </c:pt>
                <c:pt idx="6216">
                  <c:v>41575</c:v>
                </c:pt>
                <c:pt idx="6217">
                  <c:v>41576</c:v>
                </c:pt>
                <c:pt idx="6218">
                  <c:v>41577</c:v>
                </c:pt>
                <c:pt idx="6219">
                  <c:v>41578</c:v>
                </c:pt>
                <c:pt idx="6220">
                  <c:v>41579</c:v>
                </c:pt>
                <c:pt idx="6221">
                  <c:v>41582</c:v>
                </c:pt>
                <c:pt idx="6222">
                  <c:v>41583</c:v>
                </c:pt>
                <c:pt idx="6223">
                  <c:v>41584</c:v>
                </c:pt>
                <c:pt idx="6224">
                  <c:v>41585</c:v>
                </c:pt>
                <c:pt idx="6225">
                  <c:v>41586</c:v>
                </c:pt>
                <c:pt idx="6226">
                  <c:v>41589</c:v>
                </c:pt>
                <c:pt idx="6227">
                  <c:v>41590</c:v>
                </c:pt>
                <c:pt idx="6228">
                  <c:v>41591</c:v>
                </c:pt>
                <c:pt idx="6229">
                  <c:v>41592</c:v>
                </c:pt>
                <c:pt idx="6230">
                  <c:v>41593</c:v>
                </c:pt>
                <c:pt idx="6231">
                  <c:v>41596</c:v>
                </c:pt>
                <c:pt idx="6232">
                  <c:v>41597</c:v>
                </c:pt>
                <c:pt idx="6233">
                  <c:v>41598</c:v>
                </c:pt>
                <c:pt idx="6234">
                  <c:v>41599</c:v>
                </c:pt>
                <c:pt idx="6235">
                  <c:v>41600</c:v>
                </c:pt>
                <c:pt idx="6236">
                  <c:v>41603</c:v>
                </c:pt>
                <c:pt idx="6237">
                  <c:v>41604</c:v>
                </c:pt>
                <c:pt idx="6238">
                  <c:v>41605</c:v>
                </c:pt>
                <c:pt idx="6239">
                  <c:v>41606</c:v>
                </c:pt>
                <c:pt idx="6240">
                  <c:v>41607</c:v>
                </c:pt>
                <c:pt idx="6241">
                  <c:v>41610</c:v>
                </c:pt>
                <c:pt idx="6242">
                  <c:v>41611</c:v>
                </c:pt>
                <c:pt idx="6243">
                  <c:v>41612</c:v>
                </c:pt>
                <c:pt idx="6244">
                  <c:v>41613</c:v>
                </c:pt>
                <c:pt idx="6245">
                  <c:v>41614</c:v>
                </c:pt>
                <c:pt idx="6246">
                  <c:v>41617</c:v>
                </c:pt>
                <c:pt idx="6247">
                  <c:v>41618</c:v>
                </c:pt>
                <c:pt idx="6248">
                  <c:v>41619</c:v>
                </c:pt>
                <c:pt idx="6249">
                  <c:v>41620</c:v>
                </c:pt>
                <c:pt idx="6250">
                  <c:v>41621</c:v>
                </c:pt>
                <c:pt idx="6251">
                  <c:v>41624</c:v>
                </c:pt>
                <c:pt idx="6252">
                  <c:v>41625</c:v>
                </c:pt>
                <c:pt idx="6253">
                  <c:v>41626</c:v>
                </c:pt>
                <c:pt idx="6254">
                  <c:v>41627</c:v>
                </c:pt>
                <c:pt idx="6255">
                  <c:v>41628</c:v>
                </c:pt>
                <c:pt idx="6256">
                  <c:v>41631</c:v>
                </c:pt>
                <c:pt idx="6257">
                  <c:v>41632</c:v>
                </c:pt>
                <c:pt idx="6258">
                  <c:v>41633</c:v>
                </c:pt>
                <c:pt idx="6259">
                  <c:v>41634</c:v>
                </c:pt>
                <c:pt idx="6260">
                  <c:v>41635</c:v>
                </c:pt>
                <c:pt idx="6261">
                  <c:v>41638</c:v>
                </c:pt>
                <c:pt idx="6262">
                  <c:v>41639</c:v>
                </c:pt>
                <c:pt idx="6263">
                  <c:v>41640</c:v>
                </c:pt>
                <c:pt idx="6264">
                  <c:v>41641</c:v>
                </c:pt>
                <c:pt idx="6265">
                  <c:v>41642</c:v>
                </c:pt>
                <c:pt idx="6266">
                  <c:v>41645</c:v>
                </c:pt>
                <c:pt idx="6267">
                  <c:v>41646</c:v>
                </c:pt>
                <c:pt idx="6268">
                  <c:v>41647</c:v>
                </c:pt>
                <c:pt idx="6269">
                  <c:v>41648</c:v>
                </c:pt>
                <c:pt idx="6270">
                  <c:v>41649</c:v>
                </c:pt>
                <c:pt idx="6271">
                  <c:v>41652</c:v>
                </c:pt>
                <c:pt idx="6272">
                  <c:v>41653</c:v>
                </c:pt>
                <c:pt idx="6273">
                  <c:v>41654</c:v>
                </c:pt>
                <c:pt idx="6274">
                  <c:v>41655</c:v>
                </c:pt>
                <c:pt idx="6275">
                  <c:v>41656</c:v>
                </c:pt>
                <c:pt idx="6276">
                  <c:v>41659</c:v>
                </c:pt>
                <c:pt idx="6277">
                  <c:v>41660</c:v>
                </c:pt>
                <c:pt idx="6278">
                  <c:v>41661</c:v>
                </c:pt>
                <c:pt idx="6279">
                  <c:v>41662</c:v>
                </c:pt>
                <c:pt idx="6280">
                  <c:v>41663</c:v>
                </c:pt>
                <c:pt idx="6281">
                  <c:v>41666</c:v>
                </c:pt>
                <c:pt idx="6282">
                  <c:v>41667</c:v>
                </c:pt>
                <c:pt idx="6283">
                  <c:v>41668</c:v>
                </c:pt>
                <c:pt idx="6284">
                  <c:v>41669</c:v>
                </c:pt>
                <c:pt idx="6285">
                  <c:v>41670</c:v>
                </c:pt>
                <c:pt idx="6286">
                  <c:v>41673</c:v>
                </c:pt>
                <c:pt idx="6287">
                  <c:v>41674</c:v>
                </c:pt>
                <c:pt idx="6288">
                  <c:v>41675</c:v>
                </c:pt>
                <c:pt idx="6289">
                  <c:v>41676</c:v>
                </c:pt>
                <c:pt idx="6290">
                  <c:v>41677</c:v>
                </c:pt>
                <c:pt idx="6291">
                  <c:v>41680</c:v>
                </c:pt>
                <c:pt idx="6292">
                  <c:v>41681</c:v>
                </c:pt>
                <c:pt idx="6293">
                  <c:v>41682</c:v>
                </c:pt>
                <c:pt idx="6294">
                  <c:v>41683</c:v>
                </c:pt>
                <c:pt idx="6295">
                  <c:v>41684</c:v>
                </c:pt>
                <c:pt idx="6296">
                  <c:v>41687</c:v>
                </c:pt>
                <c:pt idx="6297">
                  <c:v>41688</c:v>
                </c:pt>
                <c:pt idx="6298">
                  <c:v>41689</c:v>
                </c:pt>
                <c:pt idx="6299">
                  <c:v>41690</c:v>
                </c:pt>
                <c:pt idx="6300">
                  <c:v>41691</c:v>
                </c:pt>
                <c:pt idx="6301">
                  <c:v>41694</c:v>
                </c:pt>
                <c:pt idx="6302">
                  <c:v>41695</c:v>
                </c:pt>
                <c:pt idx="6303">
                  <c:v>41696</c:v>
                </c:pt>
                <c:pt idx="6304">
                  <c:v>41697</c:v>
                </c:pt>
                <c:pt idx="6305">
                  <c:v>41698</c:v>
                </c:pt>
                <c:pt idx="6306">
                  <c:v>41701</c:v>
                </c:pt>
                <c:pt idx="6307">
                  <c:v>41702</c:v>
                </c:pt>
                <c:pt idx="6308">
                  <c:v>41703</c:v>
                </c:pt>
                <c:pt idx="6309">
                  <c:v>41704</c:v>
                </c:pt>
                <c:pt idx="6310">
                  <c:v>41705</c:v>
                </c:pt>
                <c:pt idx="6311">
                  <c:v>41708</c:v>
                </c:pt>
                <c:pt idx="6312">
                  <c:v>41709</c:v>
                </c:pt>
                <c:pt idx="6313">
                  <c:v>41710</c:v>
                </c:pt>
                <c:pt idx="6314">
                  <c:v>41711</c:v>
                </c:pt>
                <c:pt idx="6315">
                  <c:v>41712</c:v>
                </c:pt>
                <c:pt idx="6316">
                  <c:v>41715</c:v>
                </c:pt>
                <c:pt idx="6317">
                  <c:v>41716</c:v>
                </c:pt>
                <c:pt idx="6318">
                  <c:v>41717</c:v>
                </c:pt>
                <c:pt idx="6319">
                  <c:v>41718</c:v>
                </c:pt>
                <c:pt idx="6320">
                  <c:v>41719</c:v>
                </c:pt>
                <c:pt idx="6321">
                  <c:v>41722</c:v>
                </c:pt>
                <c:pt idx="6322">
                  <c:v>41723</c:v>
                </c:pt>
                <c:pt idx="6323">
                  <c:v>41724</c:v>
                </c:pt>
                <c:pt idx="6324">
                  <c:v>41725</c:v>
                </c:pt>
                <c:pt idx="6325">
                  <c:v>41726</c:v>
                </c:pt>
                <c:pt idx="6326">
                  <c:v>41729</c:v>
                </c:pt>
                <c:pt idx="6327">
                  <c:v>41730</c:v>
                </c:pt>
                <c:pt idx="6328">
                  <c:v>41731</c:v>
                </c:pt>
                <c:pt idx="6329">
                  <c:v>41732</c:v>
                </c:pt>
                <c:pt idx="6330">
                  <c:v>41733</c:v>
                </c:pt>
                <c:pt idx="6331">
                  <c:v>41736</c:v>
                </c:pt>
                <c:pt idx="6332">
                  <c:v>41737</c:v>
                </c:pt>
                <c:pt idx="6333">
                  <c:v>41738</c:v>
                </c:pt>
                <c:pt idx="6334">
                  <c:v>41739</c:v>
                </c:pt>
                <c:pt idx="6335">
                  <c:v>41740</c:v>
                </c:pt>
                <c:pt idx="6336">
                  <c:v>41743</c:v>
                </c:pt>
                <c:pt idx="6337">
                  <c:v>41744</c:v>
                </c:pt>
                <c:pt idx="6338">
                  <c:v>41745</c:v>
                </c:pt>
                <c:pt idx="6339">
                  <c:v>41746</c:v>
                </c:pt>
                <c:pt idx="6340">
                  <c:v>41747</c:v>
                </c:pt>
                <c:pt idx="6341">
                  <c:v>41750</c:v>
                </c:pt>
                <c:pt idx="6342">
                  <c:v>41751</c:v>
                </c:pt>
                <c:pt idx="6343">
                  <c:v>41752</c:v>
                </c:pt>
                <c:pt idx="6344">
                  <c:v>41753</c:v>
                </c:pt>
                <c:pt idx="6345">
                  <c:v>41754</c:v>
                </c:pt>
                <c:pt idx="6346">
                  <c:v>41757</c:v>
                </c:pt>
                <c:pt idx="6347">
                  <c:v>41758</c:v>
                </c:pt>
                <c:pt idx="6348">
                  <c:v>41759</c:v>
                </c:pt>
                <c:pt idx="6349">
                  <c:v>41760</c:v>
                </c:pt>
                <c:pt idx="6350">
                  <c:v>41761</c:v>
                </c:pt>
                <c:pt idx="6351">
                  <c:v>41764</c:v>
                </c:pt>
                <c:pt idx="6352">
                  <c:v>41765</c:v>
                </c:pt>
                <c:pt idx="6353">
                  <c:v>41766</c:v>
                </c:pt>
                <c:pt idx="6354">
                  <c:v>41767</c:v>
                </c:pt>
                <c:pt idx="6355">
                  <c:v>41768</c:v>
                </c:pt>
                <c:pt idx="6356">
                  <c:v>41771</c:v>
                </c:pt>
                <c:pt idx="6357">
                  <c:v>41772</c:v>
                </c:pt>
                <c:pt idx="6358">
                  <c:v>41773</c:v>
                </c:pt>
                <c:pt idx="6359">
                  <c:v>41774</c:v>
                </c:pt>
                <c:pt idx="6360">
                  <c:v>41775</c:v>
                </c:pt>
                <c:pt idx="6361">
                  <c:v>41778</c:v>
                </c:pt>
                <c:pt idx="6362">
                  <c:v>41779</c:v>
                </c:pt>
                <c:pt idx="6363">
                  <c:v>41780</c:v>
                </c:pt>
                <c:pt idx="6364">
                  <c:v>41781</c:v>
                </c:pt>
                <c:pt idx="6365">
                  <c:v>41782</c:v>
                </c:pt>
                <c:pt idx="6366">
                  <c:v>41785</c:v>
                </c:pt>
                <c:pt idx="6367">
                  <c:v>41786</c:v>
                </c:pt>
                <c:pt idx="6368">
                  <c:v>41787</c:v>
                </c:pt>
                <c:pt idx="6369">
                  <c:v>41788</c:v>
                </c:pt>
                <c:pt idx="6370">
                  <c:v>41789</c:v>
                </c:pt>
                <c:pt idx="6371">
                  <c:v>41792</c:v>
                </c:pt>
                <c:pt idx="6372">
                  <c:v>41793</c:v>
                </c:pt>
                <c:pt idx="6373">
                  <c:v>41794</c:v>
                </c:pt>
                <c:pt idx="6374">
                  <c:v>41795</c:v>
                </c:pt>
                <c:pt idx="6375">
                  <c:v>41796</c:v>
                </c:pt>
                <c:pt idx="6376">
                  <c:v>41799</c:v>
                </c:pt>
                <c:pt idx="6377">
                  <c:v>41800</c:v>
                </c:pt>
                <c:pt idx="6378">
                  <c:v>41801</c:v>
                </c:pt>
                <c:pt idx="6379">
                  <c:v>41802</c:v>
                </c:pt>
                <c:pt idx="6380">
                  <c:v>41803</c:v>
                </c:pt>
                <c:pt idx="6381">
                  <c:v>41806</c:v>
                </c:pt>
                <c:pt idx="6382">
                  <c:v>41807</c:v>
                </c:pt>
                <c:pt idx="6383">
                  <c:v>41808</c:v>
                </c:pt>
                <c:pt idx="6384">
                  <c:v>41809</c:v>
                </c:pt>
                <c:pt idx="6385">
                  <c:v>41810</c:v>
                </c:pt>
                <c:pt idx="6386">
                  <c:v>41813</c:v>
                </c:pt>
                <c:pt idx="6387">
                  <c:v>41814</c:v>
                </c:pt>
                <c:pt idx="6388">
                  <c:v>41815</c:v>
                </c:pt>
                <c:pt idx="6389">
                  <c:v>41816</c:v>
                </c:pt>
                <c:pt idx="6390">
                  <c:v>41817</c:v>
                </c:pt>
                <c:pt idx="6391">
                  <c:v>41820</c:v>
                </c:pt>
                <c:pt idx="6392">
                  <c:v>41821</c:v>
                </c:pt>
                <c:pt idx="6393">
                  <c:v>41822</c:v>
                </c:pt>
                <c:pt idx="6394">
                  <c:v>41823</c:v>
                </c:pt>
                <c:pt idx="6395">
                  <c:v>41824</c:v>
                </c:pt>
                <c:pt idx="6396">
                  <c:v>41827</c:v>
                </c:pt>
                <c:pt idx="6397">
                  <c:v>41828</c:v>
                </c:pt>
                <c:pt idx="6398">
                  <c:v>41829</c:v>
                </c:pt>
                <c:pt idx="6399">
                  <c:v>41830</c:v>
                </c:pt>
                <c:pt idx="6400">
                  <c:v>41831</c:v>
                </c:pt>
                <c:pt idx="6401">
                  <c:v>41834</c:v>
                </c:pt>
                <c:pt idx="6402">
                  <c:v>41835</c:v>
                </c:pt>
                <c:pt idx="6403">
                  <c:v>41836</c:v>
                </c:pt>
                <c:pt idx="6404">
                  <c:v>41837</c:v>
                </c:pt>
                <c:pt idx="6405">
                  <c:v>41838</c:v>
                </c:pt>
                <c:pt idx="6406">
                  <c:v>41841</c:v>
                </c:pt>
                <c:pt idx="6407">
                  <c:v>41842</c:v>
                </c:pt>
                <c:pt idx="6408">
                  <c:v>41843</c:v>
                </c:pt>
                <c:pt idx="6409">
                  <c:v>41844</c:v>
                </c:pt>
                <c:pt idx="6410">
                  <c:v>41845</c:v>
                </c:pt>
                <c:pt idx="6411">
                  <c:v>41848</c:v>
                </c:pt>
                <c:pt idx="6412">
                  <c:v>41849</c:v>
                </c:pt>
                <c:pt idx="6413">
                  <c:v>41850</c:v>
                </c:pt>
                <c:pt idx="6414">
                  <c:v>41851</c:v>
                </c:pt>
                <c:pt idx="6415">
                  <c:v>41852</c:v>
                </c:pt>
                <c:pt idx="6416">
                  <c:v>41855</c:v>
                </c:pt>
                <c:pt idx="6417">
                  <c:v>41856</c:v>
                </c:pt>
                <c:pt idx="6418">
                  <c:v>41857</c:v>
                </c:pt>
                <c:pt idx="6419">
                  <c:v>41858</c:v>
                </c:pt>
                <c:pt idx="6420">
                  <c:v>41859</c:v>
                </c:pt>
                <c:pt idx="6421">
                  <c:v>41862</c:v>
                </c:pt>
                <c:pt idx="6422">
                  <c:v>41863</c:v>
                </c:pt>
                <c:pt idx="6423">
                  <c:v>41864</c:v>
                </c:pt>
                <c:pt idx="6424">
                  <c:v>41865</c:v>
                </c:pt>
                <c:pt idx="6425">
                  <c:v>41866</c:v>
                </c:pt>
                <c:pt idx="6426">
                  <c:v>41869</c:v>
                </c:pt>
                <c:pt idx="6427">
                  <c:v>41870</c:v>
                </c:pt>
                <c:pt idx="6428">
                  <c:v>41871</c:v>
                </c:pt>
                <c:pt idx="6429">
                  <c:v>41872</c:v>
                </c:pt>
                <c:pt idx="6430">
                  <c:v>41873</c:v>
                </c:pt>
                <c:pt idx="6431">
                  <c:v>41876</c:v>
                </c:pt>
                <c:pt idx="6432">
                  <c:v>41877</c:v>
                </c:pt>
                <c:pt idx="6433">
                  <c:v>41878</c:v>
                </c:pt>
                <c:pt idx="6434">
                  <c:v>41879</c:v>
                </c:pt>
                <c:pt idx="6435">
                  <c:v>41880</c:v>
                </c:pt>
                <c:pt idx="6436">
                  <c:v>41883</c:v>
                </c:pt>
                <c:pt idx="6437">
                  <c:v>41884</c:v>
                </c:pt>
                <c:pt idx="6438">
                  <c:v>41885</c:v>
                </c:pt>
                <c:pt idx="6439">
                  <c:v>41886</c:v>
                </c:pt>
                <c:pt idx="6440">
                  <c:v>41887</c:v>
                </c:pt>
                <c:pt idx="6441">
                  <c:v>41890</c:v>
                </c:pt>
                <c:pt idx="6442">
                  <c:v>41891</c:v>
                </c:pt>
                <c:pt idx="6443">
                  <c:v>41892</c:v>
                </c:pt>
                <c:pt idx="6444">
                  <c:v>41893</c:v>
                </c:pt>
                <c:pt idx="6445">
                  <c:v>41894</c:v>
                </c:pt>
                <c:pt idx="6446">
                  <c:v>41897</c:v>
                </c:pt>
                <c:pt idx="6447">
                  <c:v>41898</c:v>
                </c:pt>
                <c:pt idx="6448">
                  <c:v>41899</c:v>
                </c:pt>
                <c:pt idx="6449">
                  <c:v>41900</c:v>
                </c:pt>
                <c:pt idx="6450">
                  <c:v>41901</c:v>
                </c:pt>
                <c:pt idx="6451">
                  <c:v>41904</c:v>
                </c:pt>
                <c:pt idx="6452">
                  <c:v>41905</c:v>
                </c:pt>
                <c:pt idx="6453">
                  <c:v>41906</c:v>
                </c:pt>
                <c:pt idx="6454">
                  <c:v>41907</c:v>
                </c:pt>
                <c:pt idx="6455">
                  <c:v>41908</c:v>
                </c:pt>
                <c:pt idx="6456">
                  <c:v>41911</c:v>
                </c:pt>
                <c:pt idx="6457">
                  <c:v>41912</c:v>
                </c:pt>
                <c:pt idx="6458">
                  <c:v>41913</c:v>
                </c:pt>
                <c:pt idx="6459">
                  <c:v>41914</c:v>
                </c:pt>
                <c:pt idx="6460">
                  <c:v>41915</c:v>
                </c:pt>
                <c:pt idx="6461">
                  <c:v>41918</c:v>
                </c:pt>
                <c:pt idx="6462">
                  <c:v>41919</c:v>
                </c:pt>
                <c:pt idx="6463">
                  <c:v>41920</c:v>
                </c:pt>
                <c:pt idx="6464">
                  <c:v>41921</c:v>
                </c:pt>
                <c:pt idx="6465">
                  <c:v>41922</c:v>
                </c:pt>
                <c:pt idx="6466">
                  <c:v>41925</c:v>
                </c:pt>
                <c:pt idx="6467">
                  <c:v>41926</c:v>
                </c:pt>
                <c:pt idx="6468">
                  <c:v>41927</c:v>
                </c:pt>
                <c:pt idx="6469">
                  <c:v>41928</c:v>
                </c:pt>
                <c:pt idx="6470">
                  <c:v>41929</c:v>
                </c:pt>
                <c:pt idx="6471">
                  <c:v>41932</c:v>
                </c:pt>
                <c:pt idx="6472">
                  <c:v>41933</c:v>
                </c:pt>
                <c:pt idx="6473">
                  <c:v>41934</c:v>
                </c:pt>
                <c:pt idx="6474">
                  <c:v>41935</c:v>
                </c:pt>
                <c:pt idx="6475">
                  <c:v>41936</c:v>
                </c:pt>
                <c:pt idx="6476">
                  <c:v>41939</c:v>
                </c:pt>
                <c:pt idx="6477">
                  <c:v>41940</c:v>
                </c:pt>
                <c:pt idx="6478">
                  <c:v>41941</c:v>
                </c:pt>
                <c:pt idx="6479">
                  <c:v>41942</c:v>
                </c:pt>
                <c:pt idx="6480">
                  <c:v>41943</c:v>
                </c:pt>
                <c:pt idx="6481">
                  <c:v>41946</c:v>
                </c:pt>
                <c:pt idx="6482">
                  <c:v>41947</c:v>
                </c:pt>
                <c:pt idx="6483">
                  <c:v>41948</c:v>
                </c:pt>
                <c:pt idx="6484">
                  <c:v>41949</c:v>
                </c:pt>
                <c:pt idx="6485">
                  <c:v>41950</c:v>
                </c:pt>
                <c:pt idx="6486">
                  <c:v>41953</c:v>
                </c:pt>
                <c:pt idx="6487">
                  <c:v>41954</c:v>
                </c:pt>
                <c:pt idx="6488">
                  <c:v>41955</c:v>
                </c:pt>
                <c:pt idx="6489">
                  <c:v>41956</c:v>
                </c:pt>
                <c:pt idx="6490">
                  <c:v>41957</c:v>
                </c:pt>
                <c:pt idx="6491">
                  <c:v>41960</c:v>
                </c:pt>
                <c:pt idx="6492">
                  <c:v>41961</c:v>
                </c:pt>
                <c:pt idx="6493">
                  <c:v>41962</c:v>
                </c:pt>
                <c:pt idx="6494">
                  <c:v>41963</c:v>
                </c:pt>
                <c:pt idx="6495">
                  <c:v>41964</c:v>
                </c:pt>
                <c:pt idx="6496">
                  <c:v>41967</c:v>
                </c:pt>
                <c:pt idx="6497">
                  <c:v>41968</c:v>
                </c:pt>
                <c:pt idx="6498">
                  <c:v>41969</c:v>
                </c:pt>
                <c:pt idx="6499">
                  <c:v>41970</c:v>
                </c:pt>
                <c:pt idx="6500">
                  <c:v>41971</c:v>
                </c:pt>
                <c:pt idx="6501">
                  <c:v>41974</c:v>
                </c:pt>
                <c:pt idx="6502">
                  <c:v>41975</c:v>
                </c:pt>
                <c:pt idx="6503">
                  <c:v>41976</c:v>
                </c:pt>
                <c:pt idx="6504">
                  <c:v>41977</c:v>
                </c:pt>
                <c:pt idx="6505">
                  <c:v>41978</c:v>
                </c:pt>
                <c:pt idx="6506">
                  <c:v>41981</c:v>
                </c:pt>
                <c:pt idx="6507">
                  <c:v>41982</c:v>
                </c:pt>
                <c:pt idx="6508">
                  <c:v>41983</c:v>
                </c:pt>
                <c:pt idx="6509">
                  <c:v>41984</c:v>
                </c:pt>
                <c:pt idx="6510">
                  <c:v>41985</c:v>
                </c:pt>
                <c:pt idx="6511">
                  <c:v>41988</c:v>
                </c:pt>
                <c:pt idx="6512">
                  <c:v>41989</c:v>
                </c:pt>
                <c:pt idx="6513">
                  <c:v>41990</c:v>
                </c:pt>
                <c:pt idx="6514">
                  <c:v>41991</c:v>
                </c:pt>
                <c:pt idx="6515">
                  <c:v>41992</c:v>
                </c:pt>
                <c:pt idx="6516">
                  <c:v>41995</c:v>
                </c:pt>
                <c:pt idx="6517">
                  <c:v>41996</c:v>
                </c:pt>
                <c:pt idx="6518">
                  <c:v>41997</c:v>
                </c:pt>
                <c:pt idx="6519">
                  <c:v>41998</c:v>
                </c:pt>
                <c:pt idx="6520">
                  <c:v>41999</c:v>
                </c:pt>
                <c:pt idx="6521">
                  <c:v>42002</c:v>
                </c:pt>
                <c:pt idx="6522">
                  <c:v>42003</c:v>
                </c:pt>
                <c:pt idx="6523">
                  <c:v>42004</c:v>
                </c:pt>
                <c:pt idx="6524">
                  <c:v>42005</c:v>
                </c:pt>
                <c:pt idx="6525">
                  <c:v>42006</c:v>
                </c:pt>
                <c:pt idx="6526">
                  <c:v>42009</c:v>
                </c:pt>
                <c:pt idx="6527">
                  <c:v>42010</c:v>
                </c:pt>
                <c:pt idx="6528">
                  <c:v>42011</c:v>
                </c:pt>
                <c:pt idx="6529">
                  <c:v>42012</c:v>
                </c:pt>
                <c:pt idx="6530">
                  <c:v>42013</c:v>
                </c:pt>
                <c:pt idx="6531">
                  <c:v>42016</c:v>
                </c:pt>
                <c:pt idx="6532">
                  <c:v>42017</c:v>
                </c:pt>
                <c:pt idx="6533">
                  <c:v>42018</c:v>
                </c:pt>
                <c:pt idx="6534">
                  <c:v>42019</c:v>
                </c:pt>
                <c:pt idx="6535">
                  <c:v>42020</c:v>
                </c:pt>
                <c:pt idx="6536">
                  <c:v>42023</c:v>
                </c:pt>
                <c:pt idx="6537">
                  <c:v>42024</c:v>
                </c:pt>
                <c:pt idx="6538">
                  <c:v>42025</c:v>
                </c:pt>
                <c:pt idx="6539">
                  <c:v>42026</c:v>
                </c:pt>
                <c:pt idx="6540">
                  <c:v>42027</c:v>
                </c:pt>
                <c:pt idx="6541">
                  <c:v>42030</c:v>
                </c:pt>
                <c:pt idx="6542">
                  <c:v>42031</c:v>
                </c:pt>
                <c:pt idx="6543">
                  <c:v>42032</c:v>
                </c:pt>
                <c:pt idx="6544">
                  <c:v>42033</c:v>
                </c:pt>
                <c:pt idx="6545">
                  <c:v>42034</c:v>
                </c:pt>
                <c:pt idx="6546">
                  <c:v>42037</c:v>
                </c:pt>
                <c:pt idx="6547">
                  <c:v>42038</c:v>
                </c:pt>
                <c:pt idx="6548">
                  <c:v>42039</c:v>
                </c:pt>
                <c:pt idx="6549">
                  <c:v>42040</c:v>
                </c:pt>
                <c:pt idx="6550">
                  <c:v>42041</c:v>
                </c:pt>
                <c:pt idx="6551">
                  <c:v>42044</c:v>
                </c:pt>
                <c:pt idx="6552">
                  <c:v>42045</c:v>
                </c:pt>
                <c:pt idx="6553">
                  <c:v>42046</c:v>
                </c:pt>
                <c:pt idx="6554">
                  <c:v>42047</c:v>
                </c:pt>
                <c:pt idx="6555">
                  <c:v>42048</c:v>
                </c:pt>
                <c:pt idx="6556">
                  <c:v>42051</c:v>
                </c:pt>
                <c:pt idx="6557">
                  <c:v>42052</c:v>
                </c:pt>
                <c:pt idx="6558">
                  <c:v>42053</c:v>
                </c:pt>
                <c:pt idx="6559">
                  <c:v>42054</c:v>
                </c:pt>
                <c:pt idx="6560">
                  <c:v>42055</c:v>
                </c:pt>
                <c:pt idx="6561">
                  <c:v>42058</c:v>
                </c:pt>
                <c:pt idx="6562">
                  <c:v>42059</c:v>
                </c:pt>
                <c:pt idx="6563">
                  <c:v>42060</c:v>
                </c:pt>
                <c:pt idx="6564">
                  <c:v>42061</c:v>
                </c:pt>
                <c:pt idx="6565">
                  <c:v>42062</c:v>
                </c:pt>
                <c:pt idx="6566">
                  <c:v>42065</c:v>
                </c:pt>
                <c:pt idx="6567">
                  <c:v>42066</c:v>
                </c:pt>
                <c:pt idx="6568">
                  <c:v>42067</c:v>
                </c:pt>
                <c:pt idx="6569">
                  <c:v>42068</c:v>
                </c:pt>
                <c:pt idx="6570">
                  <c:v>42069</c:v>
                </c:pt>
                <c:pt idx="6571">
                  <c:v>42072</c:v>
                </c:pt>
                <c:pt idx="6572">
                  <c:v>42073</c:v>
                </c:pt>
                <c:pt idx="6573">
                  <c:v>42074</c:v>
                </c:pt>
                <c:pt idx="6574">
                  <c:v>42075</c:v>
                </c:pt>
                <c:pt idx="6575">
                  <c:v>42076</c:v>
                </c:pt>
                <c:pt idx="6576">
                  <c:v>42079</c:v>
                </c:pt>
                <c:pt idx="6577">
                  <c:v>42080</c:v>
                </c:pt>
                <c:pt idx="6578">
                  <c:v>42081</c:v>
                </c:pt>
                <c:pt idx="6579">
                  <c:v>42082</c:v>
                </c:pt>
                <c:pt idx="6580">
                  <c:v>42083</c:v>
                </c:pt>
                <c:pt idx="6581">
                  <c:v>42086</c:v>
                </c:pt>
                <c:pt idx="6582">
                  <c:v>42087</c:v>
                </c:pt>
                <c:pt idx="6583">
                  <c:v>42088</c:v>
                </c:pt>
                <c:pt idx="6584">
                  <c:v>42089</c:v>
                </c:pt>
                <c:pt idx="6585">
                  <c:v>42090</c:v>
                </c:pt>
                <c:pt idx="6586">
                  <c:v>42093</c:v>
                </c:pt>
                <c:pt idx="6587">
                  <c:v>42094</c:v>
                </c:pt>
                <c:pt idx="6588">
                  <c:v>42095</c:v>
                </c:pt>
                <c:pt idx="6589">
                  <c:v>42096</c:v>
                </c:pt>
                <c:pt idx="6590">
                  <c:v>42097</c:v>
                </c:pt>
                <c:pt idx="6591">
                  <c:v>42100</c:v>
                </c:pt>
                <c:pt idx="6592">
                  <c:v>42101</c:v>
                </c:pt>
                <c:pt idx="6593">
                  <c:v>42102</c:v>
                </c:pt>
                <c:pt idx="6594">
                  <c:v>42103</c:v>
                </c:pt>
                <c:pt idx="6595">
                  <c:v>42104</c:v>
                </c:pt>
                <c:pt idx="6596">
                  <c:v>42107</c:v>
                </c:pt>
                <c:pt idx="6597">
                  <c:v>42108</c:v>
                </c:pt>
                <c:pt idx="6598">
                  <c:v>42109</c:v>
                </c:pt>
                <c:pt idx="6599">
                  <c:v>42110</c:v>
                </c:pt>
                <c:pt idx="6600">
                  <c:v>42111</c:v>
                </c:pt>
                <c:pt idx="6601">
                  <c:v>42114</c:v>
                </c:pt>
                <c:pt idx="6602">
                  <c:v>42115</c:v>
                </c:pt>
                <c:pt idx="6603">
                  <c:v>42116</c:v>
                </c:pt>
                <c:pt idx="6604">
                  <c:v>42117</c:v>
                </c:pt>
                <c:pt idx="6605">
                  <c:v>42118</c:v>
                </c:pt>
                <c:pt idx="6606">
                  <c:v>42121</c:v>
                </c:pt>
                <c:pt idx="6607">
                  <c:v>42122</c:v>
                </c:pt>
                <c:pt idx="6608">
                  <c:v>42123</c:v>
                </c:pt>
                <c:pt idx="6609">
                  <c:v>42124</c:v>
                </c:pt>
                <c:pt idx="6610">
                  <c:v>42125</c:v>
                </c:pt>
                <c:pt idx="6611">
                  <c:v>42128</c:v>
                </c:pt>
                <c:pt idx="6612">
                  <c:v>42129</c:v>
                </c:pt>
                <c:pt idx="6613">
                  <c:v>42130</c:v>
                </c:pt>
                <c:pt idx="6614">
                  <c:v>42131</c:v>
                </c:pt>
                <c:pt idx="6615">
                  <c:v>42132</c:v>
                </c:pt>
                <c:pt idx="6616">
                  <c:v>42135</c:v>
                </c:pt>
                <c:pt idx="6617">
                  <c:v>42136</c:v>
                </c:pt>
                <c:pt idx="6618">
                  <c:v>42137</c:v>
                </c:pt>
                <c:pt idx="6619">
                  <c:v>42138</c:v>
                </c:pt>
                <c:pt idx="6620">
                  <c:v>42139</c:v>
                </c:pt>
                <c:pt idx="6621">
                  <c:v>42142</c:v>
                </c:pt>
                <c:pt idx="6622">
                  <c:v>42143</c:v>
                </c:pt>
                <c:pt idx="6623">
                  <c:v>42144</c:v>
                </c:pt>
                <c:pt idx="6624">
                  <c:v>42145</c:v>
                </c:pt>
                <c:pt idx="6625">
                  <c:v>42146</c:v>
                </c:pt>
                <c:pt idx="6626">
                  <c:v>42149</c:v>
                </c:pt>
                <c:pt idx="6627">
                  <c:v>42150</c:v>
                </c:pt>
                <c:pt idx="6628">
                  <c:v>42151</c:v>
                </c:pt>
                <c:pt idx="6629">
                  <c:v>42152</c:v>
                </c:pt>
                <c:pt idx="6630">
                  <c:v>42153</c:v>
                </c:pt>
                <c:pt idx="6631">
                  <c:v>42156</c:v>
                </c:pt>
                <c:pt idx="6632">
                  <c:v>42157</c:v>
                </c:pt>
                <c:pt idx="6633">
                  <c:v>42158</c:v>
                </c:pt>
                <c:pt idx="6634">
                  <c:v>42159</c:v>
                </c:pt>
                <c:pt idx="6635">
                  <c:v>42160</c:v>
                </c:pt>
                <c:pt idx="6636">
                  <c:v>42163</c:v>
                </c:pt>
                <c:pt idx="6637">
                  <c:v>42164</c:v>
                </c:pt>
                <c:pt idx="6638">
                  <c:v>42165</c:v>
                </c:pt>
                <c:pt idx="6639">
                  <c:v>42166</c:v>
                </c:pt>
                <c:pt idx="6640">
                  <c:v>42167</c:v>
                </c:pt>
                <c:pt idx="6641">
                  <c:v>42170</c:v>
                </c:pt>
                <c:pt idx="6642">
                  <c:v>42171</c:v>
                </c:pt>
                <c:pt idx="6643">
                  <c:v>42172</c:v>
                </c:pt>
                <c:pt idx="6644">
                  <c:v>42173</c:v>
                </c:pt>
                <c:pt idx="6645">
                  <c:v>42174</c:v>
                </c:pt>
                <c:pt idx="6646">
                  <c:v>42177</c:v>
                </c:pt>
                <c:pt idx="6647">
                  <c:v>42178</c:v>
                </c:pt>
                <c:pt idx="6648">
                  <c:v>42179</c:v>
                </c:pt>
                <c:pt idx="6649">
                  <c:v>42180</c:v>
                </c:pt>
                <c:pt idx="6650">
                  <c:v>42181</c:v>
                </c:pt>
                <c:pt idx="6651">
                  <c:v>42184</c:v>
                </c:pt>
                <c:pt idx="6652">
                  <c:v>42185</c:v>
                </c:pt>
                <c:pt idx="6653">
                  <c:v>42186</c:v>
                </c:pt>
                <c:pt idx="6654">
                  <c:v>42187</c:v>
                </c:pt>
                <c:pt idx="6655">
                  <c:v>42188</c:v>
                </c:pt>
                <c:pt idx="6656">
                  <c:v>42191</c:v>
                </c:pt>
                <c:pt idx="6657">
                  <c:v>42192</c:v>
                </c:pt>
                <c:pt idx="6658">
                  <c:v>42193</c:v>
                </c:pt>
                <c:pt idx="6659">
                  <c:v>42194</c:v>
                </c:pt>
                <c:pt idx="6660">
                  <c:v>42195</c:v>
                </c:pt>
                <c:pt idx="6661">
                  <c:v>42198</c:v>
                </c:pt>
                <c:pt idx="6662">
                  <c:v>42199</c:v>
                </c:pt>
                <c:pt idx="6663">
                  <c:v>42200</c:v>
                </c:pt>
                <c:pt idx="6664">
                  <c:v>42201</c:v>
                </c:pt>
                <c:pt idx="6665">
                  <c:v>42202</c:v>
                </c:pt>
                <c:pt idx="6666">
                  <c:v>42205</c:v>
                </c:pt>
                <c:pt idx="6667">
                  <c:v>42206</c:v>
                </c:pt>
                <c:pt idx="6668">
                  <c:v>42207</c:v>
                </c:pt>
                <c:pt idx="6669">
                  <c:v>42208</c:v>
                </c:pt>
                <c:pt idx="6670">
                  <c:v>42209</c:v>
                </c:pt>
                <c:pt idx="6671">
                  <c:v>42212</c:v>
                </c:pt>
                <c:pt idx="6672">
                  <c:v>42213</c:v>
                </c:pt>
                <c:pt idx="6673">
                  <c:v>42214</c:v>
                </c:pt>
                <c:pt idx="6674">
                  <c:v>42215</c:v>
                </c:pt>
                <c:pt idx="6675">
                  <c:v>42216</c:v>
                </c:pt>
                <c:pt idx="6676">
                  <c:v>42219</c:v>
                </c:pt>
                <c:pt idx="6677">
                  <c:v>42220</c:v>
                </c:pt>
                <c:pt idx="6678">
                  <c:v>42221</c:v>
                </c:pt>
                <c:pt idx="6679">
                  <c:v>42222</c:v>
                </c:pt>
                <c:pt idx="6680">
                  <c:v>42223</c:v>
                </c:pt>
                <c:pt idx="6681">
                  <c:v>42226</c:v>
                </c:pt>
                <c:pt idx="6682">
                  <c:v>42227</c:v>
                </c:pt>
                <c:pt idx="6683">
                  <c:v>42228</c:v>
                </c:pt>
                <c:pt idx="6684">
                  <c:v>42229</c:v>
                </c:pt>
                <c:pt idx="6685">
                  <c:v>42230</c:v>
                </c:pt>
                <c:pt idx="6686">
                  <c:v>42233</c:v>
                </c:pt>
                <c:pt idx="6687">
                  <c:v>42234</c:v>
                </c:pt>
                <c:pt idx="6688">
                  <c:v>42235</c:v>
                </c:pt>
                <c:pt idx="6689">
                  <c:v>42236</c:v>
                </c:pt>
                <c:pt idx="6690">
                  <c:v>42237</c:v>
                </c:pt>
                <c:pt idx="6691">
                  <c:v>42240</c:v>
                </c:pt>
                <c:pt idx="6692">
                  <c:v>42241</c:v>
                </c:pt>
                <c:pt idx="6693">
                  <c:v>42242</c:v>
                </c:pt>
                <c:pt idx="6694">
                  <c:v>42243</c:v>
                </c:pt>
                <c:pt idx="6695">
                  <c:v>42244</c:v>
                </c:pt>
                <c:pt idx="6696">
                  <c:v>42247</c:v>
                </c:pt>
                <c:pt idx="6697">
                  <c:v>42248</c:v>
                </c:pt>
                <c:pt idx="6698">
                  <c:v>42249</c:v>
                </c:pt>
                <c:pt idx="6699">
                  <c:v>42250</c:v>
                </c:pt>
                <c:pt idx="6700">
                  <c:v>42251</c:v>
                </c:pt>
                <c:pt idx="6701">
                  <c:v>42254</c:v>
                </c:pt>
                <c:pt idx="6702">
                  <c:v>42255</c:v>
                </c:pt>
                <c:pt idx="6703">
                  <c:v>42256</c:v>
                </c:pt>
                <c:pt idx="6704">
                  <c:v>42257</c:v>
                </c:pt>
                <c:pt idx="6705">
                  <c:v>42258</c:v>
                </c:pt>
                <c:pt idx="6706">
                  <c:v>42261</c:v>
                </c:pt>
                <c:pt idx="6707">
                  <c:v>42262</c:v>
                </c:pt>
                <c:pt idx="6708">
                  <c:v>42263</c:v>
                </c:pt>
                <c:pt idx="6709">
                  <c:v>42264</c:v>
                </c:pt>
                <c:pt idx="6710">
                  <c:v>42265</c:v>
                </c:pt>
                <c:pt idx="6711">
                  <c:v>42268</c:v>
                </c:pt>
                <c:pt idx="6712">
                  <c:v>42269</c:v>
                </c:pt>
                <c:pt idx="6713">
                  <c:v>42270</c:v>
                </c:pt>
                <c:pt idx="6714">
                  <c:v>42271</c:v>
                </c:pt>
                <c:pt idx="6715">
                  <c:v>42272</c:v>
                </c:pt>
                <c:pt idx="6716">
                  <c:v>42275</c:v>
                </c:pt>
                <c:pt idx="6717">
                  <c:v>42276</c:v>
                </c:pt>
                <c:pt idx="6718">
                  <c:v>42277</c:v>
                </c:pt>
                <c:pt idx="6719">
                  <c:v>42278</c:v>
                </c:pt>
                <c:pt idx="6720">
                  <c:v>42279</c:v>
                </c:pt>
                <c:pt idx="6721">
                  <c:v>42282</c:v>
                </c:pt>
                <c:pt idx="6722">
                  <c:v>42283</c:v>
                </c:pt>
                <c:pt idx="6723">
                  <c:v>42284</c:v>
                </c:pt>
                <c:pt idx="6724">
                  <c:v>42285</c:v>
                </c:pt>
                <c:pt idx="6725">
                  <c:v>42286</c:v>
                </c:pt>
                <c:pt idx="6726">
                  <c:v>42289</c:v>
                </c:pt>
                <c:pt idx="6727">
                  <c:v>42290</c:v>
                </c:pt>
                <c:pt idx="6728">
                  <c:v>42291</c:v>
                </c:pt>
                <c:pt idx="6729">
                  <c:v>42292</c:v>
                </c:pt>
                <c:pt idx="6730">
                  <c:v>42293</c:v>
                </c:pt>
                <c:pt idx="6731">
                  <c:v>42296</c:v>
                </c:pt>
                <c:pt idx="6732">
                  <c:v>42297</c:v>
                </c:pt>
                <c:pt idx="6733">
                  <c:v>42298</c:v>
                </c:pt>
                <c:pt idx="6734">
                  <c:v>42299</c:v>
                </c:pt>
                <c:pt idx="6735">
                  <c:v>42300</c:v>
                </c:pt>
                <c:pt idx="6736">
                  <c:v>42303</c:v>
                </c:pt>
                <c:pt idx="6737">
                  <c:v>42304</c:v>
                </c:pt>
                <c:pt idx="6738">
                  <c:v>42305</c:v>
                </c:pt>
                <c:pt idx="6739">
                  <c:v>42306</c:v>
                </c:pt>
                <c:pt idx="6740">
                  <c:v>42307</c:v>
                </c:pt>
                <c:pt idx="6741">
                  <c:v>42310</c:v>
                </c:pt>
                <c:pt idx="6742">
                  <c:v>42311</c:v>
                </c:pt>
                <c:pt idx="6743">
                  <c:v>42312</c:v>
                </c:pt>
                <c:pt idx="6744">
                  <c:v>42313</c:v>
                </c:pt>
                <c:pt idx="6745">
                  <c:v>42314</c:v>
                </c:pt>
                <c:pt idx="6746">
                  <c:v>42317</c:v>
                </c:pt>
                <c:pt idx="6747">
                  <c:v>42318</c:v>
                </c:pt>
                <c:pt idx="6748">
                  <c:v>42319</c:v>
                </c:pt>
                <c:pt idx="6749">
                  <c:v>42320</c:v>
                </c:pt>
                <c:pt idx="6750">
                  <c:v>42321</c:v>
                </c:pt>
                <c:pt idx="6751">
                  <c:v>42324</c:v>
                </c:pt>
                <c:pt idx="6752">
                  <c:v>42325</c:v>
                </c:pt>
                <c:pt idx="6753">
                  <c:v>42326</c:v>
                </c:pt>
                <c:pt idx="6754">
                  <c:v>42327</c:v>
                </c:pt>
                <c:pt idx="6755">
                  <c:v>42328</c:v>
                </c:pt>
                <c:pt idx="6756">
                  <c:v>42331</c:v>
                </c:pt>
                <c:pt idx="6757">
                  <c:v>42332</c:v>
                </c:pt>
                <c:pt idx="6758">
                  <c:v>42333</c:v>
                </c:pt>
                <c:pt idx="6759">
                  <c:v>42334</c:v>
                </c:pt>
                <c:pt idx="6760">
                  <c:v>42335</c:v>
                </c:pt>
                <c:pt idx="6761">
                  <c:v>42338</c:v>
                </c:pt>
                <c:pt idx="6762">
                  <c:v>42339</c:v>
                </c:pt>
                <c:pt idx="6763">
                  <c:v>42340</c:v>
                </c:pt>
                <c:pt idx="6764">
                  <c:v>42341</c:v>
                </c:pt>
                <c:pt idx="6765">
                  <c:v>42342</c:v>
                </c:pt>
                <c:pt idx="6766">
                  <c:v>42345</c:v>
                </c:pt>
                <c:pt idx="6767">
                  <c:v>42346</c:v>
                </c:pt>
                <c:pt idx="6768">
                  <c:v>42347</c:v>
                </c:pt>
                <c:pt idx="6769">
                  <c:v>42348</c:v>
                </c:pt>
                <c:pt idx="6770">
                  <c:v>42349</c:v>
                </c:pt>
                <c:pt idx="6771">
                  <c:v>42352</c:v>
                </c:pt>
                <c:pt idx="6772">
                  <c:v>42353</c:v>
                </c:pt>
                <c:pt idx="6773">
                  <c:v>42354</c:v>
                </c:pt>
                <c:pt idx="6774">
                  <c:v>42355</c:v>
                </c:pt>
                <c:pt idx="6775">
                  <c:v>42356</c:v>
                </c:pt>
                <c:pt idx="6776">
                  <c:v>42359</c:v>
                </c:pt>
                <c:pt idx="6777">
                  <c:v>42360</c:v>
                </c:pt>
                <c:pt idx="6778">
                  <c:v>42361</c:v>
                </c:pt>
                <c:pt idx="6779">
                  <c:v>42362</c:v>
                </c:pt>
                <c:pt idx="6780">
                  <c:v>42363</c:v>
                </c:pt>
                <c:pt idx="6781">
                  <c:v>42366</c:v>
                </c:pt>
                <c:pt idx="6782">
                  <c:v>42367</c:v>
                </c:pt>
                <c:pt idx="6783">
                  <c:v>42368</c:v>
                </c:pt>
                <c:pt idx="6784">
                  <c:v>42369</c:v>
                </c:pt>
                <c:pt idx="6785">
                  <c:v>42370</c:v>
                </c:pt>
                <c:pt idx="6786">
                  <c:v>42373</c:v>
                </c:pt>
                <c:pt idx="6787">
                  <c:v>42374</c:v>
                </c:pt>
                <c:pt idx="6788">
                  <c:v>42375</c:v>
                </c:pt>
                <c:pt idx="6789">
                  <c:v>42376</c:v>
                </c:pt>
                <c:pt idx="6790">
                  <c:v>42377</c:v>
                </c:pt>
                <c:pt idx="6791">
                  <c:v>42380</c:v>
                </c:pt>
                <c:pt idx="6792">
                  <c:v>42381</c:v>
                </c:pt>
                <c:pt idx="6793">
                  <c:v>42382</c:v>
                </c:pt>
                <c:pt idx="6794">
                  <c:v>42383</c:v>
                </c:pt>
                <c:pt idx="6795">
                  <c:v>42384</c:v>
                </c:pt>
                <c:pt idx="6796">
                  <c:v>42387</c:v>
                </c:pt>
                <c:pt idx="6797">
                  <c:v>42388</c:v>
                </c:pt>
                <c:pt idx="6798">
                  <c:v>42389</c:v>
                </c:pt>
                <c:pt idx="6799">
                  <c:v>42390</c:v>
                </c:pt>
                <c:pt idx="6800">
                  <c:v>42391</c:v>
                </c:pt>
                <c:pt idx="6801">
                  <c:v>42394</c:v>
                </c:pt>
                <c:pt idx="6802">
                  <c:v>42395</c:v>
                </c:pt>
                <c:pt idx="6803">
                  <c:v>42396</c:v>
                </c:pt>
                <c:pt idx="6804">
                  <c:v>42397</c:v>
                </c:pt>
                <c:pt idx="6805">
                  <c:v>42398</c:v>
                </c:pt>
                <c:pt idx="6806">
                  <c:v>42401</c:v>
                </c:pt>
                <c:pt idx="6807">
                  <c:v>42402</c:v>
                </c:pt>
                <c:pt idx="6808">
                  <c:v>42403</c:v>
                </c:pt>
                <c:pt idx="6809">
                  <c:v>42404</c:v>
                </c:pt>
                <c:pt idx="6810">
                  <c:v>42405</c:v>
                </c:pt>
                <c:pt idx="6811">
                  <c:v>42408</c:v>
                </c:pt>
                <c:pt idx="6812">
                  <c:v>42409</c:v>
                </c:pt>
                <c:pt idx="6813">
                  <c:v>42410</c:v>
                </c:pt>
                <c:pt idx="6814">
                  <c:v>42411</c:v>
                </c:pt>
                <c:pt idx="6815">
                  <c:v>42412</c:v>
                </c:pt>
                <c:pt idx="6816">
                  <c:v>42415</c:v>
                </c:pt>
                <c:pt idx="6817">
                  <c:v>42416</c:v>
                </c:pt>
                <c:pt idx="6818">
                  <c:v>42417</c:v>
                </c:pt>
                <c:pt idx="6819">
                  <c:v>42418</c:v>
                </c:pt>
                <c:pt idx="6820">
                  <c:v>42419</c:v>
                </c:pt>
                <c:pt idx="6821">
                  <c:v>42422</c:v>
                </c:pt>
                <c:pt idx="6822">
                  <c:v>42423</c:v>
                </c:pt>
                <c:pt idx="6823">
                  <c:v>42424</c:v>
                </c:pt>
                <c:pt idx="6824">
                  <c:v>42425</c:v>
                </c:pt>
                <c:pt idx="6825">
                  <c:v>42426</c:v>
                </c:pt>
                <c:pt idx="6826">
                  <c:v>42429</c:v>
                </c:pt>
                <c:pt idx="6827">
                  <c:v>42430</c:v>
                </c:pt>
                <c:pt idx="6828">
                  <c:v>42431</c:v>
                </c:pt>
                <c:pt idx="6829">
                  <c:v>42432</c:v>
                </c:pt>
                <c:pt idx="6830">
                  <c:v>42433</c:v>
                </c:pt>
                <c:pt idx="6831">
                  <c:v>42436</c:v>
                </c:pt>
                <c:pt idx="6832">
                  <c:v>42437</c:v>
                </c:pt>
                <c:pt idx="6833">
                  <c:v>42438</c:v>
                </c:pt>
                <c:pt idx="6834">
                  <c:v>42439</c:v>
                </c:pt>
                <c:pt idx="6835">
                  <c:v>42440</c:v>
                </c:pt>
                <c:pt idx="6836">
                  <c:v>42443</c:v>
                </c:pt>
                <c:pt idx="6837">
                  <c:v>42444</c:v>
                </c:pt>
                <c:pt idx="6838">
                  <c:v>42445</c:v>
                </c:pt>
                <c:pt idx="6839">
                  <c:v>42446</c:v>
                </c:pt>
                <c:pt idx="6840">
                  <c:v>42447</c:v>
                </c:pt>
                <c:pt idx="6841">
                  <c:v>42450</c:v>
                </c:pt>
                <c:pt idx="6842">
                  <c:v>42451</c:v>
                </c:pt>
                <c:pt idx="6843">
                  <c:v>42452</c:v>
                </c:pt>
                <c:pt idx="6844">
                  <c:v>42453</c:v>
                </c:pt>
                <c:pt idx="6845">
                  <c:v>42454</c:v>
                </c:pt>
                <c:pt idx="6846">
                  <c:v>42457</c:v>
                </c:pt>
                <c:pt idx="6847">
                  <c:v>42458</c:v>
                </c:pt>
                <c:pt idx="6848">
                  <c:v>42459</c:v>
                </c:pt>
                <c:pt idx="6849">
                  <c:v>42460</c:v>
                </c:pt>
                <c:pt idx="6850">
                  <c:v>42461</c:v>
                </c:pt>
                <c:pt idx="6851">
                  <c:v>42464</c:v>
                </c:pt>
                <c:pt idx="6852">
                  <c:v>42465</c:v>
                </c:pt>
                <c:pt idx="6853">
                  <c:v>42466</c:v>
                </c:pt>
                <c:pt idx="6854">
                  <c:v>42467</c:v>
                </c:pt>
                <c:pt idx="6855">
                  <c:v>42468</c:v>
                </c:pt>
                <c:pt idx="6856">
                  <c:v>42471</c:v>
                </c:pt>
                <c:pt idx="6857">
                  <c:v>42472</c:v>
                </c:pt>
                <c:pt idx="6858">
                  <c:v>42473</c:v>
                </c:pt>
                <c:pt idx="6859">
                  <c:v>42474</c:v>
                </c:pt>
                <c:pt idx="6860">
                  <c:v>42475</c:v>
                </c:pt>
                <c:pt idx="6861">
                  <c:v>42478</c:v>
                </c:pt>
                <c:pt idx="6862">
                  <c:v>42479</c:v>
                </c:pt>
                <c:pt idx="6863">
                  <c:v>42480</c:v>
                </c:pt>
                <c:pt idx="6864">
                  <c:v>42481</c:v>
                </c:pt>
                <c:pt idx="6865">
                  <c:v>42482</c:v>
                </c:pt>
                <c:pt idx="6866">
                  <c:v>42485</c:v>
                </c:pt>
                <c:pt idx="6867">
                  <c:v>42486</c:v>
                </c:pt>
                <c:pt idx="6868">
                  <c:v>42487</c:v>
                </c:pt>
                <c:pt idx="6869">
                  <c:v>42488</c:v>
                </c:pt>
                <c:pt idx="6870">
                  <c:v>42489</c:v>
                </c:pt>
                <c:pt idx="6871">
                  <c:v>42492</c:v>
                </c:pt>
                <c:pt idx="6872">
                  <c:v>42493</c:v>
                </c:pt>
                <c:pt idx="6873">
                  <c:v>42494</c:v>
                </c:pt>
                <c:pt idx="6874">
                  <c:v>42495</c:v>
                </c:pt>
                <c:pt idx="6875">
                  <c:v>42496</c:v>
                </c:pt>
                <c:pt idx="6876">
                  <c:v>42499</c:v>
                </c:pt>
                <c:pt idx="6877">
                  <c:v>42500</c:v>
                </c:pt>
                <c:pt idx="6878">
                  <c:v>42501</c:v>
                </c:pt>
                <c:pt idx="6879">
                  <c:v>42502</c:v>
                </c:pt>
                <c:pt idx="6880">
                  <c:v>42503</c:v>
                </c:pt>
                <c:pt idx="6881">
                  <c:v>42506</c:v>
                </c:pt>
                <c:pt idx="6882">
                  <c:v>42507</c:v>
                </c:pt>
                <c:pt idx="6883">
                  <c:v>42508</c:v>
                </c:pt>
                <c:pt idx="6884">
                  <c:v>42509</c:v>
                </c:pt>
                <c:pt idx="6885">
                  <c:v>42510</c:v>
                </c:pt>
                <c:pt idx="6886">
                  <c:v>42513</c:v>
                </c:pt>
                <c:pt idx="6887">
                  <c:v>42514</c:v>
                </c:pt>
                <c:pt idx="6888">
                  <c:v>42515</c:v>
                </c:pt>
                <c:pt idx="6889">
                  <c:v>42516</c:v>
                </c:pt>
                <c:pt idx="6890">
                  <c:v>42517</c:v>
                </c:pt>
                <c:pt idx="6891">
                  <c:v>42520</c:v>
                </c:pt>
                <c:pt idx="6892">
                  <c:v>42521</c:v>
                </c:pt>
                <c:pt idx="6893">
                  <c:v>42522</c:v>
                </c:pt>
                <c:pt idx="6894">
                  <c:v>42523</c:v>
                </c:pt>
                <c:pt idx="6895">
                  <c:v>42524</c:v>
                </c:pt>
                <c:pt idx="6896">
                  <c:v>42527</c:v>
                </c:pt>
                <c:pt idx="6897">
                  <c:v>42528</c:v>
                </c:pt>
                <c:pt idx="6898">
                  <c:v>42529</c:v>
                </c:pt>
                <c:pt idx="6899">
                  <c:v>42530</c:v>
                </c:pt>
                <c:pt idx="6900">
                  <c:v>42531</c:v>
                </c:pt>
                <c:pt idx="6901">
                  <c:v>42534</c:v>
                </c:pt>
                <c:pt idx="6902">
                  <c:v>42535</c:v>
                </c:pt>
                <c:pt idx="6903">
                  <c:v>42536</c:v>
                </c:pt>
                <c:pt idx="6904">
                  <c:v>42537</c:v>
                </c:pt>
                <c:pt idx="6905">
                  <c:v>42538</c:v>
                </c:pt>
                <c:pt idx="6906">
                  <c:v>42541</c:v>
                </c:pt>
                <c:pt idx="6907">
                  <c:v>42542</c:v>
                </c:pt>
                <c:pt idx="6908">
                  <c:v>42543</c:v>
                </c:pt>
                <c:pt idx="6909">
                  <c:v>42544</c:v>
                </c:pt>
                <c:pt idx="6910">
                  <c:v>42545</c:v>
                </c:pt>
                <c:pt idx="6911">
                  <c:v>42548</c:v>
                </c:pt>
                <c:pt idx="6912">
                  <c:v>42549</c:v>
                </c:pt>
                <c:pt idx="6913">
                  <c:v>42550</c:v>
                </c:pt>
                <c:pt idx="6914">
                  <c:v>42551</c:v>
                </c:pt>
                <c:pt idx="6915">
                  <c:v>42552</c:v>
                </c:pt>
                <c:pt idx="6916">
                  <c:v>42555</c:v>
                </c:pt>
                <c:pt idx="6917">
                  <c:v>42556</c:v>
                </c:pt>
                <c:pt idx="6918">
                  <c:v>42557</c:v>
                </c:pt>
                <c:pt idx="6919">
                  <c:v>42558</c:v>
                </c:pt>
                <c:pt idx="6920">
                  <c:v>42559</c:v>
                </c:pt>
                <c:pt idx="6921">
                  <c:v>42562</c:v>
                </c:pt>
                <c:pt idx="6922">
                  <c:v>42563</c:v>
                </c:pt>
                <c:pt idx="6923">
                  <c:v>42564</c:v>
                </c:pt>
                <c:pt idx="6924">
                  <c:v>42565</c:v>
                </c:pt>
                <c:pt idx="6925">
                  <c:v>42566</c:v>
                </c:pt>
                <c:pt idx="6926">
                  <c:v>42569</c:v>
                </c:pt>
                <c:pt idx="6927">
                  <c:v>42570</c:v>
                </c:pt>
                <c:pt idx="6928">
                  <c:v>42571</c:v>
                </c:pt>
                <c:pt idx="6929">
                  <c:v>42572</c:v>
                </c:pt>
                <c:pt idx="6930">
                  <c:v>42573</c:v>
                </c:pt>
                <c:pt idx="6931">
                  <c:v>42576</c:v>
                </c:pt>
                <c:pt idx="6932">
                  <c:v>42577</c:v>
                </c:pt>
                <c:pt idx="6933">
                  <c:v>42578</c:v>
                </c:pt>
                <c:pt idx="6934">
                  <c:v>42579</c:v>
                </c:pt>
                <c:pt idx="6935">
                  <c:v>42580</c:v>
                </c:pt>
                <c:pt idx="6936">
                  <c:v>42583</c:v>
                </c:pt>
                <c:pt idx="6937">
                  <c:v>42584</c:v>
                </c:pt>
                <c:pt idx="6938">
                  <c:v>42585</c:v>
                </c:pt>
                <c:pt idx="6939">
                  <c:v>42586</c:v>
                </c:pt>
                <c:pt idx="6940">
                  <c:v>42587</c:v>
                </c:pt>
                <c:pt idx="6941">
                  <c:v>42590</c:v>
                </c:pt>
                <c:pt idx="6942">
                  <c:v>42591</c:v>
                </c:pt>
                <c:pt idx="6943">
                  <c:v>42592</c:v>
                </c:pt>
                <c:pt idx="6944">
                  <c:v>42593</c:v>
                </c:pt>
                <c:pt idx="6945">
                  <c:v>42594</c:v>
                </c:pt>
                <c:pt idx="6946">
                  <c:v>42597</c:v>
                </c:pt>
                <c:pt idx="6947">
                  <c:v>42598</c:v>
                </c:pt>
                <c:pt idx="6948">
                  <c:v>42599</c:v>
                </c:pt>
                <c:pt idx="6949">
                  <c:v>42600</c:v>
                </c:pt>
                <c:pt idx="6950">
                  <c:v>42601</c:v>
                </c:pt>
                <c:pt idx="6951">
                  <c:v>42604</c:v>
                </c:pt>
                <c:pt idx="6952">
                  <c:v>42605</c:v>
                </c:pt>
                <c:pt idx="6953">
                  <c:v>42606</c:v>
                </c:pt>
                <c:pt idx="6954">
                  <c:v>42607</c:v>
                </c:pt>
                <c:pt idx="6955">
                  <c:v>42608</c:v>
                </c:pt>
                <c:pt idx="6956">
                  <c:v>42611</c:v>
                </c:pt>
                <c:pt idx="6957">
                  <c:v>42612</c:v>
                </c:pt>
                <c:pt idx="6958">
                  <c:v>42613</c:v>
                </c:pt>
                <c:pt idx="6959">
                  <c:v>42614</c:v>
                </c:pt>
                <c:pt idx="6960">
                  <c:v>42615</c:v>
                </c:pt>
                <c:pt idx="6961">
                  <c:v>42618</c:v>
                </c:pt>
                <c:pt idx="6962">
                  <c:v>42619</c:v>
                </c:pt>
                <c:pt idx="6963">
                  <c:v>42620</c:v>
                </c:pt>
                <c:pt idx="6964">
                  <c:v>42621</c:v>
                </c:pt>
                <c:pt idx="6965">
                  <c:v>42622</c:v>
                </c:pt>
                <c:pt idx="6966">
                  <c:v>42625</c:v>
                </c:pt>
                <c:pt idx="6967">
                  <c:v>42626</c:v>
                </c:pt>
                <c:pt idx="6968">
                  <c:v>42627</c:v>
                </c:pt>
                <c:pt idx="6969">
                  <c:v>42628</c:v>
                </c:pt>
                <c:pt idx="6970">
                  <c:v>42629</c:v>
                </c:pt>
                <c:pt idx="6971">
                  <c:v>42632</c:v>
                </c:pt>
                <c:pt idx="6972">
                  <c:v>42633</c:v>
                </c:pt>
                <c:pt idx="6973">
                  <c:v>42634</c:v>
                </c:pt>
                <c:pt idx="6974">
                  <c:v>42635</c:v>
                </c:pt>
                <c:pt idx="6975">
                  <c:v>42636</c:v>
                </c:pt>
                <c:pt idx="6976">
                  <c:v>42639</c:v>
                </c:pt>
                <c:pt idx="6977">
                  <c:v>42640</c:v>
                </c:pt>
                <c:pt idx="6978">
                  <c:v>42641</c:v>
                </c:pt>
                <c:pt idx="6979">
                  <c:v>42642</c:v>
                </c:pt>
                <c:pt idx="6980">
                  <c:v>42643</c:v>
                </c:pt>
                <c:pt idx="6981">
                  <c:v>42646</c:v>
                </c:pt>
                <c:pt idx="6982">
                  <c:v>42647</c:v>
                </c:pt>
                <c:pt idx="6983">
                  <c:v>42648</c:v>
                </c:pt>
                <c:pt idx="6984">
                  <c:v>42649</c:v>
                </c:pt>
                <c:pt idx="6985">
                  <c:v>42650</c:v>
                </c:pt>
                <c:pt idx="6986">
                  <c:v>42653</c:v>
                </c:pt>
                <c:pt idx="6987">
                  <c:v>42654</c:v>
                </c:pt>
                <c:pt idx="6988">
                  <c:v>42655</c:v>
                </c:pt>
                <c:pt idx="6989">
                  <c:v>42656</c:v>
                </c:pt>
                <c:pt idx="6990">
                  <c:v>42657</c:v>
                </c:pt>
                <c:pt idx="6991">
                  <c:v>42660</c:v>
                </c:pt>
                <c:pt idx="6992">
                  <c:v>42661</c:v>
                </c:pt>
                <c:pt idx="6993">
                  <c:v>42662</c:v>
                </c:pt>
                <c:pt idx="6994">
                  <c:v>42663</c:v>
                </c:pt>
                <c:pt idx="6995">
                  <c:v>42664</c:v>
                </c:pt>
                <c:pt idx="6996">
                  <c:v>42667</c:v>
                </c:pt>
                <c:pt idx="6997">
                  <c:v>42668</c:v>
                </c:pt>
                <c:pt idx="6998">
                  <c:v>42669</c:v>
                </c:pt>
                <c:pt idx="6999">
                  <c:v>42670</c:v>
                </c:pt>
                <c:pt idx="7000">
                  <c:v>42671</c:v>
                </c:pt>
                <c:pt idx="7001">
                  <c:v>42674</c:v>
                </c:pt>
                <c:pt idx="7002">
                  <c:v>42675</c:v>
                </c:pt>
                <c:pt idx="7003">
                  <c:v>42676</c:v>
                </c:pt>
                <c:pt idx="7004">
                  <c:v>42677</c:v>
                </c:pt>
                <c:pt idx="7005">
                  <c:v>42678</c:v>
                </c:pt>
                <c:pt idx="7006">
                  <c:v>42681</c:v>
                </c:pt>
                <c:pt idx="7007">
                  <c:v>42682</c:v>
                </c:pt>
                <c:pt idx="7008">
                  <c:v>42683</c:v>
                </c:pt>
                <c:pt idx="7009">
                  <c:v>42684</c:v>
                </c:pt>
                <c:pt idx="7010">
                  <c:v>42685</c:v>
                </c:pt>
                <c:pt idx="7011">
                  <c:v>42688</c:v>
                </c:pt>
                <c:pt idx="7012">
                  <c:v>42689</c:v>
                </c:pt>
                <c:pt idx="7013">
                  <c:v>42690</c:v>
                </c:pt>
                <c:pt idx="7014">
                  <c:v>42691</c:v>
                </c:pt>
                <c:pt idx="7015">
                  <c:v>42692</c:v>
                </c:pt>
                <c:pt idx="7016">
                  <c:v>42695</c:v>
                </c:pt>
                <c:pt idx="7017">
                  <c:v>42696</c:v>
                </c:pt>
                <c:pt idx="7018">
                  <c:v>42697</c:v>
                </c:pt>
                <c:pt idx="7019">
                  <c:v>42698</c:v>
                </c:pt>
                <c:pt idx="7020">
                  <c:v>42699</c:v>
                </c:pt>
                <c:pt idx="7021">
                  <c:v>42702</c:v>
                </c:pt>
                <c:pt idx="7022">
                  <c:v>42703</c:v>
                </c:pt>
                <c:pt idx="7023">
                  <c:v>42704</c:v>
                </c:pt>
                <c:pt idx="7024">
                  <c:v>42705</c:v>
                </c:pt>
                <c:pt idx="7025">
                  <c:v>42706</c:v>
                </c:pt>
                <c:pt idx="7026">
                  <c:v>42709</c:v>
                </c:pt>
                <c:pt idx="7027">
                  <c:v>42710</c:v>
                </c:pt>
                <c:pt idx="7028">
                  <c:v>42711</c:v>
                </c:pt>
                <c:pt idx="7029">
                  <c:v>42712</c:v>
                </c:pt>
                <c:pt idx="7030">
                  <c:v>42713</c:v>
                </c:pt>
                <c:pt idx="7031">
                  <c:v>42716</c:v>
                </c:pt>
                <c:pt idx="7032">
                  <c:v>42717</c:v>
                </c:pt>
                <c:pt idx="7033">
                  <c:v>42718</c:v>
                </c:pt>
                <c:pt idx="7034">
                  <c:v>42719</c:v>
                </c:pt>
                <c:pt idx="7035">
                  <c:v>42720</c:v>
                </c:pt>
                <c:pt idx="7036">
                  <c:v>42723</c:v>
                </c:pt>
                <c:pt idx="7037">
                  <c:v>42724</c:v>
                </c:pt>
                <c:pt idx="7038">
                  <c:v>42725</c:v>
                </c:pt>
                <c:pt idx="7039">
                  <c:v>42726</c:v>
                </c:pt>
                <c:pt idx="7040">
                  <c:v>42727</c:v>
                </c:pt>
                <c:pt idx="7041">
                  <c:v>42730</c:v>
                </c:pt>
                <c:pt idx="7042">
                  <c:v>42731</c:v>
                </c:pt>
                <c:pt idx="7043">
                  <c:v>42732</c:v>
                </c:pt>
                <c:pt idx="7044">
                  <c:v>42733</c:v>
                </c:pt>
                <c:pt idx="7045">
                  <c:v>42734</c:v>
                </c:pt>
                <c:pt idx="7046">
                  <c:v>42737</c:v>
                </c:pt>
                <c:pt idx="7047">
                  <c:v>42738</c:v>
                </c:pt>
                <c:pt idx="7048">
                  <c:v>42739</c:v>
                </c:pt>
                <c:pt idx="7049">
                  <c:v>42740</c:v>
                </c:pt>
                <c:pt idx="7050">
                  <c:v>42741</c:v>
                </c:pt>
                <c:pt idx="7051">
                  <c:v>42744</c:v>
                </c:pt>
                <c:pt idx="7052">
                  <c:v>42745</c:v>
                </c:pt>
                <c:pt idx="7053">
                  <c:v>42746</c:v>
                </c:pt>
                <c:pt idx="7054">
                  <c:v>42747</c:v>
                </c:pt>
                <c:pt idx="7055">
                  <c:v>42748</c:v>
                </c:pt>
                <c:pt idx="7056">
                  <c:v>42751</c:v>
                </c:pt>
                <c:pt idx="7057">
                  <c:v>42752</c:v>
                </c:pt>
                <c:pt idx="7058">
                  <c:v>42753</c:v>
                </c:pt>
                <c:pt idx="7059">
                  <c:v>42754</c:v>
                </c:pt>
                <c:pt idx="7060">
                  <c:v>42755</c:v>
                </c:pt>
                <c:pt idx="7061">
                  <c:v>42758</c:v>
                </c:pt>
                <c:pt idx="7062">
                  <c:v>42759</c:v>
                </c:pt>
                <c:pt idx="7063">
                  <c:v>42760</c:v>
                </c:pt>
                <c:pt idx="7064">
                  <c:v>42761</c:v>
                </c:pt>
                <c:pt idx="7065">
                  <c:v>42762</c:v>
                </c:pt>
                <c:pt idx="7066">
                  <c:v>42765</c:v>
                </c:pt>
                <c:pt idx="7067">
                  <c:v>42766</c:v>
                </c:pt>
                <c:pt idx="7068">
                  <c:v>42767</c:v>
                </c:pt>
                <c:pt idx="7069">
                  <c:v>42768</c:v>
                </c:pt>
                <c:pt idx="7070">
                  <c:v>42769</c:v>
                </c:pt>
                <c:pt idx="7071">
                  <c:v>42772</c:v>
                </c:pt>
                <c:pt idx="7072">
                  <c:v>42773</c:v>
                </c:pt>
                <c:pt idx="7073">
                  <c:v>42774</c:v>
                </c:pt>
                <c:pt idx="7074">
                  <c:v>42775</c:v>
                </c:pt>
                <c:pt idx="7075">
                  <c:v>42776</c:v>
                </c:pt>
                <c:pt idx="7076">
                  <c:v>42779</c:v>
                </c:pt>
                <c:pt idx="7077">
                  <c:v>42780</c:v>
                </c:pt>
                <c:pt idx="7078">
                  <c:v>42781</c:v>
                </c:pt>
                <c:pt idx="7079">
                  <c:v>42782</c:v>
                </c:pt>
                <c:pt idx="7080">
                  <c:v>42783</c:v>
                </c:pt>
                <c:pt idx="7081">
                  <c:v>42786</c:v>
                </c:pt>
                <c:pt idx="7082">
                  <c:v>42787</c:v>
                </c:pt>
                <c:pt idx="7083">
                  <c:v>42788</c:v>
                </c:pt>
                <c:pt idx="7084">
                  <c:v>42789</c:v>
                </c:pt>
                <c:pt idx="7085">
                  <c:v>42790</c:v>
                </c:pt>
                <c:pt idx="7086">
                  <c:v>42793</c:v>
                </c:pt>
                <c:pt idx="7087">
                  <c:v>42794</c:v>
                </c:pt>
                <c:pt idx="7088">
                  <c:v>42795</c:v>
                </c:pt>
                <c:pt idx="7089">
                  <c:v>42796</c:v>
                </c:pt>
                <c:pt idx="7090">
                  <c:v>42797</c:v>
                </c:pt>
                <c:pt idx="7091">
                  <c:v>42800</c:v>
                </c:pt>
                <c:pt idx="7092">
                  <c:v>42801</c:v>
                </c:pt>
                <c:pt idx="7093">
                  <c:v>42802</c:v>
                </c:pt>
                <c:pt idx="7094">
                  <c:v>42803</c:v>
                </c:pt>
                <c:pt idx="7095">
                  <c:v>42804</c:v>
                </c:pt>
                <c:pt idx="7096">
                  <c:v>42807</c:v>
                </c:pt>
                <c:pt idx="7097">
                  <c:v>42808</c:v>
                </c:pt>
                <c:pt idx="7098">
                  <c:v>42809</c:v>
                </c:pt>
                <c:pt idx="7099">
                  <c:v>42810</c:v>
                </c:pt>
                <c:pt idx="7100">
                  <c:v>42811</c:v>
                </c:pt>
                <c:pt idx="7101">
                  <c:v>42814</c:v>
                </c:pt>
                <c:pt idx="7102">
                  <c:v>42815</c:v>
                </c:pt>
                <c:pt idx="7103">
                  <c:v>42816</c:v>
                </c:pt>
                <c:pt idx="7104">
                  <c:v>42817</c:v>
                </c:pt>
                <c:pt idx="7105">
                  <c:v>42818</c:v>
                </c:pt>
                <c:pt idx="7106">
                  <c:v>42821</c:v>
                </c:pt>
                <c:pt idx="7107">
                  <c:v>42822</c:v>
                </c:pt>
                <c:pt idx="7108">
                  <c:v>42823</c:v>
                </c:pt>
                <c:pt idx="7109">
                  <c:v>42824</c:v>
                </c:pt>
                <c:pt idx="7110">
                  <c:v>42825</c:v>
                </c:pt>
                <c:pt idx="7111">
                  <c:v>42828</c:v>
                </c:pt>
                <c:pt idx="7112">
                  <c:v>42829</c:v>
                </c:pt>
                <c:pt idx="7113">
                  <c:v>42830</c:v>
                </c:pt>
                <c:pt idx="7114">
                  <c:v>42831</c:v>
                </c:pt>
                <c:pt idx="7115">
                  <c:v>42832</c:v>
                </c:pt>
                <c:pt idx="7116">
                  <c:v>42835</c:v>
                </c:pt>
                <c:pt idx="7117">
                  <c:v>42836</c:v>
                </c:pt>
                <c:pt idx="7118">
                  <c:v>42837</c:v>
                </c:pt>
                <c:pt idx="7119">
                  <c:v>42838</c:v>
                </c:pt>
                <c:pt idx="7120">
                  <c:v>42839</c:v>
                </c:pt>
                <c:pt idx="7121">
                  <c:v>42842</c:v>
                </c:pt>
                <c:pt idx="7122">
                  <c:v>42843</c:v>
                </c:pt>
                <c:pt idx="7123">
                  <c:v>42844</c:v>
                </c:pt>
                <c:pt idx="7124">
                  <c:v>42845</c:v>
                </c:pt>
                <c:pt idx="7125">
                  <c:v>42846</c:v>
                </c:pt>
                <c:pt idx="7126">
                  <c:v>42849</c:v>
                </c:pt>
                <c:pt idx="7127">
                  <c:v>42850</c:v>
                </c:pt>
                <c:pt idx="7128">
                  <c:v>42851</c:v>
                </c:pt>
                <c:pt idx="7129">
                  <c:v>42852</c:v>
                </c:pt>
                <c:pt idx="7130">
                  <c:v>42853</c:v>
                </c:pt>
                <c:pt idx="7131">
                  <c:v>42856</c:v>
                </c:pt>
                <c:pt idx="7132">
                  <c:v>42857</c:v>
                </c:pt>
                <c:pt idx="7133">
                  <c:v>42858</c:v>
                </c:pt>
                <c:pt idx="7134">
                  <c:v>42859</c:v>
                </c:pt>
                <c:pt idx="7135">
                  <c:v>42860</c:v>
                </c:pt>
                <c:pt idx="7136">
                  <c:v>42863</c:v>
                </c:pt>
                <c:pt idx="7137">
                  <c:v>42864</c:v>
                </c:pt>
                <c:pt idx="7138">
                  <c:v>42865</c:v>
                </c:pt>
                <c:pt idx="7139">
                  <c:v>42866</c:v>
                </c:pt>
                <c:pt idx="7140">
                  <c:v>42867</c:v>
                </c:pt>
                <c:pt idx="7141">
                  <c:v>42870</c:v>
                </c:pt>
                <c:pt idx="7142">
                  <c:v>42871</c:v>
                </c:pt>
                <c:pt idx="7143">
                  <c:v>42872</c:v>
                </c:pt>
                <c:pt idx="7144">
                  <c:v>42873</c:v>
                </c:pt>
                <c:pt idx="7145">
                  <c:v>42874</c:v>
                </c:pt>
                <c:pt idx="7146">
                  <c:v>42877</c:v>
                </c:pt>
                <c:pt idx="7147">
                  <c:v>42878</c:v>
                </c:pt>
                <c:pt idx="7148">
                  <c:v>42879</c:v>
                </c:pt>
                <c:pt idx="7149">
                  <c:v>42880</c:v>
                </c:pt>
                <c:pt idx="7150">
                  <c:v>42881</c:v>
                </c:pt>
                <c:pt idx="7151">
                  <c:v>42884</c:v>
                </c:pt>
                <c:pt idx="7152">
                  <c:v>42885</c:v>
                </c:pt>
                <c:pt idx="7153">
                  <c:v>42886</c:v>
                </c:pt>
                <c:pt idx="7154">
                  <c:v>42887</c:v>
                </c:pt>
                <c:pt idx="7155">
                  <c:v>42888</c:v>
                </c:pt>
                <c:pt idx="7156">
                  <c:v>42891</c:v>
                </c:pt>
                <c:pt idx="7157">
                  <c:v>42892</c:v>
                </c:pt>
                <c:pt idx="7158">
                  <c:v>42893</c:v>
                </c:pt>
                <c:pt idx="7159">
                  <c:v>42894</c:v>
                </c:pt>
                <c:pt idx="7160">
                  <c:v>42895</c:v>
                </c:pt>
                <c:pt idx="7161">
                  <c:v>42898</c:v>
                </c:pt>
                <c:pt idx="7162">
                  <c:v>42899</c:v>
                </c:pt>
                <c:pt idx="7163">
                  <c:v>42900</c:v>
                </c:pt>
                <c:pt idx="7164">
                  <c:v>42901</c:v>
                </c:pt>
                <c:pt idx="7165">
                  <c:v>42902</c:v>
                </c:pt>
                <c:pt idx="7166">
                  <c:v>42905</c:v>
                </c:pt>
                <c:pt idx="7167">
                  <c:v>42906</c:v>
                </c:pt>
                <c:pt idx="7168">
                  <c:v>42907</c:v>
                </c:pt>
                <c:pt idx="7169">
                  <c:v>42908</c:v>
                </c:pt>
                <c:pt idx="7170">
                  <c:v>42909</c:v>
                </c:pt>
                <c:pt idx="7171">
                  <c:v>42912</c:v>
                </c:pt>
                <c:pt idx="7172">
                  <c:v>42913</c:v>
                </c:pt>
                <c:pt idx="7173">
                  <c:v>42914</c:v>
                </c:pt>
                <c:pt idx="7174">
                  <c:v>42915</c:v>
                </c:pt>
                <c:pt idx="7175">
                  <c:v>42916</c:v>
                </c:pt>
                <c:pt idx="7176">
                  <c:v>42919</c:v>
                </c:pt>
                <c:pt idx="7177">
                  <c:v>42920</c:v>
                </c:pt>
                <c:pt idx="7178">
                  <c:v>42921</c:v>
                </c:pt>
                <c:pt idx="7179">
                  <c:v>42922</c:v>
                </c:pt>
                <c:pt idx="7180">
                  <c:v>42923</c:v>
                </c:pt>
                <c:pt idx="7181">
                  <c:v>42926</c:v>
                </c:pt>
                <c:pt idx="7182">
                  <c:v>42927</c:v>
                </c:pt>
                <c:pt idx="7183">
                  <c:v>42928</c:v>
                </c:pt>
                <c:pt idx="7184">
                  <c:v>42929</c:v>
                </c:pt>
                <c:pt idx="7185">
                  <c:v>42930</c:v>
                </c:pt>
                <c:pt idx="7186">
                  <c:v>42933</c:v>
                </c:pt>
                <c:pt idx="7187">
                  <c:v>42934</c:v>
                </c:pt>
                <c:pt idx="7188">
                  <c:v>42935</c:v>
                </c:pt>
                <c:pt idx="7189">
                  <c:v>42936</c:v>
                </c:pt>
                <c:pt idx="7190">
                  <c:v>42937</c:v>
                </c:pt>
                <c:pt idx="7191">
                  <c:v>42940</c:v>
                </c:pt>
                <c:pt idx="7192">
                  <c:v>42941</c:v>
                </c:pt>
                <c:pt idx="7193">
                  <c:v>42942</c:v>
                </c:pt>
                <c:pt idx="7194">
                  <c:v>42943</c:v>
                </c:pt>
                <c:pt idx="7195">
                  <c:v>42944</c:v>
                </c:pt>
                <c:pt idx="7196">
                  <c:v>42947</c:v>
                </c:pt>
                <c:pt idx="7197">
                  <c:v>42948</c:v>
                </c:pt>
                <c:pt idx="7198">
                  <c:v>42949</c:v>
                </c:pt>
                <c:pt idx="7199">
                  <c:v>42950</c:v>
                </c:pt>
                <c:pt idx="7200">
                  <c:v>42951</c:v>
                </c:pt>
                <c:pt idx="7201">
                  <c:v>42954</c:v>
                </c:pt>
                <c:pt idx="7202">
                  <c:v>42955</c:v>
                </c:pt>
                <c:pt idx="7203">
                  <c:v>42956</c:v>
                </c:pt>
                <c:pt idx="7204">
                  <c:v>42957</c:v>
                </c:pt>
                <c:pt idx="7205">
                  <c:v>42958</c:v>
                </c:pt>
                <c:pt idx="7206">
                  <c:v>42961</c:v>
                </c:pt>
                <c:pt idx="7207">
                  <c:v>42962</c:v>
                </c:pt>
                <c:pt idx="7208">
                  <c:v>42963</c:v>
                </c:pt>
                <c:pt idx="7209">
                  <c:v>42964</c:v>
                </c:pt>
                <c:pt idx="7210">
                  <c:v>42965</c:v>
                </c:pt>
                <c:pt idx="7211">
                  <c:v>42968</c:v>
                </c:pt>
                <c:pt idx="7212">
                  <c:v>42969</c:v>
                </c:pt>
                <c:pt idx="7213">
                  <c:v>42970</c:v>
                </c:pt>
                <c:pt idx="7214">
                  <c:v>42971</c:v>
                </c:pt>
                <c:pt idx="7215">
                  <c:v>42972</c:v>
                </c:pt>
                <c:pt idx="7216">
                  <c:v>42975</c:v>
                </c:pt>
                <c:pt idx="7217">
                  <c:v>42976</c:v>
                </c:pt>
                <c:pt idx="7218">
                  <c:v>42977</c:v>
                </c:pt>
                <c:pt idx="7219">
                  <c:v>42978</c:v>
                </c:pt>
                <c:pt idx="7220">
                  <c:v>42979</c:v>
                </c:pt>
                <c:pt idx="7221">
                  <c:v>42982</c:v>
                </c:pt>
                <c:pt idx="7222">
                  <c:v>42983</c:v>
                </c:pt>
                <c:pt idx="7223">
                  <c:v>42984</c:v>
                </c:pt>
                <c:pt idx="7224">
                  <c:v>42985</c:v>
                </c:pt>
                <c:pt idx="7225">
                  <c:v>42986</c:v>
                </c:pt>
                <c:pt idx="7226">
                  <c:v>42989</c:v>
                </c:pt>
                <c:pt idx="7227">
                  <c:v>42990</c:v>
                </c:pt>
                <c:pt idx="7228">
                  <c:v>42991</c:v>
                </c:pt>
                <c:pt idx="7229">
                  <c:v>42992</c:v>
                </c:pt>
                <c:pt idx="7230">
                  <c:v>42993</c:v>
                </c:pt>
                <c:pt idx="7231">
                  <c:v>42996</c:v>
                </c:pt>
                <c:pt idx="7232">
                  <c:v>42997</c:v>
                </c:pt>
                <c:pt idx="7233">
                  <c:v>42998</c:v>
                </c:pt>
                <c:pt idx="7234">
                  <c:v>42999</c:v>
                </c:pt>
                <c:pt idx="7235">
                  <c:v>43000</c:v>
                </c:pt>
                <c:pt idx="7236">
                  <c:v>43003</c:v>
                </c:pt>
                <c:pt idx="7237">
                  <c:v>43004</c:v>
                </c:pt>
                <c:pt idx="7238">
                  <c:v>43005</c:v>
                </c:pt>
                <c:pt idx="7239">
                  <c:v>43006</c:v>
                </c:pt>
                <c:pt idx="7240">
                  <c:v>43007</c:v>
                </c:pt>
                <c:pt idx="7241">
                  <c:v>43010</c:v>
                </c:pt>
                <c:pt idx="7242">
                  <c:v>43011</c:v>
                </c:pt>
                <c:pt idx="7243">
                  <c:v>43012</c:v>
                </c:pt>
                <c:pt idx="7244">
                  <c:v>43013</c:v>
                </c:pt>
                <c:pt idx="7245">
                  <c:v>43014</c:v>
                </c:pt>
                <c:pt idx="7246">
                  <c:v>43017</c:v>
                </c:pt>
                <c:pt idx="7247">
                  <c:v>43018</c:v>
                </c:pt>
                <c:pt idx="7248">
                  <c:v>43019</c:v>
                </c:pt>
                <c:pt idx="7249">
                  <c:v>43020</c:v>
                </c:pt>
                <c:pt idx="7250">
                  <c:v>43021</c:v>
                </c:pt>
                <c:pt idx="7251">
                  <c:v>43024</c:v>
                </c:pt>
                <c:pt idx="7252">
                  <c:v>43025</c:v>
                </c:pt>
                <c:pt idx="7253">
                  <c:v>43026</c:v>
                </c:pt>
                <c:pt idx="7254">
                  <c:v>43027</c:v>
                </c:pt>
                <c:pt idx="7255">
                  <c:v>43028</c:v>
                </c:pt>
                <c:pt idx="7256">
                  <c:v>43031</c:v>
                </c:pt>
                <c:pt idx="7257">
                  <c:v>43032</c:v>
                </c:pt>
                <c:pt idx="7258">
                  <c:v>43033</c:v>
                </c:pt>
                <c:pt idx="7259">
                  <c:v>43034</c:v>
                </c:pt>
                <c:pt idx="7260">
                  <c:v>43035</c:v>
                </c:pt>
                <c:pt idx="7261">
                  <c:v>43038</c:v>
                </c:pt>
                <c:pt idx="7262">
                  <c:v>43039</c:v>
                </c:pt>
                <c:pt idx="7263">
                  <c:v>43040</c:v>
                </c:pt>
                <c:pt idx="7264">
                  <c:v>43041</c:v>
                </c:pt>
                <c:pt idx="7265">
                  <c:v>43042</c:v>
                </c:pt>
                <c:pt idx="7266">
                  <c:v>43045</c:v>
                </c:pt>
                <c:pt idx="7267">
                  <c:v>43046</c:v>
                </c:pt>
                <c:pt idx="7268">
                  <c:v>43047</c:v>
                </c:pt>
                <c:pt idx="7269">
                  <c:v>43048</c:v>
                </c:pt>
                <c:pt idx="7270">
                  <c:v>43049</c:v>
                </c:pt>
                <c:pt idx="7271">
                  <c:v>43052</c:v>
                </c:pt>
                <c:pt idx="7272">
                  <c:v>43053</c:v>
                </c:pt>
                <c:pt idx="7273">
                  <c:v>43054</c:v>
                </c:pt>
                <c:pt idx="7274">
                  <c:v>43055</c:v>
                </c:pt>
                <c:pt idx="7275">
                  <c:v>43056</c:v>
                </c:pt>
                <c:pt idx="7276">
                  <c:v>43059</c:v>
                </c:pt>
                <c:pt idx="7277">
                  <c:v>43060</c:v>
                </c:pt>
                <c:pt idx="7278">
                  <c:v>43061</c:v>
                </c:pt>
                <c:pt idx="7279">
                  <c:v>43062</c:v>
                </c:pt>
                <c:pt idx="7280">
                  <c:v>43063</c:v>
                </c:pt>
                <c:pt idx="7281">
                  <c:v>43066</c:v>
                </c:pt>
                <c:pt idx="7282">
                  <c:v>43067</c:v>
                </c:pt>
                <c:pt idx="7283">
                  <c:v>43068</c:v>
                </c:pt>
                <c:pt idx="7284">
                  <c:v>43069</c:v>
                </c:pt>
                <c:pt idx="7285">
                  <c:v>43070</c:v>
                </c:pt>
                <c:pt idx="7286">
                  <c:v>43073</c:v>
                </c:pt>
                <c:pt idx="7287">
                  <c:v>43074</c:v>
                </c:pt>
                <c:pt idx="7288">
                  <c:v>43075</c:v>
                </c:pt>
                <c:pt idx="7289">
                  <c:v>43076</c:v>
                </c:pt>
                <c:pt idx="7290">
                  <c:v>43077</c:v>
                </c:pt>
                <c:pt idx="7291">
                  <c:v>43080</c:v>
                </c:pt>
                <c:pt idx="7292">
                  <c:v>43081</c:v>
                </c:pt>
                <c:pt idx="7293">
                  <c:v>43082</c:v>
                </c:pt>
                <c:pt idx="7294">
                  <c:v>43083</c:v>
                </c:pt>
                <c:pt idx="7295">
                  <c:v>43084</c:v>
                </c:pt>
                <c:pt idx="7296">
                  <c:v>43087</c:v>
                </c:pt>
                <c:pt idx="7297">
                  <c:v>43088</c:v>
                </c:pt>
                <c:pt idx="7298">
                  <c:v>43089</c:v>
                </c:pt>
                <c:pt idx="7299">
                  <c:v>43090</c:v>
                </c:pt>
                <c:pt idx="7300">
                  <c:v>43091</c:v>
                </c:pt>
                <c:pt idx="7301">
                  <c:v>43094</c:v>
                </c:pt>
                <c:pt idx="7302">
                  <c:v>43095</c:v>
                </c:pt>
                <c:pt idx="7303">
                  <c:v>43096</c:v>
                </c:pt>
                <c:pt idx="7304">
                  <c:v>43097</c:v>
                </c:pt>
                <c:pt idx="7305">
                  <c:v>43098</c:v>
                </c:pt>
                <c:pt idx="7306">
                  <c:v>43101</c:v>
                </c:pt>
                <c:pt idx="7307">
                  <c:v>43102</c:v>
                </c:pt>
                <c:pt idx="7308">
                  <c:v>43103</c:v>
                </c:pt>
                <c:pt idx="7309">
                  <c:v>43104</c:v>
                </c:pt>
                <c:pt idx="7310">
                  <c:v>43105</c:v>
                </c:pt>
                <c:pt idx="7311">
                  <c:v>43108</c:v>
                </c:pt>
                <c:pt idx="7312">
                  <c:v>43109</c:v>
                </c:pt>
                <c:pt idx="7313">
                  <c:v>43110</c:v>
                </c:pt>
                <c:pt idx="7314">
                  <c:v>43111</c:v>
                </c:pt>
                <c:pt idx="7315">
                  <c:v>43112</c:v>
                </c:pt>
                <c:pt idx="7316">
                  <c:v>43115</c:v>
                </c:pt>
                <c:pt idx="7317">
                  <c:v>43116</c:v>
                </c:pt>
                <c:pt idx="7318">
                  <c:v>43117</c:v>
                </c:pt>
                <c:pt idx="7319">
                  <c:v>43118</c:v>
                </c:pt>
                <c:pt idx="7320">
                  <c:v>43119</c:v>
                </c:pt>
                <c:pt idx="7321">
                  <c:v>43122</c:v>
                </c:pt>
                <c:pt idx="7322">
                  <c:v>43123</c:v>
                </c:pt>
                <c:pt idx="7323">
                  <c:v>43124</c:v>
                </c:pt>
                <c:pt idx="7324">
                  <c:v>43125</c:v>
                </c:pt>
                <c:pt idx="7325">
                  <c:v>43126</c:v>
                </c:pt>
                <c:pt idx="7326">
                  <c:v>43129</c:v>
                </c:pt>
                <c:pt idx="7327">
                  <c:v>43130</c:v>
                </c:pt>
                <c:pt idx="7328">
                  <c:v>43131</c:v>
                </c:pt>
                <c:pt idx="7329">
                  <c:v>43132</c:v>
                </c:pt>
                <c:pt idx="7330">
                  <c:v>43133</c:v>
                </c:pt>
                <c:pt idx="7331">
                  <c:v>43136</c:v>
                </c:pt>
                <c:pt idx="7332">
                  <c:v>43137</c:v>
                </c:pt>
                <c:pt idx="7333">
                  <c:v>43138</c:v>
                </c:pt>
                <c:pt idx="7334">
                  <c:v>43139</c:v>
                </c:pt>
                <c:pt idx="7335">
                  <c:v>43140</c:v>
                </c:pt>
                <c:pt idx="7336">
                  <c:v>43143</c:v>
                </c:pt>
                <c:pt idx="7337">
                  <c:v>43144</c:v>
                </c:pt>
                <c:pt idx="7338">
                  <c:v>43145</c:v>
                </c:pt>
                <c:pt idx="7339">
                  <c:v>43146</c:v>
                </c:pt>
                <c:pt idx="7340">
                  <c:v>43147</c:v>
                </c:pt>
                <c:pt idx="7341">
                  <c:v>43150</c:v>
                </c:pt>
                <c:pt idx="7342">
                  <c:v>43151</c:v>
                </c:pt>
                <c:pt idx="7343">
                  <c:v>43152</c:v>
                </c:pt>
                <c:pt idx="7344">
                  <c:v>43153</c:v>
                </c:pt>
                <c:pt idx="7345">
                  <c:v>43154</c:v>
                </c:pt>
                <c:pt idx="7346">
                  <c:v>43157</c:v>
                </c:pt>
                <c:pt idx="7347">
                  <c:v>43158</c:v>
                </c:pt>
                <c:pt idx="7348">
                  <c:v>43159</c:v>
                </c:pt>
                <c:pt idx="7349">
                  <c:v>43160</c:v>
                </c:pt>
                <c:pt idx="7350">
                  <c:v>43161</c:v>
                </c:pt>
                <c:pt idx="7351">
                  <c:v>43164</c:v>
                </c:pt>
                <c:pt idx="7352">
                  <c:v>43165</c:v>
                </c:pt>
                <c:pt idx="7353">
                  <c:v>43166</c:v>
                </c:pt>
                <c:pt idx="7354">
                  <c:v>43167</c:v>
                </c:pt>
                <c:pt idx="7355">
                  <c:v>43168</c:v>
                </c:pt>
                <c:pt idx="7356">
                  <c:v>43171</c:v>
                </c:pt>
                <c:pt idx="7357">
                  <c:v>43172</c:v>
                </c:pt>
                <c:pt idx="7358">
                  <c:v>43173</c:v>
                </c:pt>
                <c:pt idx="7359">
                  <c:v>43174</c:v>
                </c:pt>
                <c:pt idx="7360">
                  <c:v>43175</c:v>
                </c:pt>
                <c:pt idx="7361">
                  <c:v>43178</c:v>
                </c:pt>
                <c:pt idx="7362">
                  <c:v>43179</c:v>
                </c:pt>
                <c:pt idx="7363">
                  <c:v>43180</c:v>
                </c:pt>
                <c:pt idx="7364">
                  <c:v>43181</c:v>
                </c:pt>
                <c:pt idx="7365">
                  <c:v>43182</c:v>
                </c:pt>
                <c:pt idx="7366">
                  <c:v>43185</c:v>
                </c:pt>
                <c:pt idx="7367">
                  <c:v>43186</c:v>
                </c:pt>
                <c:pt idx="7368">
                  <c:v>43187</c:v>
                </c:pt>
                <c:pt idx="7369">
                  <c:v>43188</c:v>
                </c:pt>
                <c:pt idx="7370">
                  <c:v>43189</c:v>
                </c:pt>
                <c:pt idx="7371">
                  <c:v>43192</c:v>
                </c:pt>
                <c:pt idx="7372">
                  <c:v>43193</c:v>
                </c:pt>
                <c:pt idx="7373">
                  <c:v>43194</c:v>
                </c:pt>
                <c:pt idx="7374">
                  <c:v>43195</c:v>
                </c:pt>
                <c:pt idx="7375">
                  <c:v>43196</c:v>
                </c:pt>
                <c:pt idx="7376">
                  <c:v>43199</c:v>
                </c:pt>
                <c:pt idx="7377">
                  <c:v>43200</c:v>
                </c:pt>
                <c:pt idx="7378">
                  <c:v>43201</c:v>
                </c:pt>
                <c:pt idx="7379">
                  <c:v>43202</c:v>
                </c:pt>
                <c:pt idx="7380">
                  <c:v>43203</c:v>
                </c:pt>
                <c:pt idx="7381">
                  <c:v>43206</c:v>
                </c:pt>
                <c:pt idx="7382">
                  <c:v>43207</c:v>
                </c:pt>
                <c:pt idx="7383">
                  <c:v>43208</c:v>
                </c:pt>
                <c:pt idx="7384">
                  <c:v>43209</c:v>
                </c:pt>
                <c:pt idx="7385">
                  <c:v>43210</c:v>
                </c:pt>
                <c:pt idx="7386">
                  <c:v>43213</c:v>
                </c:pt>
                <c:pt idx="7387">
                  <c:v>43214</c:v>
                </c:pt>
                <c:pt idx="7388">
                  <c:v>43215</c:v>
                </c:pt>
                <c:pt idx="7389">
                  <c:v>43216</c:v>
                </c:pt>
                <c:pt idx="7390">
                  <c:v>43217</c:v>
                </c:pt>
                <c:pt idx="7391">
                  <c:v>43220</c:v>
                </c:pt>
                <c:pt idx="7392">
                  <c:v>43221</c:v>
                </c:pt>
                <c:pt idx="7393">
                  <c:v>43222</c:v>
                </c:pt>
                <c:pt idx="7394">
                  <c:v>43223</c:v>
                </c:pt>
                <c:pt idx="7395">
                  <c:v>43224</c:v>
                </c:pt>
                <c:pt idx="7396">
                  <c:v>43227</c:v>
                </c:pt>
                <c:pt idx="7397">
                  <c:v>43228</c:v>
                </c:pt>
                <c:pt idx="7398">
                  <c:v>43229</c:v>
                </c:pt>
                <c:pt idx="7399">
                  <c:v>43230</c:v>
                </c:pt>
                <c:pt idx="7400">
                  <c:v>43231</c:v>
                </c:pt>
                <c:pt idx="7401">
                  <c:v>43234</c:v>
                </c:pt>
                <c:pt idx="7402">
                  <c:v>43235</c:v>
                </c:pt>
                <c:pt idx="7403">
                  <c:v>43236</c:v>
                </c:pt>
                <c:pt idx="7404">
                  <c:v>43237</c:v>
                </c:pt>
                <c:pt idx="7405">
                  <c:v>43238</c:v>
                </c:pt>
                <c:pt idx="7406">
                  <c:v>43241</c:v>
                </c:pt>
                <c:pt idx="7407">
                  <c:v>43242</c:v>
                </c:pt>
                <c:pt idx="7408">
                  <c:v>43243</c:v>
                </c:pt>
                <c:pt idx="7409">
                  <c:v>43244</c:v>
                </c:pt>
                <c:pt idx="7410">
                  <c:v>43245</c:v>
                </c:pt>
                <c:pt idx="7411">
                  <c:v>43248</c:v>
                </c:pt>
                <c:pt idx="7412">
                  <c:v>43249</c:v>
                </c:pt>
                <c:pt idx="7413">
                  <c:v>43250</c:v>
                </c:pt>
                <c:pt idx="7414">
                  <c:v>43251</c:v>
                </c:pt>
                <c:pt idx="7415">
                  <c:v>43252</c:v>
                </c:pt>
                <c:pt idx="7416">
                  <c:v>43255</c:v>
                </c:pt>
                <c:pt idx="7417">
                  <c:v>43256</c:v>
                </c:pt>
                <c:pt idx="7418">
                  <c:v>43257</c:v>
                </c:pt>
                <c:pt idx="7419">
                  <c:v>43258</c:v>
                </c:pt>
                <c:pt idx="7420">
                  <c:v>43259</c:v>
                </c:pt>
                <c:pt idx="7421">
                  <c:v>43262</c:v>
                </c:pt>
                <c:pt idx="7422">
                  <c:v>43263</c:v>
                </c:pt>
                <c:pt idx="7423">
                  <c:v>43264</c:v>
                </c:pt>
                <c:pt idx="7424">
                  <c:v>43265</c:v>
                </c:pt>
                <c:pt idx="7425">
                  <c:v>43266</c:v>
                </c:pt>
                <c:pt idx="7426">
                  <c:v>43269</c:v>
                </c:pt>
                <c:pt idx="7427">
                  <c:v>43270</c:v>
                </c:pt>
                <c:pt idx="7428">
                  <c:v>43271</c:v>
                </c:pt>
                <c:pt idx="7429">
                  <c:v>43272</c:v>
                </c:pt>
                <c:pt idx="7430">
                  <c:v>43273</c:v>
                </c:pt>
                <c:pt idx="7431">
                  <c:v>43276</c:v>
                </c:pt>
                <c:pt idx="7432">
                  <c:v>43277</c:v>
                </c:pt>
                <c:pt idx="7433">
                  <c:v>43278</c:v>
                </c:pt>
                <c:pt idx="7434">
                  <c:v>43279</c:v>
                </c:pt>
                <c:pt idx="7435">
                  <c:v>43280</c:v>
                </c:pt>
                <c:pt idx="7436">
                  <c:v>43283</c:v>
                </c:pt>
                <c:pt idx="7437">
                  <c:v>43284</c:v>
                </c:pt>
                <c:pt idx="7438">
                  <c:v>43285</c:v>
                </c:pt>
                <c:pt idx="7439">
                  <c:v>43286</c:v>
                </c:pt>
                <c:pt idx="7440">
                  <c:v>43287</c:v>
                </c:pt>
                <c:pt idx="7441">
                  <c:v>43290</c:v>
                </c:pt>
                <c:pt idx="7442">
                  <c:v>43291</c:v>
                </c:pt>
                <c:pt idx="7443">
                  <c:v>43292</c:v>
                </c:pt>
                <c:pt idx="7444">
                  <c:v>43293</c:v>
                </c:pt>
                <c:pt idx="7445">
                  <c:v>43294</c:v>
                </c:pt>
                <c:pt idx="7446">
                  <c:v>43297</c:v>
                </c:pt>
                <c:pt idx="7447">
                  <c:v>43298</c:v>
                </c:pt>
                <c:pt idx="7448">
                  <c:v>43299</c:v>
                </c:pt>
                <c:pt idx="7449">
                  <c:v>43300</c:v>
                </c:pt>
                <c:pt idx="7450">
                  <c:v>43301</c:v>
                </c:pt>
                <c:pt idx="7451">
                  <c:v>43304</c:v>
                </c:pt>
                <c:pt idx="7452">
                  <c:v>43305</c:v>
                </c:pt>
                <c:pt idx="7453">
                  <c:v>43306</c:v>
                </c:pt>
                <c:pt idx="7454">
                  <c:v>43307</c:v>
                </c:pt>
                <c:pt idx="7455">
                  <c:v>43308</c:v>
                </c:pt>
                <c:pt idx="7456">
                  <c:v>43311</c:v>
                </c:pt>
                <c:pt idx="7457">
                  <c:v>43312</c:v>
                </c:pt>
                <c:pt idx="7458">
                  <c:v>43313</c:v>
                </c:pt>
                <c:pt idx="7459">
                  <c:v>43314</c:v>
                </c:pt>
                <c:pt idx="7460">
                  <c:v>43315</c:v>
                </c:pt>
                <c:pt idx="7461">
                  <c:v>43318</c:v>
                </c:pt>
                <c:pt idx="7462">
                  <c:v>43319</c:v>
                </c:pt>
                <c:pt idx="7463">
                  <c:v>43320</c:v>
                </c:pt>
                <c:pt idx="7464">
                  <c:v>43321</c:v>
                </c:pt>
                <c:pt idx="7465">
                  <c:v>43322</c:v>
                </c:pt>
                <c:pt idx="7466">
                  <c:v>43325</c:v>
                </c:pt>
                <c:pt idx="7467">
                  <c:v>43326</c:v>
                </c:pt>
                <c:pt idx="7468">
                  <c:v>43327</c:v>
                </c:pt>
                <c:pt idx="7469">
                  <c:v>43328</c:v>
                </c:pt>
                <c:pt idx="7470">
                  <c:v>43329</c:v>
                </c:pt>
                <c:pt idx="7471">
                  <c:v>43332</c:v>
                </c:pt>
                <c:pt idx="7472">
                  <c:v>43333</c:v>
                </c:pt>
                <c:pt idx="7473">
                  <c:v>43334</c:v>
                </c:pt>
                <c:pt idx="7474">
                  <c:v>43335</c:v>
                </c:pt>
                <c:pt idx="7475">
                  <c:v>43336</c:v>
                </c:pt>
                <c:pt idx="7476">
                  <c:v>43339</c:v>
                </c:pt>
                <c:pt idx="7477">
                  <c:v>43340</c:v>
                </c:pt>
                <c:pt idx="7478">
                  <c:v>43341</c:v>
                </c:pt>
                <c:pt idx="7479">
                  <c:v>43342</c:v>
                </c:pt>
                <c:pt idx="7480">
                  <c:v>43343</c:v>
                </c:pt>
                <c:pt idx="7481">
                  <c:v>43346</c:v>
                </c:pt>
                <c:pt idx="7482">
                  <c:v>43347</c:v>
                </c:pt>
                <c:pt idx="7483">
                  <c:v>43348</c:v>
                </c:pt>
                <c:pt idx="7484">
                  <c:v>43349</c:v>
                </c:pt>
                <c:pt idx="7485">
                  <c:v>43350</c:v>
                </c:pt>
                <c:pt idx="7486">
                  <c:v>43353</c:v>
                </c:pt>
                <c:pt idx="7487">
                  <c:v>43354</c:v>
                </c:pt>
                <c:pt idx="7488">
                  <c:v>43355</c:v>
                </c:pt>
                <c:pt idx="7489">
                  <c:v>43356</c:v>
                </c:pt>
                <c:pt idx="7490">
                  <c:v>43357</c:v>
                </c:pt>
                <c:pt idx="7491">
                  <c:v>43360</c:v>
                </c:pt>
                <c:pt idx="7492">
                  <c:v>43361</c:v>
                </c:pt>
                <c:pt idx="7493">
                  <c:v>43362</c:v>
                </c:pt>
                <c:pt idx="7494">
                  <c:v>43363</c:v>
                </c:pt>
                <c:pt idx="7495">
                  <c:v>43364</c:v>
                </c:pt>
                <c:pt idx="7496">
                  <c:v>43367</c:v>
                </c:pt>
                <c:pt idx="7497">
                  <c:v>43368</c:v>
                </c:pt>
                <c:pt idx="7498">
                  <c:v>43369</c:v>
                </c:pt>
                <c:pt idx="7499">
                  <c:v>43370</c:v>
                </c:pt>
                <c:pt idx="7500">
                  <c:v>43371</c:v>
                </c:pt>
                <c:pt idx="7501">
                  <c:v>43374</c:v>
                </c:pt>
                <c:pt idx="7502">
                  <c:v>43375</c:v>
                </c:pt>
                <c:pt idx="7503">
                  <c:v>43376</c:v>
                </c:pt>
                <c:pt idx="7504">
                  <c:v>43377</c:v>
                </c:pt>
                <c:pt idx="7505">
                  <c:v>43378</c:v>
                </c:pt>
                <c:pt idx="7506">
                  <c:v>43381</c:v>
                </c:pt>
                <c:pt idx="7507">
                  <c:v>43382</c:v>
                </c:pt>
                <c:pt idx="7508">
                  <c:v>43383</c:v>
                </c:pt>
                <c:pt idx="7509">
                  <c:v>43384</c:v>
                </c:pt>
                <c:pt idx="7510">
                  <c:v>43385</c:v>
                </c:pt>
                <c:pt idx="7511">
                  <c:v>43388</c:v>
                </c:pt>
                <c:pt idx="7512">
                  <c:v>43389</c:v>
                </c:pt>
                <c:pt idx="7513">
                  <c:v>43390</c:v>
                </c:pt>
                <c:pt idx="7514">
                  <c:v>43391</c:v>
                </c:pt>
                <c:pt idx="7515">
                  <c:v>43392</c:v>
                </c:pt>
                <c:pt idx="7516">
                  <c:v>43395</c:v>
                </c:pt>
                <c:pt idx="7517">
                  <c:v>43396</c:v>
                </c:pt>
                <c:pt idx="7518">
                  <c:v>43397</c:v>
                </c:pt>
                <c:pt idx="7519">
                  <c:v>43398</c:v>
                </c:pt>
                <c:pt idx="7520">
                  <c:v>43399</c:v>
                </c:pt>
                <c:pt idx="7521">
                  <c:v>43402</c:v>
                </c:pt>
                <c:pt idx="7522">
                  <c:v>43403</c:v>
                </c:pt>
                <c:pt idx="7523">
                  <c:v>43404</c:v>
                </c:pt>
                <c:pt idx="7524">
                  <c:v>43405</c:v>
                </c:pt>
                <c:pt idx="7525">
                  <c:v>43406</c:v>
                </c:pt>
                <c:pt idx="7526">
                  <c:v>43409</c:v>
                </c:pt>
                <c:pt idx="7527">
                  <c:v>43410</c:v>
                </c:pt>
                <c:pt idx="7528">
                  <c:v>43411</c:v>
                </c:pt>
                <c:pt idx="7529">
                  <c:v>43412</c:v>
                </c:pt>
                <c:pt idx="7530">
                  <c:v>43413</c:v>
                </c:pt>
                <c:pt idx="7531">
                  <c:v>43416</c:v>
                </c:pt>
                <c:pt idx="7532">
                  <c:v>43417</c:v>
                </c:pt>
                <c:pt idx="7533">
                  <c:v>43418</c:v>
                </c:pt>
                <c:pt idx="7534">
                  <c:v>43419</c:v>
                </c:pt>
                <c:pt idx="7535">
                  <c:v>43420</c:v>
                </c:pt>
                <c:pt idx="7536">
                  <c:v>43423</c:v>
                </c:pt>
                <c:pt idx="7537">
                  <c:v>43424</c:v>
                </c:pt>
                <c:pt idx="7538">
                  <c:v>43425</c:v>
                </c:pt>
                <c:pt idx="7539">
                  <c:v>43426</c:v>
                </c:pt>
                <c:pt idx="7540">
                  <c:v>43427</c:v>
                </c:pt>
                <c:pt idx="7541">
                  <c:v>43430</c:v>
                </c:pt>
                <c:pt idx="7542">
                  <c:v>43431</c:v>
                </c:pt>
                <c:pt idx="7543">
                  <c:v>43432</c:v>
                </c:pt>
                <c:pt idx="7544">
                  <c:v>43433</c:v>
                </c:pt>
                <c:pt idx="7545">
                  <c:v>43434</c:v>
                </c:pt>
                <c:pt idx="7546">
                  <c:v>43437</c:v>
                </c:pt>
                <c:pt idx="7547">
                  <c:v>43438</c:v>
                </c:pt>
                <c:pt idx="7548">
                  <c:v>43439</c:v>
                </c:pt>
                <c:pt idx="7549">
                  <c:v>43440</c:v>
                </c:pt>
                <c:pt idx="7550">
                  <c:v>43441</c:v>
                </c:pt>
                <c:pt idx="7551">
                  <c:v>43444</c:v>
                </c:pt>
                <c:pt idx="7552">
                  <c:v>43445</c:v>
                </c:pt>
                <c:pt idx="7553">
                  <c:v>43446</c:v>
                </c:pt>
                <c:pt idx="7554">
                  <c:v>43447</c:v>
                </c:pt>
                <c:pt idx="7555">
                  <c:v>43448</c:v>
                </c:pt>
                <c:pt idx="7556">
                  <c:v>43451</c:v>
                </c:pt>
                <c:pt idx="7557">
                  <c:v>43452</c:v>
                </c:pt>
                <c:pt idx="7558">
                  <c:v>43453</c:v>
                </c:pt>
                <c:pt idx="7559">
                  <c:v>43454</c:v>
                </c:pt>
                <c:pt idx="7560">
                  <c:v>43455</c:v>
                </c:pt>
                <c:pt idx="7561">
                  <c:v>43458</c:v>
                </c:pt>
                <c:pt idx="7562">
                  <c:v>43459</c:v>
                </c:pt>
                <c:pt idx="7563">
                  <c:v>43460</c:v>
                </c:pt>
                <c:pt idx="7564">
                  <c:v>43461</c:v>
                </c:pt>
                <c:pt idx="7565">
                  <c:v>43462</c:v>
                </c:pt>
                <c:pt idx="7566">
                  <c:v>43465</c:v>
                </c:pt>
                <c:pt idx="7567">
                  <c:v>43466</c:v>
                </c:pt>
                <c:pt idx="7568">
                  <c:v>43467</c:v>
                </c:pt>
                <c:pt idx="7569">
                  <c:v>43468</c:v>
                </c:pt>
                <c:pt idx="7570">
                  <c:v>43469</c:v>
                </c:pt>
                <c:pt idx="7571">
                  <c:v>43472</c:v>
                </c:pt>
                <c:pt idx="7572">
                  <c:v>43473</c:v>
                </c:pt>
                <c:pt idx="7573">
                  <c:v>43474</c:v>
                </c:pt>
                <c:pt idx="7574">
                  <c:v>43475</c:v>
                </c:pt>
                <c:pt idx="7575">
                  <c:v>43476</c:v>
                </c:pt>
                <c:pt idx="7576">
                  <c:v>43479</c:v>
                </c:pt>
                <c:pt idx="7577">
                  <c:v>43480</c:v>
                </c:pt>
                <c:pt idx="7578">
                  <c:v>43481</c:v>
                </c:pt>
                <c:pt idx="7579">
                  <c:v>43482</c:v>
                </c:pt>
                <c:pt idx="7580">
                  <c:v>43483</c:v>
                </c:pt>
                <c:pt idx="7581">
                  <c:v>43486</c:v>
                </c:pt>
                <c:pt idx="7582">
                  <c:v>43487</c:v>
                </c:pt>
                <c:pt idx="7583">
                  <c:v>43488</c:v>
                </c:pt>
                <c:pt idx="7584">
                  <c:v>43489</c:v>
                </c:pt>
                <c:pt idx="7585">
                  <c:v>43490</c:v>
                </c:pt>
                <c:pt idx="7586">
                  <c:v>43493</c:v>
                </c:pt>
                <c:pt idx="7587">
                  <c:v>43494</c:v>
                </c:pt>
                <c:pt idx="7588">
                  <c:v>43495</c:v>
                </c:pt>
                <c:pt idx="7589">
                  <c:v>43496</c:v>
                </c:pt>
                <c:pt idx="7590">
                  <c:v>43497</c:v>
                </c:pt>
                <c:pt idx="7591">
                  <c:v>43500</c:v>
                </c:pt>
                <c:pt idx="7592">
                  <c:v>43501</c:v>
                </c:pt>
                <c:pt idx="7593">
                  <c:v>43502</c:v>
                </c:pt>
                <c:pt idx="7594">
                  <c:v>43503</c:v>
                </c:pt>
                <c:pt idx="7595">
                  <c:v>43504</c:v>
                </c:pt>
                <c:pt idx="7596">
                  <c:v>43507</c:v>
                </c:pt>
                <c:pt idx="7597">
                  <c:v>43508</c:v>
                </c:pt>
                <c:pt idx="7598">
                  <c:v>43509</c:v>
                </c:pt>
                <c:pt idx="7599">
                  <c:v>43510</c:v>
                </c:pt>
                <c:pt idx="7600">
                  <c:v>43511</c:v>
                </c:pt>
                <c:pt idx="7601">
                  <c:v>43514</c:v>
                </c:pt>
                <c:pt idx="7602">
                  <c:v>43515</c:v>
                </c:pt>
                <c:pt idx="7603">
                  <c:v>43516</c:v>
                </c:pt>
                <c:pt idx="7604">
                  <c:v>43517</c:v>
                </c:pt>
                <c:pt idx="7605">
                  <c:v>43518</c:v>
                </c:pt>
                <c:pt idx="7606">
                  <c:v>43521</c:v>
                </c:pt>
                <c:pt idx="7607">
                  <c:v>43522</c:v>
                </c:pt>
                <c:pt idx="7608">
                  <c:v>43523</c:v>
                </c:pt>
                <c:pt idx="7609">
                  <c:v>43524</c:v>
                </c:pt>
                <c:pt idx="7610">
                  <c:v>43525</c:v>
                </c:pt>
                <c:pt idx="7611">
                  <c:v>43528</c:v>
                </c:pt>
                <c:pt idx="7612">
                  <c:v>43529</c:v>
                </c:pt>
                <c:pt idx="7613">
                  <c:v>43530</c:v>
                </c:pt>
                <c:pt idx="7614">
                  <c:v>43531</c:v>
                </c:pt>
                <c:pt idx="7615">
                  <c:v>43532</c:v>
                </c:pt>
                <c:pt idx="7616">
                  <c:v>43535</c:v>
                </c:pt>
                <c:pt idx="7617">
                  <c:v>43536</c:v>
                </c:pt>
                <c:pt idx="7618">
                  <c:v>43537</c:v>
                </c:pt>
                <c:pt idx="7619">
                  <c:v>43538</c:v>
                </c:pt>
                <c:pt idx="7620">
                  <c:v>43539</c:v>
                </c:pt>
                <c:pt idx="7621">
                  <c:v>43542</c:v>
                </c:pt>
                <c:pt idx="7622">
                  <c:v>43543</c:v>
                </c:pt>
                <c:pt idx="7623">
                  <c:v>43544</c:v>
                </c:pt>
                <c:pt idx="7624">
                  <c:v>43545</c:v>
                </c:pt>
                <c:pt idx="7625">
                  <c:v>43546</c:v>
                </c:pt>
                <c:pt idx="7626">
                  <c:v>43549</c:v>
                </c:pt>
                <c:pt idx="7627">
                  <c:v>43550</c:v>
                </c:pt>
                <c:pt idx="7628">
                  <c:v>43551</c:v>
                </c:pt>
                <c:pt idx="7629">
                  <c:v>43552</c:v>
                </c:pt>
                <c:pt idx="7630">
                  <c:v>43553</c:v>
                </c:pt>
                <c:pt idx="7631">
                  <c:v>43556</c:v>
                </c:pt>
                <c:pt idx="7632">
                  <c:v>43557</c:v>
                </c:pt>
                <c:pt idx="7633">
                  <c:v>43558</c:v>
                </c:pt>
                <c:pt idx="7634">
                  <c:v>43559</c:v>
                </c:pt>
                <c:pt idx="7635">
                  <c:v>43560</c:v>
                </c:pt>
                <c:pt idx="7636">
                  <c:v>43563</c:v>
                </c:pt>
                <c:pt idx="7637">
                  <c:v>43564</c:v>
                </c:pt>
                <c:pt idx="7638">
                  <c:v>43565</c:v>
                </c:pt>
                <c:pt idx="7639">
                  <c:v>43566</c:v>
                </c:pt>
                <c:pt idx="7640">
                  <c:v>43567</c:v>
                </c:pt>
                <c:pt idx="7641">
                  <c:v>43570</c:v>
                </c:pt>
                <c:pt idx="7642">
                  <c:v>43571</c:v>
                </c:pt>
                <c:pt idx="7643">
                  <c:v>43572</c:v>
                </c:pt>
                <c:pt idx="7644">
                  <c:v>43573</c:v>
                </c:pt>
                <c:pt idx="7645">
                  <c:v>43574</c:v>
                </c:pt>
                <c:pt idx="7646">
                  <c:v>43577</c:v>
                </c:pt>
                <c:pt idx="7647">
                  <c:v>43578</c:v>
                </c:pt>
                <c:pt idx="7648">
                  <c:v>43579</c:v>
                </c:pt>
                <c:pt idx="7649">
                  <c:v>43580</c:v>
                </c:pt>
                <c:pt idx="7650">
                  <c:v>43581</c:v>
                </c:pt>
                <c:pt idx="7651">
                  <c:v>43584</c:v>
                </c:pt>
                <c:pt idx="7652">
                  <c:v>43585</c:v>
                </c:pt>
                <c:pt idx="7653">
                  <c:v>43586</c:v>
                </c:pt>
                <c:pt idx="7654">
                  <c:v>43587</c:v>
                </c:pt>
                <c:pt idx="7655">
                  <c:v>43588</c:v>
                </c:pt>
                <c:pt idx="7656">
                  <c:v>43591</c:v>
                </c:pt>
                <c:pt idx="7657">
                  <c:v>43592</c:v>
                </c:pt>
                <c:pt idx="7658">
                  <c:v>43593</c:v>
                </c:pt>
                <c:pt idx="7659">
                  <c:v>43594</c:v>
                </c:pt>
                <c:pt idx="7660">
                  <c:v>43595</c:v>
                </c:pt>
                <c:pt idx="7661">
                  <c:v>43598</c:v>
                </c:pt>
                <c:pt idx="7662">
                  <c:v>43599</c:v>
                </c:pt>
                <c:pt idx="7663">
                  <c:v>43600</c:v>
                </c:pt>
                <c:pt idx="7664">
                  <c:v>43601</c:v>
                </c:pt>
                <c:pt idx="7665">
                  <c:v>43602</c:v>
                </c:pt>
                <c:pt idx="7666">
                  <c:v>43605</c:v>
                </c:pt>
                <c:pt idx="7667">
                  <c:v>43606</c:v>
                </c:pt>
                <c:pt idx="7668">
                  <c:v>43607</c:v>
                </c:pt>
                <c:pt idx="7669">
                  <c:v>43608</c:v>
                </c:pt>
                <c:pt idx="7670">
                  <c:v>43609</c:v>
                </c:pt>
                <c:pt idx="7671">
                  <c:v>43612</c:v>
                </c:pt>
                <c:pt idx="7672">
                  <c:v>43613</c:v>
                </c:pt>
                <c:pt idx="7673">
                  <c:v>43614</c:v>
                </c:pt>
                <c:pt idx="7674">
                  <c:v>43615</c:v>
                </c:pt>
                <c:pt idx="7675">
                  <c:v>43616</c:v>
                </c:pt>
                <c:pt idx="7676">
                  <c:v>43619</c:v>
                </c:pt>
                <c:pt idx="7677">
                  <c:v>43620</c:v>
                </c:pt>
                <c:pt idx="7678">
                  <c:v>43621</c:v>
                </c:pt>
                <c:pt idx="7679">
                  <c:v>43622</c:v>
                </c:pt>
                <c:pt idx="7680">
                  <c:v>43623</c:v>
                </c:pt>
                <c:pt idx="7681">
                  <c:v>43626</c:v>
                </c:pt>
                <c:pt idx="7682">
                  <c:v>43627</c:v>
                </c:pt>
                <c:pt idx="7683">
                  <c:v>43628</c:v>
                </c:pt>
                <c:pt idx="7684">
                  <c:v>43629</c:v>
                </c:pt>
                <c:pt idx="7685">
                  <c:v>43630</c:v>
                </c:pt>
                <c:pt idx="7686">
                  <c:v>43633</c:v>
                </c:pt>
                <c:pt idx="7687">
                  <c:v>43634</c:v>
                </c:pt>
                <c:pt idx="7688">
                  <c:v>43635</c:v>
                </c:pt>
                <c:pt idx="7689">
                  <c:v>43636</c:v>
                </c:pt>
                <c:pt idx="7690">
                  <c:v>43637</c:v>
                </c:pt>
                <c:pt idx="7691">
                  <c:v>43640</c:v>
                </c:pt>
                <c:pt idx="7692">
                  <c:v>43641</c:v>
                </c:pt>
                <c:pt idx="7693">
                  <c:v>43642</c:v>
                </c:pt>
                <c:pt idx="7694">
                  <c:v>43643</c:v>
                </c:pt>
                <c:pt idx="7695">
                  <c:v>43644</c:v>
                </c:pt>
                <c:pt idx="7696">
                  <c:v>43647</c:v>
                </c:pt>
                <c:pt idx="7697">
                  <c:v>43648</c:v>
                </c:pt>
                <c:pt idx="7698">
                  <c:v>43649</c:v>
                </c:pt>
                <c:pt idx="7699">
                  <c:v>43650</c:v>
                </c:pt>
                <c:pt idx="7700">
                  <c:v>43651</c:v>
                </c:pt>
                <c:pt idx="7701">
                  <c:v>43654</c:v>
                </c:pt>
                <c:pt idx="7702">
                  <c:v>43655</c:v>
                </c:pt>
                <c:pt idx="7703">
                  <c:v>43656</c:v>
                </c:pt>
                <c:pt idx="7704">
                  <c:v>43657</c:v>
                </c:pt>
                <c:pt idx="7705">
                  <c:v>43658</c:v>
                </c:pt>
                <c:pt idx="7706">
                  <c:v>43661</c:v>
                </c:pt>
                <c:pt idx="7707">
                  <c:v>43662</c:v>
                </c:pt>
                <c:pt idx="7708">
                  <c:v>43663</c:v>
                </c:pt>
                <c:pt idx="7709">
                  <c:v>43664</c:v>
                </c:pt>
                <c:pt idx="7710">
                  <c:v>43665</c:v>
                </c:pt>
                <c:pt idx="7711">
                  <c:v>43668</c:v>
                </c:pt>
                <c:pt idx="7712">
                  <c:v>43669</c:v>
                </c:pt>
                <c:pt idx="7713">
                  <c:v>43670</c:v>
                </c:pt>
                <c:pt idx="7714">
                  <c:v>43671</c:v>
                </c:pt>
                <c:pt idx="7715">
                  <c:v>43672</c:v>
                </c:pt>
                <c:pt idx="7716">
                  <c:v>43675</c:v>
                </c:pt>
                <c:pt idx="7717">
                  <c:v>43676</c:v>
                </c:pt>
                <c:pt idx="7718">
                  <c:v>43677</c:v>
                </c:pt>
                <c:pt idx="7719">
                  <c:v>43678</c:v>
                </c:pt>
                <c:pt idx="7720">
                  <c:v>43679</c:v>
                </c:pt>
                <c:pt idx="7721">
                  <c:v>43682</c:v>
                </c:pt>
                <c:pt idx="7722">
                  <c:v>43683</c:v>
                </c:pt>
                <c:pt idx="7723">
                  <c:v>43684</c:v>
                </c:pt>
                <c:pt idx="7724">
                  <c:v>43685</c:v>
                </c:pt>
                <c:pt idx="7725">
                  <c:v>43686</c:v>
                </c:pt>
                <c:pt idx="7726">
                  <c:v>43689</c:v>
                </c:pt>
                <c:pt idx="7727">
                  <c:v>43690</c:v>
                </c:pt>
                <c:pt idx="7728">
                  <c:v>43691</c:v>
                </c:pt>
                <c:pt idx="7729">
                  <c:v>43692</c:v>
                </c:pt>
                <c:pt idx="7730">
                  <c:v>43693</c:v>
                </c:pt>
                <c:pt idx="7731">
                  <c:v>43696</c:v>
                </c:pt>
                <c:pt idx="7732">
                  <c:v>43697</c:v>
                </c:pt>
                <c:pt idx="7733">
                  <c:v>43698</c:v>
                </c:pt>
                <c:pt idx="7734">
                  <c:v>43699</c:v>
                </c:pt>
                <c:pt idx="7735">
                  <c:v>43700</c:v>
                </c:pt>
                <c:pt idx="7736">
                  <c:v>43703</c:v>
                </c:pt>
                <c:pt idx="7737">
                  <c:v>43704</c:v>
                </c:pt>
                <c:pt idx="7738">
                  <c:v>43705</c:v>
                </c:pt>
                <c:pt idx="7739">
                  <c:v>43706</c:v>
                </c:pt>
                <c:pt idx="7740">
                  <c:v>43707</c:v>
                </c:pt>
                <c:pt idx="7741">
                  <c:v>43710</c:v>
                </c:pt>
                <c:pt idx="7742">
                  <c:v>43711</c:v>
                </c:pt>
                <c:pt idx="7743">
                  <c:v>43712</c:v>
                </c:pt>
                <c:pt idx="7744">
                  <c:v>43713</c:v>
                </c:pt>
                <c:pt idx="7745">
                  <c:v>43714</c:v>
                </c:pt>
                <c:pt idx="7746">
                  <c:v>43717</c:v>
                </c:pt>
                <c:pt idx="7747">
                  <c:v>43718</c:v>
                </c:pt>
                <c:pt idx="7748">
                  <c:v>43719</c:v>
                </c:pt>
                <c:pt idx="7749">
                  <c:v>43720</c:v>
                </c:pt>
                <c:pt idx="7750">
                  <c:v>43721</c:v>
                </c:pt>
                <c:pt idx="7751">
                  <c:v>43724</c:v>
                </c:pt>
                <c:pt idx="7752">
                  <c:v>43725</c:v>
                </c:pt>
                <c:pt idx="7753">
                  <c:v>43726</c:v>
                </c:pt>
                <c:pt idx="7754">
                  <c:v>43727</c:v>
                </c:pt>
                <c:pt idx="7755">
                  <c:v>43728</c:v>
                </c:pt>
                <c:pt idx="7756">
                  <c:v>43731</c:v>
                </c:pt>
                <c:pt idx="7757">
                  <c:v>43732</c:v>
                </c:pt>
                <c:pt idx="7758">
                  <c:v>43733</c:v>
                </c:pt>
                <c:pt idx="7759">
                  <c:v>43734</c:v>
                </c:pt>
                <c:pt idx="7760">
                  <c:v>43735</c:v>
                </c:pt>
                <c:pt idx="7761">
                  <c:v>43738</c:v>
                </c:pt>
                <c:pt idx="7762">
                  <c:v>43739</c:v>
                </c:pt>
                <c:pt idx="7763">
                  <c:v>43740</c:v>
                </c:pt>
                <c:pt idx="7764">
                  <c:v>43741</c:v>
                </c:pt>
                <c:pt idx="7765">
                  <c:v>43742</c:v>
                </c:pt>
                <c:pt idx="7766">
                  <c:v>43745</c:v>
                </c:pt>
                <c:pt idx="7767">
                  <c:v>43746</c:v>
                </c:pt>
                <c:pt idx="7768">
                  <c:v>43747</c:v>
                </c:pt>
                <c:pt idx="7769">
                  <c:v>43748</c:v>
                </c:pt>
                <c:pt idx="7770">
                  <c:v>43749</c:v>
                </c:pt>
                <c:pt idx="7771">
                  <c:v>43752</c:v>
                </c:pt>
                <c:pt idx="7772">
                  <c:v>43753</c:v>
                </c:pt>
                <c:pt idx="7773">
                  <c:v>43754</c:v>
                </c:pt>
                <c:pt idx="7774">
                  <c:v>43755</c:v>
                </c:pt>
                <c:pt idx="7775">
                  <c:v>43756</c:v>
                </c:pt>
                <c:pt idx="7776">
                  <c:v>43759</c:v>
                </c:pt>
                <c:pt idx="7777">
                  <c:v>43760</c:v>
                </c:pt>
                <c:pt idx="7778">
                  <c:v>43761</c:v>
                </c:pt>
                <c:pt idx="7779">
                  <c:v>43762</c:v>
                </c:pt>
                <c:pt idx="7780">
                  <c:v>43763</c:v>
                </c:pt>
                <c:pt idx="7781">
                  <c:v>43766</c:v>
                </c:pt>
                <c:pt idx="7782">
                  <c:v>43767</c:v>
                </c:pt>
                <c:pt idx="7783">
                  <c:v>43768</c:v>
                </c:pt>
                <c:pt idx="7784">
                  <c:v>43769</c:v>
                </c:pt>
                <c:pt idx="7785">
                  <c:v>43770</c:v>
                </c:pt>
                <c:pt idx="7786">
                  <c:v>43773</c:v>
                </c:pt>
                <c:pt idx="7787">
                  <c:v>43774</c:v>
                </c:pt>
                <c:pt idx="7788">
                  <c:v>43775</c:v>
                </c:pt>
                <c:pt idx="7789">
                  <c:v>43776</c:v>
                </c:pt>
                <c:pt idx="7790">
                  <c:v>43777</c:v>
                </c:pt>
                <c:pt idx="7791">
                  <c:v>43780</c:v>
                </c:pt>
                <c:pt idx="7792">
                  <c:v>43781</c:v>
                </c:pt>
                <c:pt idx="7793">
                  <c:v>43782</c:v>
                </c:pt>
                <c:pt idx="7794">
                  <c:v>43783</c:v>
                </c:pt>
                <c:pt idx="7795">
                  <c:v>43784</c:v>
                </c:pt>
                <c:pt idx="7796">
                  <c:v>43787</c:v>
                </c:pt>
                <c:pt idx="7797">
                  <c:v>43788</c:v>
                </c:pt>
                <c:pt idx="7798">
                  <c:v>43789</c:v>
                </c:pt>
                <c:pt idx="7799">
                  <c:v>43790</c:v>
                </c:pt>
                <c:pt idx="7800">
                  <c:v>43791</c:v>
                </c:pt>
                <c:pt idx="7801">
                  <c:v>43794</c:v>
                </c:pt>
                <c:pt idx="7802">
                  <c:v>43795</c:v>
                </c:pt>
                <c:pt idx="7803">
                  <c:v>43796</c:v>
                </c:pt>
                <c:pt idx="7804">
                  <c:v>43797</c:v>
                </c:pt>
                <c:pt idx="7805">
                  <c:v>43798</c:v>
                </c:pt>
                <c:pt idx="7806">
                  <c:v>43801</c:v>
                </c:pt>
                <c:pt idx="7807">
                  <c:v>43802</c:v>
                </c:pt>
                <c:pt idx="7808">
                  <c:v>43803</c:v>
                </c:pt>
                <c:pt idx="7809">
                  <c:v>43804</c:v>
                </c:pt>
                <c:pt idx="7810">
                  <c:v>43805</c:v>
                </c:pt>
                <c:pt idx="7811">
                  <c:v>43808</c:v>
                </c:pt>
                <c:pt idx="7812">
                  <c:v>43809</c:v>
                </c:pt>
                <c:pt idx="7813">
                  <c:v>43810</c:v>
                </c:pt>
                <c:pt idx="7814">
                  <c:v>43811</c:v>
                </c:pt>
                <c:pt idx="7815">
                  <c:v>43812</c:v>
                </c:pt>
                <c:pt idx="7816">
                  <c:v>43815</c:v>
                </c:pt>
                <c:pt idx="7817">
                  <c:v>43816</c:v>
                </c:pt>
                <c:pt idx="7818">
                  <c:v>43817</c:v>
                </c:pt>
                <c:pt idx="7819">
                  <c:v>43818</c:v>
                </c:pt>
                <c:pt idx="7820">
                  <c:v>43819</c:v>
                </c:pt>
                <c:pt idx="7821">
                  <c:v>43822</c:v>
                </c:pt>
                <c:pt idx="7822">
                  <c:v>43823</c:v>
                </c:pt>
                <c:pt idx="7823">
                  <c:v>43824</c:v>
                </c:pt>
                <c:pt idx="7824">
                  <c:v>43825</c:v>
                </c:pt>
                <c:pt idx="7825">
                  <c:v>43826</c:v>
                </c:pt>
                <c:pt idx="7826">
                  <c:v>43829</c:v>
                </c:pt>
                <c:pt idx="7827">
                  <c:v>43830</c:v>
                </c:pt>
                <c:pt idx="7828">
                  <c:v>43831</c:v>
                </c:pt>
                <c:pt idx="7829">
                  <c:v>43832</c:v>
                </c:pt>
                <c:pt idx="7830">
                  <c:v>43833</c:v>
                </c:pt>
                <c:pt idx="7831">
                  <c:v>43836</c:v>
                </c:pt>
                <c:pt idx="7832">
                  <c:v>43837</c:v>
                </c:pt>
                <c:pt idx="7833">
                  <c:v>43838</c:v>
                </c:pt>
                <c:pt idx="7834">
                  <c:v>43839</c:v>
                </c:pt>
                <c:pt idx="7835">
                  <c:v>43840</c:v>
                </c:pt>
                <c:pt idx="7836">
                  <c:v>43843</c:v>
                </c:pt>
                <c:pt idx="7837">
                  <c:v>43844</c:v>
                </c:pt>
                <c:pt idx="7838">
                  <c:v>43845</c:v>
                </c:pt>
                <c:pt idx="7839">
                  <c:v>43846</c:v>
                </c:pt>
                <c:pt idx="7840">
                  <c:v>43847</c:v>
                </c:pt>
                <c:pt idx="7841">
                  <c:v>43850</c:v>
                </c:pt>
                <c:pt idx="7842">
                  <c:v>43851</c:v>
                </c:pt>
                <c:pt idx="7843">
                  <c:v>43852</c:v>
                </c:pt>
                <c:pt idx="7844">
                  <c:v>43853</c:v>
                </c:pt>
                <c:pt idx="7845">
                  <c:v>43854</c:v>
                </c:pt>
                <c:pt idx="7846">
                  <c:v>43857</c:v>
                </c:pt>
                <c:pt idx="7847">
                  <c:v>43858</c:v>
                </c:pt>
                <c:pt idx="7848">
                  <c:v>43859</c:v>
                </c:pt>
                <c:pt idx="7849">
                  <c:v>43860</c:v>
                </c:pt>
                <c:pt idx="7850">
                  <c:v>43861</c:v>
                </c:pt>
                <c:pt idx="7851">
                  <c:v>43864</c:v>
                </c:pt>
                <c:pt idx="7852">
                  <c:v>43865</c:v>
                </c:pt>
                <c:pt idx="7853">
                  <c:v>43866</c:v>
                </c:pt>
                <c:pt idx="7854">
                  <c:v>43867</c:v>
                </c:pt>
                <c:pt idx="7855">
                  <c:v>43868</c:v>
                </c:pt>
                <c:pt idx="7856">
                  <c:v>43871</c:v>
                </c:pt>
                <c:pt idx="7857">
                  <c:v>43872</c:v>
                </c:pt>
                <c:pt idx="7858">
                  <c:v>43873</c:v>
                </c:pt>
                <c:pt idx="7859">
                  <c:v>43874</c:v>
                </c:pt>
                <c:pt idx="7860">
                  <c:v>43875</c:v>
                </c:pt>
                <c:pt idx="7861">
                  <c:v>43878</c:v>
                </c:pt>
                <c:pt idx="7862">
                  <c:v>43879</c:v>
                </c:pt>
                <c:pt idx="7863">
                  <c:v>43880</c:v>
                </c:pt>
                <c:pt idx="7864">
                  <c:v>43881</c:v>
                </c:pt>
                <c:pt idx="7865">
                  <c:v>43882</c:v>
                </c:pt>
                <c:pt idx="7866">
                  <c:v>43885</c:v>
                </c:pt>
                <c:pt idx="7867">
                  <c:v>43886</c:v>
                </c:pt>
                <c:pt idx="7868">
                  <c:v>43887</c:v>
                </c:pt>
                <c:pt idx="7869">
                  <c:v>43888</c:v>
                </c:pt>
                <c:pt idx="7870">
                  <c:v>43889</c:v>
                </c:pt>
                <c:pt idx="7871">
                  <c:v>43892</c:v>
                </c:pt>
                <c:pt idx="7872">
                  <c:v>43893</c:v>
                </c:pt>
                <c:pt idx="7873">
                  <c:v>43894</c:v>
                </c:pt>
                <c:pt idx="7874">
                  <c:v>43895</c:v>
                </c:pt>
                <c:pt idx="7875">
                  <c:v>43896</c:v>
                </c:pt>
                <c:pt idx="7876">
                  <c:v>43899</c:v>
                </c:pt>
                <c:pt idx="7877">
                  <c:v>43900</c:v>
                </c:pt>
                <c:pt idx="7878">
                  <c:v>43901</c:v>
                </c:pt>
                <c:pt idx="7879">
                  <c:v>43902</c:v>
                </c:pt>
                <c:pt idx="7880">
                  <c:v>43903</c:v>
                </c:pt>
                <c:pt idx="7881">
                  <c:v>43906</c:v>
                </c:pt>
                <c:pt idx="7882">
                  <c:v>43907</c:v>
                </c:pt>
                <c:pt idx="7883">
                  <c:v>43908</c:v>
                </c:pt>
                <c:pt idx="7884">
                  <c:v>43909</c:v>
                </c:pt>
                <c:pt idx="7885">
                  <c:v>43910</c:v>
                </c:pt>
                <c:pt idx="7886">
                  <c:v>43913</c:v>
                </c:pt>
                <c:pt idx="7887">
                  <c:v>43914</c:v>
                </c:pt>
                <c:pt idx="7888">
                  <c:v>43915</c:v>
                </c:pt>
                <c:pt idx="7889">
                  <c:v>43916</c:v>
                </c:pt>
                <c:pt idx="7890">
                  <c:v>43917</c:v>
                </c:pt>
                <c:pt idx="7891">
                  <c:v>43920</c:v>
                </c:pt>
                <c:pt idx="7892">
                  <c:v>43921</c:v>
                </c:pt>
                <c:pt idx="7893">
                  <c:v>43922</c:v>
                </c:pt>
                <c:pt idx="7894">
                  <c:v>43923</c:v>
                </c:pt>
                <c:pt idx="7895">
                  <c:v>43924</c:v>
                </c:pt>
                <c:pt idx="7896">
                  <c:v>43927</c:v>
                </c:pt>
                <c:pt idx="7897">
                  <c:v>43928</c:v>
                </c:pt>
                <c:pt idx="7898">
                  <c:v>43929</c:v>
                </c:pt>
                <c:pt idx="7899">
                  <c:v>43930</c:v>
                </c:pt>
                <c:pt idx="7900">
                  <c:v>43931</c:v>
                </c:pt>
                <c:pt idx="7901">
                  <c:v>43934</c:v>
                </c:pt>
                <c:pt idx="7902">
                  <c:v>43935</c:v>
                </c:pt>
                <c:pt idx="7903">
                  <c:v>43936</c:v>
                </c:pt>
                <c:pt idx="7904">
                  <c:v>43937</c:v>
                </c:pt>
                <c:pt idx="7905">
                  <c:v>43938</c:v>
                </c:pt>
                <c:pt idx="7906">
                  <c:v>43941</c:v>
                </c:pt>
                <c:pt idx="7907">
                  <c:v>43942</c:v>
                </c:pt>
                <c:pt idx="7908">
                  <c:v>43943</c:v>
                </c:pt>
                <c:pt idx="7909">
                  <c:v>43944</c:v>
                </c:pt>
                <c:pt idx="7910">
                  <c:v>43945</c:v>
                </c:pt>
                <c:pt idx="7911">
                  <c:v>43948</c:v>
                </c:pt>
                <c:pt idx="7912">
                  <c:v>43949</c:v>
                </c:pt>
                <c:pt idx="7913">
                  <c:v>43950</c:v>
                </c:pt>
                <c:pt idx="7914">
                  <c:v>43951</c:v>
                </c:pt>
                <c:pt idx="7915">
                  <c:v>43952</c:v>
                </c:pt>
                <c:pt idx="7916">
                  <c:v>43955</c:v>
                </c:pt>
                <c:pt idx="7917">
                  <c:v>43956</c:v>
                </c:pt>
                <c:pt idx="7918">
                  <c:v>43957</c:v>
                </c:pt>
                <c:pt idx="7919">
                  <c:v>43958</c:v>
                </c:pt>
                <c:pt idx="7920">
                  <c:v>43959</c:v>
                </c:pt>
                <c:pt idx="7921">
                  <c:v>43962</c:v>
                </c:pt>
                <c:pt idx="7922">
                  <c:v>43963</c:v>
                </c:pt>
                <c:pt idx="7923">
                  <c:v>43964</c:v>
                </c:pt>
                <c:pt idx="7924">
                  <c:v>43965</c:v>
                </c:pt>
                <c:pt idx="7925">
                  <c:v>43966</c:v>
                </c:pt>
                <c:pt idx="7926">
                  <c:v>43969</c:v>
                </c:pt>
                <c:pt idx="7927">
                  <c:v>43970</c:v>
                </c:pt>
                <c:pt idx="7928">
                  <c:v>43971</c:v>
                </c:pt>
                <c:pt idx="7929">
                  <c:v>43972</c:v>
                </c:pt>
                <c:pt idx="7930">
                  <c:v>43973</c:v>
                </c:pt>
                <c:pt idx="7931">
                  <c:v>43976</c:v>
                </c:pt>
                <c:pt idx="7932">
                  <c:v>43977</c:v>
                </c:pt>
                <c:pt idx="7933">
                  <c:v>43978</c:v>
                </c:pt>
                <c:pt idx="7934">
                  <c:v>43979</c:v>
                </c:pt>
                <c:pt idx="7935">
                  <c:v>43980</c:v>
                </c:pt>
                <c:pt idx="7936">
                  <c:v>43983</c:v>
                </c:pt>
                <c:pt idx="7937">
                  <c:v>43984</c:v>
                </c:pt>
                <c:pt idx="7938">
                  <c:v>43985</c:v>
                </c:pt>
                <c:pt idx="7939">
                  <c:v>43986</c:v>
                </c:pt>
                <c:pt idx="7940">
                  <c:v>43987</c:v>
                </c:pt>
                <c:pt idx="7941">
                  <c:v>43990</c:v>
                </c:pt>
                <c:pt idx="7942">
                  <c:v>43991</c:v>
                </c:pt>
                <c:pt idx="7943">
                  <c:v>43992</c:v>
                </c:pt>
                <c:pt idx="7944">
                  <c:v>43993</c:v>
                </c:pt>
                <c:pt idx="7945">
                  <c:v>43994</c:v>
                </c:pt>
                <c:pt idx="7946">
                  <c:v>43997</c:v>
                </c:pt>
                <c:pt idx="7947">
                  <c:v>43998</c:v>
                </c:pt>
                <c:pt idx="7948">
                  <c:v>43999</c:v>
                </c:pt>
                <c:pt idx="7949">
                  <c:v>44000</c:v>
                </c:pt>
                <c:pt idx="7950">
                  <c:v>44001</c:v>
                </c:pt>
                <c:pt idx="7951">
                  <c:v>44004</c:v>
                </c:pt>
                <c:pt idx="7952">
                  <c:v>44005</c:v>
                </c:pt>
                <c:pt idx="7953">
                  <c:v>44006</c:v>
                </c:pt>
                <c:pt idx="7954">
                  <c:v>44007</c:v>
                </c:pt>
                <c:pt idx="7955">
                  <c:v>44008</c:v>
                </c:pt>
                <c:pt idx="7956">
                  <c:v>44011</c:v>
                </c:pt>
                <c:pt idx="7957">
                  <c:v>44012</c:v>
                </c:pt>
                <c:pt idx="7958">
                  <c:v>44013</c:v>
                </c:pt>
                <c:pt idx="7959">
                  <c:v>44014</c:v>
                </c:pt>
                <c:pt idx="7960">
                  <c:v>44015</c:v>
                </c:pt>
                <c:pt idx="7961">
                  <c:v>44018</c:v>
                </c:pt>
                <c:pt idx="7962">
                  <c:v>44019</c:v>
                </c:pt>
                <c:pt idx="7963">
                  <c:v>44020</c:v>
                </c:pt>
                <c:pt idx="7964">
                  <c:v>44021</c:v>
                </c:pt>
                <c:pt idx="7965">
                  <c:v>44022</c:v>
                </c:pt>
                <c:pt idx="7966">
                  <c:v>44025</c:v>
                </c:pt>
                <c:pt idx="7967">
                  <c:v>44026</c:v>
                </c:pt>
                <c:pt idx="7968">
                  <c:v>44027</c:v>
                </c:pt>
                <c:pt idx="7969">
                  <c:v>44028</c:v>
                </c:pt>
                <c:pt idx="7970">
                  <c:v>44029</c:v>
                </c:pt>
                <c:pt idx="7971">
                  <c:v>44032</c:v>
                </c:pt>
                <c:pt idx="7972">
                  <c:v>44033</c:v>
                </c:pt>
                <c:pt idx="7973">
                  <c:v>44034</c:v>
                </c:pt>
                <c:pt idx="7974">
                  <c:v>44035</c:v>
                </c:pt>
                <c:pt idx="7975">
                  <c:v>44036</c:v>
                </c:pt>
                <c:pt idx="7976">
                  <c:v>44039</c:v>
                </c:pt>
                <c:pt idx="7977">
                  <c:v>44040</c:v>
                </c:pt>
                <c:pt idx="7978">
                  <c:v>44041</c:v>
                </c:pt>
                <c:pt idx="7979">
                  <c:v>44042</c:v>
                </c:pt>
                <c:pt idx="7980">
                  <c:v>44043</c:v>
                </c:pt>
                <c:pt idx="7981">
                  <c:v>44046</c:v>
                </c:pt>
                <c:pt idx="7982">
                  <c:v>44047</c:v>
                </c:pt>
                <c:pt idx="7983">
                  <c:v>44048</c:v>
                </c:pt>
                <c:pt idx="7984">
                  <c:v>44049</c:v>
                </c:pt>
                <c:pt idx="7985">
                  <c:v>44050</c:v>
                </c:pt>
                <c:pt idx="7986">
                  <c:v>44053</c:v>
                </c:pt>
                <c:pt idx="7987">
                  <c:v>44054</c:v>
                </c:pt>
                <c:pt idx="7988">
                  <c:v>44055</c:v>
                </c:pt>
                <c:pt idx="7989">
                  <c:v>44056</c:v>
                </c:pt>
                <c:pt idx="7990">
                  <c:v>44057</c:v>
                </c:pt>
                <c:pt idx="7991">
                  <c:v>44060</c:v>
                </c:pt>
                <c:pt idx="7992">
                  <c:v>44061</c:v>
                </c:pt>
                <c:pt idx="7993">
                  <c:v>44062</c:v>
                </c:pt>
                <c:pt idx="7994">
                  <c:v>44063</c:v>
                </c:pt>
                <c:pt idx="7995">
                  <c:v>44064</c:v>
                </c:pt>
                <c:pt idx="7996">
                  <c:v>44067</c:v>
                </c:pt>
                <c:pt idx="7997">
                  <c:v>44068</c:v>
                </c:pt>
                <c:pt idx="7998">
                  <c:v>44069</c:v>
                </c:pt>
                <c:pt idx="7999">
                  <c:v>44070</c:v>
                </c:pt>
                <c:pt idx="8000">
                  <c:v>44071</c:v>
                </c:pt>
                <c:pt idx="8001">
                  <c:v>44074</c:v>
                </c:pt>
                <c:pt idx="8002">
                  <c:v>44075</c:v>
                </c:pt>
                <c:pt idx="8003">
                  <c:v>44076</c:v>
                </c:pt>
                <c:pt idx="8004">
                  <c:v>44077</c:v>
                </c:pt>
                <c:pt idx="8005">
                  <c:v>44078</c:v>
                </c:pt>
                <c:pt idx="8006">
                  <c:v>44081</c:v>
                </c:pt>
                <c:pt idx="8007">
                  <c:v>44082</c:v>
                </c:pt>
                <c:pt idx="8008">
                  <c:v>44083</c:v>
                </c:pt>
                <c:pt idx="8009">
                  <c:v>44084</c:v>
                </c:pt>
                <c:pt idx="8010">
                  <c:v>44085</c:v>
                </c:pt>
                <c:pt idx="8011">
                  <c:v>44088</c:v>
                </c:pt>
                <c:pt idx="8012">
                  <c:v>44089</c:v>
                </c:pt>
                <c:pt idx="8013">
                  <c:v>44090</c:v>
                </c:pt>
                <c:pt idx="8014">
                  <c:v>44091</c:v>
                </c:pt>
                <c:pt idx="8015">
                  <c:v>44092</c:v>
                </c:pt>
                <c:pt idx="8016">
                  <c:v>44095</c:v>
                </c:pt>
                <c:pt idx="8017">
                  <c:v>44096</c:v>
                </c:pt>
                <c:pt idx="8018">
                  <c:v>44097</c:v>
                </c:pt>
                <c:pt idx="8019">
                  <c:v>44098</c:v>
                </c:pt>
                <c:pt idx="8020">
                  <c:v>44099</c:v>
                </c:pt>
                <c:pt idx="8021">
                  <c:v>44102</c:v>
                </c:pt>
                <c:pt idx="8022">
                  <c:v>44103</c:v>
                </c:pt>
                <c:pt idx="8023">
                  <c:v>44104</c:v>
                </c:pt>
                <c:pt idx="8024">
                  <c:v>44105</c:v>
                </c:pt>
                <c:pt idx="8025">
                  <c:v>44106</c:v>
                </c:pt>
                <c:pt idx="8026">
                  <c:v>44109</c:v>
                </c:pt>
                <c:pt idx="8027">
                  <c:v>44110</c:v>
                </c:pt>
                <c:pt idx="8028">
                  <c:v>44111</c:v>
                </c:pt>
                <c:pt idx="8029">
                  <c:v>44112</c:v>
                </c:pt>
                <c:pt idx="8030">
                  <c:v>44113</c:v>
                </c:pt>
                <c:pt idx="8031">
                  <c:v>44116</c:v>
                </c:pt>
                <c:pt idx="8032">
                  <c:v>44117</c:v>
                </c:pt>
                <c:pt idx="8033">
                  <c:v>44118</c:v>
                </c:pt>
                <c:pt idx="8034">
                  <c:v>44119</c:v>
                </c:pt>
                <c:pt idx="8035">
                  <c:v>44120</c:v>
                </c:pt>
                <c:pt idx="8036">
                  <c:v>44123</c:v>
                </c:pt>
                <c:pt idx="8037">
                  <c:v>44124</c:v>
                </c:pt>
                <c:pt idx="8038">
                  <c:v>44125</c:v>
                </c:pt>
                <c:pt idx="8039">
                  <c:v>44126</c:v>
                </c:pt>
                <c:pt idx="8040">
                  <c:v>44127</c:v>
                </c:pt>
                <c:pt idx="8041">
                  <c:v>44130</c:v>
                </c:pt>
                <c:pt idx="8042">
                  <c:v>44131</c:v>
                </c:pt>
                <c:pt idx="8043">
                  <c:v>44132</c:v>
                </c:pt>
                <c:pt idx="8044">
                  <c:v>44133</c:v>
                </c:pt>
                <c:pt idx="8045">
                  <c:v>44134</c:v>
                </c:pt>
                <c:pt idx="8046">
                  <c:v>44137</c:v>
                </c:pt>
                <c:pt idx="8047">
                  <c:v>44138</c:v>
                </c:pt>
                <c:pt idx="8048">
                  <c:v>44139</c:v>
                </c:pt>
                <c:pt idx="8049">
                  <c:v>44140</c:v>
                </c:pt>
                <c:pt idx="8050">
                  <c:v>44141</c:v>
                </c:pt>
                <c:pt idx="8051">
                  <c:v>44144</c:v>
                </c:pt>
                <c:pt idx="8052">
                  <c:v>44145</c:v>
                </c:pt>
                <c:pt idx="8053">
                  <c:v>44146</c:v>
                </c:pt>
                <c:pt idx="8054">
                  <c:v>44147</c:v>
                </c:pt>
                <c:pt idx="8055">
                  <c:v>44148</c:v>
                </c:pt>
                <c:pt idx="8056">
                  <c:v>44151</c:v>
                </c:pt>
                <c:pt idx="8057">
                  <c:v>44152</c:v>
                </c:pt>
                <c:pt idx="8058">
                  <c:v>44153</c:v>
                </c:pt>
                <c:pt idx="8059">
                  <c:v>44154</c:v>
                </c:pt>
                <c:pt idx="8060">
                  <c:v>44155</c:v>
                </c:pt>
                <c:pt idx="8061">
                  <c:v>44158</c:v>
                </c:pt>
                <c:pt idx="8062">
                  <c:v>44159</c:v>
                </c:pt>
                <c:pt idx="8063">
                  <c:v>44160</c:v>
                </c:pt>
                <c:pt idx="8064">
                  <c:v>44161</c:v>
                </c:pt>
                <c:pt idx="8065">
                  <c:v>44162</c:v>
                </c:pt>
                <c:pt idx="8066">
                  <c:v>44165</c:v>
                </c:pt>
                <c:pt idx="8067">
                  <c:v>44166</c:v>
                </c:pt>
                <c:pt idx="8068">
                  <c:v>44167</c:v>
                </c:pt>
                <c:pt idx="8069">
                  <c:v>44168</c:v>
                </c:pt>
                <c:pt idx="8070">
                  <c:v>44169</c:v>
                </c:pt>
                <c:pt idx="8071">
                  <c:v>44172</c:v>
                </c:pt>
                <c:pt idx="8072">
                  <c:v>44173</c:v>
                </c:pt>
                <c:pt idx="8073">
                  <c:v>44174</c:v>
                </c:pt>
                <c:pt idx="8074">
                  <c:v>44175</c:v>
                </c:pt>
                <c:pt idx="8075">
                  <c:v>44176</c:v>
                </c:pt>
                <c:pt idx="8076">
                  <c:v>44179</c:v>
                </c:pt>
                <c:pt idx="8077">
                  <c:v>44180</c:v>
                </c:pt>
                <c:pt idx="8078">
                  <c:v>44181</c:v>
                </c:pt>
                <c:pt idx="8079">
                  <c:v>44182</c:v>
                </c:pt>
                <c:pt idx="8080">
                  <c:v>44183</c:v>
                </c:pt>
                <c:pt idx="8081">
                  <c:v>44186</c:v>
                </c:pt>
                <c:pt idx="8082">
                  <c:v>44187</c:v>
                </c:pt>
                <c:pt idx="8083">
                  <c:v>44188</c:v>
                </c:pt>
                <c:pt idx="8084">
                  <c:v>44189</c:v>
                </c:pt>
                <c:pt idx="8085">
                  <c:v>44190</c:v>
                </c:pt>
                <c:pt idx="8086">
                  <c:v>44193</c:v>
                </c:pt>
                <c:pt idx="8087">
                  <c:v>44194</c:v>
                </c:pt>
                <c:pt idx="8088">
                  <c:v>44195</c:v>
                </c:pt>
                <c:pt idx="8089">
                  <c:v>44196</c:v>
                </c:pt>
                <c:pt idx="8090">
                  <c:v>44197</c:v>
                </c:pt>
                <c:pt idx="8091">
                  <c:v>44200</c:v>
                </c:pt>
                <c:pt idx="8092">
                  <c:v>44201</c:v>
                </c:pt>
                <c:pt idx="8093">
                  <c:v>44202</c:v>
                </c:pt>
                <c:pt idx="8094">
                  <c:v>44203</c:v>
                </c:pt>
                <c:pt idx="8095">
                  <c:v>44204</c:v>
                </c:pt>
                <c:pt idx="8096">
                  <c:v>44207</c:v>
                </c:pt>
                <c:pt idx="8097">
                  <c:v>44208</c:v>
                </c:pt>
                <c:pt idx="8098">
                  <c:v>44209</c:v>
                </c:pt>
                <c:pt idx="8099">
                  <c:v>44210</c:v>
                </c:pt>
                <c:pt idx="8100">
                  <c:v>44211</c:v>
                </c:pt>
                <c:pt idx="8101">
                  <c:v>44214</c:v>
                </c:pt>
                <c:pt idx="8102">
                  <c:v>44215</c:v>
                </c:pt>
                <c:pt idx="8103">
                  <c:v>44216</c:v>
                </c:pt>
                <c:pt idx="8104">
                  <c:v>44217</c:v>
                </c:pt>
                <c:pt idx="8105">
                  <c:v>44218</c:v>
                </c:pt>
                <c:pt idx="8106">
                  <c:v>44221</c:v>
                </c:pt>
                <c:pt idx="8107">
                  <c:v>44222</c:v>
                </c:pt>
                <c:pt idx="8108">
                  <c:v>44223</c:v>
                </c:pt>
                <c:pt idx="8109">
                  <c:v>44224</c:v>
                </c:pt>
                <c:pt idx="8110">
                  <c:v>44225</c:v>
                </c:pt>
                <c:pt idx="8111">
                  <c:v>44228</c:v>
                </c:pt>
                <c:pt idx="8112">
                  <c:v>44229</c:v>
                </c:pt>
                <c:pt idx="8113">
                  <c:v>44230</c:v>
                </c:pt>
                <c:pt idx="8114">
                  <c:v>44231</c:v>
                </c:pt>
                <c:pt idx="8115">
                  <c:v>44232</c:v>
                </c:pt>
                <c:pt idx="8116">
                  <c:v>44235</c:v>
                </c:pt>
                <c:pt idx="8117">
                  <c:v>44236</c:v>
                </c:pt>
                <c:pt idx="8118">
                  <c:v>44237</c:v>
                </c:pt>
                <c:pt idx="8119">
                  <c:v>44238</c:v>
                </c:pt>
                <c:pt idx="8120">
                  <c:v>44239</c:v>
                </c:pt>
                <c:pt idx="8121">
                  <c:v>44242</c:v>
                </c:pt>
                <c:pt idx="8122">
                  <c:v>44243</c:v>
                </c:pt>
                <c:pt idx="8123">
                  <c:v>44244</c:v>
                </c:pt>
                <c:pt idx="8124">
                  <c:v>44245</c:v>
                </c:pt>
                <c:pt idx="8125">
                  <c:v>44246</c:v>
                </c:pt>
                <c:pt idx="8126">
                  <c:v>44249</c:v>
                </c:pt>
                <c:pt idx="8127">
                  <c:v>44250</c:v>
                </c:pt>
                <c:pt idx="8128">
                  <c:v>44251</c:v>
                </c:pt>
                <c:pt idx="8129">
                  <c:v>44252</c:v>
                </c:pt>
                <c:pt idx="8130">
                  <c:v>44253</c:v>
                </c:pt>
                <c:pt idx="8131">
                  <c:v>44256</c:v>
                </c:pt>
                <c:pt idx="8132">
                  <c:v>44257</c:v>
                </c:pt>
                <c:pt idx="8133">
                  <c:v>44258</c:v>
                </c:pt>
                <c:pt idx="8134">
                  <c:v>44259</c:v>
                </c:pt>
                <c:pt idx="8135">
                  <c:v>44260</c:v>
                </c:pt>
                <c:pt idx="8136">
                  <c:v>44263</c:v>
                </c:pt>
                <c:pt idx="8137">
                  <c:v>44264</c:v>
                </c:pt>
                <c:pt idx="8138">
                  <c:v>44265</c:v>
                </c:pt>
                <c:pt idx="8139">
                  <c:v>44266</c:v>
                </c:pt>
                <c:pt idx="8140">
                  <c:v>44267</c:v>
                </c:pt>
                <c:pt idx="8141">
                  <c:v>44270</c:v>
                </c:pt>
                <c:pt idx="8142">
                  <c:v>44271</c:v>
                </c:pt>
                <c:pt idx="8143">
                  <c:v>44272</c:v>
                </c:pt>
                <c:pt idx="8144">
                  <c:v>44273</c:v>
                </c:pt>
                <c:pt idx="8145">
                  <c:v>44274</c:v>
                </c:pt>
                <c:pt idx="8146">
                  <c:v>44277</c:v>
                </c:pt>
                <c:pt idx="8147">
                  <c:v>44278</c:v>
                </c:pt>
                <c:pt idx="8148">
                  <c:v>44279</c:v>
                </c:pt>
                <c:pt idx="8149">
                  <c:v>44280</c:v>
                </c:pt>
                <c:pt idx="8150">
                  <c:v>44281</c:v>
                </c:pt>
                <c:pt idx="8151">
                  <c:v>44284</c:v>
                </c:pt>
                <c:pt idx="8152">
                  <c:v>44285</c:v>
                </c:pt>
                <c:pt idx="8153">
                  <c:v>44286</c:v>
                </c:pt>
                <c:pt idx="8154">
                  <c:v>44287</c:v>
                </c:pt>
                <c:pt idx="8155">
                  <c:v>44288</c:v>
                </c:pt>
                <c:pt idx="8156">
                  <c:v>44291</c:v>
                </c:pt>
                <c:pt idx="8157">
                  <c:v>44292</c:v>
                </c:pt>
                <c:pt idx="8158">
                  <c:v>44293</c:v>
                </c:pt>
                <c:pt idx="8159">
                  <c:v>44294</c:v>
                </c:pt>
                <c:pt idx="8160">
                  <c:v>44295</c:v>
                </c:pt>
                <c:pt idx="8161">
                  <c:v>44298</c:v>
                </c:pt>
                <c:pt idx="8162">
                  <c:v>44299</c:v>
                </c:pt>
                <c:pt idx="8163">
                  <c:v>44300</c:v>
                </c:pt>
                <c:pt idx="8164">
                  <c:v>44301</c:v>
                </c:pt>
                <c:pt idx="8165">
                  <c:v>44302</c:v>
                </c:pt>
                <c:pt idx="8166">
                  <c:v>44305</c:v>
                </c:pt>
                <c:pt idx="8167">
                  <c:v>44306</c:v>
                </c:pt>
                <c:pt idx="8168">
                  <c:v>44307</c:v>
                </c:pt>
                <c:pt idx="8169">
                  <c:v>44308</c:v>
                </c:pt>
                <c:pt idx="8170">
                  <c:v>44309</c:v>
                </c:pt>
                <c:pt idx="8171">
                  <c:v>44312</c:v>
                </c:pt>
                <c:pt idx="8172">
                  <c:v>44313</c:v>
                </c:pt>
                <c:pt idx="8173">
                  <c:v>44314</c:v>
                </c:pt>
                <c:pt idx="8174">
                  <c:v>44315</c:v>
                </c:pt>
                <c:pt idx="8175">
                  <c:v>44316</c:v>
                </c:pt>
                <c:pt idx="8176">
                  <c:v>44319</c:v>
                </c:pt>
                <c:pt idx="8177">
                  <c:v>44320</c:v>
                </c:pt>
                <c:pt idx="8178">
                  <c:v>44321</c:v>
                </c:pt>
                <c:pt idx="8179">
                  <c:v>44322</c:v>
                </c:pt>
                <c:pt idx="8180">
                  <c:v>44323</c:v>
                </c:pt>
                <c:pt idx="8181">
                  <c:v>44326</c:v>
                </c:pt>
                <c:pt idx="8182">
                  <c:v>44327</c:v>
                </c:pt>
                <c:pt idx="8183">
                  <c:v>44328</c:v>
                </c:pt>
                <c:pt idx="8184">
                  <c:v>44329</c:v>
                </c:pt>
                <c:pt idx="8185">
                  <c:v>44330</c:v>
                </c:pt>
                <c:pt idx="8186">
                  <c:v>44333</c:v>
                </c:pt>
                <c:pt idx="8187">
                  <c:v>44334</c:v>
                </c:pt>
                <c:pt idx="8188">
                  <c:v>44335</c:v>
                </c:pt>
                <c:pt idx="8189">
                  <c:v>44336</c:v>
                </c:pt>
                <c:pt idx="8190">
                  <c:v>44337</c:v>
                </c:pt>
                <c:pt idx="8191">
                  <c:v>44340</c:v>
                </c:pt>
                <c:pt idx="8192">
                  <c:v>44341</c:v>
                </c:pt>
                <c:pt idx="8193">
                  <c:v>44342</c:v>
                </c:pt>
                <c:pt idx="8194">
                  <c:v>44343</c:v>
                </c:pt>
                <c:pt idx="8195">
                  <c:v>44344</c:v>
                </c:pt>
                <c:pt idx="8196">
                  <c:v>44347</c:v>
                </c:pt>
                <c:pt idx="8197">
                  <c:v>44348</c:v>
                </c:pt>
                <c:pt idx="8198">
                  <c:v>44349</c:v>
                </c:pt>
                <c:pt idx="8199">
                  <c:v>44350</c:v>
                </c:pt>
                <c:pt idx="8200">
                  <c:v>44351</c:v>
                </c:pt>
                <c:pt idx="8201">
                  <c:v>44354</c:v>
                </c:pt>
                <c:pt idx="8202">
                  <c:v>44355</c:v>
                </c:pt>
                <c:pt idx="8203">
                  <c:v>44356</c:v>
                </c:pt>
                <c:pt idx="8204">
                  <c:v>44357</c:v>
                </c:pt>
                <c:pt idx="8205">
                  <c:v>44358</c:v>
                </c:pt>
                <c:pt idx="8206">
                  <c:v>44361</c:v>
                </c:pt>
                <c:pt idx="8207">
                  <c:v>44362</c:v>
                </c:pt>
                <c:pt idx="8208">
                  <c:v>44363</c:v>
                </c:pt>
                <c:pt idx="8209">
                  <c:v>44364</c:v>
                </c:pt>
                <c:pt idx="8210">
                  <c:v>44365</c:v>
                </c:pt>
                <c:pt idx="8211">
                  <c:v>44368</c:v>
                </c:pt>
                <c:pt idx="8212">
                  <c:v>44369</c:v>
                </c:pt>
                <c:pt idx="8213">
                  <c:v>44370</c:v>
                </c:pt>
                <c:pt idx="8214">
                  <c:v>44371</c:v>
                </c:pt>
                <c:pt idx="8215">
                  <c:v>44372</c:v>
                </c:pt>
                <c:pt idx="8216">
                  <c:v>44375</c:v>
                </c:pt>
                <c:pt idx="8217">
                  <c:v>44376</c:v>
                </c:pt>
                <c:pt idx="8218">
                  <c:v>44377</c:v>
                </c:pt>
                <c:pt idx="8219">
                  <c:v>44378</c:v>
                </c:pt>
                <c:pt idx="8220">
                  <c:v>44379</c:v>
                </c:pt>
                <c:pt idx="8221">
                  <c:v>44382</c:v>
                </c:pt>
                <c:pt idx="8222">
                  <c:v>44383</c:v>
                </c:pt>
                <c:pt idx="8223">
                  <c:v>44384</c:v>
                </c:pt>
                <c:pt idx="8224">
                  <c:v>44385</c:v>
                </c:pt>
                <c:pt idx="8225">
                  <c:v>44386</c:v>
                </c:pt>
                <c:pt idx="8226">
                  <c:v>44389</c:v>
                </c:pt>
                <c:pt idx="8227">
                  <c:v>44390</c:v>
                </c:pt>
                <c:pt idx="8228">
                  <c:v>44391</c:v>
                </c:pt>
                <c:pt idx="8229">
                  <c:v>44392</c:v>
                </c:pt>
                <c:pt idx="8230">
                  <c:v>44393</c:v>
                </c:pt>
                <c:pt idx="8231">
                  <c:v>44396</c:v>
                </c:pt>
                <c:pt idx="8232">
                  <c:v>44397</c:v>
                </c:pt>
                <c:pt idx="8233">
                  <c:v>44398</c:v>
                </c:pt>
                <c:pt idx="8234">
                  <c:v>44399</c:v>
                </c:pt>
                <c:pt idx="8235">
                  <c:v>44400</c:v>
                </c:pt>
                <c:pt idx="8236">
                  <c:v>44403</c:v>
                </c:pt>
                <c:pt idx="8237">
                  <c:v>44404</c:v>
                </c:pt>
                <c:pt idx="8238">
                  <c:v>44405</c:v>
                </c:pt>
                <c:pt idx="8239">
                  <c:v>44406</c:v>
                </c:pt>
                <c:pt idx="8240">
                  <c:v>44407</c:v>
                </c:pt>
                <c:pt idx="8241">
                  <c:v>44410</c:v>
                </c:pt>
                <c:pt idx="8242">
                  <c:v>44411</c:v>
                </c:pt>
                <c:pt idx="8243">
                  <c:v>44412</c:v>
                </c:pt>
                <c:pt idx="8244">
                  <c:v>44413</c:v>
                </c:pt>
                <c:pt idx="8245">
                  <c:v>44414</c:v>
                </c:pt>
                <c:pt idx="8246">
                  <c:v>44417</c:v>
                </c:pt>
                <c:pt idx="8247">
                  <c:v>44418</c:v>
                </c:pt>
                <c:pt idx="8248">
                  <c:v>44419</c:v>
                </c:pt>
                <c:pt idx="8249">
                  <c:v>44420</c:v>
                </c:pt>
                <c:pt idx="8250">
                  <c:v>44421</c:v>
                </c:pt>
                <c:pt idx="8251">
                  <c:v>44424</c:v>
                </c:pt>
                <c:pt idx="8252">
                  <c:v>44425</c:v>
                </c:pt>
                <c:pt idx="8253">
                  <c:v>44426</c:v>
                </c:pt>
                <c:pt idx="8254">
                  <c:v>44427</c:v>
                </c:pt>
                <c:pt idx="8255">
                  <c:v>44428</c:v>
                </c:pt>
                <c:pt idx="8256">
                  <c:v>44431</c:v>
                </c:pt>
                <c:pt idx="8257">
                  <c:v>44432</c:v>
                </c:pt>
                <c:pt idx="8258">
                  <c:v>44433</c:v>
                </c:pt>
                <c:pt idx="8259">
                  <c:v>44434</c:v>
                </c:pt>
                <c:pt idx="8260">
                  <c:v>44435</c:v>
                </c:pt>
                <c:pt idx="8261">
                  <c:v>44438</c:v>
                </c:pt>
                <c:pt idx="8262">
                  <c:v>44439</c:v>
                </c:pt>
                <c:pt idx="8263">
                  <c:v>44440</c:v>
                </c:pt>
                <c:pt idx="8264">
                  <c:v>44441</c:v>
                </c:pt>
                <c:pt idx="8265">
                  <c:v>44442</c:v>
                </c:pt>
                <c:pt idx="8266">
                  <c:v>44445</c:v>
                </c:pt>
                <c:pt idx="8267">
                  <c:v>44446</c:v>
                </c:pt>
                <c:pt idx="8268">
                  <c:v>44447</c:v>
                </c:pt>
                <c:pt idx="8269">
                  <c:v>44448</c:v>
                </c:pt>
                <c:pt idx="8270">
                  <c:v>44449</c:v>
                </c:pt>
                <c:pt idx="8271">
                  <c:v>44452</c:v>
                </c:pt>
                <c:pt idx="8272">
                  <c:v>44453</c:v>
                </c:pt>
                <c:pt idx="8273">
                  <c:v>44454</c:v>
                </c:pt>
                <c:pt idx="8274">
                  <c:v>44455</c:v>
                </c:pt>
                <c:pt idx="8275">
                  <c:v>44456</c:v>
                </c:pt>
                <c:pt idx="8276">
                  <c:v>44459</c:v>
                </c:pt>
                <c:pt idx="8277">
                  <c:v>44460</c:v>
                </c:pt>
                <c:pt idx="8278">
                  <c:v>44461</c:v>
                </c:pt>
                <c:pt idx="8279">
                  <c:v>44462</c:v>
                </c:pt>
                <c:pt idx="8280">
                  <c:v>44463</c:v>
                </c:pt>
                <c:pt idx="8281">
                  <c:v>44466</c:v>
                </c:pt>
                <c:pt idx="8282">
                  <c:v>44467</c:v>
                </c:pt>
                <c:pt idx="8283">
                  <c:v>44468</c:v>
                </c:pt>
                <c:pt idx="8284">
                  <c:v>44469</c:v>
                </c:pt>
                <c:pt idx="8285">
                  <c:v>44470</c:v>
                </c:pt>
                <c:pt idx="8286">
                  <c:v>44473</c:v>
                </c:pt>
                <c:pt idx="8287">
                  <c:v>44474</c:v>
                </c:pt>
                <c:pt idx="8288">
                  <c:v>44475</c:v>
                </c:pt>
                <c:pt idx="8289">
                  <c:v>44476</c:v>
                </c:pt>
                <c:pt idx="8290">
                  <c:v>44477</c:v>
                </c:pt>
                <c:pt idx="8291">
                  <c:v>44480</c:v>
                </c:pt>
                <c:pt idx="8292">
                  <c:v>44481</c:v>
                </c:pt>
                <c:pt idx="8293">
                  <c:v>44482</c:v>
                </c:pt>
                <c:pt idx="8294">
                  <c:v>44483</c:v>
                </c:pt>
                <c:pt idx="8295">
                  <c:v>44484</c:v>
                </c:pt>
                <c:pt idx="8296">
                  <c:v>44487</c:v>
                </c:pt>
                <c:pt idx="8297">
                  <c:v>44488</c:v>
                </c:pt>
                <c:pt idx="8298">
                  <c:v>44489</c:v>
                </c:pt>
                <c:pt idx="8299">
                  <c:v>44490</c:v>
                </c:pt>
                <c:pt idx="8300">
                  <c:v>44491</c:v>
                </c:pt>
                <c:pt idx="8301">
                  <c:v>44494</c:v>
                </c:pt>
                <c:pt idx="8302">
                  <c:v>44495</c:v>
                </c:pt>
                <c:pt idx="8303">
                  <c:v>44496</c:v>
                </c:pt>
                <c:pt idx="8304">
                  <c:v>44497</c:v>
                </c:pt>
                <c:pt idx="8305">
                  <c:v>44498</c:v>
                </c:pt>
                <c:pt idx="8306">
                  <c:v>44501</c:v>
                </c:pt>
                <c:pt idx="8307">
                  <c:v>44502</c:v>
                </c:pt>
                <c:pt idx="8308">
                  <c:v>44503</c:v>
                </c:pt>
                <c:pt idx="8309">
                  <c:v>44504</c:v>
                </c:pt>
                <c:pt idx="8310">
                  <c:v>44505</c:v>
                </c:pt>
                <c:pt idx="8311">
                  <c:v>44508</c:v>
                </c:pt>
                <c:pt idx="8312">
                  <c:v>44509</c:v>
                </c:pt>
                <c:pt idx="8313">
                  <c:v>44510</c:v>
                </c:pt>
                <c:pt idx="8314">
                  <c:v>44511</c:v>
                </c:pt>
                <c:pt idx="8315">
                  <c:v>44512</c:v>
                </c:pt>
                <c:pt idx="8316">
                  <c:v>44515</c:v>
                </c:pt>
                <c:pt idx="8317">
                  <c:v>44516</c:v>
                </c:pt>
                <c:pt idx="8318">
                  <c:v>44517</c:v>
                </c:pt>
                <c:pt idx="8319">
                  <c:v>44518</c:v>
                </c:pt>
                <c:pt idx="8320">
                  <c:v>44519</c:v>
                </c:pt>
                <c:pt idx="8321">
                  <c:v>44522</c:v>
                </c:pt>
                <c:pt idx="8322">
                  <c:v>44523</c:v>
                </c:pt>
                <c:pt idx="8323">
                  <c:v>44524</c:v>
                </c:pt>
                <c:pt idx="8324">
                  <c:v>44525</c:v>
                </c:pt>
                <c:pt idx="8325">
                  <c:v>44526</c:v>
                </c:pt>
                <c:pt idx="8326">
                  <c:v>44529</c:v>
                </c:pt>
                <c:pt idx="8327">
                  <c:v>44530</c:v>
                </c:pt>
                <c:pt idx="8328">
                  <c:v>44531</c:v>
                </c:pt>
                <c:pt idx="8329">
                  <c:v>44532</c:v>
                </c:pt>
                <c:pt idx="8330">
                  <c:v>44533</c:v>
                </c:pt>
                <c:pt idx="8331">
                  <c:v>44536</c:v>
                </c:pt>
                <c:pt idx="8332">
                  <c:v>44537</c:v>
                </c:pt>
                <c:pt idx="8333">
                  <c:v>44538</c:v>
                </c:pt>
                <c:pt idx="8334">
                  <c:v>44539</c:v>
                </c:pt>
                <c:pt idx="8335">
                  <c:v>44540</c:v>
                </c:pt>
                <c:pt idx="8336">
                  <c:v>44543</c:v>
                </c:pt>
                <c:pt idx="8337">
                  <c:v>44544</c:v>
                </c:pt>
                <c:pt idx="8338">
                  <c:v>44545</c:v>
                </c:pt>
                <c:pt idx="8339">
                  <c:v>44546</c:v>
                </c:pt>
                <c:pt idx="8340">
                  <c:v>44547</c:v>
                </c:pt>
                <c:pt idx="8341">
                  <c:v>44550</c:v>
                </c:pt>
                <c:pt idx="8342">
                  <c:v>44551</c:v>
                </c:pt>
                <c:pt idx="8343">
                  <c:v>44552</c:v>
                </c:pt>
                <c:pt idx="8344">
                  <c:v>44553</c:v>
                </c:pt>
                <c:pt idx="8345">
                  <c:v>44554</c:v>
                </c:pt>
                <c:pt idx="8346">
                  <c:v>44557</c:v>
                </c:pt>
                <c:pt idx="8347">
                  <c:v>44558</c:v>
                </c:pt>
                <c:pt idx="8348">
                  <c:v>44559</c:v>
                </c:pt>
                <c:pt idx="8349">
                  <c:v>44560</c:v>
                </c:pt>
                <c:pt idx="8350">
                  <c:v>44561</c:v>
                </c:pt>
                <c:pt idx="8351">
                  <c:v>44564</c:v>
                </c:pt>
                <c:pt idx="8352">
                  <c:v>44565</c:v>
                </c:pt>
                <c:pt idx="8353">
                  <c:v>44566</c:v>
                </c:pt>
                <c:pt idx="8354">
                  <c:v>44567</c:v>
                </c:pt>
                <c:pt idx="8355">
                  <c:v>44568</c:v>
                </c:pt>
                <c:pt idx="8356">
                  <c:v>44571</c:v>
                </c:pt>
                <c:pt idx="8357">
                  <c:v>44572</c:v>
                </c:pt>
                <c:pt idx="8358">
                  <c:v>44573</c:v>
                </c:pt>
                <c:pt idx="8359">
                  <c:v>44574</c:v>
                </c:pt>
                <c:pt idx="8360">
                  <c:v>44575</c:v>
                </c:pt>
                <c:pt idx="8361">
                  <c:v>44578</c:v>
                </c:pt>
                <c:pt idx="8362">
                  <c:v>44579</c:v>
                </c:pt>
                <c:pt idx="8363">
                  <c:v>44580</c:v>
                </c:pt>
                <c:pt idx="8364">
                  <c:v>44581</c:v>
                </c:pt>
                <c:pt idx="8365">
                  <c:v>44582</c:v>
                </c:pt>
                <c:pt idx="8366">
                  <c:v>44585</c:v>
                </c:pt>
                <c:pt idx="8367">
                  <c:v>44586</c:v>
                </c:pt>
                <c:pt idx="8368">
                  <c:v>44587</c:v>
                </c:pt>
                <c:pt idx="8369">
                  <c:v>44588</c:v>
                </c:pt>
                <c:pt idx="8370">
                  <c:v>44589</c:v>
                </c:pt>
                <c:pt idx="8371">
                  <c:v>44592</c:v>
                </c:pt>
                <c:pt idx="8372">
                  <c:v>44593</c:v>
                </c:pt>
                <c:pt idx="8373">
                  <c:v>44594</c:v>
                </c:pt>
                <c:pt idx="8374">
                  <c:v>44595</c:v>
                </c:pt>
                <c:pt idx="8375">
                  <c:v>44596</c:v>
                </c:pt>
                <c:pt idx="8376">
                  <c:v>44599</c:v>
                </c:pt>
                <c:pt idx="8377">
                  <c:v>44600</c:v>
                </c:pt>
                <c:pt idx="8378">
                  <c:v>44601</c:v>
                </c:pt>
                <c:pt idx="8379">
                  <c:v>44602</c:v>
                </c:pt>
                <c:pt idx="8380">
                  <c:v>44603</c:v>
                </c:pt>
                <c:pt idx="8381">
                  <c:v>44606</c:v>
                </c:pt>
                <c:pt idx="8382">
                  <c:v>44607</c:v>
                </c:pt>
                <c:pt idx="8383">
                  <c:v>44608</c:v>
                </c:pt>
                <c:pt idx="8384">
                  <c:v>44609</c:v>
                </c:pt>
                <c:pt idx="8385">
                  <c:v>44610</c:v>
                </c:pt>
                <c:pt idx="8386">
                  <c:v>44613</c:v>
                </c:pt>
                <c:pt idx="8387">
                  <c:v>44614</c:v>
                </c:pt>
                <c:pt idx="8388">
                  <c:v>44615</c:v>
                </c:pt>
                <c:pt idx="8389">
                  <c:v>44616</c:v>
                </c:pt>
                <c:pt idx="8390">
                  <c:v>44617</c:v>
                </c:pt>
                <c:pt idx="8391">
                  <c:v>44620</c:v>
                </c:pt>
                <c:pt idx="8392">
                  <c:v>44621</c:v>
                </c:pt>
                <c:pt idx="8393">
                  <c:v>44622</c:v>
                </c:pt>
                <c:pt idx="8394">
                  <c:v>44623</c:v>
                </c:pt>
                <c:pt idx="8395">
                  <c:v>44624</c:v>
                </c:pt>
                <c:pt idx="8396">
                  <c:v>44627</c:v>
                </c:pt>
                <c:pt idx="8397">
                  <c:v>44628</c:v>
                </c:pt>
                <c:pt idx="8398">
                  <c:v>44629</c:v>
                </c:pt>
                <c:pt idx="8399">
                  <c:v>44630</c:v>
                </c:pt>
                <c:pt idx="8400">
                  <c:v>44631</c:v>
                </c:pt>
                <c:pt idx="8401">
                  <c:v>44634</c:v>
                </c:pt>
                <c:pt idx="8402">
                  <c:v>44635</c:v>
                </c:pt>
                <c:pt idx="8403">
                  <c:v>44636</c:v>
                </c:pt>
                <c:pt idx="8404">
                  <c:v>44637</c:v>
                </c:pt>
                <c:pt idx="8405">
                  <c:v>44638</c:v>
                </c:pt>
                <c:pt idx="8406">
                  <c:v>44641</c:v>
                </c:pt>
                <c:pt idx="8407">
                  <c:v>44642</c:v>
                </c:pt>
                <c:pt idx="8408">
                  <c:v>44643</c:v>
                </c:pt>
                <c:pt idx="8409">
                  <c:v>44644</c:v>
                </c:pt>
                <c:pt idx="8410">
                  <c:v>44645</c:v>
                </c:pt>
                <c:pt idx="8411">
                  <c:v>44648</c:v>
                </c:pt>
                <c:pt idx="8412">
                  <c:v>44649</c:v>
                </c:pt>
                <c:pt idx="8413">
                  <c:v>44650</c:v>
                </c:pt>
                <c:pt idx="8414">
                  <c:v>44651</c:v>
                </c:pt>
                <c:pt idx="8415">
                  <c:v>44652</c:v>
                </c:pt>
                <c:pt idx="8416">
                  <c:v>44655</c:v>
                </c:pt>
                <c:pt idx="8417">
                  <c:v>44656</c:v>
                </c:pt>
                <c:pt idx="8418">
                  <c:v>44657</c:v>
                </c:pt>
                <c:pt idx="8419">
                  <c:v>44658</c:v>
                </c:pt>
                <c:pt idx="8420">
                  <c:v>44659</c:v>
                </c:pt>
                <c:pt idx="8421">
                  <c:v>44662</c:v>
                </c:pt>
                <c:pt idx="8422">
                  <c:v>44663</c:v>
                </c:pt>
                <c:pt idx="8423">
                  <c:v>44664</c:v>
                </c:pt>
                <c:pt idx="8424">
                  <c:v>44665</c:v>
                </c:pt>
                <c:pt idx="8425">
                  <c:v>44666</c:v>
                </c:pt>
                <c:pt idx="8426">
                  <c:v>44669</c:v>
                </c:pt>
                <c:pt idx="8427">
                  <c:v>44670</c:v>
                </c:pt>
                <c:pt idx="8428">
                  <c:v>44671</c:v>
                </c:pt>
                <c:pt idx="8429">
                  <c:v>44672</c:v>
                </c:pt>
                <c:pt idx="8430">
                  <c:v>44673</c:v>
                </c:pt>
                <c:pt idx="8431">
                  <c:v>44676</c:v>
                </c:pt>
                <c:pt idx="8432">
                  <c:v>44677</c:v>
                </c:pt>
                <c:pt idx="8433">
                  <c:v>44678</c:v>
                </c:pt>
                <c:pt idx="8434">
                  <c:v>44679</c:v>
                </c:pt>
                <c:pt idx="8435">
                  <c:v>44680</c:v>
                </c:pt>
                <c:pt idx="8436">
                  <c:v>44683</c:v>
                </c:pt>
                <c:pt idx="8437">
                  <c:v>44684</c:v>
                </c:pt>
                <c:pt idx="8438">
                  <c:v>44685</c:v>
                </c:pt>
                <c:pt idx="8439">
                  <c:v>44686</c:v>
                </c:pt>
                <c:pt idx="8440">
                  <c:v>44687</c:v>
                </c:pt>
                <c:pt idx="8441">
                  <c:v>44690</c:v>
                </c:pt>
                <c:pt idx="8442">
                  <c:v>44691</c:v>
                </c:pt>
                <c:pt idx="8443">
                  <c:v>44692</c:v>
                </c:pt>
                <c:pt idx="8444">
                  <c:v>44693</c:v>
                </c:pt>
                <c:pt idx="8445">
                  <c:v>44694</c:v>
                </c:pt>
                <c:pt idx="8446">
                  <c:v>44697</c:v>
                </c:pt>
                <c:pt idx="8447">
                  <c:v>44698</c:v>
                </c:pt>
                <c:pt idx="8448">
                  <c:v>44699</c:v>
                </c:pt>
                <c:pt idx="8449">
                  <c:v>44700</c:v>
                </c:pt>
                <c:pt idx="8450">
                  <c:v>44701</c:v>
                </c:pt>
                <c:pt idx="8451">
                  <c:v>44704</c:v>
                </c:pt>
                <c:pt idx="8452">
                  <c:v>44705</c:v>
                </c:pt>
                <c:pt idx="8453">
                  <c:v>44706</c:v>
                </c:pt>
                <c:pt idx="8454">
                  <c:v>44707</c:v>
                </c:pt>
                <c:pt idx="8455">
                  <c:v>44708</c:v>
                </c:pt>
                <c:pt idx="8456">
                  <c:v>44711</c:v>
                </c:pt>
                <c:pt idx="8457">
                  <c:v>44712</c:v>
                </c:pt>
                <c:pt idx="8458">
                  <c:v>44713</c:v>
                </c:pt>
                <c:pt idx="8459">
                  <c:v>44714</c:v>
                </c:pt>
                <c:pt idx="8460">
                  <c:v>44715</c:v>
                </c:pt>
                <c:pt idx="8461">
                  <c:v>44718</c:v>
                </c:pt>
                <c:pt idx="8462">
                  <c:v>44719</c:v>
                </c:pt>
                <c:pt idx="8463">
                  <c:v>44720</c:v>
                </c:pt>
                <c:pt idx="8464">
                  <c:v>44721</c:v>
                </c:pt>
                <c:pt idx="8465">
                  <c:v>44722</c:v>
                </c:pt>
                <c:pt idx="8466">
                  <c:v>44725</c:v>
                </c:pt>
                <c:pt idx="8467">
                  <c:v>44726</c:v>
                </c:pt>
                <c:pt idx="8468">
                  <c:v>44727</c:v>
                </c:pt>
                <c:pt idx="8469">
                  <c:v>44728</c:v>
                </c:pt>
                <c:pt idx="8470">
                  <c:v>44729</c:v>
                </c:pt>
                <c:pt idx="8471">
                  <c:v>44732</c:v>
                </c:pt>
                <c:pt idx="8472">
                  <c:v>44733</c:v>
                </c:pt>
                <c:pt idx="8473">
                  <c:v>44734</c:v>
                </c:pt>
                <c:pt idx="8474">
                  <c:v>44735</c:v>
                </c:pt>
                <c:pt idx="8475">
                  <c:v>44736</c:v>
                </c:pt>
                <c:pt idx="8476">
                  <c:v>44739</c:v>
                </c:pt>
                <c:pt idx="8477">
                  <c:v>44740</c:v>
                </c:pt>
                <c:pt idx="8478">
                  <c:v>44741</c:v>
                </c:pt>
                <c:pt idx="8479">
                  <c:v>44742</c:v>
                </c:pt>
                <c:pt idx="8480">
                  <c:v>44743</c:v>
                </c:pt>
                <c:pt idx="8481">
                  <c:v>44746</c:v>
                </c:pt>
                <c:pt idx="8482">
                  <c:v>44747</c:v>
                </c:pt>
                <c:pt idx="8483">
                  <c:v>44748</c:v>
                </c:pt>
                <c:pt idx="8484">
                  <c:v>44749</c:v>
                </c:pt>
                <c:pt idx="8485">
                  <c:v>44750</c:v>
                </c:pt>
                <c:pt idx="8486">
                  <c:v>44753</c:v>
                </c:pt>
                <c:pt idx="8487">
                  <c:v>44754</c:v>
                </c:pt>
                <c:pt idx="8488">
                  <c:v>44755</c:v>
                </c:pt>
                <c:pt idx="8489">
                  <c:v>44756</c:v>
                </c:pt>
                <c:pt idx="8490">
                  <c:v>44757</c:v>
                </c:pt>
                <c:pt idx="8491">
                  <c:v>44760</c:v>
                </c:pt>
                <c:pt idx="8492">
                  <c:v>44761</c:v>
                </c:pt>
                <c:pt idx="8493">
                  <c:v>44762</c:v>
                </c:pt>
                <c:pt idx="8494">
                  <c:v>44763</c:v>
                </c:pt>
                <c:pt idx="8495">
                  <c:v>44764</c:v>
                </c:pt>
                <c:pt idx="8496">
                  <c:v>44767</c:v>
                </c:pt>
                <c:pt idx="8497">
                  <c:v>44768</c:v>
                </c:pt>
                <c:pt idx="8498">
                  <c:v>44769</c:v>
                </c:pt>
                <c:pt idx="8499">
                  <c:v>44770</c:v>
                </c:pt>
                <c:pt idx="8500">
                  <c:v>44771</c:v>
                </c:pt>
                <c:pt idx="8501">
                  <c:v>44774</c:v>
                </c:pt>
                <c:pt idx="8502">
                  <c:v>44775</c:v>
                </c:pt>
                <c:pt idx="8503">
                  <c:v>44776</c:v>
                </c:pt>
                <c:pt idx="8504">
                  <c:v>44777</c:v>
                </c:pt>
                <c:pt idx="8505">
                  <c:v>44778</c:v>
                </c:pt>
                <c:pt idx="8506">
                  <c:v>44781</c:v>
                </c:pt>
                <c:pt idx="8507">
                  <c:v>44782</c:v>
                </c:pt>
                <c:pt idx="8508">
                  <c:v>44783</c:v>
                </c:pt>
                <c:pt idx="8509">
                  <c:v>44784</c:v>
                </c:pt>
                <c:pt idx="8510">
                  <c:v>44785</c:v>
                </c:pt>
                <c:pt idx="8511">
                  <c:v>44788</c:v>
                </c:pt>
                <c:pt idx="8512">
                  <c:v>44789</c:v>
                </c:pt>
                <c:pt idx="8513">
                  <c:v>44790</c:v>
                </c:pt>
                <c:pt idx="8514">
                  <c:v>44791</c:v>
                </c:pt>
                <c:pt idx="8515">
                  <c:v>44792</c:v>
                </c:pt>
                <c:pt idx="8516">
                  <c:v>44795</c:v>
                </c:pt>
                <c:pt idx="8517">
                  <c:v>44796</c:v>
                </c:pt>
                <c:pt idx="8518">
                  <c:v>44797</c:v>
                </c:pt>
                <c:pt idx="8519">
                  <c:v>44798</c:v>
                </c:pt>
                <c:pt idx="8520">
                  <c:v>44799</c:v>
                </c:pt>
                <c:pt idx="8521">
                  <c:v>44802</c:v>
                </c:pt>
                <c:pt idx="8522">
                  <c:v>44803</c:v>
                </c:pt>
                <c:pt idx="8523">
                  <c:v>44804</c:v>
                </c:pt>
                <c:pt idx="8524">
                  <c:v>44805</c:v>
                </c:pt>
                <c:pt idx="8525">
                  <c:v>44806</c:v>
                </c:pt>
                <c:pt idx="8526">
                  <c:v>44809</c:v>
                </c:pt>
                <c:pt idx="8527">
                  <c:v>44810</c:v>
                </c:pt>
                <c:pt idx="8528">
                  <c:v>44811</c:v>
                </c:pt>
                <c:pt idx="8529">
                  <c:v>44812</c:v>
                </c:pt>
                <c:pt idx="8530">
                  <c:v>44813</c:v>
                </c:pt>
                <c:pt idx="8531">
                  <c:v>44816</c:v>
                </c:pt>
                <c:pt idx="8532">
                  <c:v>44817</c:v>
                </c:pt>
                <c:pt idx="8533">
                  <c:v>44818</c:v>
                </c:pt>
                <c:pt idx="8534">
                  <c:v>44819</c:v>
                </c:pt>
                <c:pt idx="8535">
                  <c:v>44820</c:v>
                </c:pt>
                <c:pt idx="8536">
                  <c:v>44823</c:v>
                </c:pt>
                <c:pt idx="8537">
                  <c:v>44824</c:v>
                </c:pt>
                <c:pt idx="8538">
                  <c:v>44825</c:v>
                </c:pt>
                <c:pt idx="8539">
                  <c:v>44826</c:v>
                </c:pt>
                <c:pt idx="8540">
                  <c:v>44827</c:v>
                </c:pt>
                <c:pt idx="8541">
                  <c:v>44830</c:v>
                </c:pt>
                <c:pt idx="8542">
                  <c:v>44831</c:v>
                </c:pt>
                <c:pt idx="8543">
                  <c:v>44832</c:v>
                </c:pt>
                <c:pt idx="8544">
                  <c:v>44833</c:v>
                </c:pt>
                <c:pt idx="8545">
                  <c:v>44834</c:v>
                </c:pt>
                <c:pt idx="8546">
                  <c:v>44837</c:v>
                </c:pt>
                <c:pt idx="8547">
                  <c:v>44838</c:v>
                </c:pt>
                <c:pt idx="8548">
                  <c:v>44839</c:v>
                </c:pt>
                <c:pt idx="8549">
                  <c:v>44840</c:v>
                </c:pt>
                <c:pt idx="8550">
                  <c:v>44841</c:v>
                </c:pt>
                <c:pt idx="8551">
                  <c:v>44844</c:v>
                </c:pt>
                <c:pt idx="8552">
                  <c:v>44845</c:v>
                </c:pt>
                <c:pt idx="8553">
                  <c:v>44846</c:v>
                </c:pt>
                <c:pt idx="8554">
                  <c:v>44847</c:v>
                </c:pt>
                <c:pt idx="8555">
                  <c:v>44848</c:v>
                </c:pt>
                <c:pt idx="8556">
                  <c:v>44851</c:v>
                </c:pt>
                <c:pt idx="8557">
                  <c:v>44852</c:v>
                </c:pt>
                <c:pt idx="8558">
                  <c:v>44853</c:v>
                </c:pt>
                <c:pt idx="8559">
                  <c:v>44854</c:v>
                </c:pt>
                <c:pt idx="8560">
                  <c:v>44855</c:v>
                </c:pt>
                <c:pt idx="8561">
                  <c:v>44858</c:v>
                </c:pt>
                <c:pt idx="8562">
                  <c:v>44859</c:v>
                </c:pt>
                <c:pt idx="8563">
                  <c:v>44860</c:v>
                </c:pt>
                <c:pt idx="8564">
                  <c:v>44861</c:v>
                </c:pt>
                <c:pt idx="8565">
                  <c:v>44862</c:v>
                </c:pt>
                <c:pt idx="8566">
                  <c:v>44865</c:v>
                </c:pt>
                <c:pt idx="8567">
                  <c:v>44866</c:v>
                </c:pt>
                <c:pt idx="8568">
                  <c:v>44867</c:v>
                </c:pt>
                <c:pt idx="8569">
                  <c:v>44868</c:v>
                </c:pt>
                <c:pt idx="8570">
                  <c:v>44869</c:v>
                </c:pt>
                <c:pt idx="8571">
                  <c:v>44872</c:v>
                </c:pt>
                <c:pt idx="8572">
                  <c:v>44873</c:v>
                </c:pt>
                <c:pt idx="8573">
                  <c:v>44874</c:v>
                </c:pt>
                <c:pt idx="8574">
                  <c:v>44875</c:v>
                </c:pt>
                <c:pt idx="8575">
                  <c:v>44876</c:v>
                </c:pt>
                <c:pt idx="8576">
                  <c:v>44879</c:v>
                </c:pt>
                <c:pt idx="8577">
                  <c:v>44880</c:v>
                </c:pt>
                <c:pt idx="8578">
                  <c:v>44881</c:v>
                </c:pt>
                <c:pt idx="8579">
                  <c:v>44882</c:v>
                </c:pt>
                <c:pt idx="8580">
                  <c:v>44883</c:v>
                </c:pt>
                <c:pt idx="8581">
                  <c:v>44886</c:v>
                </c:pt>
                <c:pt idx="8582">
                  <c:v>44887</c:v>
                </c:pt>
                <c:pt idx="8583">
                  <c:v>44888</c:v>
                </c:pt>
                <c:pt idx="8584">
                  <c:v>44889</c:v>
                </c:pt>
                <c:pt idx="8585">
                  <c:v>44890</c:v>
                </c:pt>
                <c:pt idx="8586">
                  <c:v>44893</c:v>
                </c:pt>
                <c:pt idx="8587">
                  <c:v>44894</c:v>
                </c:pt>
                <c:pt idx="8588">
                  <c:v>44895</c:v>
                </c:pt>
                <c:pt idx="8589">
                  <c:v>44896</c:v>
                </c:pt>
                <c:pt idx="8590">
                  <c:v>44897</c:v>
                </c:pt>
                <c:pt idx="8591">
                  <c:v>44900</c:v>
                </c:pt>
                <c:pt idx="8592">
                  <c:v>44901</c:v>
                </c:pt>
                <c:pt idx="8593">
                  <c:v>44902</c:v>
                </c:pt>
                <c:pt idx="8594">
                  <c:v>44903</c:v>
                </c:pt>
                <c:pt idx="8595">
                  <c:v>44904</c:v>
                </c:pt>
                <c:pt idx="8596">
                  <c:v>44907</c:v>
                </c:pt>
                <c:pt idx="8597">
                  <c:v>44908</c:v>
                </c:pt>
                <c:pt idx="8598">
                  <c:v>44909</c:v>
                </c:pt>
                <c:pt idx="8599">
                  <c:v>44910</c:v>
                </c:pt>
                <c:pt idx="8600">
                  <c:v>44911</c:v>
                </c:pt>
                <c:pt idx="8601">
                  <c:v>44914</c:v>
                </c:pt>
                <c:pt idx="8602">
                  <c:v>44915</c:v>
                </c:pt>
                <c:pt idx="8603">
                  <c:v>44916</c:v>
                </c:pt>
                <c:pt idx="8604">
                  <c:v>44917</c:v>
                </c:pt>
                <c:pt idx="8605">
                  <c:v>44918</c:v>
                </c:pt>
                <c:pt idx="8606">
                  <c:v>44921</c:v>
                </c:pt>
                <c:pt idx="8607">
                  <c:v>44922</c:v>
                </c:pt>
                <c:pt idx="8608">
                  <c:v>44923</c:v>
                </c:pt>
                <c:pt idx="8609">
                  <c:v>44924</c:v>
                </c:pt>
                <c:pt idx="8610">
                  <c:v>44925</c:v>
                </c:pt>
                <c:pt idx="8611">
                  <c:v>44928</c:v>
                </c:pt>
                <c:pt idx="8612">
                  <c:v>44929</c:v>
                </c:pt>
                <c:pt idx="8613">
                  <c:v>44930</c:v>
                </c:pt>
                <c:pt idx="8614">
                  <c:v>44931</c:v>
                </c:pt>
                <c:pt idx="8615">
                  <c:v>44932</c:v>
                </c:pt>
                <c:pt idx="8616">
                  <c:v>44935</c:v>
                </c:pt>
                <c:pt idx="8617">
                  <c:v>44936</c:v>
                </c:pt>
                <c:pt idx="8618">
                  <c:v>44937</c:v>
                </c:pt>
                <c:pt idx="8619">
                  <c:v>44938</c:v>
                </c:pt>
                <c:pt idx="8620">
                  <c:v>44939</c:v>
                </c:pt>
                <c:pt idx="8621">
                  <c:v>44942</c:v>
                </c:pt>
                <c:pt idx="8622">
                  <c:v>44943</c:v>
                </c:pt>
                <c:pt idx="8623">
                  <c:v>44944</c:v>
                </c:pt>
                <c:pt idx="8624">
                  <c:v>44945</c:v>
                </c:pt>
                <c:pt idx="8625">
                  <c:v>44946</c:v>
                </c:pt>
                <c:pt idx="8626">
                  <c:v>44949</c:v>
                </c:pt>
                <c:pt idx="8627">
                  <c:v>44950</c:v>
                </c:pt>
                <c:pt idx="8628">
                  <c:v>44951</c:v>
                </c:pt>
                <c:pt idx="8629">
                  <c:v>44952</c:v>
                </c:pt>
                <c:pt idx="8630">
                  <c:v>44953</c:v>
                </c:pt>
                <c:pt idx="8631">
                  <c:v>44956</c:v>
                </c:pt>
                <c:pt idx="8632">
                  <c:v>44957</c:v>
                </c:pt>
                <c:pt idx="8633">
                  <c:v>44958</c:v>
                </c:pt>
                <c:pt idx="8634">
                  <c:v>44959</c:v>
                </c:pt>
                <c:pt idx="8635">
                  <c:v>44960</c:v>
                </c:pt>
                <c:pt idx="8636">
                  <c:v>44963</c:v>
                </c:pt>
                <c:pt idx="8637">
                  <c:v>44964</c:v>
                </c:pt>
                <c:pt idx="8638">
                  <c:v>44965</c:v>
                </c:pt>
                <c:pt idx="8639">
                  <c:v>44966</c:v>
                </c:pt>
                <c:pt idx="8640">
                  <c:v>44967</c:v>
                </c:pt>
                <c:pt idx="8641">
                  <c:v>44970</c:v>
                </c:pt>
                <c:pt idx="8642">
                  <c:v>44971</c:v>
                </c:pt>
                <c:pt idx="8643">
                  <c:v>44972</c:v>
                </c:pt>
                <c:pt idx="8644">
                  <c:v>44973</c:v>
                </c:pt>
                <c:pt idx="8645">
                  <c:v>44974</c:v>
                </c:pt>
                <c:pt idx="8646">
                  <c:v>44977</c:v>
                </c:pt>
                <c:pt idx="8647">
                  <c:v>44978</c:v>
                </c:pt>
                <c:pt idx="8648">
                  <c:v>44979</c:v>
                </c:pt>
                <c:pt idx="8649">
                  <c:v>44980</c:v>
                </c:pt>
                <c:pt idx="8650">
                  <c:v>44981</c:v>
                </c:pt>
                <c:pt idx="8651">
                  <c:v>44984</c:v>
                </c:pt>
                <c:pt idx="8652">
                  <c:v>44985</c:v>
                </c:pt>
                <c:pt idx="8653">
                  <c:v>44986</c:v>
                </c:pt>
                <c:pt idx="8654">
                  <c:v>44987</c:v>
                </c:pt>
                <c:pt idx="8655">
                  <c:v>44988</c:v>
                </c:pt>
                <c:pt idx="8656">
                  <c:v>44991</c:v>
                </c:pt>
                <c:pt idx="8657">
                  <c:v>44992</c:v>
                </c:pt>
                <c:pt idx="8658">
                  <c:v>44993</c:v>
                </c:pt>
                <c:pt idx="8659">
                  <c:v>44994</c:v>
                </c:pt>
                <c:pt idx="8660">
                  <c:v>44995</c:v>
                </c:pt>
                <c:pt idx="8661">
                  <c:v>44998</c:v>
                </c:pt>
                <c:pt idx="8662">
                  <c:v>44999</c:v>
                </c:pt>
                <c:pt idx="8663">
                  <c:v>45000</c:v>
                </c:pt>
                <c:pt idx="8664">
                  <c:v>45001</c:v>
                </c:pt>
                <c:pt idx="8665">
                  <c:v>45002</c:v>
                </c:pt>
                <c:pt idx="8666">
                  <c:v>45005</c:v>
                </c:pt>
                <c:pt idx="8667">
                  <c:v>45006</c:v>
                </c:pt>
                <c:pt idx="8668">
                  <c:v>45007</c:v>
                </c:pt>
                <c:pt idx="8669">
                  <c:v>45008</c:v>
                </c:pt>
                <c:pt idx="8670">
                  <c:v>45009</c:v>
                </c:pt>
                <c:pt idx="8671">
                  <c:v>45012</c:v>
                </c:pt>
                <c:pt idx="8672">
                  <c:v>45013</c:v>
                </c:pt>
                <c:pt idx="8673">
                  <c:v>45014</c:v>
                </c:pt>
                <c:pt idx="8674">
                  <c:v>45015</c:v>
                </c:pt>
                <c:pt idx="8675">
                  <c:v>45016</c:v>
                </c:pt>
                <c:pt idx="8676">
                  <c:v>45019</c:v>
                </c:pt>
                <c:pt idx="8677">
                  <c:v>45020</c:v>
                </c:pt>
                <c:pt idx="8678">
                  <c:v>45021</c:v>
                </c:pt>
                <c:pt idx="8679">
                  <c:v>45022</c:v>
                </c:pt>
                <c:pt idx="8680">
                  <c:v>45023</c:v>
                </c:pt>
                <c:pt idx="8681">
                  <c:v>45026</c:v>
                </c:pt>
                <c:pt idx="8682">
                  <c:v>45027</c:v>
                </c:pt>
                <c:pt idx="8683">
                  <c:v>45028</c:v>
                </c:pt>
                <c:pt idx="8684">
                  <c:v>45029</c:v>
                </c:pt>
                <c:pt idx="8685">
                  <c:v>45030</c:v>
                </c:pt>
                <c:pt idx="8686">
                  <c:v>45033</c:v>
                </c:pt>
                <c:pt idx="8687">
                  <c:v>45034</c:v>
                </c:pt>
                <c:pt idx="8688">
                  <c:v>45035</c:v>
                </c:pt>
                <c:pt idx="8689">
                  <c:v>45036</c:v>
                </c:pt>
                <c:pt idx="8690">
                  <c:v>45037</c:v>
                </c:pt>
                <c:pt idx="8691">
                  <c:v>45040</c:v>
                </c:pt>
                <c:pt idx="8692">
                  <c:v>45041</c:v>
                </c:pt>
                <c:pt idx="8693">
                  <c:v>45042</c:v>
                </c:pt>
                <c:pt idx="8694">
                  <c:v>45043</c:v>
                </c:pt>
                <c:pt idx="8695">
                  <c:v>45044</c:v>
                </c:pt>
                <c:pt idx="8696">
                  <c:v>45047</c:v>
                </c:pt>
                <c:pt idx="8697">
                  <c:v>45048</c:v>
                </c:pt>
                <c:pt idx="8698">
                  <c:v>45049</c:v>
                </c:pt>
                <c:pt idx="8699">
                  <c:v>45050</c:v>
                </c:pt>
                <c:pt idx="8700">
                  <c:v>45051</c:v>
                </c:pt>
                <c:pt idx="8701">
                  <c:v>45054</c:v>
                </c:pt>
                <c:pt idx="8702">
                  <c:v>45055</c:v>
                </c:pt>
                <c:pt idx="8703">
                  <c:v>45056</c:v>
                </c:pt>
                <c:pt idx="8704">
                  <c:v>45057</c:v>
                </c:pt>
                <c:pt idx="8705">
                  <c:v>45058</c:v>
                </c:pt>
                <c:pt idx="8706">
                  <c:v>45061</c:v>
                </c:pt>
                <c:pt idx="8707">
                  <c:v>45062</c:v>
                </c:pt>
                <c:pt idx="8708">
                  <c:v>45063</c:v>
                </c:pt>
                <c:pt idx="8709">
                  <c:v>45064</c:v>
                </c:pt>
                <c:pt idx="8710">
                  <c:v>45065</c:v>
                </c:pt>
                <c:pt idx="8711">
                  <c:v>45068</c:v>
                </c:pt>
                <c:pt idx="8712">
                  <c:v>45069</c:v>
                </c:pt>
                <c:pt idx="8713">
                  <c:v>45070</c:v>
                </c:pt>
                <c:pt idx="8714">
                  <c:v>45071</c:v>
                </c:pt>
                <c:pt idx="8715">
                  <c:v>45072</c:v>
                </c:pt>
                <c:pt idx="8716">
                  <c:v>45075</c:v>
                </c:pt>
                <c:pt idx="8717">
                  <c:v>45076</c:v>
                </c:pt>
                <c:pt idx="8718">
                  <c:v>45077</c:v>
                </c:pt>
                <c:pt idx="8719">
                  <c:v>45078</c:v>
                </c:pt>
                <c:pt idx="8720">
                  <c:v>45079</c:v>
                </c:pt>
                <c:pt idx="8721">
                  <c:v>45082</c:v>
                </c:pt>
                <c:pt idx="8722">
                  <c:v>45083</c:v>
                </c:pt>
                <c:pt idx="8723">
                  <c:v>45084</c:v>
                </c:pt>
                <c:pt idx="8724">
                  <c:v>45085</c:v>
                </c:pt>
                <c:pt idx="8725">
                  <c:v>45086</c:v>
                </c:pt>
                <c:pt idx="8726">
                  <c:v>45089</c:v>
                </c:pt>
                <c:pt idx="8727">
                  <c:v>45090</c:v>
                </c:pt>
                <c:pt idx="8728">
                  <c:v>45091</c:v>
                </c:pt>
                <c:pt idx="8729">
                  <c:v>45092</c:v>
                </c:pt>
                <c:pt idx="8730">
                  <c:v>45093</c:v>
                </c:pt>
                <c:pt idx="8731">
                  <c:v>45096</c:v>
                </c:pt>
                <c:pt idx="8732">
                  <c:v>45097</c:v>
                </c:pt>
                <c:pt idx="8733">
                  <c:v>45098</c:v>
                </c:pt>
                <c:pt idx="8734">
                  <c:v>45099</c:v>
                </c:pt>
                <c:pt idx="8735">
                  <c:v>45100</c:v>
                </c:pt>
                <c:pt idx="8736">
                  <c:v>45103</c:v>
                </c:pt>
                <c:pt idx="8737">
                  <c:v>45104</c:v>
                </c:pt>
                <c:pt idx="8738">
                  <c:v>45105</c:v>
                </c:pt>
                <c:pt idx="8739">
                  <c:v>45106</c:v>
                </c:pt>
                <c:pt idx="8740">
                  <c:v>45107</c:v>
                </c:pt>
                <c:pt idx="8741">
                  <c:v>45110</c:v>
                </c:pt>
                <c:pt idx="8742">
                  <c:v>45111</c:v>
                </c:pt>
                <c:pt idx="8743">
                  <c:v>45112</c:v>
                </c:pt>
                <c:pt idx="8744">
                  <c:v>45113</c:v>
                </c:pt>
                <c:pt idx="8745">
                  <c:v>45114</c:v>
                </c:pt>
                <c:pt idx="8746">
                  <c:v>45117</c:v>
                </c:pt>
                <c:pt idx="8747">
                  <c:v>45118</c:v>
                </c:pt>
                <c:pt idx="8748">
                  <c:v>45119</c:v>
                </c:pt>
                <c:pt idx="8749">
                  <c:v>45120</c:v>
                </c:pt>
                <c:pt idx="8750">
                  <c:v>45121</c:v>
                </c:pt>
                <c:pt idx="8751">
                  <c:v>45124</c:v>
                </c:pt>
                <c:pt idx="8752">
                  <c:v>45125</c:v>
                </c:pt>
                <c:pt idx="8753">
                  <c:v>45126</c:v>
                </c:pt>
                <c:pt idx="8754">
                  <c:v>45127</c:v>
                </c:pt>
                <c:pt idx="8755">
                  <c:v>45128</c:v>
                </c:pt>
                <c:pt idx="8756">
                  <c:v>45131</c:v>
                </c:pt>
                <c:pt idx="8757">
                  <c:v>45132</c:v>
                </c:pt>
                <c:pt idx="8758">
                  <c:v>45133</c:v>
                </c:pt>
                <c:pt idx="8759">
                  <c:v>45134</c:v>
                </c:pt>
                <c:pt idx="8760">
                  <c:v>45135</c:v>
                </c:pt>
                <c:pt idx="8761">
                  <c:v>45138</c:v>
                </c:pt>
              </c:numCache>
            </c:numRef>
          </c:cat>
          <c:val>
            <c:numRef>
              <c:f>'Bond Equity Correlation'!$S$71:$S$8811</c:f>
              <c:numCache>
                <c:formatCode>General</c:formatCode>
                <c:ptCount val="8741"/>
                <c:pt idx="1828" formatCode="0.00">
                  <c:v>-0.18727856153052178</c:v>
                </c:pt>
                <c:pt idx="1829" formatCode="0.00">
                  <c:v>-0.18727856153052178</c:v>
                </c:pt>
                <c:pt idx="1830" formatCode="0.00">
                  <c:v>-0.18727856153052178</c:v>
                </c:pt>
                <c:pt idx="1831" formatCode="0.00">
                  <c:v>-0.18727856153052178</c:v>
                </c:pt>
                <c:pt idx="1832" formatCode="0.00">
                  <c:v>-0.18727856153052178</c:v>
                </c:pt>
                <c:pt idx="1833" formatCode="0.00">
                  <c:v>-0.18727856153052178</c:v>
                </c:pt>
                <c:pt idx="1834" formatCode="0.00">
                  <c:v>-0.18727856153052178</c:v>
                </c:pt>
                <c:pt idx="1835" formatCode="0.00">
                  <c:v>-0.18727856153052178</c:v>
                </c:pt>
                <c:pt idx="1836" formatCode="0.00">
                  <c:v>-0.18727856153052178</c:v>
                </c:pt>
                <c:pt idx="1837" formatCode="0.00">
                  <c:v>-0.18727856153052178</c:v>
                </c:pt>
                <c:pt idx="1838" formatCode="0.00">
                  <c:v>-0.18727856153052178</c:v>
                </c:pt>
                <c:pt idx="1839" formatCode="0.00">
                  <c:v>-0.18727856153052178</c:v>
                </c:pt>
                <c:pt idx="1840" formatCode="0.00">
                  <c:v>-0.18727856153052178</c:v>
                </c:pt>
                <c:pt idx="1841" formatCode="0.00">
                  <c:v>-0.18727856153052178</c:v>
                </c:pt>
                <c:pt idx="1842" formatCode="0.00">
                  <c:v>-0.18727856153052178</c:v>
                </c:pt>
                <c:pt idx="1843" formatCode="0.00">
                  <c:v>-0.18727856153052178</c:v>
                </c:pt>
                <c:pt idx="1844" formatCode="0.00">
                  <c:v>-0.18727856153052178</c:v>
                </c:pt>
                <c:pt idx="1845" formatCode="0.00">
                  <c:v>-0.18727856153052178</c:v>
                </c:pt>
                <c:pt idx="1846" formatCode="0.00">
                  <c:v>-0.18727856153052178</c:v>
                </c:pt>
                <c:pt idx="1847" formatCode="0.00">
                  <c:v>-0.18727856153052178</c:v>
                </c:pt>
                <c:pt idx="1848" formatCode="0.00">
                  <c:v>-0.18727856153052178</c:v>
                </c:pt>
                <c:pt idx="1849" formatCode="0.00">
                  <c:v>-0.18727856153052178</c:v>
                </c:pt>
                <c:pt idx="1850" formatCode="0.00">
                  <c:v>-0.18727856153052178</c:v>
                </c:pt>
                <c:pt idx="1851" formatCode="0.00">
                  <c:v>-0.18727856153052178</c:v>
                </c:pt>
                <c:pt idx="1852" formatCode="0.00">
                  <c:v>-0.18727856153052178</c:v>
                </c:pt>
                <c:pt idx="1853" formatCode="0.00">
                  <c:v>-0.18727856153052178</c:v>
                </c:pt>
                <c:pt idx="1854" formatCode="0.00">
                  <c:v>-0.18727856153052178</c:v>
                </c:pt>
                <c:pt idx="1855" formatCode="0.00">
                  <c:v>-0.18727856153052178</c:v>
                </c:pt>
                <c:pt idx="1856" formatCode="0.00">
                  <c:v>-0.18727856153052178</c:v>
                </c:pt>
                <c:pt idx="1857" formatCode="0.00">
                  <c:v>-0.18727856153052178</c:v>
                </c:pt>
                <c:pt idx="1858" formatCode="0.00">
                  <c:v>-0.18727856153052178</c:v>
                </c:pt>
                <c:pt idx="1859" formatCode="0.00">
                  <c:v>-0.18727856153052178</c:v>
                </c:pt>
                <c:pt idx="1860" formatCode="0.00">
                  <c:v>-0.18727856153052178</c:v>
                </c:pt>
                <c:pt idx="1861" formatCode="0.00">
                  <c:v>-0.18727856153052178</c:v>
                </c:pt>
                <c:pt idx="1862" formatCode="0.00">
                  <c:v>-0.18727856153052178</c:v>
                </c:pt>
                <c:pt idx="1863" formatCode="0.00">
                  <c:v>-0.18727856153052178</c:v>
                </c:pt>
                <c:pt idx="1864" formatCode="0.00">
                  <c:v>-0.18727856153052178</c:v>
                </c:pt>
                <c:pt idx="1865" formatCode="0.00">
                  <c:v>-0.18727856153052178</c:v>
                </c:pt>
                <c:pt idx="1866" formatCode="0.00">
                  <c:v>-0.18727856153052178</c:v>
                </c:pt>
                <c:pt idx="1867" formatCode="0.00">
                  <c:v>-0.18727856153052178</c:v>
                </c:pt>
                <c:pt idx="1868" formatCode="0.00">
                  <c:v>-0.18727856153052178</c:v>
                </c:pt>
                <c:pt idx="1869" formatCode="0.00">
                  <c:v>-0.18727856153052178</c:v>
                </c:pt>
                <c:pt idx="1870" formatCode="0.00">
                  <c:v>-0.18727856153052178</c:v>
                </c:pt>
                <c:pt idx="1871" formatCode="0.00">
                  <c:v>-0.18727856153052178</c:v>
                </c:pt>
                <c:pt idx="1872" formatCode="0.00">
                  <c:v>-0.18727856153052178</c:v>
                </c:pt>
                <c:pt idx="1873" formatCode="0.00">
                  <c:v>-0.18727856153052178</c:v>
                </c:pt>
                <c:pt idx="1874" formatCode="0.00">
                  <c:v>-0.18727856153052178</c:v>
                </c:pt>
                <c:pt idx="1875" formatCode="0.00">
                  <c:v>-0.18727856153052178</c:v>
                </c:pt>
                <c:pt idx="1876" formatCode="0.00">
                  <c:v>-0.18727856153052178</c:v>
                </c:pt>
                <c:pt idx="1877" formatCode="0.00">
                  <c:v>-0.18727856153052178</c:v>
                </c:pt>
                <c:pt idx="1878" formatCode="0.00">
                  <c:v>-0.18727856153052178</c:v>
                </c:pt>
                <c:pt idx="1879" formatCode="0.00">
                  <c:v>-0.18727856153052178</c:v>
                </c:pt>
                <c:pt idx="1880" formatCode="0.00">
                  <c:v>-0.18727856153052178</c:v>
                </c:pt>
                <c:pt idx="1881" formatCode="0.00">
                  <c:v>-0.18727856153052178</c:v>
                </c:pt>
                <c:pt idx="1882" formatCode="0.00">
                  <c:v>-0.18727856153052178</c:v>
                </c:pt>
                <c:pt idx="1883" formatCode="0.00">
                  <c:v>-0.18727856153052178</c:v>
                </c:pt>
                <c:pt idx="1884" formatCode="0.00">
                  <c:v>-0.18727856153052178</c:v>
                </c:pt>
                <c:pt idx="1885" formatCode="0.00">
                  <c:v>-0.18727856153052178</c:v>
                </c:pt>
                <c:pt idx="1886" formatCode="0.00">
                  <c:v>-0.18727856153052178</c:v>
                </c:pt>
                <c:pt idx="1887" formatCode="0.00">
                  <c:v>-0.18727856153052178</c:v>
                </c:pt>
                <c:pt idx="1888" formatCode="0.00">
                  <c:v>-0.18727856153052178</c:v>
                </c:pt>
                <c:pt idx="1889" formatCode="0.00">
                  <c:v>-0.18727856153052178</c:v>
                </c:pt>
                <c:pt idx="1890" formatCode="0.00">
                  <c:v>-0.18727856153052178</c:v>
                </c:pt>
                <c:pt idx="1891" formatCode="0.00">
                  <c:v>-0.18727856153052178</c:v>
                </c:pt>
                <c:pt idx="1892" formatCode="0.00">
                  <c:v>-0.18727856153052178</c:v>
                </c:pt>
                <c:pt idx="1893" formatCode="0.00">
                  <c:v>-0.18727856153052178</c:v>
                </c:pt>
                <c:pt idx="1894" formatCode="0.00">
                  <c:v>-0.18727856153052178</c:v>
                </c:pt>
                <c:pt idx="1895" formatCode="0.00">
                  <c:v>-0.18727856153052178</c:v>
                </c:pt>
                <c:pt idx="1896" formatCode="0.00">
                  <c:v>-0.18727856153052178</c:v>
                </c:pt>
                <c:pt idx="1897" formatCode="0.00">
                  <c:v>-0.18727856153052178</c:v>
                </c:pt>
                <c:pt idx="1898" formatCode="0.00">
                  <c:v>-0.18727856153052178</c:v>
                </c:pt>
                <c:pt idx="1899" formatCode="0.00">
                  <c:v>-0.18727856153052178</c:v>
                </c:pt>
                <c:pt idx="1900" formatCode="0.00">
                  <c:v>-0.18727856153052178</c:v>
                </c:pt>
                <c:pt idx="1901" formatCode="0.00">
                  <c:v>-0.18727856153052178</c:v>
                </c:pt>
                <c:pt idx="1902" formatCode="0.00">
                  <c:v>-0.18727856153052178</c:v>
                </c:pt>
                <c:pt idx="1903" formatCode="0.00">
                  <c:v>-0.18727856153052178</c:v>
                </c:pt>
                <c:pt idx="1904" formatCode="0.00">
                  <c:v>-0.18727856153052178</c:v>
                </c:pt>
                <c:pt idx="1905" formatCode="0.00">
                  <c:v>-0.18727856153052178</c:v>
                </c:pt>
                <c:pt idx="1906" formatCode="0.00">
                  <c:v>-0.18727856153052178</c:v>
                </c:pt>
                <c:pt idx="1907" formatCode="0.00">
                  <c:v>-0.18727856153052178</c:v>
                </c:pt>
                <c:pt idx="1908" formatCode="0.00">
                  <c:v>-0.18727856153052178</c:v>
                </c:pt>
                <c:pt idx="1909" formatCode="0.00">
                  <c:v>-0.18727856153052178</c:v>
                </c:pt>
                <c:pt idx="1910" formatCode="0.00">
                  <c:v>-0.18727856153052178</c:v>
                </c:pt>
                <c:pt idx="1911" formatCode="0.00">
                  <c:v>-0.18727856153052178</c:v>
                </c:pt>
                <c:pt idx="1912" formatCode="0.00">
                  <c:v>-0.18727856153052178</c:v>
                </c:pt>
                <c:pt idx="1913" formatCode="0.00">
                  <c:v>-0.18727856153052178</c:v>
                </c:pt>
                <c:pt idx="1914" formatCode="0.00">
                  <c:v>-0.18727856153052178</c:v>
                </c:pt>
                <c:pt idx="1915" formatCode="0.00">
                  <c:v>-0.18727856153052178</c:v>
                </c:pt>
                <c:pt idx="1916" formatCode="0.00">
                  <c:v>-0.18727856153052178</c:v>
                </c:pt>
                <c:pt idx="1917" formatCode="0.00">
                  <c:v>-0.18727856153052178</c:v>
                </c:pt>
                <c:pt idx="1918" formatCode="0.00">
                  <c:v>-0.18727856153052178</c:v>
                </c:pt>
                <c:pt idx="1919" formatCode="0.00">
                  <c:v>-0.18727856153052178</c:v>
                </c:pt>
                <c:pt idx="1920" formatCode="0.00">
                  <c:v>-0.18727856153052178</c:v>
                </c:pt>
                <c:pt idx="1921" formatCode="0.00">
                  <c:v>-0.18727856153052178</c:v>
                </c:pt>
                <c:pt idx="1922" formatCode="0.00">
                  <c:v>-0.18727856153052178</c:v>
                </c:pt>
                <c:pt idx="1923" formatCode="0.00">
                  <c:v>-0.18727856153052178</c:v>
                </c:pt>
                <c:pt idx="1924" formatCode="0.00">
                  <c:v>-0.18727856153052178</c:v>
                </c:pt>
                <c:pt idx="1925" formatCode="0.00">
                  <c:v>-0.18727856153052178</c:v>
                </c:pt>
                <c:pt idx="1926" formatCode="0.00">
                  <c:v>-0.18727856153052178</c:v>
                </c:pt>
                <c:pt idx="1927" formatCode="0.00">
                  <c:v>-0.18727856153052178</c:v>
                </c:pt>
                <c:pt idx="1928" formatCode="0.00">
                  <c:v>-0.18727856153052178</c:v>
                </c:pt>
                <c:pt idx="1929" formatCode="0.00">
                  <c:v>-0.18727856153052178</c:v>
                </c:pt>
                <c:pt idx="1930" formatCode="0.00">
                  <c:v>-0.18727856153052178</c:v>
                </c:pt>
                <c:pt idx="1931" formatCode="0.00">
                  <c:v>-0.18727856153052178</c:v>
                </c:pt>
                <c:pt idx="1932" formatCode="0.00">
                  <c:v>-0.18727856153052178</c:v>
                </c:pt>
                <c:pt idx="1933" formatCode="0.00">
                  <c:v>-0.18727856153052178</c:v>
                </c:pt>
                <c:pt idx="1934" formatCode="0.00">
                  <c:v>-0.18727856153052178</c:v>
                </c:pt>
                <c:pt idx="1935" formatCode="0.00">
                  <c:v>-0.18727856153052178</c:v>
                </c:pt>
                <c:pt idx="1936" formatCode="0.00">
                  <c:v>-0.18727856153052178</c:v>
                </c:pt>
                <c:pt idx="1937" formatCode="0.00">
                  <c:v>-0.18727856153052178</c:v>
                </c:pt>
                <c:pt idx="1938" formatCode="0.00">
                  <c:v>-0.18727856153052178</c:v>
                </c:pt>
                <c:pt idx="1939" formatCode="0.00">
                  <c:v>-0.18727856153052178</c:v>
                </c:pt>
                <c:pt idx="1940" formatCode="0.00">
                  <c:v>-0.18727856153052178</c:v>
                </c:pt>
                <c:pt idx="1941" formatCode="0.00">
                  <c:v>-0.18727856153052178</c:v>
                </c:pt>
                <c:pt idx="1942" formatCode="0.00">
                  <c:v>-0.18727856153052178</c:v>
                </c:pt>
                <c:pt idx="1943" formatCode="0.00">
                  <c:v>-0.18727856153052178</c:v>
                </c:pt>
                <c:pt idx="1944" formatCode="0.00">
                  <c:v>-0.18727856153052178</c:v>
                </c:pt>
                <c:pt idx="1945" formatCode="0.00">
                  <c:v>-0.18727856153052178</c:v>
                </c:pt>
                <c:pt idx="1946" formatCode="0.00">
                  <c:v>-0.18727856153052178</c:v>
                </c:pt>
                <c:pt idx="1947" formatCode="0.00">
                  <c:v>-0.18727856153052178</c:v>
                </c:pt>
                <c:pt idx="1948" formatCode="0.00">
                  <c:v>-0.18727856153052178</c:v>
                </c:pt>
                <c:pt idx="1949" formatCode="0.00">
                  <c:v>-0.18727856153052178</c:v>
                </c:pt>
                <c:pt idx="1950" formatCode="0.00">
                  <c:v>-0.18727856153052178</c:v>
                </c:pt>
                <c:pt idx="1951" formatCode="0.00">
                  <c:v>-0.18727856153052178</c:v>
                </c:pt>
                <c:pt idx="1952" formatCode="0.00">
                  <c:v>-0.18727856153052178</c:v>
                </c:pt>
                <c:pt idx="1953" formatCode="0.00">
                  <c:v>-0.18727856153052178</c:v>
                </c:pt>
                <c:pt idx="1954" formatCode="0.00">
                  <c:v>-0.18727856153052178</c:v>
                </c:pt>
                <c:pt idx="1955" formatCode="0.00">
                  <c:v>-0.18727856153052178</c:v>
                </c:pt>
                <c:pt idx="1956" formatCode="0.00">
                  <c:v>-0.18727856153052178</c:v>
                </c:pt>
                <c:pt idx="1957" formatCode="0.00">
                  <c:v>-0.18727856153052178</c:v>
                </c:pt>
                <c:pt idx="1958" formatCode="0.00">
                  <c:v>-0.18727856153052178</c:v>
                </c:pt>
                <c:pt idx="1959" formatCode="0.00">
                  <c:v>-0.18727856153052178</c:v>
                </c:pt>
                <c:pt idx="1960" formatCode="0.00">
                  <c:v>-0.18727856153052178</c:v>
                </c:pt>
                <c:pt idx="1961" formatCode="0.00">
                  <c:v>-0.18727856153052178</c:v>
                </c:pt>
                <c:pt idx="1962" formatCode="0.00">
                  <c:v>-0.18727856153052178</c:v>
                </c:pt>
                <c:pt idx="1963" formatCode="0.00">
                  <c:v>-0.18727856153052178</c:v>
                </c:pt>
                <c:pt idx="1964" formatCode="0.00">
                  <c:v>-0.18727856153052178</c:v>
                </c:pt>
                <c:pt idx="1965" formatCode="0.00">
                  <c:v>-0.18727856153052178</c:v>
                </c:pt>
                <c:pt idx="1966" formatCode="0.00">
                  <c:v>-0.18727856153052178</c:v>
                </c:pt>
                <c:pt idx="1967" formatCode="0.00">
                  <c:v>-0.18727856153052178</c:v>
                </c:pt>
                <c:pt idx="1968" formatCode="0.00">
                  <c:v>-0.18727856153052178</c:v>
                </c:pt>
                <c:pt idx="1969" formatCode="0.00">
                  <c:v>-0.18727856153052178</c:v>
                </c:pt>
                <c:pt idx="1970" formatCode="0.00">
                  <c:v>-0.18727856153052178</c:v>
                </c:pt>
                <c:pt idx="1971" formatCode="0.00">
                  <c:v>-0.18727856153052178</c:v>
                </c:pt>
                <c:pt idx="1972" formatCode="0.00">
                  <c:v>-0.18727856153052178</c:v>
                </c:pt>
                <c:pt idx="1973" formatCode="0.00">
                  <c:v>-0.18727856153052178</c:v>
                </c:pt>
                <c:pt idx="1974" formatCode="0.00">
                  <c:v>-0.18727856153052178</c:v>
                </c:pt>
                <c:pt idx="1975" formatCode="0.00">
                  <c:v>-0.18727856153052178</c:v>
                </c:pt>
                <c:pt idx="1976" formatCode="0.00">
                  <c:v>-0.18727856153052178</c:v>
                </c:pt>
                <c:pt idx="1977" formatCode="0.00">
                  <c:v>-0.18727856153052178</c:v>
                </c:pt>
                <c:pt idx="1978" formatCode="0.00">
                  <c:v>-0.18727856153052178</c:v>
                </c:pt>
                <c:pt idx="1979" formatCode="0.00">
                  <c:v>-0.18727856153052178</c:v>
                </c:pt>
                <c:pt idx="1980" formatCode="0.00">
                  <c:v>-0.18727856153052178</c:v>
                </c:pt>
                <c:pt idx="1981" formatCode="0.00">
                  <c:v>-0.18727856153052178</c:v>
                </c:pt>
                <c:pt idx="1982" formatCode="0.00">
                  <c:v>-0.18727856153052178</c:v>
                </c:pt>
                <c:pt idx="1983" formatCode="0.00">
                  <c:v>-0.18727856153052178</c:v>
                </c:pt>
                <c:pt idx="1984" formatCode="0.00">
                  <c:v>-0.18727856153052178</c:v>
                </c:pt>
                <c:pt idx="1985" formatCode="0.00">
                  <c:v>-0.18727856153052178</c:v>
                </c:pt>
                <c:pt idx="1986" formatCode="0.00">
                  <c:v>-0.18727856153052178</c:v>
                </c:pt>
                <c:pt idx="1987" formatCode="0.00">
                  <c:v>-0.18727856153052178</c:v>
                </c:pt>
                <c:pt idx="1988" formatCode="0.00">
                  <c:v>-0.18727856153052178</c:v>
                </c:pt>
                <c:pt idx="1989" formatCode="0.00">
                  <c:v>-0.18727856153052178</c:v>
                </c:pt>
                <c:pt idx="1990" formatCode="0.00">
                  <c:v>-0.18727856153052178</c:v>
                </c:pt>
                <c:pt idx="1991" formatCode="0.00">
                  <c:v>-0.18727856153052178</c:v>
                </c:pt>
                <c:pt idx="1992" formatCode="0.00">
                  <c:v>-0.18727856153052178</c:v>
                </c:pt>
                <c:pt idx="1993" formatCode="0.00">
                  <c:v>-0.18727856153052178</c:v>
                </c:pt>
                <c:pt idx="1994" formatCode="0.00">
                  <c:v>-0.18727856153052178</c:v>
                </c:pt>
                <c:pt idx="1995" formatCode="0.00">
                  <c:v>-0.18727856153052178</c:v>
                </c:pt>
                <c:pt idx="1996" formatCode="0.00">
                  <c:v>-0.18727856153052178</c:v>
                </c:pt>
                <c:pt idx="1997" formatCode="0.00">
                  <c:v>-0.18727856153052178</c:v>
                </c:pt>
                <c:pt idx="1998" formatCode="0.00">
                  <c:v>-0.18727856153052178</c:v>
                </c:pt>
                <c:pt idx="1999" formatCode="0.00">
                  <c:v>-0.18727856153052178</c:v>
                </c:pt>
                <c:pt idx="2000" formatCode="0.00">
                  <c:v>-0.18727856153052178</c:v>
                </c:pt>
                <c:pt idx="2001" formatCode="0.00">
                  <c:v>-0.18727856153052178</c:v>
                </c:pt>
                <c:pt idx="2002" formatCode="0.00">
                  <c:v>-0.18727856153052178</c:v>
                </c:pt>
                <c:pt idx="2003" formatCode="0.00">
                  <c:v>-0.18727856153052178</c:v>
                </c:pt>
                <c:pt idx="2004" formatCode="0.00">
                  <c:v>-0.18727856153052178</c:v>
                </c:pt>
                <c:pt idx="2005" formatCode="0.00">
                  <c:v>-0.18727856153052178</c:v>
                </c:pt>
                <c:pt idx="2006" formatCode="0.00">
                  <c:v>-0.18727856153052178</c:v>
                </c:pt>
                <c:pt idx="2007" formatCode="0.00">
                  <c:v>-0.18727856153052178</c:v>
                </c:pt>
                <c:pt idx="2008" formatCode="0.00">
                  <c:v>-0.18727856153052178</c:v>
                </c:pt>
                <c:pt idx="2009" formatCode="0.00">
                  <c:v>-0.18727856153052178</c:v>
                </c:pt>
                <c:pt idx="2010" formatCode="0.00">
                  <c:v>-0.18727856153052178</c:v>
                </c:pt>
                <c:pt idx="2011" formatCode="0.00">
                  <c:v>-0.18727856153052178</c:v>
                </c:pt>
                <c:pt idx="2012" formatCode="0.00">
                  <c:v>-0.18727856153052178</c:v>
                </c:pt>
                <c:pt idx="2013" formatCode="0.00">
                  <c:v>-0.18727856153052178</c:v>
                </c:pt>
                <c:pt idx="2014" formatCode="0.00">
                  <c:v>-0.18727856153052178</c:v>
                </c:pt>
                <c:pt idx="2015" formatCode="0.00">
                  <c:v>-0.18727856153052178</c:v>
                </c:pt>
                <c:pt idx="2016" formatCode="0.00">
                  <c:v>-0.18727856153052178</c:v>
                </c:pt>
                <c:pt idx="2017" formatCode="0.00">
                  <c:v>-0.18727856153052178</c:v>
                </c:pt>
                <c:pt idx="2018" formatCode="0.00">
                  <c:v>-0.18727856153052178</c:v>
                </c:pt>
                <c:pt idx="2019" formatCode="0.00">
                  <c:v>-0.18727856153052178</c:v>
                </c:pt>
                <c:pt idx="2020" formatCode="0.00">
                  <c:v>-0.18727856153052178</c:v>
                </c:pt>
                <c:pt idx="2021" formatCode="0.00">
                  <c:v>-0.18727856153052178</c:v>
                </c:pt>
                <c:pt idx="2022" formatCode="0.00">
                  <c:v>-0.18727856153052178</c:v>
                </c:pt>
                <c:pt idx="2023" formatCode="0.00">
                  <c:v>-0.18727856153052178</c:v>
                </c:pt>
                <c:pt idx="2024" formatCode="0.00">
                  <c:v>-0.18727856153052178</c:v>
                </c:pt>
                <c:pt idx="2025" formatCode="0.00">
                  <c:v>-0.18727856153052178</c:v>
                </c:pt>
                <c:pt idx="2026" formatCode="0.00">
                  <c:v>-0.18727856153052178</c:v>
                </c:pt>
                <c:pt idx="2027" formatCode="0.00">
                  <c:v>-0.18727856153052178</c:v>
                </c:pt>
                <c:pt idx="2028" formatCode="0.00">
                  <c:v>-0.18727856153052178</c:v>
                </c:pt>
                <c:pt idx="2029" formatCode="0.00">
                  <c:v>-0.18727856153052178</c:v>
                </c:pt>
                <c:pt idx="2030" formatCode="0.00">
                  <c:v>-0.18727856153052178</c:v>
                </c:pt>
                <c:pt idx="2031" formatCode="0.00">
                  <c:v>-0.18727856153052178</c:v>
                </c:pt>
                <c:pt idx="2032" formatCode="0.00">
                  <c:v>-0.18727856153052178</c:v>
                </c:pt>
                <c:pt idx="2033" formatCode="0.00">
                  <c:v>-0.18727856153052178</c:v>
                </c:pt>
                <c:pt idx="2034" formatCode="0.00">
                  <c:v>-0.18727856153052178</c:v>
                </c:pt>
                <c:pt idx="2035" formatCode="0.00">
                  <c:v>-0.18727856153052178</c:v>
                </c:pt>
                <c:pt idx="2036" formatCode="0.00">
                  <c:v>-0.18727856153052178</c:v>
                </c:pt>
                <c:pt idx="2037" formatCode="0.00">
                  <c:v>-0.18727856153052178</c:v>
                </c:pt>
                <c:pt idx="2038" formatCode="0.00">
                  <c:v>-0.18727856153052178</c:v>
                </c:pt>
                <c:pt idx="2039" formatCode="0.00">
                  <c:v>-0.18727856153052178</c:v>
                </c:pt>
                <c:pt idx="2040" formatCode="0.00">
                  <c:v>-0.18727856153052178</c:v>
                </c:pt>
                <c:pt idx="2041" formatCode="0.00">
                  <c:v>-0.18727856153052178</c:v>
                </c:pt>
                <c:pt idx="2042" formatCode="0.00">
                  <c:v>-0.18727856153052178</c:v>
                </c:pt>
                <c:pt idx="2043" formatCode="0.00">
                  <c:v>-0.18727856153052178</c:v>
                </c:pt>
                <c:pt idx="2044" formatCode="0.00">
                  <c:v>-0.18727856153052178</c:v>
                </c:pt>
                <c:pt idx="2045" formatCode="0.00">
                  <c:v>-0.18727856153052178</c:v>
                </c:pt>
                <c:pt idx="2046" formatCode="0.00">
                  <c:v>-0.18727856153052178</c:v>
                </c:pt>
                <c:pt idx="2047" formatCode="0.00">
                  <c:v>-0.18727856153052178</c:v>
                </c:pt>
                <c:pt idx="2048" formatCode="0.00">
                  <c:v>-0.18727856153052178</c:v>
                </c:pt>
                <c:pt idx="2049" formatCode="0.00">
                  <c:v>-0.18727856153052178</c:v>
                </c:pt>
                <c:pt idx="2050" formatCode="0.00">
                  <c:v>-0.18727856153052178</c:v>
                </c:pt>
                <c:pt idx="2051" formatCode="0.00">
                  <c:v>-0.18727856153052178</c:v>
                </c:pt>
                <c:pt idx="2052" formatCode="0.00">
                  <c:v>-0.18727856153052178</c:v>
                </c:pt>
                <c:pt idx="2053" formatCode="0.00">
                  <c:v>-0.18727856153052178</c:v>
                </c:pt>
                <c:pt idx="2054" formatCode="0.00">
                  <c:v>-0.18727856153052178</c:v>
                </c:pt>
                <c:pt idx="2055" formatCode="0.00">
                  <c:v>-0.18727856153052178</c:v>
                </c:pt>
                <c:pt idx="2056" formatCode="0.00">
                  <c:v>-0.18727856153052178</c:v>
                </c:pt>
                <c:pt idx="2057" formatCode="0.00">
                  <c:v>-0.18727856153052178</c:v>
                </c:pt>
                <c:pt idx="2058" formatCode="0.00">
                  <c:v>-0.18727856153052178</c:v>
                </c:pt>
                <c:pt idx="2059" formatCode="0.00">
                  <c:v>-0.18727856153052178</c:v>
                </c:pt>
                <c:pt idx="2060" formatCode="0.00">
                  <c:v>-0.18727856153052178</c:v>
                </c:pt>
                <c:pt idx="2061" formatCode="0.00">
                  <c:v>-0.18727856153052178</c:v>
                </c:pt>
                <c:pt idx="2062" formatCode="0.00">
                  <c:v>-0.18727856153052178</c:v>
                </c:pt>
                <c:pt idx="2063" formatCode="0.00">
                  <c:v>-0.18727856153052178</c:v>
                </c:pt>
                <c:pt idx="2064" formatCode="0.00">
                  <c:v>-0.18727856153052178</c:v>
                </c:pt>
                <c:pt idx="2065" formatCode="0.00">
                  <c:v>-0.18727856153052178</c:v>
                </c:pt>
                <c:pt idx="2066" formatCode="0.00">
                  <c:v>-0.18727856153052178</c:v>
                </c:pt>
                <c:pt idx="2067" formatCode="0.00">
                  <c:v>-0.18727856153052178</c:v>
                </c:pt>
                <c:pt idx="2068" formatCode="0.00">
                  <c:v>-0.18727856153052178</c:v>
                </c:pt>
                <c:pt idx="2069" formatCode="0.00">
                  <c:v>-0.18727856153052178</c:v>
                </c:pt>
                <c:pt idx="2070" formatCode="0.00">
                  <c:v>-0.18727856153052178</c:v>
                </c:pt>
                <c:pt idx="2071" formatCode="0.00">
                  <c:v>-0.18727856153052178</c:v>
                </c:pt>
                <c:pt idx="2072" formatCode="0.00">
                  <c:v>-0.18727856153052178</c:v>
                </c:pt>
                <c:pt idx="2073" formatCode="0.00">
                  <c:v>-0.18727856153052178</c:v>
                </c:pt>
                <c:pt idx="2074" formatCode="0.00">
                  <c:v>-0.18727856153052178</c:v>
                </c:pt>
                <c:pt idx="2075" formatCode="0.00">
                  <c:v>-0.18727856153052178</c:v>
                </c:pt>
                <c:pt idx="2076" formatCode="0.00">
                  <c:v>-0.18727856153052178</c:v>
                </c:pt>
                <c:pt idx="2077" formatCode="0.00">
                  <c:v>-0.18727856153052178</c:v>
                </c:pt>
                <c:pt idx="2078" formatCode="0.00">
                  <c:v>-0.18727856153052178</c:v>
                </c:pt>
                <c:pt idx="2079" formatCode="0.00">
                  <c:v>-0.18727856153052178</c:v>
                </c:pt>
                <c:pt idx="2080" formatCode="0.00">
                  <c:v>-0.18727856153052178</c:v>
                </c:pt>
                <c:pt idx="2081" formatCode="0.00">
                  <c:v>-0.18727856153052178</c:v>
                </c:pt>
                <c:pt idx="2082" formatCode="0.00">
                  <c:v>-0.18727856153052178</c:v>
                </c:pt>
                <c:pt idx="2083" formatCode="0.00">
                  <c:v>-0.18727856153052178</c:v>
                </c:pt>
                <c:pt idx="2084" formatCode="0.00">
                  <c:v>-0.18727856153052178</c:v>
                </c:pt>
                <c:pt idx="2085" formatCode="0.00">
                  <c:v>-0.18727856153052178</c:v>
                </c:pt>
                <c:pt idx="2086" formatCode="0.00">
                  <c:v>-0.18727856153052178</c:v>
                </c:pt>
                <c:pt idx="2087" formatCode="0.00">
                  <c:v>-0.18727856153052178</c:v>
                </c:pt>
                <c:pt idx="2088" formatCode="0.00">
                  <c:v>-0.18727856153052178</c:v>
                </c:pt>
                <c:pt idx="2089" formatCode="0.00">
                  <c:v>-0.18727856153052178</c:v>
                </c:pt>
                <c:pt idx="2090" formatCode="0.00">
                  <c:v>-0.18727856153052178</c:v>
                </c:pt>
                <c:pt idx="2091" formatCode="0.00">
                  <c:v>-0.18727856153052178</c:v>
                </c:pt>
                <c:pt idx="2092" formatCode="0.00">
                  <c:v>-0.18727856153052178</c:v>
                </c:pt>
                <c:pt idx="2093" formatCode="0.00">
                  <c:v>-0.18727856153052178</c:v>
                </c:pt>
                <c:pt idx="2094" formatCode="0.00">
                  <c:v>-0.18727856153052178</c:v>
                </c:pt>
                <c:pt idx="2095" formatCode="0.00">
                  <c:v>-0.18727856153052178</c:v>
                </c:pt>
                <c:pt idx="2096" formatCode="0.00">
                  <c:v>-0.18727856153052178</c:v>
                </c:pt>
                <c:pt idx="2097" formatCode="0.00">
                  <c:v>-0.18727856153052178</c:v>
                </c:pt>
                <c:pt idx="2098" formatCode="0.00">
                  <c:v>-0.18727856153052178</c:v>
                </c:pt>
                <c:pt idx="2099" formatCode="0.00">
                  <c:v>-0.18727856153052178</c:v>
                </c:pt>
                <c:pt idx="2100" formatCode="0.00">
                  <c:v>-0.18727856153052178</c:v>
                </c:pt>
                <c:pt idx="2101" formatCode="0.00">
                  <c:v>-0.18727856153052178</c:v>
                </c:pt>
                <c:pt idx="2102" formatCode="0.00">
                  <c:v>-0.18727856153052178</c:v>
                </c:pt>
                <c:pt idx="2103" formatCode="0.00">
                  <c:v>-0.18727856153052178</c:v>
                </c:pt>
                <c:pt idx="2104" formatCode="0.00">
                  <c:v>-0.18727856153052178</c:v>
                </c:pt>
                <c:pt idx="2105" formatCode="0.00">
                  <c:v>-0.18727856153052178</c:v>
                </c:pt>
                <c:pt idx="2106" formatCode="0.00">
                  <c:v>-0.18727856153052178</c:v>
                </c:pt>
                <c:pt idx="2107" formatCode="0.00">
                  <c:v>-0.18727856153052178</c:v>
                </c:pt>
                <c:pt idx="2108" formatCode="0.00">
                  <c:v>-0.18727856153052178</c:v>
                </c:pt>
                <c:pt idx="2109" formatCode="0.00">
                  <c:v>-0.18727856153052178</c:v>
                </c:pt>
                <c:pt idx="2110" formatCode="0.00">
                  <c:v>-0.18727856153052178</c:v>
                </c:pt>
                <c:pt idx="2111" formatCode="0.00">
                  <c:v>-0.18727856153052178</c:v>
                </c:pt>
                <c:pt idx="2112" formatCode="0.00">
                  <c:v>-0.18727856153052178</c:v>
                </c:pt>
                <c:pt idx="2113" formatCode="0.00">
                  <c:v>-0.18727856153052178</c:v>
                </c:pt>
                <c:pt idx="2114" formatCode="0.00">
                  <c:v>-0.18727856153052178</c:v>
                </c:pt>
                <c:pt idx="2115" formatCode="0.00">
                  <c:v>-0.18727856153052178</c:v>
                </c:pt>
                <c:pt idx="2116" formatCode="0.00">
                  <c:v>-0.18727856153052178</c:v>
                </c:pt>
                <c:pt idx="2117" formatCode="0.00">
                  <c:v>-0.18727856153052178</c:v>
                </c:pt>
                <c:pt idx="2118" formatCode="0.00">
                  <c:v>-0.18727856153052178</c:v>
                </c:pt>
                <c:pt idx="2119" formatCode="0.00">
                  <c:v>-0.18727856153052178</c:v>
                </c:pt>
                <c:pt idx="2120" formatCode="0.00">
                  <c:v>-0.18727856153052178</c:v>
                </c:pt>
                <c:pt idx="2121" formatCode="0.00">
                  <c:v>-0.18727856153052178</c:v>
                </c:pt>
                <c:pt idx="2122" formatCode="0.00">
                  <c:v>-0.18727856153052178</c:v>
                </c:pt>
                <c:pt idx="2123" formatCode="0.00">
                  <c:v>-0.18727856153052178</c:v>
                </c:pt>
                <c:pt idx="2124" formatCode="0.00">
                  <c:v>-0.18727856153052178</c:v>
                </c:pt>
                <c:pt idx="2125" formatCode="0.00">
                  <c:v>-0.18727856153052178</c:v>
                </c:pt>
                <c:pt idx="2126" formatCode="0.00">
                  <c:v>-0.18727856153052178</c:v>
                </c:pt>
                <c:pt idx="2127" formatCode="0.00">
                  <c:v>-0.18727856153052178</c:v>
                </c:pt>
                <c:pt idx="2128" formatCode="0.00">
                  <c:v>-0.18727856153052178</c:v>
                </c:pt>
                <c:pt idx="2129" formatCode="0.00">
                  <c:v>-0.18727856153052178</c:v>
                </c:pt>
                <c:pt idx="2130" formatCode="0.00">
                  <c:v>-0.18727856153052178</c:v>
                </c:pt>
                <c:pt idx="2131" formatCode="0.00">
                  <c:v>-0.18727856153052178</c:v>
                </c:pt>
                <c:pt idx="2132" formatCode="0.00">
                  <c:v>-0.18727856153052178</c:v>
                </c:pt>
                <c:pt idx="2133" formatCode="0.00">
                  <c:v>-0.18727856153052178</c:v>
                </c:pt>
                <c:pt idx="2134" formatCode="0.00">
                  <c:v>-0.18727856153052178</c:v>
                </c:pt>
                <c:pt idx="2135" formatCode="0.00">
                  <c:v>-0.18727856153052178</c:v>
                </c:pt>
                <c:pt idx="2136" formatCode="0.00">
                  <c:v>-0.18727856153052178</c:v>
                </c:pt>
                <c:pt idx="2137" formatCode="0.00">
                  <c:v>-0.18727856153052178</c:v>
                </c:pt>
                <c:pt idx="2138" formatCode="0.00">
                  <c:v>-0.18727856153052178</c:v>
                </c:pt>
                <c:pt idx="2139" formatCode="0.00">
                  <c:v>-0.18727856153052178</c:v>
                </c:pt>
                <c:pt idx="2140" formatCode="0.00">
                  <c:v>-0.18727856153052178</c:v>
                </c:pt>
                <c:pt idx="2141" formatCode="0.00">
                  <c:v>-0.18727856153052178</c:v>
                </c:pt>
                <c:pt idx="2142" formatCode="0.00">
                  <c:v>-0.18727856153052178</c:v>
                </c:pt>
                <c:pt idx="2143" formatCode="0.00">
                  <c:v>-0.18727856153052178</c:v>
                </c:pt>
                <c:pt idx="2144" formatCode="0.00">
                  <c:v>-0.18727856153052178</c:v>
                </c:pt>
                <c:pt idx="2145" formatCode="0.00">
                  <c:v>-0.18727856153052178</c:v>
                </c:pt>
                <c:pt idx="2146" formatCode="0.00">
                  <c:v>-0.18727856153052178</c:v>
                </c:pt>
                <c:pt idx="2147" formatCode="0.00">
                  <c:v>-0.18727856153052178</c:v>
                </c:pt>
                <c:pt idx="2148" formatCode="0.00">
                  <c:v>-0.18727856153052178</c:v>
                </c:pt>
                <c:pt idx="2149" formatCode="0.00">
                  <c:v>-0.18727856153052178</c:v>
                </c:pt>
                <c:pt idx="2150" formatCode="0.00">
                  <c:v>-0.18727856153052178</c:v>
                </c:pt>
                <c:pt idx="2151" formatCode="0.00">
                  <c:v>-0.18727856153052178</c:v>
                </c:pt>
                <c:pt idx="2152" formatCode="0.00">
                  <c:v>-0.18727856153052178</c:v>
                </c:pt>
                <c:pt idx="2153" formatCode="0.00">
                  <c:v>-0.18727856153052178</c:v>
                </c:pt>
                <c:pt idx="2154" formatCode="0.00">
                  <c:v>-0.18727856153052178</c:v>
                </c:pt>
                <c:pt idx="2155" formatCode="0.00">
                  <c:v>-0.18727856153052178</c:v>
                </c:pt>
                <c:pt idx="2156" formatCode="0.00">
                  <c:v>-0.18727856153052178</c:v>
                </c:pt>
                <c:pt idx="2157" formatCode="0.00">
                  <c:v>-0.18727856153052178</c:v>
                </c:pt>
                <c:pt idx="2158" formatCode="0.00">
                  <c:v>-0.18727856153052178</c:v>
                </c:pt>
                <c:pt idx="2159" formatCode="0.00">
                  <c:v>-0.18727856153052178</c:v>
                </c:pt>
                <c:pt idx="2160" formatCode="0.00">
                  <c:v>-0.18727856153052178</c:v>
                </c:pt>
                <c:pt idx="2161" formatCode="0.00">
                  <c:v>-0.18727856153052178</c:v>
                </c:pt>
                <c:pt idx="2162" formatCode="0.00">
                  <c:v>-0.18727856153052178</c:v>
                </c:pt>
                <c:pt idx="2163" formatCode="0.00">
                  <c:v>-0.18727856153052178</c:v>
                </c:pt>
                <c:pt idx="2164" formatCode="0.00">
                  <c:v>-0.18727856153052178</c:v>
                </c:pt>
                <c:pt idx="2165" formatCode="0.00">
                  <c:v>-0.18727856153052178</c:v>
                </c:pt>
                <c:pt idx="2166" formatCode="0.00">
                  <c:v>-0.18727856153052178</c:v>
                </c:pt>
                <c:pt idx="2167" formatCode="0.00">
                  <c:v>-0.18727856153052178</c:v>
                </c:pt>
                <c:pt idx="2168" formatCode="0.00">
                  <c:v>-0.18727856153052178</c:v>
                </c:pt>
                <c:pt idx="2169" formatCode="0.00">
                  <c:v>-0.18727856153052178</c:v>
                </c:pt>
                <c:pt idx="2170" formatCode="0.00">
                  <c:v>-0.18727856153052178</c:v>
                </c:pt>
                <c:pt idx="2171" formatCode="0.00">
                  <c:v>-0.18727856153052178</c:v>
                </c:pt>
                <c:pt idx="2172" formatCode="0.00">
                  <c:v>-0.18727856153052178</c:v>
                </c:pt>
                <c:pt idx="2173" formatCode="0.00">
                  <c:v>-0.18727856153052178</c:v>
                </c:pt>
                <c:pt idx="2174" formatCode="0.00">
                  <c:v>-0.18727856153052178</c:v>
                </c:pt>
                <c:pt idx="2175" formatCode="0.00">
                  <c:v>-0.18727856153052178</c:v>
                </c:pt>
                <c:pt idx="2176" formatCode="0.00">
                  <c:v>-0.18727856153052178</c:v>
                </c:pt>
                <c:pt idx="2177" formatCode="0.00">
                  <c:v>-0.18727856153052178</c:v>
                </c:pt>
                <c:pt idx="2178" formatCode="0.00">
                  <c:v>-0.18727856153052178</c:v>
                </c:pt>
                <c:pt idx="2179" formatCode="0.00">
                  <c:v>-0.18727856153052178</c:v>
                </c:pt>
                <c:pt idx="2180" formatCode="0.00">
                  <c:v>-0.18727856153052178</c:v>
                </c:pt>
                <c:pt idx="2181" formatCode="0.00">
                  <c:v>-0.18727856153052178</c:v>
                </c:pt>
                <c:pt idx="2182" formatCode="0.00">
                  <c:v>-0.18727856153052178</c:v>
                </c:pt>
                <c:pt idx="2183" formatCode="0.00">
                  <c:v>-0.18727856153052178</c:v>
                </c:pt>
                <c:pt idx="2184" formatCode="0.00">
                  <c:v>-0.18727856153052178</c:v>
                </c:pt>
                <c:pt idx="2185" formatCode="0.00">
                  <c:v>-0.18727856153052178</c:v>
                </c:pt>
                <c:pt idx="2186" formatCode="0.00">
                  <c:v>-0.18727856153052178</c:v>
                </c:pt>
                <c:pt idx="2187" formatCode="0.00">
                  <c:v>-0.18727856153052178</c:v>
                </c:pt>
                <c:pt idx="2188" formatCode="0.00">
                  <c:v>-0.18727856153052178</c:v>
                </c:pt>
                <c:pt idx="2189" formatCode="0.00">
                  <c:v>-0.18727856153052178</c:v>
                </c:pt>
                <c:pt idx="2190" formatCode="0.00">
                  <c:v>-0.18727856153052178</c:v>
                </c:pt>
                <c:pt idx="2191" formatCode="0.00">
                  <c:v>-0.18727856153052178</c:v>
                </c:pt>
                <c:pt idx="2192" formatCode="0.00">
                  <c:v>-0.18727856153052178</c:v>
                </c:pt>
                <c:pt idx="2193" formatCode="0.00">
                  <c:v>-0.18727856153052178</c:v>
                </c:pt>
                <c:pt idx="2194" formatCode="0.00">
                  <c:v>-0.18727856153052178</c:v>
                </c:pt>
                <c:pt idx="2195" formatCode="0.00">
                  <c:v>-0.18727856153052178</c:v>
                </c:pt>
                <c:pt idx="2196" formatCode="0.00">
                  <c:v>-0.18727856153052178</c:v>
                </c:pt>
                <c:pt idx="2197" formatCode="0.00">
                  <c:v>-0.18727856153052178</c:v>
                </c:pt>
                <c:pt idx="2198" formatCode="0.00">
                  <c:v>-0.18727856153052178</c:v>
                </c:pt>
                <c:pt idx="2199" formatCode="0.00">
                  <c:v>-0.18727856153052178</c:v>
                </c:pt>
                <c:pt idx="2200" formatCode="0.00">
                  <c:v>-0.18727856153052178</c:v>
                </c:pt>
                <c:pt idx="2201" formatCode="0.00">
                  <c:v>-0.18727856153052178</c:v>
                </c:pt>
                <c:pt idx="2202" formatCode="0.00">
                  <c:v>-0.18727856153052178</c:v>
                </c:pt>
                <c:pt idx="2203" formatCode="0.00">
                  <c:v>-0.18727856153052178</c:v>
                </c:pt>
                <c:pt idx="2204" formatCode="0.00">
                  <c:v>-0.18727856153052178</c:v>
                </c:pt>
                <c:pt idx="2205" formatCode="0.00">
                  <c:v>-0.18727856153052178</c:v>
                </c:pt>
                <c:pt idx="2206" formatCode="0.00">
                  <c:v>-0.18727856153052178</c:v>
                </c:pt>
                <c:pt idx="2207" formatCode="0.00">
                  <c:v>-0.18727856153052178</c:v>
                </c:pt>
                <c:pt idx="2208" formatCode="0.00">
                  <c:v>-0.18727856153052178</c:v>
                </c:pt>
                <c:pt idx="2209" formatCode="0.00">
                  <c:v>-0.18727856153052178</c:v>
                </c:pt>
                <c:pt idx="2210" formatCode="0.00">
                  <c:v>-0.18727856153052178</c:v>
                </c:pt>
                <c:pt idx="2211" formatCode="0.00">
                  <c:v>-0.18727856153052178</c:v>
                </c:pt>
                <c:pt idx="2212" formatCode="0.00">
                  <c:v>-0.18727856153052178</c:v>
                </c:pt>
                <c:pt idx="2213" formatCode="0.00">
                  <c:v>-0.18727856153052178</c:v>
                </c:pt>
                <c:pt idx="2214" formatCode="0.00">
                  <c:v>-0.18727856153052178</c:v>
                </c:pt>
                <c:pt idx="2215" formatCode="0.00">
                  <c:v>-0.18727856153052178</c:v>
                </c:pt>
                <c:pt idx="2216" formatCode="0.00">
                  <c:v>-0.18727856153052178</c:v>
                </c:pt>
                <c:pt idx="2217" formatCode="0.00">
                  <c:v>-0.18727856153052178</c:v>
                </c:pt>
                <c:pt idx="2218" formatCode="0.00">
                  <c:v>-0.18727856153052178</c:v>
                </c:pt>
                <c:pt idx="2219" formatCode="0.00">
                  <c:v>-0.18727856153052178</c:v>
                </c:pt>
                <c:pt idx="2220" formatCode="0.00">
                  <c:v>-0.18727856153052178</c:v>
                </c:pt>
                <c:pt idx="2221" formatCode="0.00">
                  <c:v>-0.18727856153052178</c:v>
                </c:pt>
                <c:pt idx="2222" formatCode="0.00">
                  <c:v>-0.18727856153052178</c:v>
                </c:pt>
                <c:pt idx="2223" formatCode="0.00">
                  <c:v>-0.18727856153052178</c:v>
                </c:pt>
                <c:pt idx="2224" formatCode="0.00">
                  <c:v>-0.18727856153052178</c:v>
                </c:pt>
                <c:pt idx="2225" formatCode="0.00">
                  <c:v>-0.18727856153052178</c:v>
                </c:pt>
                <c:pt idx="2226" formatCode="0.00">
                  <c:v>-0.18727856153052178</c:v>
                </c:pt>
                <c:pt idx="2227" formatCode="0.00">
                  <c:v>-0.18727856153052178</c:v>
                </c:pt>
                <c:pt idx="2228" formatCode="0.00">
                  <c:v>-0.18727856153052178</c:v>
                </c:pt>
                <c:pt idx="2229" formatCode="0.00">
                  <c:v>-0.18727856153052178</c:v>
                </c:pt>
                <c:pt idx="2230" formatCode="0.00">
                  <c:v>-0.18727856153052178</c:v>
                </c:pt>
                <c:pt idx="2231" formatCode="0.00">
                  <c:v>-0.18727856153052178</c:v>
                </c:pt>
                <c:pt idx="2232" formatCode="0.00">
                  <c:v>-0.18727856153052178</c:v>
                </c:pt>
                <c:pt idx="2233" formatCode="0.00">
                  <c:v>-0.18727856153052178</c:v>
                </c:pt>
                <c:pt idx="2234" formatCode="0.00">
                  <c:v>-0.18727856153052178</c:v>
                </c:pt>
                <c:pt idx="2235" formatCode="0.00">
                  <c:v>-0.18727856153052178</c:v>
                </c:pt>
                <c:pt idx="2236" formatCode="0.00">
                  <c:v>-0.18727856153052178</c:v>
                </c:pt>
                <c:pt idx="2237" formatCode="0.00">
                  <c:v>-0.18727856153052178</c:v>
                </c:pt>
                <c:pt idx="2238" formatCode="0.00">
                  <c:v>-0.18727856153052178</c:v>
                </c:pt>
                <c:pt idx="2239" formatCode="0.00">
                  <c:v>-0.18727856153052178</c:v>
                </c:pt>
                <c:pt idx="2240" formatCode="0.00">
                  <c:v>-0.18727856153052178</c:v>
                </c:pt>
                <c:pt idx="2241" formatCode="0.00">
                  <c:v>-0.18727856153052178</c:v>
                </c:pt>
                <c:pt idx="2242" formatCode="0.00">
                  <c:v>-0.18727856153052178</c:v>
                </c:pt>
                <c:pt idx="2243" formatCode="0.00">
                  <c:v>-0.18727856153052178</c:v>
                </c:pt>
                <c:pt idx="2244" formatCode="0.00">
                  <c:v>-0.18727856153052178</c:v>
                </c:pt>
                <c:pt idx="2245" formatCode="0.00">
                  <c:v>-0.18727856153052178</c:v>
                </c:pt>
                <c:pt idx="2246" formatCode="0.00">
                  <c:v>-0.18727856153052178</c:v>
                </c:pt>
                <c:pt idx="2247" formatCode="0.00">
                  <c:v>-0.18727856153052178</c:v>
                </c:pt>
                <c:pt idx="2248" formatCode="0.00">
                  <c:v>-0.18727856153052178</c:v>
                </c:pt>
                <c:pt idx="2249" formatCode="0.00">
                  <c:v>-0.18727856153052178</c:v>
                </c:pt>
                <c:pt idx="2250" formatCode="0.00">
                  <c:v>-0.18727856153052178</c:v>
                </c:pt>
                <c:pt idx="2251" formatCode="0.00">
                  <c:v>-0.18727856153052178</c:v>
                </c:pt>
                <c:pt idx="2252" formatCode="0.00">
                  <c:v>-0.18727856153052178</c:v>
                </c:pt>
                <c:pt idx="2253" formatCode="0.00">
                  <c:v>-0.18727856153052178</c:v>
                </c:pt>
                <c:pt idx="2254" formatCode="0.00">
                  <c:v>-0.18727856153052178</c:v>
                </c:pt>
                <c:pt idx="2255" formatCode="0.00">
                  <c:v>-0.18727856153052178</c:v>
                </c:pt>
                <c:pt idx="2256" formatCode="0.00">
                  <c:v>-0.18727856153052178</c:v>
                </c:pt>
                <c:pt idx="2257" formatCode="0.00">
                  <c:v>-0.18727856153052178</c:v>
                </c:pt>
                <c:pt idx="2258" formatCode="0.00">
                  <c:v>-0.18727856153052178</c:v>
                </c:pt>
                <c:pt idx="2259" formatCode="0.00">
                  <c:v>-0.18727856153052178</c:v>
                </c:pt>
                <c:pt idx="2260" formatCode="0.00">
                  <c:v>-0.18727856153052178</c:v>
                </c:pt>
                <c:pt idx="2261" formatCode="0.00">
                  <c:v>-0.18727856153052178</c:v>
                </c:pt>
                <c:pt idx="2262" formatCode="0.00">
                  <c:v>-0.18727856153052178</c:v>
                </c:pt>
                <c:pt idx="2263" formatCode="0.00">
                  <c:v>-0.18727856153052178</c:v>
                </c:pt>
                <c:pt idx="2264" formatCode="0.00">
                  <c:v>-0.18727856153052178</c:v>
                </c:pt>
                <c:pt idx="2265" formatCode="0.00">
                  <c:v>-0.18727856153052178</c:v>
                </c:pt>
                <c:pt idx="2266" formatCode="0.00">
                  <c:v>-0.18727856153052178</c:v>
                </c:pt>
                <c:pt idx="2267" formatCode="0.00">
                  <c:v>-0.18727856153052178</c:v>
                </c:pt>
                <c:pt idx="2268" formatCode="0.00">
                  <c:v>-0.18727856153052178</c:v>
                </c:pt>
                <c:pt idx="2269" formatCode="0.00">
                  <c:v>-0.18727856153052178</c:v>
                </c:pt>
                <c:pt idx="2270" formatCode="0.00">
                  <c:v>-0.18727856153052178</c:v>
                </c:pt>
                <c:pt idx="2271" formatCode="0.00">
                  <c:v>-0.18727856153052178</c:v>
                </c:pt>
                <c:pt idx="2272" formatCode="0.00">
                  <c:v>-0.18727856153052178</c:v>
                </c:pt>
                <c:pt idx="2273" formatCode="0.00">
                  <c:v>-0.18727856153052178</c:v>
                </c:pt>
                <c:pt idx="2274" formatCode="0.00">
                  <c:v>-0.18727856153052178</c:v>
                </c:pt>
                <c:pt idx="2275" formatCode="0.00">
                  <c:v>-0.18727856153052178</c:v>
                </c:pt>
                <c:pt idx="2276" formatCode="0.00">
                  <c:v>-0.18727856153052178</c:v>
                </c:pt>
                <c:pt idx="2277" formatCode="0.00">
                  <c:v>-0.18727856153052178</c:v>
                </c:pt>
                <c:pt idx="2278" formatCode="0.00">
                  <c:v>-0.18727856153052178</c:v>
                </c:pt>
                <c:pt idx="2279" formatCode="0.00">
                  <c:v>-0.18727856153052178</c:v>
                </c:pt>
                <c:pt idx="2280" formatCode="0.00">
                  <c:v>-0.18727856153052178</c:v>
                </c:pt>
                <c:pt idx="2281" formatCode="0.00">
                  <c:v>-0.18727856153052178</c:v>
                </c:pt>
                <c:pt idx="2282" formatCode="0.00">
                  <c:v>-0.18727856153052178</c:v>
                </c:pt>
                <c:pt idx="2283" formatCode="0.00">
                  <c:v>-0.18727856153052178</c:v>
                </c:pt>
                <c:pt idx="2284" formatCode="0.00">
                  <c:v>-0.18727856153052178</c:v>
                </c:pt>
                <c:pt idx="2285" formatCode="0.00">
                  <c:v>-0.18727856153052178</c:v>
                </c:pt>
                <c:pt idx="2286" formatCode="0.00">
                  <c:v>-0.18727856153052178</c:v>
                </c:pt>
                <c:pt idx="2287" formatCode="0.00">
                  <c:v>-0.18727856153052178</c:v>
                </c:pt>
                <c:pt idx="2288" formatCode="0.00">
                  <c:v>-0.18727856153052178</c:v>
                </c:pt>
                <c:pt idx="2289" formatCode="0.00">
                  <c:v>-0.18727856153052178</c:v>
                </c:pt>
                <c:pt idx="2290" formatCode="0.00">
                  <c:v>-0.18727856153052178</c:v>
                </c:pt>
                <c:pt idx="2291" formatCode="0.00">
                  <c:v>-0.18727856153052178</c:v>
                </c:pt>
                <c:pt idx="2292" formatCode="0.00">
                  <c:v>-0.18727856153052178</c:v>
                </c:pt>
                <c:pt idx="2293" formatCode="0.00">
                  <c:v>-0.18727856153052178</c:v>
                </c:pt>
                <c:pt idx="2294" formatCode="0.00">
                  <c:v>-0.18727856153052178</c:v>
                </c:pt>
                <c:pt idx="2295" formatCode="0.00">
                  <c:v>-0.18727856153052178</c:v>
                </c:pt>
                <c:pt idx="2296" formatCode="0.00">
                  <c:v>-0.18727856153052178</c:v>
                </c:pt>
                <c:pt idx="2297" formatCode="0.00">
                  <c:v>-0.18727856153052178</c:v>
                </c:pt>
                <c:pt idx="2298" formatCode="0.00">
                  <c:v>-0.18727856153052178</c:v>
                </c:pt>
                <c:pt idx="2299" formatCode="0.00">
                  <c:v>-0.18727856153052178</c:v>
                </c:pt>
                <c:pt idx="2300" formatCode="0.00">
                  <c:v>-0.18727856153052178</c:v>
                </c:pt>
                <c:pt idx="2301" formatCode="0.00">
                  <c:v>-0.18727856153052178</c:v>
                </c:pt>
                <c:pt idx="2302" formatCode="0.00">
                  <c:v>-0.18727856153052178</c:v>
                </c:pt>
                <c:pt idx="2303" formatCode="0.00">
                  <c:v>-0.18727856153052178</c:v>
                </c:pt>
                <c:pt idx="2304" formatCode="0.00">
                  <c:v>-0.18727856153052178</c:v>
                </c:pt>
                <c:pt idx="2305" formatCode="0.00">
                  <c:v>-0.18727856153052178</c:v>
                </c:pt>
                <c:pt idx="2306" formatCode="0.00">
                  <c:v>-0.18727856153052178</c:v>
                </c:pt>
                <c:pt idx="2307" formatCode="0.00">
                  <c:v>-0.18727856153052178</c:v>
                </c:pt>
                <c:pt idx="2308" formatCode="0.00">
                  <c:v>-0.18727856153052178</c:v>
                </c:pt>
                <c:pt idx="2309" formatCode="0.00">
                  <c:v>-0.18727856153052178</c:v>
                </c:pt>
                <c:pt idx="2310" formatCode="0.00">
                  <c:v>-0.18727856153052178</c:v>
                </c:pt>
                <c:pt idx="2311" formatCode="0.00">
                  <c:v>-0.18727856153052178</c:v>
                </c:pt>
                <c:pt idx="2312" formatCode="0.00">
                  <c:v>-0.18727856153052178</c:v>
                </c:pt>
                <c:pt idx="2313" formatCode="0.00">
                  <c:v>-0.18727856153052178</c:v>
                </c:pt>
                <c:pt idx="2314" formatCode="0.00">
                  <c:v>-0.18727856153052178</c:v>
                </c:pt>
                <c:pt idx="2315" formatCode="0.00">
                  <c:v>-0.18727856153052178</c:v>
                </c:pt>
                <c:pt idx="2316" formatCode="0.00">
                  <c:v>-0.18727856153052178</c:v>
                </c:pt>
                <c:pt idx="2317" formatCode="0.00">
                  <c:v>-0.18727856153052178</c:v>
                </c:pt>
                <c:pt idx="2318" formatCode="0.00">
                  <c:v>-0.18727856153052178</c:v>
                </c:pt>
                <c:pt idx="2319" formatCode="0.00">
                  <c:v>-0.18727856153052178</c:v>
                </c:pt>
                <c:pt idx="2320" formatCode="0.00">
                  <c:v>-0.18727856153052178</c:v>
                </c:pt>
                <c:pt idx="2321" formatCode="0.00">
                  <c:v>-0.18727856153052178</c:v>
                </c:pt>
                <c:pt idx="2322" formatCode="0.00">
                  <c:v>-0.18727856153052178</c:v>
                </c:pt>
                <c:pt idx="2323" formatCode="0.00">
                  <c:v>-0.18727856153052178</c:v>
                </c:pt>
                <c:pt idx="2324" formatCode="0.00">
                  <c:v>-0.18727856153052178</c:v>
                </c:pt>
                <c:pt idx="2325" formatCode="0.00">
                  <c:v>-0.18727856153052178</c:v>
                </c:pt>
                <c:pt idx="2326" formatCode="0.00">
                  <c:v>-0.18727856153052178</c:v>
                </c:pt>
                <c:pt idx="2327" formatCode="0.00">
                  <c:v>-0.18727856153052178</c:v>
                </c:pt>
                <c:pt idx="2328" formatCode="0.00">
                  <c:v>-0.18727856153052178</c:v>
                </c:pt>
                <c:pt idx="2329" formatCode="0.00">
                  <c:v>-0.18727856153052178</c:v>
                </c:pt>
                <c:pt idx="2330" formatCode="0.00">
                  <c:v>-0.18727856153052178</c:v>
                </c:pt>
                <c:pt idx="2331" formatCode="0.00">
                  <c:v>-0.18727856153052178</c:v>
                </c:pt>
                <c:pt idx="2332" formatCode="0.00">
                  <c:v>-0.18727856153052178</c:v>
                </c:pt>
                <c:pt idx="2333" formatCode="0.00">
                  <c:v>-0.18727856153052178</c:v>
                </c:pt>
                <c:pt idx="2334" formatCode="0.00">
                  <c:v>-0.18727856153052178</c:v>
                </c:pt>
                <c:pt idx="2335" formatCode="0.00">
                  <c:v>-0.18727856153052178</c:v>
                </c:pt>
                <c:pt idx="2336" formatCode="0.00">
                  <c:v>-0.18727856153052178</c:v>
                </c:pt>
                <c:pt idx="2337" formatCode="0.00">
                  <c:v>-0.18727856153052178</c:v>
                </c:pt>
                <c:pt idx="2338" formatCode="0.00">
                  <c:v>-0.18727856153052178</c:v>
                </c:pt>
                <c:pt idx="2339" formatCode="0.00">
                  <c:v>-0.18727856153052178</c:v>
                </c:pt>
                <c:pt idx="2340" formatCode="0.00">
                  <c:v>-0.18727856153052178</c:v>
                </c:pt>
                <c:pt idx="2341" formatCode="0.00">
                  <c:v>-0.18727856153052178</c:v>
                </c:pt>
                <c:pt idx="2342" formatCode="0.00">
                  <c:v>-0.18727856153052178</c:v>
                </c:pt>
                <c:pt idx="2343" formatCode="0.00">
                  <c:v>-0.18727856153052178</c:v>
                </c:pt>
                <c:pt idx="2344" formatCode="0.00">
                  <c:v>-0.18727856153052178</c:v>
                </c:pt>
                <c:pt idx="2345" formatCode="0.00">
                  <c:v>-0.18727856153052178</c:v>
                </c:pt>
                <c:pt idx="2346" formatCode="0.00">
                  <c:v>-0.18727856153052178</c:v>
                </c:pt>
                <c:pt idx="2347" formatCode="0.00">
                  <c:v>-0.18727856153052178</c:v>
                </c:pt>
                <c:pt idx="2348" formatCode="0.00">
                  <c:v>-0.18727856153052178</c:v>
                </c:pt>
                <c:pt idx="2349" formatCode="0.00">
                  <c:v>-0.18727856153052178</c:v>
                </c:pt>
                <c:pt idx="2350" formatCode="0.00">
                  <c:v>-0.18727856153052178</c:v>
                </c:pt>
                <c:pt idx="2351" formatCode="0.00">
                  <c:v>-0.18727856153052178</c:v>
                </c:pt>
                <c:pt idx="2352" formatCode="0.00">
                  <c:v>-0.18727856153052178</c:v>
                </c:pt>
                <c:pt idx="2353" formatCode="0.00">
                  <c:v>-0.18727856153052178</c:v>
                </c:pt>
                <c:pt idx="2354" formatCode="0.00">
                  <c:v>-0.18727856153052178</c:v>
                </c:pt>
                <c:pt idx="2355" formatCode="0.00">
                  <c:v>-0.18727856153052178</c:v>
                </c:pt>
                <c:pt idx="2356" formatCode="0.00">
                  <c:v>-0.18727856153052178</c:v>
                </c:pt>
                <c:pt idx="2357" formatCode="0.00">
                  <c:v>-0.18727856153052178</c:v>
                </c:pt>
                <c:pt idx="2358" formatCode="0.00">
                  <c:v>-0.18727856153052178</c:v>
                </c:pt>
                <c:pt idx="2359" formatCode="0.00">
                  <c:v>-0.18727856153052178</c:v>
                </c:pt>
                <c:pt idx="2360" formatCode="0.00">
                  <c:v>-0.18727856153052178</c:v>
                </c:pt>
                <c:pt idx="2361" formatCode="0.00">
                  <c:v>-0.18727856153052178</c:v>
                </c:pt>
                <c:pt idx="2362" formatCode="0.00">
                  <c:v>-0.18727856153052178</c:v>
                </c:pt>
                <c:pt idx="2363" formatCode="0.00">
                  <c:v>-0.18727856153052178</c:v>
                </c:pt>
                <c:pt idx="2364" formatCode="0.00">
                  <c:v>-0.18727856153052178</c:v>
                </c:pt>
                <c:pt idx="2365" formatCode="0.00">
                  <c:v>-0.18727856153052178</c:v>
                </c:pt>
                <c:pt idx="2366" formatCode="0.00">
                  <c:v>-0.18727856153052178</c:v>
                </c:pt>
                <c:pt idx="2367" formatCode="0.00">
                  <c:v>-0.18727856153052178</c:v>
                </c:pt>
                <c:pt idx="2368" formatCode="0.00">
                  <c:v>-0.18727856153052178</c:v>
                </c:pt>
                <c:pt idx="2369" formatCode="0.00">
                  <c:v>-0.18727856153052178</c:v>
                </c:pt>
                <c:pt idx="2370" formatCode="0.00">
                  <c:v>-0.18727856153052178</c:v>
                </c:pt>
                <c:pt idx="2371" formatCode="0.00">
                  <c:v>-0.18727856153052178</c:v>
                </c:pt>
                <c:pt idx="2372" formatCode="0.00">
                  <c:v>-0.18727856153052178</c:v>
                </c:pt>
                <c:pt idx="2373" formatCode="0.00">
                  <c:v>-0.18727856153052178</c:v>
                </c:pt>
                <c:pt idx="2374" formatCode="0.00">
                  <c:v>-0.18727856153052178</c:v>
                </c:pt>
                <c:pt idx="2375" formatCode="0.00">
                  <c:v>-0.18727856153052178</c:v>
                </c:pt>
                <c:pt idx="2376" formatCode="0.00">
                  <c:v>-0.18727856153052178</c:v>
                </c:pt>
                <c:pt idx="2377" formatCode="0.00">
                  <c:v>-0.18727856153052178</c:v>
                </c:pt>
                <c:pt idx="2378" formatCode="0.00">
                  <c:v>-0.18727856153052178</c:v>
                </c:pt>
                <c:pt idx="2379" formatCode="0.00">
                  <c:v>-0.18727856153052178</c:v>
                </c:pt>
                <c:pt idx="2380" formatCode="0.00">
                  <c:v>-0.18727856153052178</c:v>
                </c:pt>
                <c:pt idx="2381" formatCode="0.00">
                  <c:v>-0.18727856153052178</c:v>
                </c:pt>
                <c:pt idx="2382" formatCode="0.00">
                  <c:v>-0.18727856153052178</c:v>
                </c:pt>
                <c:pt idx="2383" formatCode="0.00">
                  <c:v>-0.18727856153052178</c:v>
                </c:pt>
                <c:pt idx="2384" formatCode="0.00">
                  <c:v>-0.18727856153052178</c:v>
                </c:pt>
                <c:pt idx="2385" formatCode="0.00">
                  <c:v>-0.18727856153052178</c:v>
                </c:pt>
                <c:pt idx="2386" formatCode="0.00">
                  <c:v>-0.18727856153052178</c:v>
                </c:pt>
                <c:pt idx="2387" formatCode="0.00">
                  <c:v>-0.18727856153052178</c:v>
                </c:pt>
                <c:pt idx="2388" formatCode="0.00">
                  <c:v>-0.18727856153052178</c:v>
                </c:pt>
                <c:pt idx="2389" formatCode="0.00">
                  <c:v>-0.18727856153052178</c:v>
                </c:pt>
                <c:pt idx="2390" formatCode="0.00">
                  <c:v>-0.18727856153052178</c:v>
                </c:pt>
                <c:pt idx="2391" formatCode="0.00">
                  <c:v>-0.18727856153052178</c:v>
                </c:pt>
                <c:pt idx="2392" formatCode="0.00">
                  <c:v>-0.18727856153052178</c:v>
                </c:pt>
                <c:pt idx="2393" formatCode="0.00">
                  <c:v>-0.18727856153052178</c:v>
                </c:pt>
                <c:pt idx="2394" formatCode="0.00">
                  <c:v>-0.18727856153052178</c:v>
                </c:pt>
                <c:pt idx="2395" formatCode="0.00">
                  <c:v>-0.18727856153052178</c:v>
                </c:pt>
                <c:pt idx="2396" formatCode="0.00">
                  <c:v>-0.18727856153052178</c:v>
                </c:pt>
                <c:pt idx="2397" formatCode="0.00">
                  <c:v>-0.18727856153052178</c:v>
                </c:pt>
                <c:pt idx="2398" formatCode="0.00">
                  <c:v>-0.18727856153052178</c:v>
                </c:pt>
                <c:pt idx="2399" formatCode="0.00">
                  <c:v>-0.18727856153052178</c:v>
                </c:pt>
                <c:pt idx="2400" formatCode="0.00">
                  <c:v>-0.18727856153052178</c:v>
                </c:pt>
                <c:pt idx="2401" formatCode="0.00">
                  <c:v>-0.18727856153052178</c:v>
                </c:pt>
                <c:pt idx="2402" formatCode="0.00">
                  <c:v>-0.18727856153052178</c:v>
                </c:pt>
                <c:pt idx="2403" formatCode="0.00">
                  <c:v>-0.18727856153052178</c:v>
                </c:pt>
                <c:pt idx="2404" formatCode="0.00">
                  <c:v>-0.18727856153052178</c:v>
                </c:pt>
                <c:pt idx="2405" formatCode="0.00">
                  <c:v>-0.18727856153052178</c:v>
                </c:pt>
                <c:pt idx="2406" formatCode="0.00">
                  <c:v>-0.18727856153052178</c:v>
                </c:pt>
                <c:pt idx="2407" formatCode="0.00">
                  <c:v>-0.18727856153052178</c:v>
                </c:pt>
                <c:pt idx="2408" formatCode="0.00">
                  <c:v>-0.18727856153052178</c:v>
                </c:pt>
                <c:pt idx="2409" formatCode="0.00">
                  <c:v>-0.18727856153052178</c:v>
                </c:pt>
                <c:pt idx="2410" formatCode="0.00">
                  <c:v>-0.18727856153052178</c:v>
                </c:pt>
                <c:pt idx="2411" formatCode="0.00">
                  <c:v>-0.18727856153052178</c:v>
                </c:pt>
                <c:pt idx="2412" formatCode="0.00">
                  <c:v>-0.18727856153052178</c:v>
                </c:pt>
                <c:pt idx="2413" formatCode="0.00">
                  <c:v>-0.18727856153052178</c:v>
                </c:pt>
                <c:pt idx="2414" formatCode="0.00">
                  <c:v>-0.18727856153052178</c:v>
                </c:pt>
                <c:pt idx="2415" formatCode="0.00">
                  <c:v>-0.18727856153052178</c:v>
                </c:pt>
                <c:pt idx="2416" formatCode="0.00">
                  <c:v>-0.18727856153052178</c:v>
                </c:pt>
                <c:pt idx="2417" formatCode="0.00">
                  <c:v>-0.18727856153052178</c:v>
                </c:pt>
                <c:pt idx="2418" formatCode="0.00">
                  <c:v>-0.18727856153052178</c:v>
                </c:pt>
                <c:pt idx="2419" formatCode="0.00">
                  <c:v>-0.18727856153052178</c:v>
                </c:pt>
                <c:pt idx="2420" formatCode="0.00">
                  <c:v>-0.18727856153052178</c:v>
                </c:pt>
                <c:pt idx="2421" formatCode="0.00">
                  <c:v>-0.18727856153052178</c:v>
                </c:pt>
                <c:pt idx="2422" formatCode="0.00">
                  <c:v>-0.18727856153052178</c:v>
                </c:pt>
                <c:pt idx="2423" formatCode="0.00">
                  <c:v>-0.18727856153052178</c:v>
                </c:pt>
                <c:pt idx="2424" formatCode="0.00">
                  <c:v>-0.18727856153052178</c:v>
                </c:pt>
                <c:pt idx="2425" formatCode="0.00">
                  <c:v>-0.18727856153052178</c:v>
                </c:pt>
                <c:pt idx="2426" formatCode="0.00">
                  <c:v>-0.18727856153052178</c:v>
                </c:pt>
                <c:pt idx="2427" formatCode="0.00">
                  <c:v>-0.18727856153052178</c:v>
                </c:pt>
                <c:pt idx="2428" formatCode="0.00">
                  <c:v>-0.18727856153052178</c:v>
                </c:pt>
                <c:pt idx="2429" formatCode="0.00">
                  <c:v>-0.18727856153052178</c:v>
                </c:pt>
                <c:pt idx="2430" formatCode="0.00">
                  <c:v>-0.18727856153052178</c:v>
                </c:pt>
                <c:pt idx="2431" formatCode="0.00">
                  <c:v>-0.18727856153052178</c:v>
                </c:pt>
                <c:pt idx="2432" formatCode="0.00">
                  <c:v>-0.18727856153052178</c:v>
                </c:pt>
                <c:pt idx="2433" formatCode="0.00">
                  <c:v>-0.18727856153052178</c:v>
                </c:pt>
                <c:pt idx="2434" formatCode="0.00">
                  <c:v>-0.18727856153052178</c:v>
                </c:pt>
                <c:pt idx="2435" formatCode="0.00">
                  <c:v>-0.18727856153052178</c:v>
                </c:pt>
                <c:pt idx="2436" formatCode="0.00">
                  <c:v>-0.18727856153052178</c:v>
                </c:pt>
                <c:pt idx="2437" formatCode="0.00">
                  <c:v>-0.18727856153052178</c:v>
                </c:pt>
                <c:pt idx="2438" formatCode="0.00">
                  <c:v>-0.18727856153052178</c:v>
                </c:pt>
                <c:pt idx="2439" formatCode="0.00">
                  <c:v>-0.18727856153052178</c:v>
                </c:pt>
                <c:pt idx="2440" formatCode="0.00">
                  <c:v>-0.18727856153052178</c:v>
                </c:pt>
                <c:pt idx="2441" formatCode="0.00">
                  <c:v>-0.18727856153052178</c:v>
                </c:pt>
                <c:pt idx="2442" formatCode="0.00">
                  <c:v>-0.18727856153052178</c:v>
                </c:pt>
                <c:pt idx="2443" formatCode="0.00">
                  <c:v>-0.18727856153052178</c:v>
                </c:pt>
                <c:pt idx="2444" formatCode="0.00">
                  <c:v>-0.18727856153052178</c:v>
                </c:pt>
                <c:pt idx="2445" formatCode="0.00">
                  <c:v>-0.18727856153052178</c:v>
                </c:pt>
                <c:pt idx="2446" formatCode="0.00">
                  <c:v>-0.18727856153052178</c:v>
                </c:pt>
                <c:pt idx="2447" formatCode="0.00">
                  <c:v>-0.18727856153052178</c:v>
                </c:pt>
                <c:pt idx="2448" formatCode="0.00">
                  <c:v>-0.18727856153052178</c:v>
                </c:pt>
                <c:pt idx="2449" formatCode="0.00">
                  <c:v>-0.18727856153052178</c:v>
                </c:pt>
                <c:pt idx="2450" formatCode="0.00">
                  <c:v>-0.18727856153052178</c:v>
                </c:pt>
                <c:pt idx="2451" formatCode="0.00">
                  <c:v>-0.18727856153052178</c:v>
                </c:pt>
                <c:pt idx="2452" formatCode="0.00">
                  <c:v>-0.18727856153052178</c:v>
                </c:pt>
                <c:pt idx="2453" formatCode="0.00">
                  <c:v>-0.18727856153052178</c:v>
                </c:pt>
                <c:pt idx="2454" formatCode="0.00">
                  <c:v>-0.18727856153052178</c:v>
                </c:pt>
                <c:pt idx="2455" formatCode="0.00">
                  <c:v>-0.18727856153052178</c:v>
                </c:pt>
                <c:pt idx="2456" formatCode="0.00">
                  <c:v>-0.18727856153052178</c:v>
                </c:pt>
                <c:pt idx="2457" formatCode="0.00">
                  <c:v>-0.18727856153052178</c:v>
                </c:pt>
                <c:pt idx="2458" formatCode="0.00">
                  <c:v>-0.18727856153052178</c:v>
                </c:pt>
                <c:pt idx="2459" formatCode="0.00">
                  <c:v>-0.18727856153052178</c:v>
                </c:pt>
                <c:pt idx="2460" formatCode="0.00">
                  <c:v>-0.18727856153052178</c:v>
                </c:pt>
                <c:pt idx="2461" formatCode="0.00">
                  <c:v>-0.18727856153052178</c:v>
                </c:pt>
                <c:pt idx="2462" formatCode="0.00">
                  <c:v>-0.18727856153052178</c:v>
                </c:pt>
                <c:pt idx="2463" formatCode="0.00">
                  <c:v>-0.18727856153052178</c:v>
                </c:pt>
                <c:pt idx="2464" formatCode="0.00">
                  <c:v>-0.18727856153052178</c:v>
                </c:pt>
                <c:pt idx="2465" formatCode="0.00">
                  <c:v>-0.18727856153052178</c:v>
                </c:pt>
                <c:pt idx="2466" formatCode="0.00">
                  <c:v>-0.18727856153052178</c:v>
                </c:pt>
                <c:pt idx="2467" formatCode="0.00">
                  <c:v>-0.18727856153052178</c:v>
                </c:pt>
                <c:pt idx="2468" formatCode="0.00">
                  <c:v>-0.18727856153052178</c:v>
                </c:pt>
                <c:pt idx="2469" formatCode="0.00">
                  <c:v>-0.18727856153052178</c:v>
                </c:pt>
                <c:pt idx="2470" formatCode="0.00">
                  <c:v>-0.18727856153052178</c:v>
                </c:pt>
                <c:pt idx="2471" formatCode="0.00">
                  <c:v>-0.18727856153052178</c:v>
                </c:pt>
                <c:pt idx="2472" formatCode="0.00">
                  <c:v>-0.18727856153052178</c:v>
                </c:pt>
                <c:pt idx="2473" formatCode="0.00">
                  <c:v>-0.18727856153052178</c:v>
                </c:pt>
                <c:pt idx="2474" formatCode="0.00">
                  <c:v>-0.18727856153052178</c:v>
                </c:pt>
                <c:pt idx="2475" formatCode="0.00">
                  <c:v>-0.18727856153052178</c:v>
                </c:pt>
                <c:pt idx="2476" formatCode="0.00">
                  <c:v>-0.18727856153052178</c:v>
                </c:pt>
                <c:pt idx="2477" formatCode="0.00">
                  <c:v>-0.18727856153052178</c:v>
                </c:pt>
                <c:pt idx="2478" formatCode="0.00">
                  <c:v>-0.18727856153052178</c:v>
                </c:pt>
                <c:pt idx="2479" formatCode="0.00">
                  <c:v>-0.18727856153052178</c:v>
                </c:pt>
                <c:pt idx="2480" formatCode="0.00">
                  <c:v>-0.18727856153052178</c:v>
                </c:pt>
                <c:pt idx="2481" formatCode="0.00">
                  <c:v>-0.18727856153052178</c:v>
                </c:pt>
                <c:pt idx="2482" formatCode="0.00">
                  <c:v>-0.18727856153052178</c:v>
                </c:pt>
                <c:pt idx="2483" formatCode="0.00">
                  <c:v>-0.18727856153052178</c:v>
                </c:pt>
                <c:pt idx="2484" formatCode="0.00">
                  <c:v>-0.18727856153052178</c:v>
                </c:pt>
                <c:pt idx="2485" formatCode="0.00">
                  <c:v>-0.18727856153052178</c:v>
                </c:pt>
                <c:pt idx="2486" formatCode="0.00">
                  <c:v>-0.18727856153052178</c:v>
                </c:pt>
                <c:pt idx="2487" formatCode="0.00">
                  <c:v>-0.18727856153052178</c:v>
                </c:pt>
                <c:pt idx="2488" formatCode="0.00">
                  <c:v>-0.18727856153052178</c:v>
                </c:pt>
                <c:pt idx="2489" formatCode="0.00">
                  <c:v>-0.18727856153052178</c:v>
                </c:pt>
                <c:pt idx="2490" formatCode="0.00">
                  <c:v>-0.18727856153052178</c:v>
                </c:pt>
                <c:pt idx="2491" formatCode="0.00">
                  <c:v>-0.18727856153052178</c:v>
                </c:pt>
                <c:pt idx="2492" formatCode="0.00">
                  <c:v>-0.18727856153052178</c:v>
                </c:pt>
                <c:pt idx="2493" formatCode="0.00">
                  <c:v>-0.18727856153052178</c:v>
                </c:pt>
                <c:pt idx="2494" formatCode="0.00">
                  <c:v>-0.18727856153052178</c:v>
                </c:pt>
                <c:pt idx="2495" formatCode="0.00">
                  <c:v>-0.18727856153052178</c:v>
                </c:pt>
                <c:pt idx="2496" formatCode="0.00">
                  <c:v>-0.18727856153052178</c:v>
                </c:pt>
                <c:pt idx="2497" formatCode="0.00">
                  <c:v>-0.18727856153052178</c:v>
                </c:pt>
                <c:pt idx="2498" formatCode="0.00">
                  <c:v>-0.18727856153052178</c:v>
                </c:pt>
                <c:pt idx="2499" formatCode="0.00">
                  <c:v>-0.18727856153052178</c:v>
                </c:pt>
                <c:pt idx="2500" formatCode="0.00">
                  <c:v>-0.18727856153052178</c:v>
                </c:pt>
                <c:pt idx="2501" formatCode="0.00">
                  <c:v>-0.18727856153052178</c:v>
                </c:pt>
                <c:pt idx="2502" formatCode="0.00">
                  <c:v>-0.18727856153052178</c:v>
                </c:pt>
                <c:pt idx="2503" formatCode="0.00">
                  <c:v>-0.18727856153052178</c:v>
                </c:pt>
                <c:pt idx="2504" formatCode="0.00">
                  <c:v>-0.18727856153052178</c:v>
                </c:pt>
                <c:pt idx="2505" formatCode="0.00">
                  <c:v>-0.18727856153052178</c:v>
                </c:pt>
                <c:pt idx="2506" formatCode="0.00">
                  <c:v>-0.18727856153052178</c:v>
                </c:pt>
                <c:pt idx="2507" formatCode="0.00">
                  <c:v>-0.18727856153052178</c:v>
                </c:pt>
                <c:pt idx="2508" formatCode="0.00">
                  <c:v>-0.18727856153052178</c:v>
                </c:pt>
                <c:pt idx="2509" formatCode="0.00">
                  <c:v>-0.18727856153052178</c:v>
                </c:pt>
                <c:pt idx="2510" formatCode="0.00">
                  <c:v>-0.18727856153052178</c:v>
                </c:pt>
                <c:pt idx="2511" formatCode="0.00">
                  <c:v>-0.18727856153052178</c:v>
                </c:pt>
                <c:pt idx="2512" formatCode="0.00">
                  <c:v>-0.18727856153052178</c:v>
                </c:pt>
                <c:pt idx="2513" formatCode="0.00">
                  <c:v>-0.18727856153052178</c:v>
                </c:pt>
                <c:pt idx="2514" formatCode="0.00">
                  <c:v>-0.18727856153052178</c:v>
                </c:pt>
                <c:pt idx="2515" formatCode="0.00">
                  <c:v>-0.18727856153052178</c:v>
                </c:pt>
                <c:pt idx="2516" formatCode="0.00">
                  <c:v>-0.18727856153052178</c:v>
                </c:pt>
                <c:pt idx="2517" formatCode="0.00">
                  <c:v>-0.18727856153052178</c:v>
                </c:pt>
                <c:pt idx="2518" formatCode="0.00">
                  <c:v>-0.18727856153052178</c:v>
                </c:pt>
                <c:pt idx="2519" formatCode="0.00">
                  <c:v>-0.18727856153052178</c:v>
                </c:pt>
                <c:pt idx="2520" formatCode="0.00">
                  <c:v>-0.18727856153052178</c:v>
                </c:pt>
                <c:pt idx="2521" formatCode="0.00">
                  <c:v>-0.18727856153052178</c:v>
                </c:pt>
                <c:pt idx="2522" formatCode="0.00">
                  <c:v>-0.18727856153052178</c:v>
                </c:pt>
                <c:pt idx="2523" formatCode="0.00">
                  <c:v>-0.18727856153052178</c:v>
                </c:pt>
                <c:pt idx="2524" formatCode="0.00">
                  <c:v>-0.18727856153052178</c:v>
                </c:pt>
                <c:pt idx="2525" formatCode="0.00">
                  <c:v>-0.18727856153052178</c:v>
                </c:pt>
                <c:pt idx="2526" formatCode="0.00">
                  <c:v>-0.18727856153052178</c:v>
                </c:pt>
                <c:pt idx="2527" formatCode="0.00">
                  <c:v>-0.18727856153052178</c:v>
                </c:pt>
                <c:pt idx="2528" formatCode="0.00">
                  <c:v>-0.18727856153052178</c:v>
                </c:pt>
                <c:pt idx="2529" formatCode="0.00">
                  <c:v>-0.18727856153052178</c:v>
                </c:pt>
                <c:pt idx="2530" formatCode="0.00">
                  <c:v>-0.18727856153052178</c:v>
                </c:pt>
                <c:pt idx="2531" formatCode="0.00">
                  <c:v>-0.18727856153052178</c:v>
                </c:pt>
                <c:pt idx="2532" formatCode="0.00">
                  <c:v>-0.18727856153052178</c:v>
                </c:pt>
                <c:pt idx="2533" formatCode="0.00">
                  <c:v>-0.18727856153052178</c:v>
                </c:pt>
                <c:pt idx="2534" formatCode="0.00">
                  <c:v>-0.18727856153052178</c:v>
                </c:pt>
                <c:pt idx="2535" formatCode="0.00">
                  <c:v>-0.18727856153052178</c:v>
                </c:pt>
                <c:pt idx="2536" formatCode="0.00">
                  <c:v>-0.18727856153052178</c:v>
                </c:pt>
                <c:pt idx="2537" formatCode="0.00">
                  <c:v>-0.18727856153052178</c:v>
                </c:pt>
                <c:pt idx="2538" formatCode="0.00">
                  <c:v>-0.18727856153052178</c:v>
                </c:pt>
                <c:pt idx="2539" formatCode="0.00">
                  <c:v>-0.18727856153052178</c:v>
                </c:pt>
                <c:pt idx="2540" formatCode="0.00">
                  <c:v>-0.18727856153052178</c:v>
                </c:pt>
                <c:pt idx="2541" formatCode="0.00">
                  <c:v>-0.18727856153052178</c:v>
                </c:pt>
                <c:pt idx="2542" formatCode="0.00">
                  <c:v>-0.18727856153052178</c:v>
                </c:pt>
                <c:pt idx="2543" formatCode="0.00">
                  <c:v>-0.18727856153052178</c:v>
                </c:pt>
                <c:pt idx="2544" formatCode="0.00">
                  <c:v>-0.18727856153052178</c:v>
                </c:pt>
                <c:pt idx="2545" formatCode="0.00">
                  <c:v>-0.18727856153052178</c:v>
                </c:pt>
                <c:pt idx="2546" formatCode="0.00">
                  <c:v>-0.18727856153052178</c:v>
                </c:pt>
                <c:pt idx="2547" formatCode="0.00">
                  <c:v>-0.18727856153052178</c:v>
                </c:pt>
                <c:pt idx="2548" formatCode="0.00">
                  <c:v>-0.18727856153052178</c:v>
                </c:pt>
                <c:pt idx="2549" formatCode="0.00">
                  <c:v>-0.18727856153052178</c:v>
                </c:pt>
                <c:pt idx="2550" formatCode="0.00">
                  <c:v>-0.18727856153052178</c:v>
                </c:pt>
                <c:pt idx="2551" formatCode="0.00">
                  <c:v>-0.18727856153052178</c:v>
                </c:pt>
                <c:pt idx="2552" formatCode="0.00">
                  <c:v>-0.18727856153052178</c:v>
                </c:pt>
                <c:pt idx="2553" formatCode="0.00">
                  <c:v>-0.18727856153052178</c:v>
                </c:pt>
                <c:pt idx="2554" formatCode="0.00">
                  <c:v>-0.18727856153052178</c:v>
                </c:pt>
                <c:pt idx="2555" formatCode="0.00">
                  <c:v>-0.18727856153052178</c:v>
                </c:pt>
                <c:pt idx="2556" formatCode="0.00">
                  <c:v>-0.18727856153052178</c:v>
                </c:pt>
                <c:pt idx="2557" formatCode="0.00">
                  <c:v>-0.18727856153052178</c:v>
                </c:pt>
                <c:pt idx="2558" formatCode="0.00">
                  <c:v>-0.18727856153052178</c:v>
                </c:pt>
                <c:pt idx="2559" formatCode="0.00">
                  <c:v>-0.18727856153052178</c:v>
                </c:pt>
                <c:pt idx="2560" formatCode="0.00">
                  <c:v>-0.18727856153052178</c:v>
                </c:pt>
                <c:pt idx="2561" formatCode="0.00">
                  <c:v>-0.18727856153052178</c:v>
                </c:pt>
                <c:pt idx="2562" formatCode="0.00">
                  <c:v>-0.18727856153052178</c:v>
                </c:pt>
                <c:pt idx="2563" formatCode="0.00">
                  <c:v>-0.18727856153052178</c:v>
                </c:pt>
                <c:pt idx="2564" formatCode="0.00">
                  <c:v>-0.18727856153052178</c:v>
                </c:pt>
                <c:pt idx="2565" formatCode="0.00">
                  <c:v>-0.18727856153052178</c:v>
                </c:pt>
                <c:pt idx="2566" formatCode="0.00">
                  <c:v>-0.18727856153052178</c:v>
                </c:pt>
                <c:pt idx="2567" formatCode="0.00">
                  <c:v>-0.18727856153052178</c:v>
                </c:pt>
                <c:pt idx="2568" formatCode="0.00">
                  <c:v>-0.18727856153052178</c:v>
                </c:pt>
                <c:pt idx="2569" formatCode="0.00">
                  <c:v>-0.18727856153052178</c:v>
                </c:pt>
                <c:pt idx="2570" formatCode="0.00">
                  <c:v>-0.18727856153052178</c:v>
                </c:pt>
                <c:pt idx="2571" formatCode="0.00">
                  <c:v>-0.18727856153052178</c:v>
                </c:pt>
                <c:pt idx="2572" formatCode="0.00">
                  <c:v>-0.18727856153052178</c:v>
                </c:pt>
                <c:pt idx="2573" formatCode="0.00">
                  <c:v>-0.18727856153052178</c:v>
                </c:pt>
                <c:pt idx="2574" formatCode="0.00">
                  <c:v>-0.18727856153052178</c:v>
                </c:pt>
                <c:pt idx="2575" formatCode="0.00">
                  <c:v>-0.18727856153052178</c:v>
                </c:pt>
                <c:pt idx="2576" formatCode="0.00">
                  <c:v>-0.18727856153052178</c:v>
                </c:pt>
                <c:pt idx="2577" formatCode="0.00">
                  <c:v>-0.18727856153052178</c:v>
                </c:pt>
                <c:pt idx="2578" formatCode="0.00">
                  <c:v>-0.18727856153052178</c:v>
                </c:pt>
                <c:pt idx="2579" formatCode="0.00">
                  <c:v>-0.18727856153052178</c:v>
                </c:pt>
                <c:pt idx="2580" formatCode="0.00">
                  <c:v>-0.18727856153052178</c:v>
                </c:pt>
                <c:pt idx="2581" formatCode="0.00">
                  <c:v>-0.18727856153052178</c:v>
                </c:pt>
                <c:pt idx="2582" formatCode="0.00">
                  <c:v>-0.18727856153052178</c:v>
                </c:pt>
                <c:pt idx="2583" formatCode="0.00">
                  <c:v>-0.18727856153052178</c:v>
                </c:pt>
                <c:pt idx="2584" formatCode="0.00">
                  <c:v>-0.18727856153052178</c:v>
                </c:pt>
                <c:pt idx="2585" formatCode="0.00">
                  <c:v>-0.18727856153052178</c:v>
                </c:pt>
                <c:pt idx="2586" formatCode="0.00">
                  <c:v>-0.18727856153052178</c:v>
                </c:pt>
                <c:pt idx="2587" formatCode="0.00">
                  <c:v>-0.18727856153052178</c:v>
                </c:pt>
                <c:pt idx="2588" formatCode="0.00">
                  <c:v>-0.18727856153052178</c:v>
                </c:pt>
                <c:pt idx="2589" formatCode="0.00">
                  <c:v>-0.18727856153052178</c:v>
                </c:pt>
                <c:pt idx="2590" formatCode="0.00">
                  <c:v>-0.18727856153052178</c:v>
                </c:pt>
                <c:pt idx="2591" formatCode="0.00">
                  <c:v>-0.18727856153052178</c:v>
                </c:pt>
                <c:pt idx="2592" formatCode="0.00">
                  <c:v>-0.18727856153052178</c:v>
                </c:pt>
                <c:pt idx="2593" formatCode="0.00">
                  <c:v>-0.18727856153052178</c:v>
                </c:pt>
                <c:pt idx="2594" formatCode="0.00">
                  <c:v>-0.18727856153052178</c:v>
                </c:pt>
                <c:pt idx="2595" formatCode="0.00">
                  <c:v>-0.18727856153052178</c:v>
                </c:pt>
                <c:pt idx="2596" formatCode="0.00">
                  <c:v>-0.18727856153052178</c:v>
                </c:pt>
                <c:pt idx="2597" formatCode="0.00">
                  <c:v>-0.18727856153052178</c:v>
                </c:pt>
                <c:pt idx="2598" formatCode="0.00">
                  <c:v>-0.18727856153052178</c:v>
                </c:pt>
                <c:pt idx="2599" formatCode="0.00">
                  <c:v>-0.18727856153052178</c:v>
                </c:pt>
                <c:pt idx="2600" formatCode="0.00">
                  <c:v>-0.18727856153052178</c:v>
                </c:pt>
                <c:pt idx="2601" formatCode="0.00">
                  <c:v>-0.18727856153052178</c:v>
                </c:pt>
                <c:pt idx="2602" formatCode="0.00">
                  <c:v>-0.18727856153052178</c:v>
                </c:pt>
                <c:pt idx="2603" formatCode="0.00">
                  <c:v>-0.18727856153052178</c:v>
                </c:pt>
                <c:pt idx="2604" formatCode="0.00">
                  <c:v>-0.18727856153052178</c:v>
                </c:pt>
                <c:pt idx="2605" formatCode="0.00">
                  <c:v>-0.18727856153052178</c:v>
                </c:pt>
                <c:pt idx="2606" formatCode="0.00">
                  <c:v>-0.18727856153052178</c:v>
                </c:pt>
                <c:pt idx="2607" formatCode="0.00">
                  <c:v>-0.18727856153052178</c:v>
                </c:pt>
                <c:pt idx="2608" formatCode="0.00">
                  <c:v>-0.18727856153052178</c:v>
                </c:pt>
                <c:pt idx="2609" formatCode="0.00">
                  <c:v>-0.18727856153052178</c:v>
                </c:pt>
                <c:pt idx="2610" formatCode="0.00">
                  <c:v>-0.18727856153052178</c:v>
                </c:pt>
                <c:pt idx="2611" formatCode="0.00">
                  <c:v>-0.18727856153052178</c:v>
                </c:pt>
                <c:pt idx="2612" formatCode="0.00">
                  <c:v>-0.18727856153052178</c:v>
                </c:pt>
                <c:pt idx="2613" formatCode="0.00">
                  <c:v>-0.18727856153052178</c:v>
                </c:pt>
                <c:pt idx="2614" formatCode="0.00">
                  <c:v>-0.18727856153052178</c:v>
                </c:pt>
                <c:pt idx="2615" formatCode="0.00">
                  <c:v>-0.18727856153052178</c:v>
                </c:pt>
                <c:pt idx="2616" formatCode="0.00">
                  <c:v>-0.18727856153052178</c:v>
                </c:pt>
                <c:pt idx="2617" formatCode="0.00">
                  <c:v>-0.18727856153052178</c:v>
                </c:pt>
                <c:pt idx="2618" formatCode="0.00">
                  <c:v>-0.18727856153052178</c:v>
                </c:pt>
                <c:pt idx="2619" formatCode="0.00">
                  <c:v>-0.18727856153052178</c:v>
                </c:pt>
                <c:pt idx="2620" formatCode="0.00">
                  <c:v>-0.18727856153052178</c:v>
                </c:pt>
                <c:pt idx="2621" formatCode="0.00">
                  <c:v>-0.18727856153052178</c:v>
                </c:pt>
                <c:pt idx="2622" formatCode="0.00">
                  <c:v>-0.18727856153052178</c:v>
                </c:pt>
                <c:pt idx="2623" formatCode="0.00">
                  <c:v>-0.18727856153052178</c:v>
                </c:pt>
                <c:pt idx="2624" formatCode="0.00">
                  <c:v>-0.18727856153052178</c:v>
                </c:pt>
                <c:pt idx="2625" formatCode="0.00">
                  <c:v>-0.18727856153052178</c:v>
                </c:pt>
                <c:pt idx="2626" formatCode="0.00">
                  <c:v>-0.18727856153052178</c:v>
                </c:pt>
                <c:pt idx="2627" formatCode="0.00">
                  <c:v>-0.18727856153052178</c:v>
                </c:pt>
                <c:pt idx="2628" formatCode="0.00">
                  <c:v>-0.18727856153052178</c:v>
                </c:pt>
                <c:pt idx="2629" formatCode="0.00">
                  <c:v>-0.18727856153052178</c:v>
                </c:pt>
                <c:pt idx="2630" formatCode="0.00">
                  <c:v>-0.18727856153052178</c:v>
                </c:pt>
                <c:pt idx="2631" formatCode="0.00">
                  <c:v>-0.18727856153052178</c:v>
                </c:pt>
                <c:pt idx="2632" formatCode="0.00">
                  <c:v>-0.18727856153052178</c:v>
                </c:pt>
                <c:pt idx="2633" formatCode="0.00">
                  <c:v>-0.18727856153052178</c:v>
                </c:pt>
                <c:pt idx="2634" formatCode="0.00">
                  <c:v>-0.18727856153052178</c:v>
                </c:pt>
                <c:pt idx="2635" formatCode="0.00">
                  <c:v>-0.18727856153052178</c:v>
                </c:pt>
                <c:pt idx="2636" formatCode="0.00">
                  <c:v>-0.18727856153052178</c:v>
                </c:pt>
                <c:pt idx="2637" formatCode="0.00">
                  <c:v>-0.18727856153052178</c:v>
                </c:pt>
                <c:pt idx="2638" formatCode="0.00">
                  <c:v>-0.18727856153052178</c:v>
                </c:pt>
                <c:pt idx="2639" formatCode="0.00">
                  <c:v>-0.18727856153052178</c:v>
                </c:pt>
                <c:pt idx="2640" formatCode="0.00">
                  <c:v>-0.18727856153052178</c:v>
                </c:pt>
                <c:pt idx="2641" formatCode="0.00">
                  <c:v>-0.18727856153052178</c:v>
                </c:pt>
                <c:pt idx="2642" formatCode="0.00">
                  <c:v>-0.18727856153052178</c:v>
                </c:pt>
                <c:pt idx="2643" formatCode="0.00">
                  <c:v>-0.18727856153052178</c:v>
                </c:pt>
                <c:pt idx="2644" formatCode="0.00">
                  <c:v>-0.18727856153052178</c:v>
                </c:pt>
                <c:pt idx="2645" formatCode="0.00">
                  <c:v>-0.18727856153052178</c:v>
                </c:pt>
                <c:pt idx="2646" formatCode="0.00">
                  <c:v>-0.18727856153052178</c:v>
                </c:pt>
                <c:pt idx="2647" formatCode="0.00">
                  <c:v>-0.18727856153052178</c:v>
                </c:pt>
                <c:pt idx="2648" formatCode="0.00">
                  <c:v>-0.18727856153052178</c:v>
                </c:pt>
                <c:pt idx="2649" formatCode="0.00">
                  <c:v>-0.18727856153052178</c:v>
                </c:pt>
                <c:pt idx="2650" formatCode="0.00">
                  <c:v>-0.18727856153052178</c:v>
                </c:pt>
                <c:pt idx="2651" formatCode="0.00">
                  <c:v>-0.18727856153052178</c:v>
                </c:pt>
                <c:pt idx="2652" formatCode="0.00">
                  <c:v>-0.18727856153052178</c:v>
                </c:pt>
                <c:pt idx="2653" formatCode="0.00">
                  <c:v>-0.18727856153052178</c:v>
                </c:pt>
                <c:pt idx="2654" formatCode="0.00">
                  <c:v>-0.18727856153052178</c:v>
                </c:pt>
                <c:pt idx="2655" formatCode="0.00">
                  <c:v>-0.18727856153052178</c:v>
                </c:pt>
                <c:pt idx="2656" formatCode="0.00">
                  <c:v>-0.18727856153052178</c:v>
                </c:pt>
                <c:pt idx="2657" formatCode="0.00">
                  <c:v>-0.18727856153052178</c:v>
                </c:pt>
                <c:pt idx="2658" formatCode="0.00">
                  <c:v>-0.18727856153052178</c:v>
                </c:pt>
                <c:pt idx="2659" formatCode="0.00">
                  <c:v>-0.18727856153052178</c:v>
                </c:pt>
                <c:pt idx="2660" formatCode="0.00">
                  <c:v>-0.18727856153052178</c:v>
                </c:pt>
                <c:pt idx="2661" formatCode="0.00">
                  <c:v>-0.18727856153052178</c:v>
                </c:pt>
                <c:pt idx="2662" formatCode="0.00">
                  <c:v>-0.18727856153052178</c:v>
                </c:pt>
                <c:pt idx="2663" formatCode="0.00">
                  <c:v>-0.18727856153052178</c:v>
                </c:pt>
                <c:pt idx="2664" formatCode="0.00">
                  <c:v>-0.18727856153052178</c:v>
                </c:pt>
                <c:pt idx="2665" formatCode="0.00">
                  <c:v>-0.18727856153052178</c:v>
                </c:pt>
                <c:pt idx="2666" formatCode="0.00">
                  <c:v>-0.18727856153052178</c:v>
                </c:pt>
                <c:pt idx="2667" formatCode="0.00">
                  <c:v>-0.18727856153052178</c:v>
                </c:pt>
                <c:pt idx="2668" formatCode="0.00">
                  <c:v>-0.18727856153052178</c:v>
                </c:pt>
                <c:pt idx="2669" formatCode="0.00">
                  <c:v>-0.18727856153052178</c:v>
                </c:pt>
                <c:pt idx="2670" formatCode="0.00">
                  <c:v>-0.18727856153052178</c:v>
                </c:pt>
                <c:pt idx="2671" formatCode="0.00">
                  <c:v>-0.18727856153052178</c:v>
                </c:pt>
                <c:pt idx="2672" formatCode="0.00">
                  <c:v>-0.18727856153052178</c:v>
                </c:pt>
                <c:pt idx="2673" formatCode="0.00">
                  <c:v>-0.18727856153052178</c:v>
                </c:pt>
                <c:pt idx="2674" formatCode="0.00">
                  <c:v>-0.18727856153052178</c:v>
                </c:pt>
                <c:pt idx="2675" formatCode="0.00">
                  <c:v>-0.18727856153052178</c:v>
                </c:pt>
                <c:pt idx="2676" formatCode="0.00">
                  <c:v>-0.18727856153052178</c:v>
                </c:pt>
                <c:pt idx="2677" formatCode="0.00">
                  <c:v>-0.18727856153052178</c:v>
                </c:pt>
                <c:pt idx="2678" formatCode="0.00">
                  <c:v>-0.18727856153052178</c:v>
                </c:pt>
                <c:pt idx="2679" formatCode="0.00">
                  <c:v>-0.18727856153052178</c:v>
                </c:pt>
                <c:pt idx="2680" formatCode="0.00">
                  <c:v>-0.18727856153052178</c:v>
                </c:pt>
                <c:pt idx="2681" formatCode="0.00">
                  <c:v>-0.18727856153052178</c:v>
                </c:pt>
                <c:pt idx="2682" formatCode="0.00">
                  <c:v>-0.18727856153052178</c:v>
                </c:pt>
                <c:pt idx="2683" formatCode="0.00">
                  <c:v>-0.18727856153052178</c:v>
                </c:pt>
                <c:pt idx="2684" formatCode="0.00">
                  <c:v>-0.18727856153052178</c:v>
                </c:pt>
                <c:pt idx="2685" formatCode="0.00">
                  <c:v>-0.18727856153052178</c:v>
                </c:pt>
                <c:pt idx="2686" formatCode="0.00">
                  <c:v>-0.18727856153052178</c:v>
                </c:pt>
                <c:pt idx="2687" formatCode="0.00">
                  <c:v>-0.18727856153052178</c:v>
                </c:pt>
                <c:pt idx="2688" formatCode="0.00">
                  <c:v>-0.18727856153052178</c:v>
                </c:pt>
                <c:pt idx="2689" formatCode="0.00">
                  <c:v>-0.18727856153052178</c:v>
                </c:pt>
                <c:pt idx="2690" formatCode="0.00">
                  <c:v>-0.18727856153052178</c:v>
                </c:pt>
                <c:pt idx="2691" formatCode="0.00">
                  <c:v>-0.18727856153052178</c:v>
                </c:pt>
                <c:pt idx="2692" formatCode="0.00">
                  <c:v>-0.18727856153052178</c:v>
                </c:pt>
                <c:pt idx="2693" formatCode="0.00">
                  <c:v>-0.18727856153052178</c:v>
                </c:pt>
                <c:pt idx="2694" formatCode="0.00">
                  <c:v>-0.18727856153052178</c:v>
                </c:pt>
                <c:pt idx="2695" formatCode="0.00">
                  <c:v>-0.18727856153052178</c:v>
                </c:pt>
                <c:pt idx="2696" formatCode="0.00">
                  <c:v>-0.18727856153052178</c:v>
                </c:pt>
                <c:pt idx="2697" formatCode="0.00">
                  <c:v>-0.18727856153052178</c:v>
                </c:pt>
                <c:pt idx="2698" formatCode="0.00">
                  <c:v>-0.18727856153052178</c:v>
                </c:pt>
                <c:pt idx="2699" formatCode="0.00">
                  <c:v>-0.18727856153052178</c:v>
                </c:pt>
                <c:pt idx="2700" formatCode="0.00">
                  <c:v>-0.18727856153052178</c:v>
                </c:pt>
                <c:pt idx="2701" formatCode="0.00">
                  <c:v>-0.18727856153052178</c:v>
                </c:pt>
                <c:pt idx="2702" formatCode="0.00">
                  <c:v>-0.18727856153052178</c:v>
                </c:pt>
                <c:pt idx="2703" formatCode="0.00">
                  <c:v>-0.18727856153052178</c:v>
                </c:pt>
                <c:pt idx="2704" formatCode="0.00">
                  <c:v>-0.18727856153052178</c:v>
                </c:pt>
                <c:pt idx="2705" formatCode="0.00">
                  <c:v>-0.18727856153052178</c:v>
                </c:pt>
                <c:pt idx="2706" formatCode="0.00">
                  <c:v>-0.18727856153052178</c:v>
                </c:pt>
                <c:pt idx="2707" formatCode="0.00">
                  <c:v>-0.18727856153052178</c:v>
                </c:pt>
                <c:pt idx="2708" formatCode="0.00">
                  <c:v>-0.18727856153052178</c:v>
                </c:pt>
                <c:pt idx="2709" formatCode="0.00">
                  <c:v>-0.18727856153052178</c:v>
                </c:pt>
                <c:pt idx="2710" formatCode="0.00">
                  <c:v>-0.18727856153052178</c:v>
                </c:pt>
                <c:pt idx="2711" formatCode="0.00">
                  <c:v>-0.18727856153052178</c:v>
                </c:pt>
                <c:pt idx="2712" formatCode="0.00">
                  <c:v>-0.18727856153052178</c:v>
                </c:pt>
                <c:pt idx="2713" formatCode="0.00">
                  <c:v>-0.18727856153052178</c:v>
                </c:pt>
                <c:pt idx="2714" formatCode="0.00">
                  <c:v>-0.18727856153052178</c:v>
                </c:pt>
                <c:pt idx="2715" formatCode="0.00">
                  <c:v>-0.18727856153052178</c:v>
                </c:pt>
                <c:pt idx="2716" formatCode="0.00">
                  <c:v>-0.18727856153052178</c:v>
                </c:pt>
                <c:pt idx="2717" formatCode="0.00">
                  <c:v>-0.18727856153052178</c:v>
                </c:pt>
                <c:pt idx="2718" formatCode="0.00">
                  <c:v>-0.18727856153052178</c:v>
                </c:pt>
                <c:pt idx="2719" formatCode="0.00">
                  <c:v>-0.18727856153052178</c:v>
                </c:pt>
                <c:pt idx="2720" formatCode="0.00">
                  <c:v>-0.18727856153052178</c:v>
                </c:pt>
                <c:pt idx="2721" formatCode="0.00">
                  <c:v>-0.18727856153052178</c:v>
                </c:pt>
                <c:pt idx="2722" formatCode="0.00">
                  <c:v>-0.18727856153052178</c:v>
                </c:pt>
                <c:pt idx="2723" formatCode="0.00">
                  <c:v>-0.18727856153052178</c:v>
                </c:pt>
                <c:pt idx="2724" formatCode="0.00">
                  <c:v>-0.18727856153052178</c:v>
                </c:pt>
                <c:pt idx="2725" formatCode="0.00">
                  <c:v>-0.18727856153052178</c:v>
                </c:pt>
                <c:pt idx="2726" formatCode="0.00">
                  <c:v>-0.18727856153052178</c:v>
                </c:pt>
                <c:pt idx="2727" formatCode="0.00">
                  <c:v>-0.18727856153052178</c:v>
                </c:pt>
                <c:pt idx="2728" formatCode="0.00">
                  <c:v>-0.18727856153052178</c:v>
                </c:pt>
                <c:pt idx="2729" formatCode="0.00">
                  <c:v>-0.18727856153052178</c:v>
                </c:pt>
                <c:pt idx="2730" formatCode="0.00">
                  <c:v>-0.18727856153052178</c:v>
                </c:pt>
                <c:pt idx="2731" formatCode="0.00">
                  <c:v>-0.18727856153052178</c:v>
                </c:pt>
                <c:pt idx="2732" formatCode="0.00">
                  <c:v>-0.18727856153052178</c:v>
                </c:pt>
                <c:pt idx="2733" formatCode="0.00">
                  <c:v>-0.18727856153052178</c:v>
                </c:pt>
                <c:pt idx="2734" formatCode="0.00">
                  <c:v>-0.18727856153052178</c:v>
                </c:pt>
                <c:pt idx="2735" formatCode="0.00">
                  <c:v>-0.18727856153052178</c:v>
                </c:pt>
                <c:pt idx="2736" formatCode="0.00">
                  <c:v>-0.18727856153052178</c:v>
                </c:pt>
                <c:pt idx="2737" formatCode="0.00">
                  <c:v>-0.18727856153052178</c:v>
                </c:pt>
                <c:pt idx="2738" formatCode="0.00">
                  <c:v>-0.18727856153052178</c:v>
                </c:pt>
                <c:pt idx="2739" formatCode="0.00">
                  <c:v>-0.18727856153052178</c:v>
                </c:pt>
                <c:pt idx="2740" formatCode="0.00">
                  <c:v>-0.18727856153052178</c:v>
                </c:pt>
                <c:pt idx="2741" formatCode="0.00">
                  <c:v>-0.18727856153052178</c:v>
                </c:pt>
                <c:pt idx="2742" formatCode="0.00">
                  <c:v>-0.18727856153052178</c:v>
                </c:pt>
                <c:pt idx="2743" formatCode="0.00">
                  <c:v>-0.18727856153052178</c:v>
                </c:pt>
                <c:pt idx="2744" formatCode="0.00">
                  <c:v>-0.18727856153052178</c:v>
                </c:pt>
                <c:pt idx="2745" formatCode="0.00">
                  <c:v>-0.18727856153052178</c:v>
                </c:pt>
                <c:pt idx="2746" formatCode="0.00">
                  <c:v>-0.18727856153052178</c:v>
                </c:pt>
                <c:pt idx="2747" formatCode="0.00">
                  <c:v>-0.18727856153052178</c:v>
                </c:pt>
                <c:pt idx="2748" formatCode="0.00">
                  <c:v>-0.18727856153052178</c:v>
                </c:pt>
                <c:pt idx="2749" formatCode="0.00">
                  <c:v>-0.18727856153052178</c:v>
                </c:pt>
                <c:pt idx="2750" formatCode="0.00">
                  <c:v>-0.18727856153052178</c:v>
                </c:pt>
                <c:pt idx="2751" formatCode="0.00">
                  <c:v>-0.18727856153052178</c:v>
                </c:pt>
                <c:pt idx="2752" formatCode="0.00">
                  <c:v>-0.18727856153052178</c:v>
                </c:pt>
                <c:pt idx="2753" formatCode="0.00">
                  <c:v>-0.18727856153052178</c:v>
                </c:pt>
                <c:pt idx="2754" formatCode="0.00">
                  <c:v>-0.18727856153052178</c:v>
                </c:pt>
                <c:pt idx="2755" formatCode="0.00">
                  <c:v>-0.18727856153052178</c:v>
                </c:pt>
                <c:pt idx="2756" formatCode="0.00">
                  <c:v>-0.18727856153052178</c:v>
                </c:pt>
                <c:pt idx="2757" formatCode="0.00">
                  <c:v>-0.18727856153052178</c:v>
                </c:pt>
                <c:pt idx="2758" formatCode="0.00">
                  <c:v>-0.18727856153052178</c:v>
                </c:pt>
                <c:pt idx="2759" formatCode="0.00">
                  <c:v>-0.18727856153052178</c:v>
                </c:pt>
                <c:pt idx="2760" formatCode="0.00">
                  <c:v>-0.18727856153052178</c:v>
                </c:pt>
                <c:pt idx="2761" formatCode="0.00">
                  <c:v>-0.18727856153052178</c:v>
                </c:pt>
                <c:pt idx="2762" formatCode="0.00">
                  <c:v>-0.18727856153052178</c:v>
                </c:pt>
                <c:pt idx="2763" formatCode="0.00">
                  <c:v>-0.18727856153052178</c:v>
                </c:pt>
                <c:pt idx="2764" formatCode="0.00">
                  <c:v>-0.18727856153052178</c:v>
                </c:pt>
                <c:pt idx="2765" formatCode="0.00">
                  <c:v>-0.18727856153052178</c:v>
                </c:pt>
                <c:pt idx="2766" formatCode="0.00">
                  <c:v>-0.18727856153052178</c:v>
                </c:pt>
                <c:pt idx="2767" formatCode="0.00">
                  <c:v>-0.18727856153052178</c:v>
                </c:pt>
                <c:pt idx="2768" formatCode="0.00">
                  <c:v>-0.18727856153052178</c:v>
                </c:pt>
                <c:pt idx="2769" formatCode="0.00">
                  <c:v>-0.18727856153052178</c:v>
                </c:pt>
                <c:pt idx="2770" formatCode="0.00">
                  <c:v>-0.18727856153052178</c:v>
                </c:pt>
                <c:pt idx="2771" formatCode="0.00">
                  <c:v>-0.18727856153052178</c:v>
                </c:pt>
                <c:pt idx="2772" formatCode="0.00">
                  <c:v>-0.18727856153052178</c:v>
                </c:pt>
                <c:pt idx="2773" formatCode="0.00">
                  <c:v>-0.18727856153052178</c:v>
                </c:pt>
                <c:pt idx="2774" formatCode="0.00">
                  <c:v>-0.18727856153052178</c:v>
                </c:pt>
                <c:pt idx="2775" formatCode="0.00">
                  <c:v>-0.18727856153052178</c:v>
                </c:pt>
                <c:pt idx="2776" formatCode="0.00">
                  <c:v>-0.18727856153052178</c:v>
                </c:pt>
                <c:pt idx="2777" formatCode="0.00">
                  <c:v>-0.18727856153052178</c:v>
                </c:pt>
                <c:pt idx="2778" formatCode="0.00">
                  <c:v>-0.18727856153052178</c:v>
                </c:pt>
                <c:pt idx="2779" formatCode="0.00">
                  <c:v>-0.18727856153052178</c:v>
                </c:pt>
                <c:pt idx="2780" formatCode="0.00">
                  <c:v>-0.18727856153052178</c:v>
                </c:pt>
                <c:pt idx="2781" formatCode="0.00">
                  <c:v>-0.18727856153052178</c:v>
                </c:pt>
                <c:pt idx="2782" formatCode="0.00">
                  <c:v>-0.18727856153052178</c:v>
                </c:pt>
                <c:pt idx="2783" formatCode="0.00">
                  <c:v>-0.18727856153052178</c:v>
                </c:pt>
                <c:pt idx="2784" formatCode="0.00">
                  <c:v>-0.18727856153052178</c:v>
                </c:pt>
                <c:pt idx="2785" formatCode="0.00">
                  <c:v>-0.18727856153052178</c:v>
                </c:pt>
                <c:pt idx="2786" formatCode="0.00">
                  <c:v>-0.18727856153052178</c:v>
                </c:pt>
                <c:pt idx="2787" formatCode="0.00">
                  <c:v>-0.18727856153052178</c:v>
                </c:pt>
                <c:pt idx="2788" formatCode="0.00">
                  <c:v>-0.18727856153052178</c:v>
                </c:pt>
                <c:pt idx="2789" formatCode="0.00">
                  <c:v>-0.18727856153052178</c:v>
                </c:pt>
                <c:pt idx="2790" formatCode="0.00">
                  <c:v>-0.18727856153052178</c:v>
                </c:pt>
                <c:pt idx="2791" formatCode="0.00">
                  <c:v>-0.18727856153052178</c:v>
                </c:pt>
                <c:pt idx="2792" formatCode="0.00">
                  <c:v>-0.18727856153052178</c:v>
                </c:pt>
                <c:pt idx="2793" formatCode="0.00">
                  <c:v>-0.18727856153052178</c:v>
                </c:pt>
                <c:pt idx="2794" formatCode="0.00">
                  <c:v>-0.18727856153052178</c:v>
                </c:pt>
                <c:pt idx="2795" formatCode="0.00">
                  <c:v>-0.18727856153052178</c:v>
                </c:pt>
                <c:pt idx="2796" formatCode="0.00">
                  <c:v>-0.18727856153052178</c:v>
                </c:pt>
                <c:pt idx="2797" formatCode="0.00">
                  <c:v>-0.18727856153052178</c:v>
                </c:pt>
                <c:pt idx="2798" formatCode="0.00">
                  <c:v>-0.18727856153052178</c:v>
                </c:pt>
                <c:pt idx="2799" formatCode="0.00">
                  <c:v>-0.18727856153052178</c:v>
                </c:pt>
                <c:pt idx="2800" formatCode="0.00">
                  <c:v>-0.18727856153052178</c:v>
                </c:pt>
                <c:pt idx="2801" formatCode="0.00">
                  <c:v>-0.18727856153052178</c:v>
                </c:pt>
                <c:pt idx="2802" formatCode="0.00">
                  <c:v>-0.18727856153052178</c:v>
                </c:pt>
                <c:pt idx="2803" formatCode="0.00">
                  <c:v>-0.18727856153052178</c:v>
                </c:pt>
                <c:pt idx="2804" formatCode="0.00">
                  <c:v>-0.18727856153052178</c:v>
                </c:pt>
                <c:pt idx="2805" formatCode="0.00">
                  <c:v>-0.18727856153052178</c:v>
                </c:pt>
                <c:pt idx="2806" formatCode="0.00">
                  <c:v>-0.18727856153052178</c:v>
                </c:pt>
                <c:pt idx="2807" formatCode="0.00">
                  <c:v>-0.18727856153052178</c:v>
                </c:pt>
                <c:pt idx="2808" formatCode="0.00">
                  <c:v>-0.18727856153052178</c:v>
                </c:pt>
                <c:pt idx="2809" formatCode="0.00">
                  <c:v>-0.18727856153052178</c:v>
                </c:pt>
                <c:pt idx="2810" formatCode="0.00">
                  <c:v>-0.18727856153052178</c:v>
                </c:pt>
                <c:pt idx="2811" formatCode="0.00">
                  <c:v>-0.18727856153052178</c:v>
                </c:pt>
                <c:pt idx="2812" formatCode="0.00">
                  <c:v>-0.18727856153052178</c:v>
                </c:pt>
                <c:pt idx="2813" formatCode="0.00">
                  <c:v>-0.18727856153052178</c:v>
                </c:pt>
                <c:pt idx="2814" formatCode="0.00">
                  <c:v>-0.18727856153052178</c:v>
                </c:pt>
                <c:pt idx="2815" formatCode="0.00">
                  <c:v>-0.18727856153052178</c:v>
                </c:pt>
                <c:pt idx="2816" formatCode="0.00">
                  <c:v>-0.18727856153052178</c:v>
                </c:pt>
                <c:pt idx="2817" formatCode="0.00">
                  <c:v>-0.18727856153052178</c:v>
                </c:pt>
                <c:pt idx="2818" formatCode="0.00">
                  <c:v>-0.18727856153052178</c:v>
                </c:pt>
                <c:pt idx="2819" formatCode="0.00">
                  <c:v>-0.18727856153052178</c:v>
                </c:pt>
                <c:pt idx="2820" formatCode="0.00">
                  <c:v>-0.18727856153052178</c:v>
                </c:pt>
                <c:pt idx="2821" formatCode="0.00">
                  <c:v>-0.18727856153052178</c:v>
                </c:pt>
                <c:pt idx="2822" formatCode="0.00">
                  <c:v>-0.18727856153052178</c:v>
                </c:pt>
                <c:pt idx="2823" formatCode="0.00">
                  <c:v>-0.18727856153052178</c:v>
                </c:pt>
                <c:pt idx="2824" formatCode="0.00">
                  <c:v>-0.18727856153052178</c:v>
                </c:pt>
                <c:pt idx="2825" formatCode="0.00">
                  <c:v>-0.18727856153052178</c:v>
                </c:pt>
                <c:pt idx="2826" formatCode="0.00">
                  <c:v>-0.18727856153052178</c:v>
                </c:pt>
                <c:pt idx="2827" formatCode="0.00">
                  <c:v>-0.18727856153052178</c:v>
                </c:pt>
                <c:pt idx="2828" formatCode="0.00">
                  <c:v>-0.18727856153052178</c:v>
                </c:pt>
                <c:pt idx="2829" formatCode="0.00">
                  <c:v>-0.18727856153052178</c:v>
                </c:pt>
                <c:pt idx="2830" formatCode="0.00">
                  <c:v>-0.18727856153052178</c:v>
                </c:pt>
                <c:pt idx="2831" formatCode="0.00">
                  <c:v>-0.18727856153052178</c:v>
                </c:pt>
                <c:pt idx="2832" formatCode="0.00">
                  <c:v>-0.18727856153052178</c:v>
                </c:pt>
                <c:pt idx="2833" formatCode="0.00">
                  <c:v>-0.18727856153052178</c:v>
                </c:pt>
                <c:pt idx="2834" formatCode="0.00">
                  <c:v>-0.18727856153052178</c:v>
                </c:pt>
                <c:pt idx="2835" formatCode="0.00">
                  <c:v>-0.18727856153052178</c:v>
                </c:pt>
                <c:pt idx="2836" formatCode="0.00">
                  <c:v>-0.18727856153052178</c:v>
                </c:pt>
                <c:pt idx="2837" formatCode="0.00">
                  <c:v>-0.18727856153052178</c:v>
                </c:pt>
                <c:pt idx="2838" formatCode="0.00">
                  <c:v>-0.18727856153052178</c:v>
                </c:pt>
                <c:pt idx="2839" formatCode="0.00">
                  <c:v>-0.18727856153052178</c:v>
                </c:pt>
                <c:pt idx="2840" formatCode="0.00">
                  <c:v>-0.18727856153052178</c:v>
                </c:pt>
                <c:pt idx="2841" formatCode="0.00">
                  <c:v>-0.18727856153052178</c:v>
                </c:pt>
                <c:pt idx="2842" formatCode="0.00">
                  <c:v>-0.18727856153052178</c:v>
                </c:pt>
                <c:pt idx="2843" formatCode="0.00">
                  <c:v>-0.18727856153052178</c:v>
                </c:pt>
                <c:pt idx="2844" formatCode="0.00">
                  <c:v>-0.18727856153052178</c:v>
                </c:pt>
                <c:pt idx="2845" formatCode="0.00">
                  <c:v>-0.18727856153052178</c:v>
                </c:pt>
                <c:pt idx="2846" formatCode="0.00">
                  <c:v>-0.18727856153052178</c:v>
                </c:pt>
                <c:pt idx="2847" formatCode="0.00">
                  <c:v>-0.18727856153052178</c:v>
                </c:pt>
                <c:pt idx="2848" formatCode="0.00">
                  <c:v>-0.18727856153052178</c:v>
                </c:pt>
                <c:pt idx="2849" formatCode="0.00">
                  <c:v>-0.18727856153052178</c:v>
                </c:pt>
                <c:pt idx="2850" formatCode="0.00">
                  <c:v>-0.18727856153052178</c:v>
                </c:pt>
                <c:pt idx="2851" formatCode="0.00">
                  <c:v>-0.18727856153052178</c:v>
                </c:pt>
                <c:pt idx="2852" formatCode="0.00">
                  <c:v>-0.18727856153052178</c:v>
                </c:pt>
                <c:pt idx="2853" formatCode="0.00">
                  <c:v>-0.18727856153052178</c:v>
                </c:pt>
                <c:pt idx="2854" formatCode="0.00">
                  <c:v>-0.18727856153052178</c:v>
                </c:pt>
                <c:pt idx="2855" formatCode="0.00">
                  <c:v>-0.18727856153052178</c:v>
                </c:pt>
                <c:pt idx="2856" formatCode="0.00">
                  <c:v>-0.18727856153052178</c:v>
                </c:pt>
                <c:pt idx="2857" formatCode="0.00">
                  <c:v>-0.18727856153052178</c:v>
                </c:pt>
                <c:pt idx="2858" formatCode="0.00">
                  <c:v>-0.18727856153052178</c:v>
                </c:pt>
                <c:pt idx="2859" formatCode="0.00">
                  <c:v>-0.18727856153052178</c:v>
                </c:pt>
                <c:pt idx="2860" formatCode="0.00">
                  <c:v>-0.18727856153052178</c:v>
                </c:pt>
                <c:pt idx="2861" formatCode="0.00">
                  <c:v>-0.18727856153052178</c:v>
                </c:pt>
                <c:pt idx="2862" formatCode="0.00">
                  <c:v>-0.18727856153052178</c:v>
                </c:pt>
                <c:pt idx="2863" formatCode="0.00">
                  <c:v>-0.18727856153052178</c:v>
                </c:pt>
                <c:pt idx="2864" formatCode="0.00">
                  <c:v>-0.18727856153052178</c:v>
                </c:pt>
                <c:pt idx="2865" formatCode="0.00">
                  <c:v>-0.18727856153052178</c:v>
                </c:pt>
                <c:pt idx="2866" formatCode="0.00">
                  <c:v>-0.18727856153052178</c:v>
                </c:pt>
                <c:pt idx="2867" formatCode="0.00">
                  <c:v>-0.18727856153052178</c:v>
                </c:pt>
                <c:pt idx="2868" formatCode="0.00">
                  <c:v>-0.18727856153052178</c:v>
                </c:pt>
                <c:pt idx="2869" formatCode="0.00">
                  <c:v>-0.18727856153052178</c:v>
                </c:pt>
                <c:pt idx="2870" formatCode="0.00">
                  <c:v>-0.18727856153052178</c:v>
                </c:pt>
                <c:pt idx="2871" formatCode="0.00">
                  <c:v>-0.18727856153052178</c:v>
                </c:pt>
                <c:pt idx="2872" formatCode="0.00">
                  <c:v>-0.18727856153052178</c:v>
                </c:pt>
                <c:pt idx="2873" formatCode="0.00">
                  <c:v>-0.18727856153052178</c:v>
                </c:pt>
                <c:pt idx="2874" formatCode="0.00">
                  <c:v>-0.18727856153052178</c:v>
                </c:pt>
                <c:pt idx="2875" formatCode="0.00">
                  <c:v>-0.18727856153052178</c:v>
                </c:pt>
                <c:pt idx="2876" formatCode="0.00">
                  <c:v>-0.18727856153052178</c:v>
                </c:pt>
                <c:pt idx="2877" formatCode="0.00">
                  <c:v>-0.18727856153052178</c:v>
                </c:pt>
                <c:pt idx="2878" formatCode="0.00">
                  <c:v>-0.18727856153052178</c:v>
                </c:pt>
                <c:pt idx="2879" formatCode="0.00">
                  <c:v>-0.18727856153052178</c:v>
                </c:pt>
                <c:pt idx="2880" formatCode="0.00">
                  <c:v>-0.18727856153052178</c:v>
                </c:pt>
                <c:pt idx="2881" formatCode="0.00">
                  <c:v>-0.18727856153052178</c:v>
                </c:pt>
                <c:pt idx="2882" formatCode="0.00">
                  <c:v>-0.18727856153052178</c:v>
                </c:pt>
                <c:pt idx="2883" formatCode="0.00">
                  <c:v>-0.18727856153052178</c:v>
                </c:pt>
                <c:pt idx="2884" formatCode="0.00">
                  <c:v>-0.18727856153052178</c:v>
                </c:pt>
                <c:pt idx="2885" formatCode="0.00">
                  <c:v>-0.18727856153052178</c:v>
                </c:pt>
                <c:pt idx="2886" formatCode="0.00">
                  <c:v>-0.18727856153052178</c:v>
                </c:pt>
                <c:pt idx="2887" formatCode="0.00">
                  <c:v>-0.18727856153052178</c:v>
                </c:pt>
                <c:pt idx="2888" formatCode="0.00">
                  <c:v>-0.18727856153052178</c:v>
                </c:pt>
                <c:pt idx="2889" formatCode="0.00">
                  <c:v>-0.18727856153052178</c:v>
                </c:pt>
                <c:pt idx="2890" formatCode="0.00">
                  <c:v>-0.18727856153052178</c:v>
                </c:pt>
                <c:pt idx="2891" formatCode="0.00">
                  <c:v>-0.18727856153052178</c:v>
                </c:pt>
                <c:pt idx="2892" formatCode="0.00">
                  <c:v>-0.18727856153052178</c:v>
                </c:pt>
                <c:pt idx="2893" formatCode="0.00">
                  <c:v>-0.18727856153052178</c:v>
                </c:pt>
                <c:pt idx="2894" formatCode="0.00">
                  <c:v>-0.18727856153052178</c:v>
                </c:pt>
                <c:pt idx="2895" formatCode="0.00">
                  <c:v>-0.18727856153052178</c:v>
                </c:pt>
                <c:pt idx="2896" formatCode="0.00">
                  <c:v>-0.18727856153052178</c:v>
                </c:pt>
                <c:pt idx="2897" formatCode="0.00">
                  <c:v>-0.18727856153052178</c:v>
                </c:pt>
                <c:pt idx="2898" formatCode="0.00">
                  <c:v>-0.18727856153052178</c:v>
                </c:pt>
                <c:pt idx="2899" formatCode="0.00">
                  <c:v>-0.18727856153052178</c:v>
                </c:pt>
                <c:pt idx="2900" formatCode="0.00">
                  <c:v>-0.18727856153052178</c:v>
                </c:pt>
                <c:pt idx="2901" formatCode="0.00">
                  <c:v>-0.18727856153052178</c:v>
                </c:pt>
                <c:pt idx="2902" formatCode="0.00">
                  <c:v>-0.18727856153052178</c:v>
                </c:pt>
                <c:pt idx="2903" formatCode="0.00">
                  <c:v>-0.18727856153052178</c:v>
                </c:pt>
                <c:pt idx="2904" formatCode="0.00">
                  <c:v>-0.18727856153052178</c:v>
                </c:pt>
                <c:pt idx="2905" formatCode="0.00">
                  <c:v>-0.18727856153052178</c:v>
                </c:pt>
                <c:pt idx="2906" formatCode="0.00">
                  <c:v>-0.18727856153052178</c:v>
                </c:pt>
                <c:pt idx="2907" formatCode="0.00">
                  <c:v>-0.18727856153052178</c:v>
                </c:pt>
                <c:pt idx="2908" formatCode="0.00">
                  <c:v>-0.18727856153052178</c:v>
                </c:pt>
                <c:pt idx="2909" formatCode="0.00">
                  <c:v>-0.18727856153052178</c:v>
                </c:pt>
                <c:pt idx="2910" formatCode="0.00">
                  <c:v>-0.18727856153052178</c:v>
                </c:pt>
                <c:pt idx="2911" formatCode="0.00">
                  <c:v>-0.18727856153052178</c:v>
                </c:pt>
                <c:pt idx="2912" formatCode="0.00">
                  <c:v>-0.18727856153052178</c:v>
                </c:pt>
                <c:pt idx="2913" formatCode="0.00">
                  <c:v>-0.18727856153052178</c:v>
                </c:pt>
                <c:pt idx="2914" formatCode="0.00">
                  <c:v>-0.18727856153052178</c:v>
                </c:pt>
                <c:pt idx="2915" formatCode="0.00">
                  <c:v>-0.18727856153052178</c:v>
                </c:pt>
                <c:pt idx="2916" formatCode="0.00">
                  <c:v>-0.18727856153052178</c:v>
                </c:pt>
                <c:pt idx="2917" formatCode="0.00">
                  <c:v>-0.18727856153052178</c:v>
                </c:pt>
                <c:pt idx="2918" formatCode="0.00">
                  <c:v>-0.18727856153052178</c:v>
                </c:pt>
                <c:pt idx="2919" formatCode="0.00">
                  <c:v>-0.18727856153052178</c:v>
                </c:pt>
                <c:pt idx="2920" formatCode="0.00">
                  <c:v>-0.18727856153052178</c:v>
                </c:pt>
                <c:pt idx="2921" formatCode="0.00">
                  <c:v>-0.18727856153052178</c:v>
                </c:pt>
                <c:pt idx="2922" formatCode="0.00">
                  <c:v>-0.18727856153052178</c:v>
                </c:pt>
                <c:pt idx="2923" formatCode="0.00">
                  <c:v>-0.18727856153052178</c:v>
                </c:pt>
                <c:pt idx="2924" formatCode="0.00">
                  <c:v>-0.18727856153052178</c:v>
                </c:pt>
                <c:pt idx="2925" formatCode="0.00">
                  <c:v>-0.18727856153052178</c:v>
                </c:pt>
                <c:pt idx="2926" formatCode="0.00">
                  <c:v>-0.18727856153052178</c:v>
                </c:pt>
                <c:pt idx="2927" formatCode="0.00">
                  <c:v>-0.18727856153052178</c:v>
                </c:pt>
                <c:pt idx="2928" formatCode="0.00">
                  <c:v>-0.18727856153052178</c:v>
                </c:pt>
                <c:pt idx="2929" formatCode="0.00">
                  <c:v>-0.18727856153052178</c:v>
                </c:pt>
                <c:pt idx="2930" formatCode="0.00">
                  <c:v>-0.18727856153052178</c:v>
                </c:pt>
                <c:pt idx="2931" formatCode="0.00">
                  <c:v>-0.18727856153052178</c:v>
                </c:pt>
                <c:pt idx="2932" formatCode="0.00">
                  <c:v>-0.18727856153052178</c:v>
                </c:pt>
                <c:pt idx="2933" formatCode="0.00">
                  <c:v>-0.18727856153052178</c:v>
                </c:pt>
                <c:pt idx="2934" formatCode="0.00">
                  <c:v>-0.18727856153052178</c:v>
                </c:pt>
                <c:pt idx="2935" formatCode="0.00">
                  <c:v>-0.18727856153052178</c:v>
                </c:pt>
                <c:pt idx="2936" formatCode="0.00">
                  <c:v>-0.18727856153052178</c:v>
                </c:pt>
                <c:pt idx="2937" formatCode="0.00">
                  <c:v>-0.18727856153052178</c:v>
                </c:pt>
                <c:pt idx="2938" formatCode="0.00">
                  <c:v>-0.18727856153052178</c:v>
                </c:pt>
                <c:pt idx="2939" formatCode="0.00">
                  <c:v>-0.18727856153052178</c:v>
                </c:pt>
                <c:pt idx="2940" formatCode="0.00">
                  <c:v>-0.18727856153052178</c:v>
                </c:pt>
                <c:pt idx="2941" formatCode="0.00">
                  <c:v>-0.18727856153052178</c:v>
                </c:pt>
                <c:pt idx="2942" formatCode="0.00">
                  <c:v>-0.18727856153052178</c:v>
                </c:pt>
                <c:pt idx="2943" formatCode="0.00">
                  <c:v>-0.18727856153052178</c:v>
                </c:pt>
                <c:pt idx="2944" formatCode="0.00">
                  <c:v>-0.18727856153052178</c:v>
                </c:pt>
                <c:pt idx="2945" formatCode="0.00">
                  <c:v>-0.18727856153052178</c:v>
                </c:pt>
                <c:pt idx="2946" formatCode="0.00">
                  <c:v>-0.18727856153052178</c:v>
                </c:pt>
                <c:pt idx="2947" formatCode="0.00">
                  <c:v>-0.18727856153052178</c:v>
                </c:pt>
                <c:pt idx="2948" formatCode="0.00">
                  <c:v>-0.18727856153052178</c:v>
                </c:pt>
                <c:pt idx="2949" formatCode="0.00">
                  <c:v>-0.18727856153052178</c:v>
                </c:pt>
                <c:pt idx="2950" formatCode="0.00">
                  <c:v>-0.18727856153052178</c:v>
                </c:pt>
                <c:pt idx="2951" formatCode="0.00">
                  <c:v>-0.18727856153052178</c:v>
                </c:pt>
                <c:pt idx="2952" formatCode="0.00">
                  <c:v>-0.18727856153052178</c:v>
                </c:pt>
                <c:pt idx="2953" formatCode="0.00">
                  <c:v>-0.18727856153052178</c:v>
                </c:pt>
                <c:pt idx="2954" formatCode="0.00">
                  <c:v>-0.18727856153052178</c:v>
                </c:pt>
                <c:pt idx="2955" formatCode="0.00">
                  <c:v>-0.18727856153052178</c:v>
                </c:pt>
                <c:pt idx="2956" formatCode="0.00">
                  <c:v>-0.18727856153052178</c:v>
                </c:pt>
                <c:pt idx="2957" formatCode="0.00">
                  <c:v>-0.18727856153052178</c:v>
                </c:pt>
                <c:pt idx="2958" formatCode="0.00">
                  <c:v>-0.18727856153052178</c:v>
                </c:pt>
                <c:pt idx="2959" formatCode="0.00">
                  <c:v>-0.18727856153052178</c:v>
                </c:pt>
                <c:pt idx="2960" formatCode="0.00">
                  <c:v>-0.18727856153052178</c:v>
                </c:pt>
                <c:pt idx="2961" formatCode="0.00">
                  <c:v>-0.18727856153052178</c:v>
                </c:pt>
                <c:pt idx="2962" formatCode="0.00">
                  <c:v>-0.18727856153052178</c:v>
                </c:pt>
                <c:pt idx="2963" formatCode="0.00">
                  <c:v>-0.18727856153052178</c:v>
                </c:pt>
                <c:pt idx="2964" formatCode="0.00">
                  <c:v>-0.18727856153052178</c:v>
                </c:pt>
                <c:pt idx="2965" formatCode="0.00">
                  <c:v>-0.18727856153052178</c:v>
                </c:pt>
                <c:pt idx="2966" formatCode="0.00">
                  <c:v>-0.18727856153052178</c:v>
                </c:pt>
                <c:pt idx="2967" formatCode="0.00">
                  <c:v>-0.18727856153052178</c:v>
                </c:pt>
                <c:pt idx="2968" formatCode="0.00">
                  <c:v>-0.18727856153052178</c:v>
                </c:pt>
                <c:pt idx="2969" formatCode="0.00">
                  <c:v>-0.18727856153052178</c:v>
                </c:pt>
                <c:pt idx="2970" formatCode="0.00">
                  <c:v>-0.18727856153052178</c:v>
                </c:pt>
                <c:pt idx="2971" formatCode="0.00">
                  <c:v>-0.18727856153052178</c:v>
                </c:pt>
                <c:pt idx="2972" formatCode="0.00">
                  <c:v>-0.18727856153052178</c:v>
                </c:pt>
                <c:pt idx="2973" formatCode="0.00">
                  <c:v>-0.18727856153052178</c:v>
                </c:pt>
                <c:pt idx="2974" formatCode="0.00">
                  <c:v>-0.18727856153052178</c:v>
                </c:pt>
                <c:pt idx="2975" formatCode="0.00">
                  <c:v>-0.18727856153052178</c:v>
                </c:pt>
                <c:pt idx="2976" formatCode="0.00">
                  <c:v>-0.18727856153052178</c:v>
                </c:pt>
                <c:pt idx="2977" formatCode="0.00">
                  <c:v>-0.18727856153052178</c:v>
                </c:pt>
                <c:pt idx="2978" formatCode="0.00">
                  <c:v>-0.18727856153052178</c:v>
                </c:pt>
                <c:pt idx="2979" formatCode="0.00">
                  <c:v>-0.18727856153052178</c:v>
                </c:pt>
                <c:pt idx="2980" formatCode="0.00">
                  <c:v>-0.18727856153052178</c:v>
                </c:pt>
                <c:pt idx="2981" formatCode="0.00">
                  <c:v>-0.18727856153052178</c:v>
                </c:pt>
                <c:pt idx="2982" formatCode="0.00">
                  <c:v>-0.18727856153052178</c:v>
                </c:pt>
                <c:pt idx="2983" formatCode="0.00">
                  <c:v>-0.18727856153052178</c:v>
                </c:pt>
                <c:pt idx="2984" formatCode="0.00">
                  <c:v>-0.18727856153052178</c:v>
                </c:pt>
                <c:pt idx="2985" formatCode="0.00">
                  <c:v>-0.18727856153052178</c:v>
                </c:pt>
                <c:pt idx="2986" formatCode="0.00">
                  <c:v>-0.18727856153052178</c:v>
                </c:pt>
                <c:pt idx="2987" formatCode="0.00">
                  <c:v>-0.18727856153052178</c:v>
                </c:pt>
                <c:pt idx="2988" formatCode="0.00">
                  <c:v>-0.18727856153052178</c:v>
                </c:pt>
                <c:pt idx="2989" formatCode="0.00">
                  <c:v>-0.18727856153052178</c:v>
                </c:pt>
                <c:pt idx="2990" formatCode="0.00">
                  <c:v>-0.18727856153052178</c:v>
                </c:pt>
                <c:pt idx="2991" formatCode="0.00">
                  <c:v>-0.18727856153052178</c:v>
                </c:pt>
                <c:pt idx="2992" formatCode="0.00">
                  <c:v>-0.18727856153052178</c:v>
                </c:pt>
                <c:pt idx="2993" formatCode="0.00">
                  <c:v>-0.18727856153052178</c:v>
                </c:pt>
                <c:pt idx="2994" formatCode="0.00">
                  <c:v>-0.18727856153052178</c:v>
                </c:pt>
                <c:pt idx="2995" formatCode="0.00">
                  <c:v>-0.18727856153052178</c:v>
                </c:pt>
                <c:pt idx="2996" formatCode="0.00">
                  <c:v>-0.18727856153052178</c:v>
                </c:pt>
                <c:pt idx="2997" formatCode="0.00">
                  <c:v>-0.18727856153052178</c:v>
                </c:pt>
                <c:pt idx="2998" formatCode="0.00">
                  <c:v>-0.18727856153052178</c:v>
                </c:pt>
                <c:pt idx="2999" formatCode="0.00">
                  <c:v>-0.18727856153052178</c:v>
                </c:pt>
                <c:pt idx="3000" formatCode="0.00">
                  <c:v>-0.18727856153052178</c:v>
                </c:pt>
                <c:pt idx="3001" formatCode="0.00">
                  <c:v>-0.18727856153052178</c:v>
                </c:pt>
                <c:pt idx="3002" formatCode="0.00">
                  <c:v>-0.18727856153052178</c:v>
                </c:pt>
                <c:pt idx="3003" formatCode="0.00">
                  <c:v>-0.18727856153052178</c:v>
                </c:pt>
                <c:pt idx="3004" formatCode="0.00">
                  <c:v>-0.18727856153052178</c:v>
                </c:pt>
                <c:pt idx="3005" formatCode="0.00">
                  <c:v>-0.18727856153052178</c:v>
                </c:pt>
                <c:pt idx="3006" formatCode="0.00">
                  <c:v>-0.18727856153052178</c:v>
                </c:pt>
                <c:pt idx="3007" formatCode="0.00">
                  <c:v>-0.18727856153052178</c:v>
                </c:pt>
                <c:pt idx="3008" formatCode="0.00">
                  <c:v>-0.18727856153052178</c:v>
                </c:pt>
                <c:pt idx="3009" formatCode="0.00">
                  <c:v>-0.18727856153052178</c:v>
                </c:pt>
                <c:pt idx="3010" formatCode="0.00">
                  <c:v>-0.18727856153052178</c:v>
                </c:pt>
                <c:pt idx="3011" formatCode="0.00">
                  <c:v>-0.18727856153052178</c:v>
                </c:pt>
                <c:pt idx="3012" formatCode="0.00">
                  <c:v>-0.18727856153052178</c:v>
                </c:pt>
                <c:pt idx="3013" formatCode="0.00">
                  <c:v>-0.18727856153052178</c:v>
                </c:pt>
                <c:pt idx="3014" formatCode="0.00">
                  <c:v>-0.18727856153052178</c:v>
                </c:pt>
                <c:pt idx="3015" formatCode="0.00">
                  <c:v>-0.18727856153052178</c:v>
                </c:pt>
                <c:pt idx="3016" formatCode="0.00">
                  <c:v>-0.18727856153052178</c:v>
                </c:pt>
                <c:pt idx="3017" formatCode="0.00">
                  <c:v>-0.18727856153052178</c:v>
                </c:pt>
                <c:pt idx="3018" formatCode="0.00">
                  <c:v>-0.18727856153052178</c:v>
                </c:pt>
                <c:pt idx="3019" formatCode="0.00">
                  <c:v>-0.18727856153052178</c:v>
                </c:pt>
                <c:pt idx="3020" formatCode="0.00">
                  <c:v>-0.18727856153052178</c:v>
                </c:pt>
                <c:pt idx="3021" formatCode="0.00">
                  <c:v>-0.18727856153052178</c:v>
                </c:pt>
                <c:pt idx="3022" formatCode="0.00">
                  <c:v>-0.18727856153052178</c:v>
                </c:pt>
                <c:pt idx="3023" formatCode="0.00">
                  <c:v>-0.18727856153052178</c:v>
                </c:pt>
                <c:pt idx="3024" formatCode="0.00">
                  <c:v>-0.18727856153052178</c:v>
                </c:pt>
                <c:pt idx="3025" formatCode="0.00">
                  <c:v>-0.18727856153052178</c:v>
                </c:pt>
                <c:pt idx="3026" formatCode="0.00">
                  <c:v>-0.18727856153052178</c:v>
                </c:pt>
                <c:pt idx="3027" formatCode="0.00">
                  <c:v>-0.18727856153052178</c:v>
                </c:pt>
                <c:pt idx="3028" formatCode="0.00">
                  <c:v>-0.18727856153052178</c:v>
                </c:pt>
                <c:pt idx="3029" formatCode="0.00">
                  <c:v>-0.18727856153052178</c:v>
                </c:pt>
                <c:pt idx="3030" formatCode="0.00">
                  <c:v>-0.18727856153052178</c:v>
                </c:pt>
                <c:pt idx="3031" formatCode="0.00">
                  <c:v>-0.18727856153052178</c:v>
                </c:pt>
                <c:pt idx="3032" formatCode="0.00">
                  <c:v>-0.18727856153052178</c:v>
                </c:pt>
                <c:pt idx="3033" formatCode="0.00">
                  <c:v>-0.18727856153052178</c:v>
                </c:pt>
                <c:pt idx="3034" formatCode="0.00">
                  <c:v>-0.18727856153052178</c:v>
                </c:pt>
                <c:pt idx="3035" formatCode="0.00">
                  <c:v>-0.18727856153052178</c:v>
                </c:pt>
                <c:pt idx="3036" formatCode="0.00">
                  <c:v>-0.18727856153052178</c:v>
                </c:pt>
                <c:pt idx="3037" formatCode="0.00">
                  <c:v>-0.18727856153052178</c:v>
                </c:pt>
                <c:pt idx="3038" formatCode="0.00">
                  <c:v>-0.18727856153052178</c:v>
                </c:pt>
                <c:pt idx="3039" formatCode="0.00">
                  <c:v>-0.18727856153052178</c:v>
                </c:pt>
                <c:pt idx="3040" formatCode="0.00">
                  <c:v>-0.18727856153052178</c:v>
                </c:pt>
                <c:pt idx="3041" formatCode="0.00">
                  <c:v>-0.18727856153052178</c:v>
                </c:pt>
                <c:pt idx="3042" formatCode="0.00">
                  <c:v>-0.18727856153052178</c:v>
                </c:pt>
                <c:pt idx="3043" formatCode="0.00">
                  <c:v>-0.18727856153052178</c:v>
                </c:pt>
                <c:pt idx="3044" formatCode="0.00">
                  <c:v>-0.18727856153052178</c:v>
                </c:pt>
                <c:pt idx="3045" formatCode="0.00">
                  <c:v>-0.18727856153052178</c:v>
                </c:pt>
                <c:pt idx="3046" formatCode="0.00">
                  <c:v>-0.18727856153052178</c:v>
                </c:pt>
                <c:pt idx="3047" formatCode="0.00">
                  <c:v>-0.18727856153052178</c:v>
                </c:pt>
                <c:pt idx="3048" formatCode="0.00">
                  <c:v>-0.18727856153052178</c:v>
                </c:pt>
                <c:pt idx="3049" formatCode="0.00">
                  <c:v>-0.18727856153052178</c:v>
                </c:pt>
                <c:pt idx="3050" formatCode="0.00">
                  <c:v>-0.18727856153052178</c:v>
                </c:pt>
                <c:pt idx="3051" formatCode="0.00">
                  <c:v>-0.18727856153052178</c:v>
                </c:pt>
                <c:pt idx="3052" formatCode="0.00">
                  <c:v>-0.18727856153052178</c:v>
                </c:pt>
                <c:pt idx="3053" formatCode="0.00">
                  <c:v>-0.18727856153052178</c:v>
                </c:pt>
                <c:pt idx="3054" formatCode="0.00">
                  <c:v>-0.18727856153052178</c:v>
                </c:pt>
                <c:pt idx="3055" formatCode="0.00">
                  <c:v>-0.18727856153052178</c:v>
                </c:pt>
                <c:pt idx="3056" formatCode="0.00">
                  <c:v>-0.18727856153052178</c:v>
                </c:pt>
                <c:pt idx="3057" formatCode="0.00">
                  <c:v>-0.18727856153052178</c:v>
                </c:pt>
                <c:pt idx="3058" formatCode="0.00">
                  <c:v>-0.18727856153052178</c:v>
                </c:pt>
                <c:pt idx="3059" formatCode="0.00">
                  <c:v>-0.18727856153052178</c:v>
                </c:pt>
                <c:pt idx="3060" formatCode="0.00">
                  <c:v>-0.18727856153052178</c:v>
                </c:pt>
                <c:pt idx="3061" formatCode="0.00">
                  <c:v>-0.18727856153052178</c:v>
                </c:pt>
                <c:pt idx="3062" formatCode="0.00">
                  <c:v>-0.18727856153052178</c:v>
                </c:pt>
                <c:pt idx="3063" formatCode="0.00">
                  <c:v>-0.18727856153052178</c:v>
                </c:pt>
                <c:pt idx="3064" formatCode="0.00">
                  <c:v>-0.18727856153052178</c:v>
                </c:pt>
                <c:pt idx="3065" formatCode="0.00">
                  <c:v>-0.18727856153052178</c:v>
                </c:pt>
                <c:pt idx="3066" formatCode="0.00">
                  <c:v>-0.18727856153052178</c:v>
                </c:pt>
                <c:pt idx="3067" formatCode="0.00">
                  <c:v>-0.18727856153052178</c:v>
                </c:pt>
                <c:pt idx="3068" formatCode="0.00">
                  <c:v>-0.18727856153052178</c:v>
                </c:pt>
                <c:pt idx="3069" formatCode="0.00">
                  <c:v>-0.18727856153052178</c:v>
                </c:pt>
                <c:pt idx="3070" formatCode="0.00">
                  <c:v>-0.18727856153052178</c:v>
                </c:pt>
                <c:pt idx="3071" formatCode="0.00">
                  <c:v>-0.18727856153052178</c:v>
                </c:pt>
                <c:pt idx="3072" formatCode="0.00">
                  <c:v>-0.18727856153052178</c:v>
                </c:pt>
                <c:pt idx="3073" formatCode="0.00">
                  <c:v>-0.18727856153052178</c:v>
                </c:pt>
                <c:pt idx="3074" formatCode="0.00">
                  <c:v>-0.18727856153052178</c:v>
                </c:pt>
                <c:pt idx="3075" formatCode="0.00">
                  <c:v>-0.18727856153052178</c:v>
                </c:pt>
                <c:pt idx="3076" formatCode="0.00">
                  <c:v>-0.18727856153052178</c:v>
                </c:pt>
                <c:pt idx="3077" formatCode="0.00">
                  <c:v>-0.18727856153052178</c:v>
                </c:pt>
                <c:pt idx="3078" formatCode="0.00">
                  <c:v>-0.18727856153052178</c:v>
                </c:pt>
                <c:pt idx="3079" formatCode="0.00">
                  <c:v>-0.18727856153052178</c:v>
                </c:pt>
                <c:pt idx="3080" formatCode="0.00">
                  <c:v>-0.18727856153052178</c:v>
                </c:pt>
                <c:pt idx="3081" formatCode="0.00">
                  <c:v>-0.18727856153052178</c:v>
                </c:pt>
                <c:pt idx="3082" formatCode="0.00">
                  <c:v>-0.18727856153052178</c:v>
                </c:pt>
                <c:pt idx="3083" formatCode="0.00">
                  <c:v>-0.18727856153052178</c:v>
                </c:pt>
                <c:pt idx="3084" formatCode="0.00">
                  <c:v>-0.18727856153052178</c:v>
                </c:pt>
                <c:pt idx="3085" formatCode="0.00">
                  <c:v>-0.18727856153052178</c:v>
                </c:pt>
                <c:pt idx="3086" formatCode="0.00">
                  <c:v>-0.18727856153052178</c:v>
                </c:pt>
                <c:pt idx="3087" formatCode="0.00">
                  <c:v>-0.18727856153052178</c:v>
                </c:pt>
                <c:pt idx="3088" formatCode="0.00">
                  <c:v>-0.18727856153052178</c:v>
                </c:pt>
                <c:pt idx="3089" formatCode="0.00">
                  <c:v>-0.18727856153052178</c:v>
                </c:pt>
                <c:pt idx="3090" formatCode="0.00">
                  <c:v>-0.18727856153052178</c:v>
                </c:pt>
                <c:pt idx="3091" formatCode="0.00">
                  <c:v>-0.18727856153052178</c:v>
                </c:pt>
                <c:pt idx="3092" formatCode="0.00">
                  <c:v>-0.18727856153052178</c:v>
                </c:pt>
                <c:pt idx="3093" formatCode="0.00">
                  <c:v>-0.18727856153052178</c:v>
                </c:pt>
                <c:pt idx="3094" formatCode="0.00">
                  <c:v>-0.18727856153052178</c:v>
                </c:pt>
                <c:pt idx="3095" formatCode="0.00">
                  <c:v>-0.18727856153052178</c:v>
                </c:pt>
                <c:pt idx="3096" formatCode="0.00">
                  <c:v>-0.18727856153052178</c:v>
                </c:pt>
                <c:pt idx="3097" formatCode="0.00">
                  <c:v>-0.18727856153052178</c:v>
                </c:pt>
                <c:pt idx="3098" formatCode="0.00">
                  <c:v>-0.18727856153052178</c:v>
                </c:pt>
                <c:pt idx="3099" formatCode="0.00">
                  <c:v>-0.18727856153052178</c:v>
                </c:pt>
                <c:pt idx="3100" formatCode="0.00">
                  <c:v>-0.18727856153052178</c:v>
                </c:pt>
                <c:pt idx="3101" formatCode="0.00">
                  <c:v>-0.18727856153052178</c:v>
                </c:pt>
                <c:pt idx="3102" formatCode="0.00">
                  <c:v>-0.18727856153052178</c:v>
                </c:pt>
                <c:pt idx="3103" formatCode="0.00">
                  <c:v>-0.18727856153052178</c:v>
                </c:pt>
                <c:pt idx="3104" formatCode="0.00">
                  <c:v>-0.18727856153052178</c:v>
                </c:pt>
                <c:pt idx="3105" formatCode="0.00">
                  <c:v>-0.18727856153052178</c:v>
                </c:pt>
                <c:pt idx="3106" formatCode="0.00">
                  <c:v>-0.18727856153052178</c:v>
                </c:pt>
                <c:pt idx="3107" formatCode="0.00">
                  <c:v>-0.18727856153052178</c:v>
                </c:pt>
                <c:pt idx="3108" formatCode="0.00">
                  <c:v>-0.18727856153052178</c:v>
                </c:pt>
                <c:pt idx="3109" formatCode="0.00">
                  <c:v>-0.18727856153052178</c:v>
                </c:pt>
                <c:pt idx="3110" formatCode="0.00">
                  <c:v>-0.18727856153052178</c:v>
                </c:pt>
                <c:pt idx="3111" formatCode="0.00">
                  <c:v>-0.18727856153052178</c:v>
                </c:pt>
                <c:pt idx="3112" formatCode="0.00">
                  <c:v>-0.18727856153052178</c:v>
                </c:pt>
                <c:pt idx="3113" formatCode="0.00">
                  <c:v>-0.18727856153052178</c:v>
                </c:pt>
                <c:pt idx="3114" formatCode="0.00">
                  <c:v>-0.18727856153052178</c:v>
                </c:pt>
                <c:pt idx="3115" formatCode="0.00">
                  <c:v>-0.18727856153052178</c:v>
                </c:pt>
                <c:pt idx="3116" formatCode="0.00">
                  <c:v>-0.18727856153052178</c:v>
                </c:pt>
                <c:pt idx="3117" formatCode="0.00">
                  <c:v>-0.18727856153052178</c:v>
                </c:pt>
                <c:pt idx="3118" formatCode="0.00">
                  <c:v>-0.18727856153052178</c:v>
                </c:pt>
                <c:pt idx="3119" formatCode="0.00">
                  <c:v>-0.18727856153052178</c:v>
                </c:pt>
                <c:pt idx="3120" formatCode="0.00">
                  <c:v>-0.18727856153052178</c:v>
                </c:pt>
                <c:pt idx="3121" formatCode="0.00">
                  <c:v>-0.18727856153052178</c:v>
                </c:pt>
                <c:pt idx="3122" formatCode="0.00">
                  <c:v>-0.18727856153052178</c:v>
                </c:pt>
                <c:pt idx="3123" formatCode="0.00">
                  <c:v>-0.18727856153052178</c:v>
                </c:pt>
                <c:pt idx="3124" formatCode="0.00">
                  <c:v>-0.18727856153052178</c:v>
                </c:pt>
                <c:pt idx="3125" formatCode="0.00">
                  <c:v>-0.18727856153052178</c:v>
                </c:pt>
                <c:pt idx="3126" formatCode="0.00">
                  <c:v>-0.18727856153052178</c:v>
                </c:pt>
                <c:pt idx="3127" formatCode="0.00">
                  <c:v>-0.18727856153052178</c:v>
                </c:pt>
                <c:pt idx="3128" formatCode="0.00">
                  <c:v>-0.18727856153052178</c:v>
                </c:pt>
                <c:pt idx="3129" formatCode="0.00">
                  <c:v>-0.18727856153052178</c:v>
                </c:pt>
                <c:pt idx="3130" formatCode="0.00">
                  <c:v>-0.18727856153052178</c:v>
                </c:pt>
                <c:pt idx="3131" formatCode="0.00">
                  <c:v>-0.18727856153052178</c:v>
                </c:pt>
                <c:pt idx="3132" formatCode="0.00">
                  <c:v>-0.18727856153052178</c:v>
                </c:pt>
                <c:pt idx="3133" formatCode="0.00">
                  <c:v>-0.18727856153052178</c:v>
                </c:pt>
                <c:pt idx="3134" formatCode="0.00">
                  <c:v>-0.18727856153052178</c:v>
                </c:pt>
                <c:pt idx="3135" formatCode="0.00">
                  <c:v>-0.18727856153052178</c:v>
                </c:pt>
                <c:pt idx="3136" formatCode="0.00">
                  <c:v>-0.18727856153052178</c:v>
                </c:pt>
                <c:pt idx="3137" formatCode="0.00">
                  <c:v>-0.18727856153052178</c:v>
                </c:pt>
                <c:pt idx="3138" formatCode="0.00">
                  <c:v>-0.18727856153052178</c:v>
                </c:pt>
                <c:pt idx="3139" formatCode="0.00">
                  <c:v>-0.18727856153052178</c:v>
                </c:pt>
                <c:pt idx="3140" formatCode="0.00">
                  <c:v>-0.18727856153052178</c:v>
                </c:pt>
                <c:pt idx="3141" formatCode="0.00">
                  <c:v>-0.18727856153052178</c:v>
                </c:pt>
                <c:pt idx="3142" formatCode="0.00">
                  <c:v>-0.18727856153052178</c:v>
                </c:pt>
                <c:pt idx="3143" formatCode="0.00">
                  <c:v>-0.18727856153052178</c:v>
                </c:pt>
                <c:pt idx="3144" formatCode="0.00">
                  <c:v>-0.18727856153052178</c:v>
                </c:pt>
                <c:pt idx="3145" formatCode="0.00">
                  <c:v>-0.18727856153052178</c:v>
                </c:pt>
                <c:pt idx="3146" formatCode="0.00">
                  <c:v>-0.18727856153052178</c:v>
                </c:pt>
                <c:pt idx="3147" formatCode="0.00">
                  <c:v>-0.18727856153052178</c:v>
                </c:pt>
                <c:pt idx="3148" formatCode="0.00">
                  <c:v>-0.18727856153052178</c:v>
                </c:pt>
                <c:pt idx="3149" formatCode="0.00">
                  <c:v>-0.18727856153052178</c:v>
                </c:pt>
                <c:pt idx="3150" formatCode="0.00">
                  <c:v>-0.18727856153052178</c:v>
                </c:pt>
                <c:pt idx="3151" formatCode="0.00">
                  <c:v>-0.18727856153052178</c:v>
                </c:pt>
                <c:pt idx="3152" formatCode="0.00">
                  <c:v>-0.18727856153052178</c:v>
                </c:pt>
                <c:pt idx="3153" formatCode="0.00">
                  <c:v>-0.18727856153052178</c:v>
                </c:pt>
                <c:pt idx="3154" formatCode="0.00">
                  <c:v>-0.18727856153052178</c:v>
                </c:pt>
                <c:pt idx="3155" formatCode="0.00">
                  <c:v>-0.18727856153052178</c:v>
                </c:pt>
                <c:pt idx="3156" formatCode="0.00">
                  <c:v>-0.18727856153052178</c:v>
                </c:pt>
                <c:pt idx="3157" formatCode="0.00">
                  <c:v>-0.18727856153052178</c:v>
                </c:pt>
                <c:pt idx="3158" formatCode="0.00">
                  <c:v>-0.18727856153052178</c:v>
                </c:pt>
                <c:pt idx="3159" formatCode="0.00">
                  <c:v>-0.18727856153052178</c:v>
                </c:pt>
                <c:pt idx="3160" formatCode="0.00">
                  <c:v>-0.18727856153052178</c:v>
                </c:pt>
                <c:pt idx="3161" formatCode="0.00">
                  <c:v>-0.18727856153052178</c:v>
                </c:pt>
                <c:pt idx="3162" formatCode="0.00">
                  <c:v>-0.18727856153052178</c:v>
                </c:pt>
                <c:pt idx="3163" formatCode="0.00">
                  <c:v>-0.18727856153052178</c:v>
                </c:pt>
                <c:pt idx="3164" formatCode="0.00">
                  <c:v>-0.18727856153052178</c:v>
                </c:pt>
                <c:pt idx="3165" formatCode="0.00">
                  <c:v>-0.18727856153052178</c:v>
                </c:pt>
                <c:pt idx="3166" formatCode="0.00">
                  <c:v>-0.18727856153052178</c:v>
                </c:pt>
                <c:pt idx="3167" formatCode="0.00">
                  <c:v>-0.18727856153052178</c:v>
                </c:pt>
                <c:pt idx="3168" formatCode="0.00">
                  <c:v>-0.18727856153052178</c:v>
                </c:pt>
                <c:pt idx="3169" formatCode="0.00">
                  <c:v>-0.18727856153052178</c:v>
                </c:pt>
                <c:pt idx="3170" formatCode="0.00">
                  <c:v>-0.18727856153052178</c:v>
                </c:pt>
                <c:pt idx="3171" formatCode="0.00">
                  <c:v>-0.18727856153052178</c:v>
                </c:pt>
                <c:pt idx="3172" formatCode="0.00">
                  <c:v>-0.18727856153052178</c:v>
                </c:pt>
                <c:pt idx="3173" formatCode="0.00">
                  <c:v>-0.18727856153052178</c:v>
                </c:pt>
                <c:pt idx="3174" formatCode="0.00">
                  <c:v>-0.18727856153052178</c:v>
                </c:pt>
                <c:pt idx="3175" formatCode="0.00">
                  <c:v>-0.18727856153052178</c:v>
                </c:pt>
                <c:pt idx="3176" formatCode="0.00">
                  <c:v>-0.18727856153052178</c:v>
                </c:pt>
                <c:pt idx="3177" formatCode="0.00">
                  <c:v>-0.18727856153052178</c:v>
                </c:pt>
                <c:pt idx="3178" formatCode="0.00">
                  <c:v>-0.18727856153052178</c:v>
                </c:pt>
                <c:pt idx="3179" formatCode="0.00">
                  <c:v>-0.18727856153052178</c:v>
                </c:pt>
                <c:pt idx="3180" formatCode="0.00">
                  <c:v>-0.18727856153052178</c:v>
                </c:pt>
                <c:pt idx="3181" formatCode="0.00">
                  <c:v>-0.18727856153052178</c:v>
                </c:pt>
                <c:pt idx="3182" formatCode="0.00">
                  <c:v>-0.18727856153052178</c:v>
                </c:pt>
                <c:pt idx="3183" formatCode="0.00">
                  <c:v>-0.18727856153052178</c:v>
                </c:pt>
                <c:pt idx="3184" formatCode="0.00">
                  <c:v>-0.18727856153052178</c:v>
                </c:pt>
                <c:pt idx="3185" formatCode="0.00">
                  <c:v>-0.18727856153052178</c:v>
                </c:pt>
                <c:pt idx="3186" formatCode="0.00">
                  <c:v>-0.18727856153052178</c:v>
                </c:pt>
                <c:pt idx="3187" formatCode="0.00">
                  <c:v>-0.18727856153052178</c:v>
                </c:pt>
                <c:pt idx="3188" formatCode="0.00">
                  <c:v>-0.18727856153052178</c:v>
                </c:pt>
                <c:pt idx="3189" formatCode="0.00">
                  <c:v>-0.18727856153052178</c:v>
                </c:pt>
                <c:pt idx="3190" formatCode="0.00">
                  <c:v>-0.18727856153052178</c:v>
                </c:pt>
                <c:pt idx="3191" formatCode="0.00">
                  <c:v>-0.18727856153052178</c:v>
                </c:pt>
                <c:pt idx="3192" formatCode="0.00">
                  <c:v>-0.18727856153052178</c:v>
                </c:pt>
                <c:pt idx="3193" formatCode="0.00">
                  <c:v>-0.18727856153052178</c:v>
                </c:pt>
                <c:pt idx="3194" formatCode="0.00">
                  <c:v>-0.18727856153052178</c:v>
                </c:pt>
                <c:pt idx="3195" formatCode="0.00">
                  <c:v>-0.18727856153052178</c:v>
                </c:pt>
                <c:pt idx="3196" formatCode="0.00">
                  <c:v>-0.18727856153052178</c:v>
                </c:pt>
                <c:pt idx="3197" formatCode="0.00">
                  <c:v>-0.18727856153052178</c:v>
                </c:pt>
                <c:pt idx="3198" formatCode="0.00">
                  <c:v>-0.18727856153052178</c:v>
                </c:pt>
                <c:pt idx="3199" formatCode="0.00">
                  <c:v>-0.18727856153052178</c:v>
                </c:pt>
                <c:pt idx="3200" formatCode="0.00">
                  <c:v>-0.18727856153052178</c:v>
                </c:pt>
                <c:pt idx="3201" formatCode="0.00">
                  <c:v>-0.18727856153052178</c:v>
                </c:pt>
                <c:pt idx="3202" formatCode="0.00">
                  <c:v>-0.18727856153052178</c:v>
                </c:pt>
                <c:pt idx="3203" formatCode="0.00">
                  <c:v>-0.18727856153052178</c:v>
                </c:pt>
                <c:pt idx="3204" formatCode="0.00">
                  <c:v>-0.18727856153052178</c:v>
                </c:pt>
                <c:pt idx="3205" formatCode="0.00">
                  <c:v>-0.18727856153052178</c:v>
                </c:pt>
                <c:pt idx="3206" formatCode="0.00">
                  <c:v>-0.18727856153052178</c:v>
                </c:pt>
                <c:pt idx="3207" formatCode="0.00">
                  <c:v>-0.18727856153052178</c:v>
                </c:pt>
                <c:pt idx="3208" formatCode="0.00">
                  <c:v>-0.18727856153052178</c:v>
                </c:pt>
                <c:pt idx="3209" formatCode="0.00">
                  <c:v>-0.18727856153052178</c:v>
                </c:pt>
                <c:pt idx="3210" formatCode="0.00">
                  <c:v>-0.18727856153052178</c:v>
                </c:pt>
                <c:pt idx="3211" formatCode="0.00">
                  <c:v>-0.18727856153052178</c:v>
                </c:pt>
                <c:pt idx="3212" formatCode="0.00">
                  <c:v>-0.18727856153052178</c:v>
                </c:pt>
                <c:pt idx="3213" formatCode="0.00">
                  <c:v>-0.18727856153052178</c:v>
                </c:pt>
                <c:pt idx="3214" formatCode="0.00">
                  <c:v>-0.18727856153052178</c:v>
                </c:pt>
                <c:pt idx="3215" formatCode="0.00">
                  <c:v>-0.18727856153052178</c:v>
                </c:pt>
                <c:pt idx="3216" formatCode="0.00">
                  <c:v>-0.18727856153052178</c:v>
                </c:pt>
                <c:pt idx="3217" formatCode="0.00">
                  <c:v>-0.18727856153052178</c:v>
                </c:pt>
                <c:pt idx="3218" formatCode="0.00">
                  <c:v>-0.18727856153052178</c:v>
                </c:pt>
                <c:pt idx="3219" formatCode="0.00">
                  <c:v>-0.18727856153052178</c:v>
                </c:pt>
                <c:pt idx="3220" formatCode="0.00">
                  <c:v>-0.18727856153052178</c:v>
                </c:pt>
                <c:pt idx="3221" formatCode="0.00">
                  <c:v>-0.18727856153052178</c:v>
                </c:pt>
                <c:pt idx="3222" formatCode="0.00">
                  <c:v>-0.18727856153052178</c:v>
                </c:pt>
                <c:pt idx="3223" formatCode="0.00">
                  <c:v>-0.18727856153052178</c:v>
                </c:pt>
                <c:pt idx="3224" formatCode="0.00">
                  <c:v>-0.18727856153052178</c:v>
                </c:pt>
                <c:pt idx="3225" formatCode="0.00">
                  <c:v>-0.18727856153052178</c:v>
                </c:pt>
                <c:pt idx="3226" formatCode="0.00">
                  <c:v>-0.18727856153052178</c:v>
                </c:pt>
                <c:pt idx="3227" formatCode="0.00">
                  <c:v>-0.18727856153052178</c:v>
                </c:pt>
                <c:pt idx="3228" formatCode="0.00">
                  <c:v>-0.18727856153052178</c:v>
                </c:pt>
                <c:pt idx="3229" formatCode="0.00">
                  <c:v>-0.18727856153052178</c:v>
                </c:pt>
                <c:pt idx="3230" formatCode="0.00">
                  <c:v>-0.18727856153052178</c:v>
                </c:pt>
                <c:pt idx="3231" formatCode="0.00">
                  <c:v>-0.18727856153052178</c:v>
                </c:pt>
                <c:pt idx="3232" formatCode="0.00">
                  <c:v>-0.18727856153052178</c:v>
                </c:pt>
                <c:pt idx="3233" formatCode="0.00">
                  <c:v>-0.18727856153052178</c:v>
                </c:pt>
                <c:pt idx="3234" formatCode="0.00">
                  <c:v>-0.18727856153052178</c:v>
                </c:pt>
                <c:pt idx="3235" formatCode="0.00">
                  <c:v>-0.18727856153052178</c:v>
                </c:pt>
                <c:pt idx="3236" formatCode="0.00">
                  <c:v>-0.18727856153052178</c:v>
                </c:pt>
                <c:pt idx="3237" formatCode="0.00">
                  <c:v>-0.18727856153052178</c:v>
                </c:pt>
                <c:pt idx="3238" formatCode="0.00">
                  <c:v>-0.18727856153052178</c:v>
                </c:pt>
                <c:pt idx="3239" formatCode="0.00">
                  <c:v>-0.18727856153052178</c:v>
                </c:pt>
                <c:pt idx="3240" formatCode="0.00">
                  <c:v>-0.18727856153052178</c:v>
                </c:pt>
                <c:pt idx="3241" formatCode="0.00">
                  <c:v>-0.18727856153052178</c:v>
                </c:pt>
                <c:pt idx="3242" formatCode="0.00">
                  <c:v>-0.18727856153052178</c:v>
                </c:pt>
                <c:pt idx="3243" formatCode="0.00">
                  <c:v>-0.18727856153052178</c:v>
                </c:pt>
                <c:pt idx="3244" formatCode="0.00">
                  <c:v>-0.18727856153052178</c:v>
                </c:pt>
                <c:pt idx="3245" formatCode="0.00">
                  <c:v>-0.18727856153052178</c:v>
                </c:pt>
                <c:pt idx="3246" formatCode="0.00">
                  <c:v>-0.18727856153052178</c:v>
                </c:pt>
                <c:pt idx="3247" formatCode="0.00">
                  <c:v>-0.18727856153052178</c:v>
                </c:pt>
                <c:pt idx="3248" formatCode="0.00">
                  <c:v>-0.18727856153052178</c:v>
                </c:pt>
                <c:pt idx="3249" formatCode="0.00">
                  <c:v>-0.18727856153052178</c:v>
                </c:pt>
                <c:pt idx="3250" formatCode="0.00">
                  <c:v>-0.18727856153052178</c:v>
                </c:pt>
                <c:pt idx="3251" formatCode="0.00">
                  <c:v>-0.18727856153052178</c:v>
                </c:pt>
                <c:pt idx="3252" formatCode="0.00">
                  <c:v>-0.18727856153052178</c:v>
                </c:pt>
                <c:pt idx="3253" formatCode="0.00">
                  <c:v>-0.18727856153052178</c:v>
                </c:pt>
                <c:pt idx="3254" formatCode="0.00">
                  <c:v>-0.18727856153052178</c:v>
                </c:pt>
                <c:pt idx="3255" formatCode="0.00">
                  <c:v>-0.18727856153052178</c:v>
                </c:pt>
                <c:pt idx="3256" formatCode="0.00">
                  <c:v>-0.18727856153052178</c:v>
                </c:pt>
                <c:pt idx="3257" formatCode="0.00">
                  <c:v>-0.18727856153052178</c:v>
                </c:pt>
                <c:pt idx="3258" formatCode="0.00">
                  <c:v>-0.18727856153052178</c:v>
                </c:pt>
                <c:pt idx="3259" formatCode="0.00">
                  <c:v>-0.18727856153052178</c:v>
                </c:pt>
                <c:pt idx="3260" formatCode="0.00">
                  <c:v>-0.18727856153052178</c:v>
                </c:pt>
                <c:pt idx="3261" formatCode="0.00">
                  <c:v>-0.18727856153052178</c:v>
                </c:pt>
                <c:pt idx="3262" formatCode="0.00">
                  <c:v>-0.18727856153052178</c:v>
                </c:pt>
                <c:pt idx="3263" formatCode="0.00">
                  <c:v>-0.18727856153052178</c:v>
                </c:pt>
                <c:pt idx="3264" formatCode="0.00">
                  <c:v>-0.18727856153052178</c:v>
                </c:pt>
                <c:pt idx="3265" formatCode="0.00">
                  <c:v>-0.18727856153052178</c:v>
                </c:pt>
                <c:pt idx="3266" formatCode="0.00">
                  <c:v>-0.18727856153052178</c:v>
                </c:pt>
                <c:pt idx="3267" formatCode="0.00">
                  <c:v>-0.18727856153052178</c:v>
                </c:pt>
                <c:pt idx="3268" formatCode="0.00">
                  <c:v>-0.18727856153052178</c:v>
                </c:pt>
                <c:pt idx="3269" formatCode="0.00">
                  <c:v>-0.18727856153052178</c:v>
                </c:pt>
                <c:pt idx="3270" formatCode="0.00">
                  <c:v>-0.18727856153052178</c:v>
                </c:pt>
                <c:pt idx="3271" formatCode="0.00">
                  <c:v>-0.18727856153052178</c:v>
                </c:pt>
                <c:pt idx="3272" formatCode="0.00">
                  <c:v>-0.18727856153052178</c:v>
                </c:pt>
                <c:pt idx="3273" formatCode="0.00">
                  <c:v>-0.18727856153052178</c:v>
                </c:pt>
                <c:pt idx="3274" formatCode="0.00">
                  <c:v>-0.18727856153052178</c:v>
                </c:pt>
                <c:pt idx="3275" formatCode="0.00">
                  <c:v>-0.18727856153052178</c:v>
                </c:pt>
                <c:pt idx="3276" formatCode="0.00">
                  <c:v>-0.18727856153052178</c:v>
                </c:pt>
                <c:pt idx="3277" formatCode="0.00">
                  <c:v>-0.18727856153052178</c:v>
                </c:pt>
                <c:pt idx="3278" formatCode="0.00">
                  <c:v>-0.18727856153052178</c:v>
                </c:pt>
                <c:pt idx="3279" formatCode="0.00">
                  <c:v>-0.18727856153052178</c:v>
                </c:pt>
                <c:pt idx="3280" formatCode="0.00">
                  <c:v>-0.18727856153052178</c:v>
                </c:pt>
                <c:pt idx="3281" formatCode="0.00">
                  <c:v>-0.18727856153052178</c:v>
                </c:pt>
                <c:pt idx="3282" formatCode="0.00">
                  <c:v>-0.18727856153052178</c:v>
                </c:pt>
                <c:pt idx="3283" formatCode="0.00">
                  <c:v>-0.18727856153052178</c:v>
                </c:pt>
                <c:pt idx="3284" formatCode="0.00">
                  <c:v>-0.18727856153052178</c:v>
                </c:pt>
                <c:pt idx="3285" formatCode="0.00">
                  <c:v>-0.18727856153052178</c:v>
                </c:pt>
                <c:pt idx="3286" formatCode="0.00">
                  <c:v>-0.18727856153052178</c:v>
                </c:pt>
                <c:pt idx="3287" formatCode="0.00">
                  <c:v>-0.18727856153052178</c:v>
                </c:pt>
                <c:pt idx="3288" formatCode="0.00">
                  <c:v>-0.18727856153052178</c:v>
                </c:pt>
                <c:pt idx="3289" formatCode="0.00">
                  <c:v>-0.18727856153052178</c:v>
                </c:pt>
                <c:pt idx="3290" formatCode="0.00">
                  <c:v>-0.18727856153052178</c:v>
                </c:pt>
                <c:pt idx="3291" formatCode="0.00">
                  <c:v>-0.18727856153052178</c:v>
                </c:pt>
                <c:pt idx="3292" formatCode="0.00">
                  <c:v>-0.18727856153052178</c:v>
                </c:pt>
                <c:pt idx="3293" formatCode="0.00">
                  <c:v>-0.18727856153052178</c:v>
                </c:pt>
                <c:pt idx="3294" formatCode="0.00">
                  <c:v>-0.18727856153052178</c:v>
                </c:pt>
                <c:pt idx="3295" formatCode="0.00">
                  <c:v>-0.18727856153052178</c:v>
                </c:pt>
                <c:pt idx="3296" formatCode="0.00">
                  <c:v>-0.18727856153052178</c:v>
                </c:pt>
                <c:pt idx="3297" formatCode="0.00">
                  <c:v>-0.18727856153052178</c:v>
                </c:pt>
                <c:pt idx="3298" formatCode="0.00">
                  <c:v>-0.18727856153052178</c:v>
                </c:pt>
                <c:pt idx="3299" formatCode="0.00">
                  <c:v>-0.18727856153052178</c:v>
                </c:pt>
                <c:pt idx="3300" formatCode="0.00">
                  <c:v>-0.18727856153052178</c:v>
                </c:pt>
                <c:pt idx="3301" formatCode="0.00">
                  <c:v>-0.18727856153052178</c:v>
                </c:pt>
                <c:pt idx="3302" formatCode="0.00">
                  <c:v>-0.18727856153052178</c:v>
                </c:pt>
                <c:pt idx="3303" formatCode="0.00">
                  <c:v>-0.18727856153052178</c:v>
                </c:pt>
                <c:pt idx="3304" formatCode="0.00">
                  <c:v>-0.18727856153052178</c:v>
                </c:pt>
                <c:pt idx="3305" formatCode="0.00">
                  <c:v>-0.18727856153052178</c:v>
                </c:pt>
                <c:pt idx="3306" formatCode="0.00">
                  <c:v>-0.18727856153052178</c:v>
                </c:pt>
                <c:pt idx="3307" formatCode="0.00">
                  <c:v>-0.18727856153052178</c:v>
                </c:pt>
                <c:pt idx="3308" formatCode="0.00">
                  <c:v>-0.18727856153052178</c:v>
                </c:pt>
                <c:pt idx="3309" formatCode="0.00">
                  <c:v>-0.18727856153052178</c:v>
                </c:pt>
                <c:pt idx="3310" formatCode="0.00">
                  <c:v>-0.18727856153052178</c:v>
                </c:pt>
                <c:pt idx="3311" formatCode="0.00">
                  <c:v>-0.18727856153052178</c:v>
                </c:pt>
                <c:pt idx="3312" formatCode="0.00">
                  <c:v>-0.18727856153052178</c:v>
                </c:pt>
                <c:pt idx="3313" formatCode="0.00">
                  <c:v>-0.18727856153052178</c:v>
                </c:pt>
                <c:pt idx="3314" formatCode="0.00">
                  <c:v>-0.18727856153052178</c:v>
                </c:pt>
                <c:pt idx="3315" formatCode="0.00">
                  <c:v>-0.18727856153052178</c:v>
                </c:pt>
                <c:pt idx="3316" formatCode="0.00">
                  <c:v>-0.18727856153052178</c:v>
                </c:pt>
                <c:pt idx="3317" formatCode="0.00">
                  <c:v>-0.18727856153052178</c:v>
                </c:pt>
                <c:pt idx="3318" formatCode="0.00">
                  <c:v>-0.18727856153052178</c:v>
                </c:pt>
                <c:pt idx="3319" formatCode="0.00">
                  <c:v>-0.18727856153052178</c:v>
                </c:pt>
                <c:pt idx="3320" formatCode="0.00">
                  <c:v>-0.18727856153052178</c:v>
                </c:pt>
                <c:pt idx="3321" formatCode="0.00">
                  <c:v>-0.18727856153052178</c:v>
                </c:pt>
                <c:pt idx="3322" formatCode="0.00">
                  <c:v>-0.18727856153052178</c:v>
                </c:pt>
                <c:pt idx="3323" formatCode="0.00">
                  <c:v>-0.18727856153052178</c:v>
                </c:pt>
                <c:pt idx="3324" formatCode="0.00">
                  <c:v>-0.18727856153052178</c:v>
                </c:pt>
                <c:pt idx="3325" formatCode="0.00">
                  <c:v>-0.18727856153052178</c:v>
                </c:pt>
                <c:pt idx="3326" formatCode="0.00">
                  <c:v>-0.18727856153052178</c:v>
                </c:pt>
                <c:pt idx="3327" formatCode="0.00">
                  <c:v>-0.18727856153052178</c:v>
                </c:pt>
                <c:pt idx="3328" formatCode="0.00">
                  <c:v>-0.18727856153052178</c:v>
                </c:pt>
                <c:pt idx="3329" formatCode="0.00">
                  <c:v>-0.18727856153052178</c:v>
                </c:pt>
                <c:pt idx="3330" formatCode="0.00">
                  <c:v>-0.18727856153052178</c:v>
                </c:pt>
                <c:pt idx="3331" formatCode="0.00">
                  <c:v>-0.18727856153052178</c:v>
                </c:pt>
                <c:pt idx="3332" formatCode="0.00">
                  <c:v>-0.18727856153052178</c:v>
                </c:pt>
                <c:pt idx="3333" formatCode="0.00">
                  <c:v>-0.18727856153052178</c:v>
                </c:pt>
                <c:pt idx="3334" formatCode="0.00">
                  <c:v>-0.18727856153052178</c:v>
                </c:pt>
                <c:pt idx="3335" formatCode="0.00">
                  <c:v>-0.18727856153052178</c:v>
                </c:pt>
                <c:pt idx="3336" formatCode="0.00">
                  <c:v>-0.18727856153052178</c:v>
                </c:pt>
                <c:pt idx="3337" formatCode="0.00">
                  <c:v>-0.18727856153052178</c:v>
                </c:pt>
                <c:pt idx="3338" formatCode="0.00">
                  <c:v>-0.18727856153052178</c:v>
                </c:pt>
                <c:pt idx="3339" formatCode="0.00">
                  <c:v>-0.18727856153052178</c:v>
                </c:pt>
                <c:pt idx="3340" formatCode="0.00">
                  <c:v>-0.18727856153052178</c:v>
                </c:pt>
                <c:pt idx="3341" formatCode="0.00">
                  <c:v>-0.18727856153052178</c:v>
                </c:pt>
                <c:pt idx="3342" formatCode="0.00">
                  <c:v>-0.18727856153052178</c:v>
                </c:pt>
                <c:pt idx="3343" formatCode="0.00">
                  <c:v>-0.18727856153052178</c:v>
                </c:pt>
                <c:pt idx="3344" formatCode="0.00">
                  <c:v>-0.18727856153052178</c:v>
                </c:pt>
                <c:pt idx="3345" formatCode="0.00">
                  <c:v>-0.18727856153052178</c:v>
                </c:pt>
                <c:pt idx="3346" formatCode="0.00">
                  <c:v>-0.18727856153052178</c:v>
                </c:pt>
                <c:pt idx="3347" formatCode="0.00">
                  <c:v>-0.18727856153052178</c:v>
                </c:pt>
                <c:pt idx="3348" formatCode="0.00">
                  <c:v>-0.18727856153052178</c:v>
                </c:pt>
                <c:pt idx="3349" formatCode="0.00">
                  <c:v>-0.18727856153052178</c:v>
                </c:pt>
                <c:pt idx="3350" formatCode="0.00">
                  <c:v>-0.18727856153052178</c:v>
                </c:pt>
                <c:pt idx="3351" formatCode="0.00">
                  <c:v>-0.18727856153052178</c:v>
                </c:pt>
                <c:pt idx="3352" formatCode="0.00">
                  <c:v>-0.18727856153052178</c:v>
                </c:pt>
                <c:pt idx="3353" formatCode="0.00">
                  <c:v>-0.18727856153052178</c:v>
                </c:pt>
                <c:pt idx="3354" formatCode="0.00">
                  <c:v>-0.18727856153052178</c:v>
                </c:pt>
                <c:pt idx="3355" formatCode="0.00">
                  <c:v>-0.18727856153052178</c:v>
                </c:pt>
                <c:pt idx="3356" formatCode="0.00">
                  <c:v>-0.18727856153052178</c:v>
                </c:pt>
                <c:pt idx="3357" formatCode="0.00">
                  <c:v>-0.18727856153052178</c:v>
                </c:pt>
                <c:pt idx="3358" formatCode="0.00">
                  <c:v>-0.18727856153052178</c:v>
                </c:pt>
                <c:pt idx="3359" formatCode="0.00">
                  <c:v>-0.18727856153052178</c:v>
                </c:pt>
                <c:pt idx="3360" formatCode="0.00">
                  <c:v>-0.18727856153052178</c:v>
                </c:pt>
                <c:pt idx="3361" formatCode="0.00">
                  <c:v>-0.18727856153052178</c:v>
                </c:pt>
                <c:pt idx="3362" formatCode="0.00">
                  <c:v>-0.18727856153052178</c:v>
                </c:pt>
                <c:pt idx="3363" formatCode="0.00">
                  <c:v>-0.18727856153052178</c:v>
                </c:pt>
                <c:pt idx="3364" formatCode="0.00">
                  <c:v>-0.18727856153052178</c:v>
                </c:pt>
                <c:pt idx="3365" formatCode="0.00">
                  <c:v>-0.18727856153052178</c:v>
                </c:pt>
                <c:pt idx="3366" formatCode="0.00">
                  <c:v>-0.18727856153052178</c:v>
                </c:pt>
                <c:pt idx="3367" formatCode="0.00">
                  <c:v>-0.18727856153052178</c:v>
                </c:pt>
                <c:pt idx="3368" formatCode="0.00">
                  <c:v>-0.18727856153052178</c:v>
                </c:pt>
                <c:pt idx="3369" formatCode="0.00">
                  <c:v>-0.18727856153052178</c:v>
                </c:pt>
                <c:pt idx="3370" formatCode="0.00">
                  <c:v>-0.18727856153052178</c:v>
                </c:pt>
                <c:pt idx="3371" formatCode="0.00">
                  <c:v>-0.18727856153052178</c:v>
                </c:pt>
                <c:pt idx="3372" formatCode="0.00">
                  <c:v>-0.18727856153052178</c:v>
                </c:pt>
                <c:pt idx="3373" formatCode="0.00">
                  <c:v>-0.18727856153052178</c:v>
                </c:pt>
                <c:pt idx="3374" formatCode="0.00">
                  <c:v>-0.18727856153052178</c:v>
                </c:pt>
                <c:pt idx="3375" formatCode="0.00">
                  <c:v>-0.18727856153052178</c:v>
                </c:pt>
                <c:pt idx="3376" formatCode="0.00">
                  <c:v>-0.18727856153052178</c:v>
                </c:pt>
                <c:pt idx="3377" formatCode="0.00">
                  <c:v>-0.18727856153052178</c:v>
                </c:pt>
                <c:pt idx="3378" formatCode="0.00">
                  <c:v>-0.18727856153052178</c:v>
                </c:pt>
                <c:pt idx="3379" formatCode="0.00">
                  <c:v>-0.18727856153052178</c:v>
                </c:pt>
                <c:pt idx="3380" formatCode="0.00">
                  <c:v>-0.18727856153052178</c:v>
                </c:pt>
                <c:pt idx="3381" formatCode="0.00">
                  <c:v>-0.18727856153052178</c:v>
                </c:pt>
                <c:pt idx="3382" formatCode="0.00">
                  <c:v>-0.18727856153052178</c:v>
                </c:pt>
                <c:pt idx="3383" formatCode="0.00">
                  <c:v>-0.18727856153052178</c:v>
                </c:pt>
                <c:pt idx="3384" formatCode="0.00">
                  <c:v>-0.18727856153052178</c:v>
                </c:pt>
                <c:pt idx="3385" formatCode="0.00">
                  <c:v>-0.18727856153052178</c:v>
                </c:pt>
                <c:pt idx="3386" formatCode="0.00">
                  <c:v>-0.18727856153052178</c:v>
                </c:pt>
                <c:pt idx="3387" formatCode="0.00">
                  <c:v>-0.18727856153052178</c:v>
                </c:pt>
                <c:pt idx="3388" formatCode="0.00">
                  <c:v>-0.18727856153052178</c:v>
                </c:pt>
                <c:pt idx="3389" formatCode="0.00">
                  <c:v>-0.18727856153052178</c:v>
                </c:pt>
                <c:pt idx="3390" formatCode="0.00">
                  <c:v>-0.18727856153052178</c:v>
                </c:pt>
                <c:pt idx="3391" formatCode="0.00">
                  <c:v>-0.18727856153052178</c:v>
                </c:pt>
                <c:pt idx="3392" formatCode="0.00">
                  <c:v>-0.18727856153052178</c:v>
                </c:pt>
                <c:pt idx="3393" formatCode="0.00">
                  <c:v>-0.18727856153052178</c:v>
                </c:pt>
                <c:pt idx="3394" formatCode="0.00">
                  <c:v>-0.18727856153052178</c:v>
                </c:pt>
                <c:pt idx="3395" formatCode="0.00">
                  <c:v>-0.18727856153052178</c:v>
                </c:pt>
                <c:pt idx="3396" formatCode="0.00">
                  <c:v>-0.18727856153052178</c:v>
                </c:pt>
                <c:pt idx="3397" formatCode="0.00">
                  <c:v>-0.18727856153052178</c:v>
                </c:pt>
                <c:pt idx="3398" formatCode="0.00">
                  <c:v>-0.18727856153052178</c:v>
                </c:pt>
                <c:pt idx="3399" formatCode="0.00">
                  <c:v>-0.18727856153052178</c:v>
                </c:pt>
                <c:pt idx="3400" formatCode="0.00">
                  <c:v>-0.18727856153052178</c:v>
                </c:pt>
                <c:pt idx="3401" formatCode="0.00">
                  <c:v>-0.18727856153052178</c:v>
                </c:pt>
                <c:pt idx="3402" formatCode="0.00">
                  <c:v>-0.18727856153052178</c:v>
                </c:pt>
                <c:pt idx="3403" formatCode="0.00">
                  <c:v>-0.18727856153052178</c:v>
                </c:pt>
                <c:pt idx="3404" formatCode="0.00">
                  <c:v>-0.18727856153052178</c:v>
                </c:pt>
                <c:pt idx="3405" formatCode="0.00">
                  <c:v>-0.18727856153052178</c:v>
                </c:pt>
                <c:pt idx="3406" formatCode="0.00">
                  <c:v>-0.18727856153052178</c:v>
                </c:pt>
                <c:pt idx="3407" formatCode="0.00">
                  <c:v>-0.18727856153052178</c:v>
                </c:pt>
                <c:pt idx="3408" formatCode="0.00">
                  <c:v>-0.18727856153052178</c:v>
                </c:pt>
                <c:pt idx="3409" formatCode="0.00">
                  <c:v>-0.18727856153052178</c:v>
                </c:pt>
                <c:pt idx="3410" formatCode="0.00">
                  <c:v>-0.18727856153052178</c:v>
                </c:pt>
                <c:pt idx="3411" formatCode="0.00">
                  <c:v>-0.18727856153052178</c:v>
                </c:pt>
                <c:pt idx="3412" formatCode="0.00">
                  <c:v>-0.18727856153052178</c:v>
                </c:pt>
                <c:pt idx="3413" formatCode="0.00">
                  <c:v>-0.18727856153052178</c:v>
                </c:pt>
                <c:pt idx="3414" formatCode="0.00">
                  <c:v>-0.18727856153052178</c:v>
                </c:pt>
                <c:pt idx="3415" formatCode="0.00">
                  <c:v>-0.18727856153052178</c:v>
                </c:pt>
                <c:pt idx="3416" formatCode="0.00">
                  <c:v>-0.18727856153052178</c:v>
                </c:pt>
                <c:pt idx="3417" formatCode="0.00">
                  <c:v>-0.18727856153052178</c:v>
                </c:pt>
                <c:pt idx="3418" formatCode="0.00">
                  <c:v>-0.18727856153052178</c:v>
                </c:pt>
                <c:pt idx="3419" formatCode="0.00">
                  <c:v>-0.18727856153052178</c:v>
                </c:pt>
                <c:pt idx="3420" formatCode="0.00">
                  <c:v>-0.18727856153052178</c:v>
                </c:pt>
                <c:pt idx="3421" formatCode="0.00">
                  <c:v>-0.18727856153052178</c:v>
                </c:pt>
                <c:pt idx="3422" formatCode="0.00">
                  <c:v>-0.18727856153052178</c:v>
                </c:pt>
                <c:pt idx="3423" formatCode="0.00">
                  <c:v>-0.18727856153052178</c:v>
                </c:pt>
                <c:pt idx="3424" formatCode="0.00">
                  <c:v>-0.18727856153052178</c:v>
                </c:pt>
                <c:pt idx="3425" formatCode="0.00">
                  <c:v>-0.18727856153052178</c:v>
                </c:pt>
                <c:pt idx="3426" formatCode="0.00">
                  <c:v>-0.18727856153052178</c:v>
                </c:pt>
                <c:pt idx="3427" formatCode="0.00">
                  <c:v>-0.18727856153052178</c:v>
                </c:pt>
                <c:pt idx="3428" formatCode="0.00">
                  <c:v>-0.18727856153052178</c:v>
                </c:pt>
                <c:pt idx="3429" formatCode="0.00">
                  <c:v>-0.18727856153052178</c:v>
                </c:pt>
                <c:pt idx="3430" formatCode="0.00">
                  <c:v>-0.18727856153052178</c:v>
                </c:pt>
                <c:pt idx="3431" formatCode="0.00">
                  <c:v>-0.18727856153052178</c:v>
                </c:pt>
                <c:pt idx="3432" formatCode="0.00">
                  <c:v>-0.18727856153052178</c:v>
                </c:pt>
                <c:pt idx="3433" formatCode="0.00">
                  <c:v>-0.18727856153052178</c:v>
                </c:pt>
                <c:pt idx="3434" formatCode="0.00">
                  <c:v>-0.18727856153052178</c:v>
                </c:pt>
                <c:pt idx="3435" formatCode="0.00">
                  <c:v>-0.18727856153052178</c:v>
                </c:pt>
                <c:pt idx="3436" formatCode="0.00">
                  <c:v>-0.18727856153052178</c:v>
                </c:pt>
                <c:pt idx="3437" formatCode="0.00">
                  <c:v>-0.18727856153052178</c:v>
                </c:pt>
                <c:pt idx="3438" formatCode="0.00">
                  <c:v>-0.18727856153052178</c:v>
                </c:pt>
                <c:pt idx="3439" formatCode="0.00">
                  <c:v>-0.18727856153052178</c:v>
                </c:pt>
                <c:pt idx="3440" formatCode="0.00">
                  <c:v>-0.18727856153052178</c:v>
                </c:pt>
                <c:pt idx="3441" formatCode="0.00">
                  <c:v>-0.18727856153052178</c:v>
                </c:pt>
                <c:pt idx="3442" formatCode="0.00">
                  <c:v>-0.18727856153052178</c:v>
                </c:pt>
                <c:pt idx="3443" formatCode="0.00">
                  <c:v>-0.18727856153052178</c:v>
                </c:pt>
                <c:pt idx="3444" formatCode="0.00">
                  <c:v>-0.18727856153052178</c:v>
                </c:pt>
                <c:pt idx="3445" formatCode="0.00">
                  <c:v>-0.18727856153052178</c:v>
                </c:pt>
                <c:pt idx="3446" formatCode="0.00">
                  <c:v>-0.18727856153052178</c:v>
                </c:pt>
                <c:pt idx="3447" formatCode="0.00">
                  <c:v>-0.18727856153052178</c:v>
                </c:pt>
                <c:pt idx="3448" formatCode="0.00">
                  <c:v>-0.18727856153052178</c:v>
                </c:pt>
                <c:pt idx="3449" formatCode="0.00">
                  <c:v>-0.18727856153052178</c:v>
                </c:pt>
                <c:pt idx="3450" formatCode="0.00">
                  <c:v>-0.18727856153052178</c:v>
                </c:pt>
                <c:pt idx="3451" formatCode="0.00">
                  <c:v>-0.18727856153052178</c:v>
                </c:pt>
                <c:pt idx="3452" formatCode="0.00">
                  <c:v>-0.18727856153052178</c:v>
                </c:pt>
                <c:pt idx="3453" formatCode="0.00">
                  <c:v>-0.18727856153052178</c:v>
                </c:pt>
                <c:pt idx="3454" formatCode="0.00">
                  <c:v>-0.18727856153052178</c:v>
                </c:pt>
                <c:pt idx="3455" formatCode="0.00">
                  <c:v>-0.18727856153052178</c:v>
                </c:pt>
                <c:pt idx="3456" formatCode="0.00">
                  <c:v>-0.18727856153052178</c:v>
                </c:pt>
                <c:pt idx="3457" formatCode="0.00">
                  <c:v>-0.18727856153052178</c:v>
                </c:pt>
                <c:pt idx="3458" formatCode="0.00">
                  <c:v>-0.18727856153052178</c:v>
                </c:pt>
                <c:pt idx="3459" formatCode="0.00">
                  <c:v>-0.18727856153052178</c:v>
                </c:pt>
                <c:pt idx="3460" formatCode="0.00">
                  <c:v>-0.18727856153052178</c:v>
                </c:pt>
                <c:pt idx="3461" formatCode="0.00">
                  <c:v>-0.18727856153052178</c:v>
                </c:pt>
                <c:pt idx="3462" formatCode="0.00">
                  <c:v>-0.18727856153052178</c:v>
                </c:pt>
                <c:pt idx="3463" formatCode="0.00">
                  <c:v>-0.18727856153052178</c:v>
                </c:pt>
                <c:pt idx="3464" formatCode="0.00">
                  <c:v>-0.18727856153052178</c:v>
                </c:pt>
                <c:pt idx="3465" formatCode="0.00">
                  <c:v>-0.18727856153052178</c:v>
                </c:pt>
                <c:pt idx="3466" formatCode="0.00">
                  <c:v>-0.18727856153052178</c:v>
                </c:pt>
                <c:pt idx="3467" formatCode="0.00">
                  <c:v>-0.18727856153052178</c:v>
                </c:pt>
                <c:pt idx="3468" formatCode="0.00">
                  <c:v>-0.18727856153052178</c:v>
                </c:pt>
                <c:pt idx="3469" formatCode="0.00">
                  <c:v>-0.18727856153052178</c:v>
                </c:pt>
                <c:pt idx="3470" formatCode="0.00">
                  <c:v>-0.18727856153052178</c:v>
                </c:pt>
                <c:pt idx="3471" formatCode="0.00">
                  <c:v>-0.18727856153052178</c:v>
                </c:pt>
                <c:pt idx="3472" formatCode="0.00">
                  <c:v>-0.18727856153052178</c:v>
                </c:pt>
                <c:pt idx="3473" formatCode="0.00">
                  <c:v>-0.18727856153052178</c:v>
                </c:pt>
                <c:pt idx="3474" formatCode="0.00">
                  <c:v>-0.18727856153052178</c:v>
                </c:pt>
                <c:pt idx="3475" formatCode="0.00">
                  <c:v>-0.18727856153052178</c:v>
                </c:pt>
                <c:pt idx="3476" formatCode="0.00">
                  <c:v>-0.18727856153052178</c:v>
                </c:pt>
                <c:pt idx="3477" formatCode="0.00">
                  <c:v>-0.18727856153052178</c:v>
                </c:pt>
                <c:pt idx="3478" formatCode="0.00">
                  <c:v>-0.18727856153052178</c:v>
                </c:pt>
                <c:pt idx="3479" formatCode="0.00">
                  <c:v>-0.18727856153052178</c:v>
                </c:pt>
                <c:pt idx="3480" formatCode="0.00">
                  <c:v>-0.18727856153052178</c:v>
                </c:pt>
                <c:pt idx="3481" formatCode="0.00">
                  <c:v>-0.18727856153052178</c:v>
                </c:pt>
                <c:pt idx="3482" formatCode="0.00">
                  <c:v>-0.18727856153052178</c:v>
                </c:pt>
                <c:pt idx="3483" formatCode="0.00">
                  <c:v>-0.18727856153052178</c:v>
                </c:pt>
                <c:pt idx="3484" formatCode="0.00">
                  <c:v>-0.18727856153052178</c:v>
                </c:pt>
                <c:pt idx="3485" formatCode="0.00">
                  <c:v>-0.18727856153052178</c:v>
                </c:pt>
                <c:pt idx="3486" formatCode="0.00">
                  <c:v>-0.18727856153052178</c:v>
                </c:pt>
                <c:pt idx="3487" formatCode="0.00">
                  <c:v>-0.18727856153052178</c:v>
                </c:pt>
                <c:pt idx="3488" formatCode="0.00">
                  <c:v>-0.18727856153052178</c:v>
                </c:pt>
                <c:pt idx="3489" formatCode="0.00">
                  <c:v>-0.18727856153052178</c:v>
                </c:pt>
                <c:pt idx="3490" formatCode="0.00">
                  <c:v>-0.18727856153052178</c:v>
                </c:pt>
                <c:pt idx="3491" formatCode="0.00">
                  <c:v>-0.18727856153052178</c:v>
                </c:pt>
                <c:pt idx="3492" formatCode="0.00">
                  <c:v>-0.18727856153052178</c:v>
                </c:pt>
                <c:pt idx="3493" formatCode="0.00">
                  <c:v>-0.18727856153052178</c:v>
                </c:pt>
                <c:pt idx="3494" formatCode="0.00">
                  <c:v>-0.18727856153052178</c:v>
                </c:pt>
                <c:pt idx="3495" formatCode="0.00">
                  <c:v>-0.18727856153052178</c:v>
                </c:pt>
                <c:pt idx="3496" formatCode="0.00">
                  <c:v>-0.18727856153052178</c:v>
                </c:pt>
                <c:pt idx="3497" formatCode="0.00">
                  <c:v>-0.18727856153052178</c:v>
                </c:pt>
                <c:pt idx="3498" formatCode="0.00">
                  <c:v>-0.18727856153052178</c:v>
                </c:pt>
                <c:pt idx="3499" formatCode="0.00">
                  <c:v>-0.18727856153052178</c:v>
                </c:pt>
                <c:pt idx="3500" formatCode="0.00">
                  <c:v>-0.18727856153052178</c:v>
                </c:pt>
                <c:pt idx="3501" formatCode="0.00">
                  <c:v>-0.18727856153052178</c:v>
                </c:pt>
                <c:pt idx="3502" formatCode="0.00">
                  <c:v>-0.18727856153052178</c:v>
                </c:pt>
                <c:pt idx="3503" formatCode="0.00">
                  <c:v>-0.18727856153052178</c:v>
                </c:pt>
                <c:pt idx="3504" formatCode="0.00">
                  <c:v>-0.18727856153052178</c:v>
                </c:pt>
                <c:pt idx="3505" formatCode="0.00">
                  <c:v>-0.18727856153052178</c:v>
                </c:pt>
                <c:pt idx="3506" formatCode="0.00">
                  <c:v>-0.18727856153052178</c:v>
                </c:pt>
                <c:pt idx="3507" formatCode="0.00">
                  <c:v>-0.18727856153052178</c:v>
                </c:pt>
                <c:pt idx="3508" formatCode="0.00">
                  <c:v>-0.18727856153052178</c:v>
                </c:pt>
                <c:pt idx="3509" formatCode="0.00">
                  <c:v>-0.18727856153052178</c:v>
                </c:pt>
                <c:pt idx="3510" formatCode="0.00">
                  <c:v>-0.18727856153052178</c:v>
                </c:pt>
                <c:pt idx="3511" formatCode="0.00">
                  <c:v>-0.18727856153052178</c:v>
                </c:pt>
                <c:pt idx="3512" formatCode="0.00">
                  <c:v>-0.18727856153052178</c:v>
                </c:pt>
                <c:pt idx="3513" formatCode="0.00">
                  <c:v>-0.18727856153052178</c:v>
                </c:pt>
                <c:pt idx="3514" formatCode="0.00">
                  <c:v>-0.18727856153052178</c:v>
                </c:pt>
                <c:pt idx="3515" formatCode="0.00">
                  <c:v>-0.18727856153052178</c:v>
                </c:pt>
                <c:pt idx="3516" formatCode="0.00">
                  <c:v>-0.18727856153052178</c:v>
                </c:pt>
                <c:pt idx="3517" formatCode="0.00">
                  <c:v>-0.18727856153052178</c:v>
                </c:pt>
                <c:pt idx="3518" formatCode="0.00">
                  <c:v>-0.18727856153052178</c:v>
                </c:pt>
                <c:pt idx="3519" formatCode="0.00">
                  <c:v>-0.18727856153052178</c:v>
                </c:pt>
                <c:pt idx="3520" formatCode="0.00">
                  <c:v>-0.18727856153052178</c:v>
                </c:pt>
                <c:pt idx="3521" formatCode="0.00">
                  <c:v>-0.18727856153052178</c:v>
                </c:pt>
                <c:pt idx="3522" formatCode="0.00">
                  <c:v>-0.18727856153052178</c:v>
                </c:pt>
                <c:pt idx="3523" formatCode="0.00">
                  <c:v>-0.18727856153052178</c:v>
                </c:pt>
                <c:pt idx="3524" formatCode="0.00">
                  <c:v>-0.18727856153052178</c:v>
                </c:pt>
                <c:pt idx="3525" formatCode="0.00">
                  <c:v>-0.18727856153052178</c:v>
                </c:pt>
                <c:pt idx="3526" formatCode="0.00">
                  <c:v>-0.18727856153052178</c:v>
                </c:pt>
                <c:pt idx="3527" formatCode="0.00">
                  <c:v>-0.18727856153052178</c:v>
                </c:pt>
                <c:pt idx="3528" formatCode="0.00">
                  <c:v>-0.18727856153052178</c:v>
                </c:pt>
                <c:pt idx="3529" formatCode="0.00">
                  <c:v>-0.18727856153052178</c:v>
                </c:pt>
                <c:pt idx="3530" formatCode="0.00">
                  <c:v>-0.18727856153052178</c:v>
                </c:pt>
                <c:pt idx="3531" formatCode="0.00">
                  <c:v>-0.18727856153052178</c:v>
                </c:pt>
                <c:pt idx="3532" formatCode="0.00">
                  <c:v>-0.18727856153052178</c:v>
                </c:pt>
                <c:pt idx="3533" formatCode="0.00">
                  <c:v>-0.18727856153052178</c:v>
                </c:pt>
                <c:pt idx="3534" formatCode="0.00">
                  <c:v>-0.18727856153052178</c:v>
                </c:pt>
                <c:pt idx="3535" formatCode="0.00">
                  <c:v>-0.18727856153052178</c:v>
                </c:pt>
                <c:pt idx="3536" formatCode="0.00">
                  <c:v>-0.18727856153052178</c:v>
                </c:pt>
                <c:pt idx="3537" formatCode="0.00">
                  <c:v>-0.18727856153052178</c:v>
                </c:pt>
                <c:pt idx="3538" formatCode="0.00">
                  <c:v>-0.18727856153052178</c:v>
                </c:pt>
                <c:pt idx="3539" formatCode="0.00">
                  <c:v>-0.18727856153052178</c:v>
                </c:pt>
                <c:pt idx="3540" formatCode="0.00">
                  <c:v>-0.18727856153052178</c:v>
                </c:pt>
                <c:pt idx="3541" formatCode="0.00">
                  <c:v>-0.18727856153052178</c:v>
                </c:pt>
                <c:pt idx="3542" formatCode="0.00">
                  <c:v>-0.18727856153052178</c:v>
                </c:pt>
                <c:pt idx="3543" formatCode="0.00">
                  <c:v>-0.18727856153052178</c:v>
                </c:pt>
                <c:pt idx="3544" formatCode="0.00">
                  <c:v>-0.18727856153052178</c:v>
                </c:pt>
                <c:pt idx="3545" formatCode="0.00">
                  <c:v>-0.18727856153052178</c:v>
                </c:pt>
                <c:pt idx="3546" formatCode="0.00">
                  <c:v>-0.18727856153052178</c:v>
                </c:pt>
                <c:pt idx="3547" formatCode="0.00">
                  <c:v>-0.18727856153052178</c:v>
                </c:pt>
                <c:pt idx="3548" formatCode="0.00">
                  <c:v>-0.18727856153052178</c:v>
                </c:pt>
                <c:pt idx="3549" formatCode="0.00">
                  <c:v>-0.18727856153052178</c:v>
                </c:pt>
                <c:pt idx="3550" formatCode="0.00">
                  <c:v>-0.18727856153052178</c:v>
                </c:pt>
                <c:pt idx="3551" formatCode="0.00">
                  <c:v>-0.18727856153052178</c:v>
                </c:pt>
                <c:pt idx="3552" formatCode="0.00">
                  <c:v>-0.18727856153052178</c:v>
                </c:pt>
                <c:pt idx="3553" formatCode="0.00">
                  <c:v>-0.18727856153052178</c:v>
                </c:pt>
                <c:pt idx="3554" formatCode="0.00">
                  <c:v>-0.18727856153052178</c:v>
                </c:pt>
                <c:pt idx="3555" formatCode="0.00">
                  <c:v>-0.18727856153052178</c:v>
                </c:pt>
                <c:pt idx="3556" formatCode="0.00">
                  <c:v>-0.18727856153052178</c:v>
                </c:pt>
                <c:pt idx="3557" formatCode="0.00">
                  <c:v>-0.18727856153052178</c:v>
                </c:pt>
                <c:pt idx="3558" formatCode="0.00">
                  <c:v>-0.18727856153052178</c:v>
                </c:pt>
                <c:pt idx="3559" formatCode="0.00">
                  <c:v>-0.18727856153052178</c:v>
                </c:pt>
                <c:pt idx="3560" formatCode="0.00">
                  <c:v>-0.18727856153052178</c:v>
                </c:pt>
                <c:pt idx="3561" formatCode="0.00">
                  <c:v>-0.18727856153052178</c:v>
                </c:pt>
                <c:pt idx="3562" formatCode="0.00">
                  <c:v>-0.18727856153052178</c:v>
                </c:pt>
                <c:pt idx="3563" formatCode="0.00">
                  <c:v>-0.18727856153052178</c:v>
                </c:pt>
                <c:pt idx="3564" formatCode="0.00">
                  <c:v>-0.18727856153052178</c:v>
                </c:pt>
                <c:pt idx="3565" formatCode="0.00">
                  <c:v>-0.18727856153052178</c:v>
                </c:pt>
                <c:pt idx="3566" formatCode="0.00">
                  <c:v>-0.18727856153052178</c:v>
                </c:pt>
                <c:pt idx="3567" formatCode="0.00">
                  <c:v>-0.18727856153052178</c:v>
                </c:pt>
                <c:pt idx="3568" formatCode="0.00">
                  <c:v>-0.18727856153052178</c:v>
                </c:pt>
                <c:pt idx="3569" formatCode="0.00">
                  <c:v>-0.18727856153052178</c:v>
                </c:pt>
                <c:pt idx="3570" formatCode="0.00">
                  <c:v>-0.18727856153052178</c:v>
                </c:pt>
                <c:pt idx="3571" formatCode="0.00">
                  <c:v>-0.18727856153052178</c:v>
                </c:pt>
                <c:pt idx="3572" formatCode="0.00">
                  <c:v>-0.18727856153052178</c:v>
                </c:pt>
                <c:pt idx="3573" formatCode="0.00">
                  <c:v>-0.18727856153052178</c:v>
                </c:pt>
                <c:pt idx="3574" formatCode="0.00">
                  <c:v>-0.18727856153052178</c:v>
                </c:pt>
                <c:pt idx="3575" formatCode="0.00">
                  <c:v>-0.18727856153052178</c:v>
                </c:pt>
                <c:pt idx="3576" formatCode="0.00">
                  <c:v>-0.18727856153052178</c:v>
                </c:pt>
                <c:pt idx="3577" formatCode="0.00">
                  <c:v>-0.18727856153052178</c:v>
                </c:pt>
                <c:pt idx="3578" formatCode="0.00">
                  <c:v>-0.18727856153052178</c:v>
                </c:pt>
                <c:pt idx="3579" formatCode="0.00">
                  <c:v>-0.18727856153052178</c:v>
                </c:pt>
                <c:pt idx="3580" formatCode="0.00">
                  <c:v>-0.18727856153052178</c:v>
                </c:pt>
                <c:pt idx="3581" formatCode="0.00">
                  <c:v>-0.18727856153052178</c:v>
                </c:pt>
                <c:pt idx="3582" formatCode="0.00">
                  <c:v>-0.18727856153052178</c:v>
                </c:pt>
                <c:pt idx="3583" formatCode="0.00">
                  <c:v>-0.18727856153052178</c:v>
                </c:pt>
                <c:pt idx="3584" formatCode="0.00">
                  <c:v>-0.18727856153052178</c:v>
                </c:pt>
                <c:pt idx="3585" formatCode="0.00">
                  <c:v>-0.18727856153052178</c:v>
                </c:pt>
                <c:pt idx="3586" formatCode="0.00">
                  <c:v>-0.18727856153052178</c:v>
                </c:pt>
                <c:pt idx="3587" formatCode="0.00">
                  <c:v>-0.18727856153052178</c:v>
                </c:pt>
                <c:pt idx="3588" formatCode="0.00">
                  <c:v>-0.18727856153052178</c:v>
                </c:pt>
                <c:pt idx="3589" formatCode="0.00">
                  <c:v>-0.18727856153052178</c:v>
                </c:pt>
                <c:pt idx="3590" formatCode="0.00">
                  <c:v>-0.18727856153052178</c:v>
                </c:pt>
                <c:pt idx="3591" formatCode="0.00">
                  <c:v>-0.18727856153052178</c:v>
                </c:pt>
                <c:pt idx="3592" formatCode="0.00">
                  <c:v>-0.18727856153052178</c:v>
                </c:pt>
                <c:pt idx="3593" formatCode="0.00">
                  <c:v>-0.18727856153052178</c:v>
                </c:pt>
                <c:pt idx="3594" formatCode="0.00">
                  <c:v>-0.18727856153052178</c:v>
                </c:pt>
                <c:pt idx="3595" formatCode="0.00">
                  <c:v>-0.18727856153052178</c:v>
                </c:pt>
                <c:pt idx="3596" formatCode="0.00">
                  <c:v>-0.18727856153052178</c:v>
                </c:pt>
                <c:pt idx="3597" formatCode="0.00">
                  <c:v>-0.18727856153052178</c:v>
                </c:pt>
                <c:pt idx="3598" formatCode="0.00">
                  <c:v>-0.18727856153052178</c:v>
                </c:pt>
                <c:pt idx="3599" formatCode="0.00">
                  <c:v>-0.18727856153052178</c:v>
                </c:pt>
                <c:pt idx="3600" formatCode="0.00">
                  <c:v>-0.18727856153052178</c:v>
                </c:pt>
                <c:pt idx="3601" formatCode="0.00">
                  <c:v>-0.18727856153052178</c:v>
                </c:pt>
                <c:pt idx="3602" formatCode="0.00">
                  <c:v>-0.18727856153052178</c:v>
                </c:pt>
                <c:pt idx="3603" formatCode="0.00">
                  <c:v>-0.18727856153052178</c:v>
                </c:pt>
                <c:pt idx="3604" formatCode="0.00">
                  <c:v>-0.18727856153052178</c:v>
                </c:pt>
                <c:pt idx="3605" formatCode="0.00">
                  <c:v>-0.18727856153052178</c:v>
                </c:pt>
                <c:pt idx="3606" formatCode="0.00">
                  <c:v>-0.18727856153052178</c:v>
                </c:pt>
                <c:pt idx="3607" formatCode="0.00">
                  <c:v>-0.18727856153052178</c:v>
                </c:pt>
                <c:pt idx="3608" formatCode="0.00">
                  <c:v>-0.18727856153052178</c:v>
                </c:pt>
                <c:pt idx="3609" formatCode="0.00">
                  <c:v>-0.18727856153052178</c:v>
                </c:pt>
                <c:pt idx="3610" formatCode="0.00">
                  <c:v>-0.18727856153052178</c:v>
                </c:pt>
                <c:pt idx="3611" formatCode="0.00">
                  <c:v>-0.18727856153052178</c:v>
                </c:pt>
                <c:pt idx="3612" formatCode="0.00">
                  <c:v>-0.18727856153052178</c:v>
                </c:pt>
                <c:pt idx="3613" formatCode="0.00">
                  <c:v>-0.18727856153052178</c:v>
                </c:pt>
                <c:pt idx="3614" formatCode="0.00">
                  <c:v>-0.18727856153052178</c:v>
                </c:pt>
                <c:pt idx="3615" formatCode="0.00">
                  <c:v>-0.18727856153052178</c:v>
                </c:pt>
                <c:pt idx="3616" formatCode="0.00">
                  <c:v>-0.18727856153052178</c:v>
                </c:pt>
                <c:pt idx="3617" formatCode="0.00">
                  <c:v>-0.18727856153052178</c:v>
                </c:pt>
                <c:pt idx="3618" formatCode="0.00">
                  <c:v>-0.18727856153052178</c:v>
                </c:pt>
                <c:pt idx="3619" formatCode="0.00">
                  <c:v>-0.18727856153052178</c:v>
                </c:pt>
                <c:pt idx="3620" formatCode="0.00">
                  <c:v>-0.18727856153052178</c:v>
                </c:pt>
                <c:pt idx="3621" formatCode="0.00">
                  <c:v>-0.18727856153052178</c:v>
                </c:pt>
                <c:pt idx="3622" formatCode="0.00">
                  <c:v>-0.18727856153052178</c:v>
                </c:pt>
                <c:pt idx="3623" formatCode="0.00">
                  <c:v>-0.18727856153052178</c:v>
                </c:pt>
                <c:pt idx="3624" formatCode="0.00">
                  <c:v>-0.18727856153052178</c:v>
                </c:pt>
                <c:pt idx="3625" formatCode="0.00">
                  <c:v>-0.18727856153052178</c:v>
                </c:pt>
                <c:pt idx="3626" formatCode="0.00">
                  <c:v>-0.18727856153052178</c:v>
                </c:pt>
                <c:pt idx="3627" formatCode="0.00">
                  <c:v>-0.18727856153052178</c:v>
                </c:pt>
                <c:pt idx="3628" formatCode="0.00">
                  <c:v>-0.18727856153052178</c:v>
                </c:pt>
                <c:pt idx="3629" formatCode="0.00">
                  <c:v>-0.18727856153052178</c:v>
                </c:pt>
                <c:pt idx="3630" formatCode="0.00">
                  <c:v>-0.18727856153052178</c:v>
                </c:pt>
                <c:pt idx="3631" formatCode="0.00">
                  <c:v>-0.18727856153052178</c:v>
                </c:pt>
                <c:pt idx="3632" formatCode="0.00">
                  <c:v>-0.18727856153052178</c:v>
                </c:pt>
                <c:pt idx="3633" formatCode="0.00">
                  <c:v>-0.18727856153052178</c:v>
                </c:pt>
                <c:pt idx="3634" formatCode="0.00">
                  <c:v>-0.18727856153052178</c:v>
                </c:pt>
                <c:pt idx="3635" formatCode="0.00">
                  <c:v>-0.18727856153052178</c:v>
                </c:pt>
                <c:pt idx="3636" formatCode="0.00">
                  <c:v>-0.18727856153052178</c:v>
                </c:pt>
                <c:pt idx="3637" formatCode="0.00">
                  <c:v>-0.18727856153052178</c:v>
                </c:pt>
                <c:pt idx="3638" formatCode="0.00">
                  <c:v>-0.18727856153052178</c:v>
                </c:pt>
                <c:pt idx="3639" formatCode="0.00">
                  <c:v>-0.18727856153052178</c:v>
                </c:pt>
                <c:pt idx="3640" formatCode="0.00">
                  <c:v>-0.18727856153052178</c:v>
                </c:pt>
                <c:pt idx="3641" formatCode="0.00">
                  <c:v>-0.18727856153052178</c:v>
                </c:pt>
                <c:pt idx="3642" formatCode="0.00">
                  <c:v>-0.18727856153052178</c:v>
                </c:pt>
                <c:pt idx="3643" formatCode="0.00">
                  <c:v>-0.18727856153052178</c:v>
                </c:pt>
                <c:pt idx="3644" formatCode="0.00">
                  <c:v>-0.18727856153052178</c:v>
                </c:pt>
                <c:pt idx="3645" formatCode="0.00">
                  <c:v>-0.18727856153052178</c:v>
                </c:pt>
                <c:pt idx="3646" formatCode="0.00">
                  <c:v>-0.18727856153052178</c:v>
                </c:pt>
                <c:pt idx="3647" formatCode="0.00">
                  <c:v>-0.18727856153052178</c:v>
                </c:pt>
                <c:pt idx="3648" formatCode="0.00">
                  <c:v>-0.18727856153052178</c:v>
                </c:pt>
                <c:pt idx="3649" formatCode="0.00">
                  <c:v>-0.18727856153052178</c:v>
                </c:pt>
                <c:pt idx="3650" formatCode="0.00">
                  <c:v>-0.18727856153052178</c:v>
                </c:pt>
                <c:pt idx="3651" formatCode="0.00">
                  <c:v>-0.18727856153052178</c:v>
                </c:pt>
                <c:pt idx="3652" formatCode="0.00">
                  <c:v>-0.18727856153052178</c:v>
                </c:pt>
                <c:pt idx="3653" formatCode="0.00">
                  <c:v>-0.18727856153052178</c:v>
                </c:pt>
                <c:pt idx="3654" formatCode="0.00">
                  <c:v>-0.18727856153052178</c:v>
                </c:pt>
                <c:pt idx="3655" formatCode="0.00">
                  <c:v>-0.18727856153052178</c:v>
                </c:pt>
                <c:pt idx="3656" formatCode="0.00">
                  <c:v>-0.18727856153052178</c:v>
                </c:pt>
                <c:pt idx="3657" formatCode="0.00">
                  <c:v>-0.18727856153052178</c:v>
                </c:pt>
                <c:pt idx="3658" formatCode="0.00">
                  <c:v>-0.18727856153052178</c:v>
                </c:pt>
                <c:pt idx="3659" formatCode="0.00">
                  <c:v>-0.18727856153052178</c:v>
                </c:pt>
                <c:pt idx="3660" formatCode="0.00">
                  <c:v>-0.18727856153052178</c:v>
                </c:pt>
                <c:pt idx="3661" formatCode="0.00">
                  <c:v>-0.18727856153052178</c:v>
                </c:pt>
                <c:pt idx="3662" formatCode="0.00">
                  <c:v>-0.18727856153052178</c:v>
                </c:pt>
                <c:pt idx="3663" formatCode="0.00">
                  <c:v>-0.18727856153052178</c:v>
                </c:pt>
                <c:pt idx="3664" formatCode="0.00">
                  <c:v>-0.18727856153052178</c:v>
                </c:pt>
                <c:pt idx="3665" formatCode="0.00">
                  <c:v>-0.18727856153052178</c:v>
                </c:pt>
                <c:pt idx="3666" formatCode="0.00">
                  <c:v>-0.18727856153052178</c:v>
                </c:pt>
                <c:pt idx="3667" formatCode="0.00">
                  <c:v>-0.18727856153052178</c:v>
                </c:pt>
                <c:pt idx="3668" formatCode="0.00">
                  <c:v>-0.18727856153052178</c:v>
                </c:pt>
                <c:pt idx="3669" formatCode="0.00">
                  <c:v>-0.18727856153052178</c:v>
                </c:pt>
                <c:pt idx="3670" formatCode="0.00">
                  <c:v>-0.18727856153052178</c:v>
                </c:pt>
                <c:pt idx="3671" formatCode="0.00">
                  <c:v>-0.18727856153052178</c:v>
                </c:pt>
                <c:pt idx="3672" formatCode="0.00">
                  <c:v>-0.18727856153052178</c:v>
                </c:pt>
                <c:pt idx="3673" formatCode="0.00">
                  <c:v>-0.18727856153052178</c:v>
                </c:pt>
                <c:pt idx="3674" formatCode="0.00">
                  <c:v>-0.18727856153052178</c:v>
                </c:pt>
                <c:pt idx="3675" formatCode="0.00">
                  <c:v>-0.18727856153052178</c:v>
                </c:pt>
                <c:pt idx="3676" formatCode="0.00">
                  <c:v>-0.18727856153052178</c:v>
                </c:pt>
                <c:pt idx="3677" formatCode="0.00">
                  <c:v>-0.18727856153052178</c:v>
                </c:pt>
                <c:pt idx="3678" formatCode="0.00">
                  <c:v>-0.18727856153052178</c:v>
                </c:pt>
                <c:pt idx="3679" formatCode="0.00">
                  <c:v>-0.18727856153052178</c:v>
                </c:pt>
                <c:pt idx="3680" formatCode="0.00">
                  <c:v>-0.18727856153052178</c:v>
                </c:pt>
                <c:pt idx="3681" formatCode="0.00">
                  <c:v>-0.18727856153052178</c:v>
                </c:pt>
                <c:pt idx="3682" formatCode="0.00">
                  <c:v>-0.18727856153052178</c:v>
                </c:pt>
                <c:pt idx="3683" formatCode="0.00">
                  <c:v>-0.18727856153052178</c:v>
                </c:pt>
                <c:pt idx="3684" formatCode="0.00">
                  <c:v>-0.18727856153052178</c:v>
                </c:pt>
                <c:pt idx="3685" formatCode="0.00">
                  <c:v>-0.18727856153052178</c:v>
                </c:pt>
                <c:pt idx="3686" formatCode="0.00">
                  <c:v>-0.18727856153052178</c:v>
                </c:pt>
                <c:pt idx="3687" formatCode="0.00">
                  <c:v>-0.18727856153052178</c:v>
                </c:pt>
                <c:pt idx="3688" formatCode="0.00">
                  <c:v>-0.18727856153052178</c:v>
                </c:pt>
                <c:pt idx="3689" formatCode="0.00">
                  <c:v>-0.18727856153052178</c:v>
                </c:pt>
                <c:pt idx="3690" formatCode="0.00">
                  <c:v>-0.18727856153052178</c:v>
                </c:pt>
                <c:pt idx="3691" formatCode="0.00">
                  <c:v>-0.18727856153052178</c:v>
                </c:pt>
                <c:pt idx="3692" formatCode="0.00">
                  <c:v>-0.18727856153052178</c:v>
                </c:pt>
                <c:pt idx="3693" formatCode="0.00">
                  <c:v>-0.18727856153052178</c:v>
                </c:pt>
                <c:pt idx="3694" formatCode="0.00">
                  <c:v>-0.18727856153052178</c:v>
                </c:pt>
                <c:pt idx="3695" formatCode="0.00">
                  <c:v>-0.18727856153052178</c:v>
                </c:pt>
                <c:pt idx="3696" formatCode="0.00">
                  <c:v>-0.18727856153052178</c:v>
                </c:pt>
                <c:pt idx="3697" formatCode="0.00">
                  <c:v>-0.18727856153052178</c:v>
                </c:pt>
                <c:pt idx="3698" formatCode="0.00">
                  <c:v>-0.18727856153052178</c:v>
                </c:pt>
                <c:pt idx="3699" formatCode="0.00">
                  <c:v>-0.18727856153052178</c:v>
                </c:pt>
                <c:pt idx="3700" formatCode="0.00">
                  <c:v>-0.18727856153052178</c:v>
                </c:pt>
                <c:pt idx="3701" formatCode="0.00">
                  <c:v>-0.18727856153052178</c:v>
                </c:pt>
                <c:pt idx="3702" formatCode="0.00">
                  <c:v>-0.18727856153052178</c:v>
                </c:pt>
                <c:pt idx="3703" formatCode="0.00">
                  <c:v>-0.18727856153052178</c:v>
                </c:pt>
                <c:pt idx="3704" formatCode="0.00">
                  <c:v>-0.18727856153052178</c:v>
                </c:pt>
                <c:pt idx="3705" formatCode="0.00">
                  <c:v>-0.18727856153052178</c:v>
                </c:pt>
                <c:pt idx="3706" formatCode="0.00">
                  <c:v>-0.18727856153052178</c:v>
                </c:pt>
                <c:pt idx="3707" formatCode="0.00">
                  <c:v>-0.18727856153052178</c:v>
                </c:pt>
                <c:pt idx="3708" formatCode="0.00">
                  <c:v>-0.18727856153052178</c:v>
                </c:pt>
                <c:pt idx="3709" formatCode="0.00">
                  <c:v>-0.18727856153052178</c:v>
                </c:pt>
                <c:pt idx="3710" formatCode="0.00">
                  <c:v>-0.18727856153052178</c:v>
                </c:pt>
                <c:pt idx="3711" formatCode="0.00">
                  <c:v>-0.18727856153052178</c:v>
                </c:pt>
                <c:pt idx="3712" formatCode="0.00">
                  <c:v>-0.18727856153052178</c:v>
                </c:pt>
                <c:pt idx="3713" formatCode="0.00">
                  <c:v>-0.18727856153052178</c:v>
                </c:pt>
                <c:pt idx="3714" formatCode="0.00">
                  <c:v>-0.18727856153052178</c:v>
                </c:pt>
                <c:pt idx="3715" formatCode="0.00">
                  <c:v>-0.18727856153052178</c:v>
                </c:pt>
                <c:pt idx="3716" formatCode="0.00">
                  <c:v>-0.18727856153052178</c:v>
                </c:pt>
                <c:pt idx="3717" formatCode="0.00">
                  <c:v>-0.18727856153052178</c:v>
                </c:pt>
                <c:pt idx="3718" formatCode="0.00">
                  <c:v>-0.18727856153052178</c:v>
                </c:pt>
                <c:pt idx="3719" formatCode="0.00">
                  <c:v>-0.18727856153052178</c:v>
                </c:pt>
                <c:pt idx="3720" formatCode="0.00">
                  <c:v>-0.18727856153052178</c:v>
                </c:pt>
                <c:pt idx="3721" formatCode="0.00">
                  <c:v>-0.18727856153052178</c:v>
                </c:pt>
                <c:pt idx="3722" formatCode="0.00">
                  <c:v>-0.18727856153052178</c:v>
                </c:pt>
                <c:pt idx="3723" formatCode="0.00">
                  <c:v>-0.18727856153052178</c:v>
                </c:pt>
                <c:pt idx="3724" formatCode="0.00">
                  <c:v>-0.18727856153052178</c:v>
                </c:pt>
                <c:pt idx="3725" formatCode="0.00">
                  <c:v>-0.18727856153052178</c:v>
                </c:pt>
                <c:pt idx="3726" formatCode="0.00">
                  <c:v>-0.18727856153052178</c:v>
                </c:pt>
                <c:pt idx="3727" formatCode="0.00">
                  <c:v>-0.18727856153052178</c:v>
                </c:pt>
                <c:pt idx="3728" formatCode="0.00">
                  <c:v>-0.18727856153052178</c:v>
                </c:pt>
                <c:pt idx="3729" formatCode="0.00">
                  <c:v>-0.18727856153052178</c:v>
                </c:pt>
                <c:pt idx="3730" formatCode="0.00">
                  <c:v>-0.18727856153052178</c:v>
                </c:pt>
                <c:pt idx="3731" formatCode="0.00">
                  <c:v>-0.18727856153052178</c:v>
                </c:pt>
                <c:pt idx="3732" formatCode="0.00">
                  <c:v>-0.18727856153052178</c:v>
                </c:pt>
                <c:pt idx="3733" formatCode="0.00">
                  <c:v>-0.18727856153052178</c:v>
                </c:pt>
                <c:pt idx="3734" formatCode="0.00">
                  <c:v>-0.18727856153052178</c:v>
                </c:pt>
                <c:pt idx="3735" formatCode="0.00">
                  <c:v>-0.18727856153052178</c:v>
                </c:pt>
                <c:pt idx="3736" formatCode="0.00">
                  <c:v>-0.18727856153052178</c:v>
                </c:pt>
                <c:pt idx="3737" formatCode="0.00">
                  <c:v>-0.18727856153052178</c:v>
                </c:pt>
                <c:pt idx="3738" formatCode="0.00">
                  <c:v>-0.18727856153052178</c:v>
                </c:pt>
                <c:pt idx="3739" formatCode="0.00">
                  <c:v>-0.18727856153052178</c:v>
                </c:pt>
                <c:pt idx="3740" formatCode="0.00">
                  <c:v>-0.18727856153052178</c:v>
                </c:pt>
                <c:pt idx="3741" formatCode="0.00">
                  <c:v>-0.18727856153052178</c:v>
                </c:pt>
                <c:pt idx="3742" formatCode="0.00">
                  <c:v>-0.18727856153052178</c:v>
                </c:pt>
                <c:pt idx="3743" formatCode="0.00">
                  <c:v>-0.18727856153052178</c:v>
                </c:pt>
                <c:pt idx="3744" formatCode="0.00">
                  <c:v>-0.18727856153052178</c:v>
                </c:pt>
                <c:pt idx="3745" formatCode="0.00">
                  <c:v>-0.18727856153052178</c:v>
                </c:pt>
                <c:pt idx="3746" formatCode="0.00">
                  <c:v>-0.18727856153052178</c:v>
                </c:pt>
                <c:pt idx="3747" formatCode="0.00">
                  <c:v>-0.18727856153052178</c:v>
                </c:pt>
                <c:pt idx="3748" formatCode="0.00">
                  <c:v>-0.18727856153052178</c:v>
                </c:pt>
                <c:pt idx="3749" formatCode="0.00">
                  <c:v>-0.18727856153052178</c:v>
                </c:pt>
                <c:pt idx="3750" formatCode="0.00">
                  <c:v>-0.18727856153052178</c:v>
                </c:pt>
                <c:pt idx="3751" formatCode="0.00">
                  <c:v>-0.18727856153052178</c:v>
                </c:pt>
                <c:pt idx="3752" formatCode="0.00">
                  <c:v>-0.18727856153052178</c:v>
                </c:pt>
                <c:pt idx="3753" formatCode="0.00">
                  <c:v>-0.18727856153052178</c:v>
                </c:pt>
                <c:pt idx="3754" formatCode="0.00">
                  <c:v>-0.18727856153052178</c:v>
                </c:pt>
                <c:pt idx="3755" formatCode="0.00">
                  <c:v>-0.18727856153052178</c:v>
                </c:pt>
                <c:pt idx="3756" formatCode="0.00">
                  <c:v>-0.18727856153052178</c:v>
                </c:pt>
                <c:pt idx="3757" formatCode="0.00">
                  <c:v>-0.18727856153052178</c:v>
                </c:pt>
                <c:pt idx="3758" formatCode="0.00">
                  <c:v>-0.18727856153052178</c:v>
                </c:pt>
                <c:pt idx="3759" formatCode="0.00">
                  <c:v>-0.18727856153052178</c:v>
                </c:pt>
                <c:pt idx="3760" formatCode="0.00">
                  <c:v>-0.18727856153052178</c:v>
                </c:pt>
                <c:pt idx="3761" formatCode="0.00">
                  <c:v>-0.18727856153052178</c:v>
                </c:pt>
                <c:pt idx="3762" formatCode="0.00">
                  <c:v>-0.18727856153052178</c:v>
                </c:pt>
                <c:pt idx="3763" formatCode="0.00">
                  <c:v>-0.18727856153052178</c:v>
                </c:pt>
                <c:pt idx="3764" formatCode="0.00">
                  <c:v>-0.18727856153052178</c:v>
                </c:pt>
                <c:pt idx="3765" formatCode="0.00">
                  <c:v>-0.18727856153052178</c:v>
                </c:pt>
                <c:pt idx="3766" formatCode="0.00">
                  <c:v>-0.18727856153052178</c:v>
                </c:pt>
                <c:pt idx="3767" formatCode="0.00">
                  <c:v>-0.18727856153052178</c:v>
                </c:pt>
                <c:pt idx="3768" formatCode="0.00">
                  <c:v>-0.18727856153052178</c:v>
                </c:pt>
                <c:pt idx="3769" formatCode="0.00">
                  <c:v>-0.18727856153052178</c:v>
                </c:pt>
                <c:pt idx="3770" formatCode="0.00">
                  <c:v>-0.18727856153052178</c:v>
                </c:pt>
                <c:pt idx="3771" formatCode="0.00">
                  <c:v>-0.18727856153052178</c:v>
                </c:pt>
                <c:pt idx="3772" formatCode="0.00">
                  <c:v>-0.18727856153052178</c:v>
                </c:pt>
                <c:pt idx="3773" formatCode="0.00">
                  <c:v>-0.18727856153052178</c:v>
                </c:pt>
                <c:pt idx="3774" formatCode="0.00">
                  <c:v>-0.18727856153052178</c:v>
                </c:pt>
                <c:pt idx="3775" formatCode="0.00">
                  <c:v>-0.18727856153052178</c:v>
                </c:pt>
                <c:pt idx="3776" formatCode="0.00">
                  <c:v>-0.18727856153052178</c:v>
                </c:pt>
                <c:pt idx="3777" formatCode="0.00">
                  <c:v>-0.18727856153052178</c:v>
                </c:pt>
                <c:pt idx="3778" formatCode="0.00">
                  <c:v>-0.18727856153052178</c:v>
                </c:pt>
                <c:pt idx="3779" formatCode="0.00">
                  <c:v>-0.18727856153052178</c:v>
                </c:pt>
                <c:pt idx="3780" formatCode="0.00">
                  <c:v>-0.18727856153052178</c:v>
                </c:pt>
                <c:pt idx="3781" formatCode="0.00">
                  <c:v>-0.18727856153052178</c:v>
                </c:pt>
                <c:pt idx="3782" formatCode="0.00">
                  <c:v>-0.18727856153052178</c:v>
                </c:pt>
                <c:pt idx="3783" formatCode="0.00">
                  <c:v>-0.18727856153052178</c:v>
                </c:pt>
                <c:pt idx="3784" formatCode="0.00">
                  <c:v>-0.18727856153052178</c:v>
                </c:pt>
                <c:pt idx="3785" formatCode="0.00">
                  <c:v>-0.18727856153052178</c:v>
                </c:pt>
                <c:pt idx="3786" formatCode="0.00">
                  <c:v>-0.18727856153052178</c:v>
                </c:pt>
                <c:pt idx="3787" formatCode="0.00">
                  <c:v>-0.18727856153052178</c:v>
                </c:pt>
                <c:pt idx="3788" formatCode="0.00">
                  <c:v>-0.18727856153052178</c:v>
                </c:pt>
                <c:pt idx="3789" formatCode="0.00">
                  <c:v>-0.18727856153052178</c:v>
                </c:pt>
                <c:pt idx="3790" formatCode="0.00">
                  <c:v>-0.18727856153052178</c:v>
                </c:pt>
                <c:pt idx="3791" formatCode="0.00">
                  <c:v>-0.18727856153052178</c:v>
                </c:pt>
                <c:pt idx="3792" formatCode="0.00">
                  <c:v>-0.18727856153052178</c:v>
                </c:pt>
                <c:pt idx="3793" formatCode="0.00">
                  <c:v>-0.18727856153052178</c:v>
                </c:pt>
                <c:pt idx="3794" formatCode="0.00">
                  <c:v>-0.18727856153052178</c:v>
                </c:pt>
                <c:pt idx="3795" formatCode="0.00">
                  <c:v>-0.18727856153052178</c:v>
                </c:pt>
                <c:pt idx="3796" formatCode="0.00">
                  <c:v>-0.18727856153052178</c:v>
                </c:pt>
                <c:pt idx="3797" formatCode="0.00">
                  <c:v>-0.18727856153052178</c:v>
                </c:pt>
                <c:pt idx="3798" formatCode="0.00">
                  <c:v>-0.18727856153052178</c:v>
                </c:pt>
                <c:pt idx="3799" formatCode="0.00">
                  <c:v>-0.18727856153052178</c:v>
                </c:pt>
                <c:pt idx="3800" formatCode="0.00">
                  <c:v>-0.18727856153052178</c:v>
                </c:pt>
                <c:pt idx="3801" formatCode="0.00">
                  <c:v>-0.18727856153052178</c:v>
                </c:pt>
                <c:pt idx="3802" formatCode="0.00">
                  <c:v>-0.18727856153052178</c:v>
                </c:pt>
                <c:pt idx="3803" formatCode="0.00">
                  <c:v>-0.18727856153052178</c:v>
                </c:pt>
                <c:pt idx="3804" formatCode="0.00">
                  <c:v>-0.18727856153052178</c:v>
                </c:pt>
                <c:pt idx="3805" formatCode="0.00">
                  <c:v>-0.18727856153052178</c:v>
                </c:pt>
                <c:pt idx="3806" formatCode="0.00">
                  <c:v>-0.18727856153052178</c:v>
                </c:pt>
                <c:pt idx="3807" formatCode="0.00">
                  <c:v>-0.18727856153052178</c:v>
                </c:pt>
                <c:pt idx="3808" formatCode="0.00">
                  <c:v>-0.18727856153052178</c:v>
                </c:pt>
                <c:pt idx="3809" formatCode="0.00">
                  <c:v>-0.18727856153052178</c:v>
                </c:pt>
                <c:pt idx="3810" formatCode="0.00">
                  <c:v>-0.18727856153052178</c:v>
                </c:pt>
                <c:pt idx="3811" formatCode="0.00">
                  <c:v>-0.18727856153052178</c:v>
                </c:pt>
                <c:pt idx="3812" formatCode="0.00">
                  <c:v>-0.18727856153052178</c:v>
                </c:pt>
                <c:pt idx="3813" formatCode="0.00">
                  <c:v>-0.18727856153052178</c:v>
                </c:pt>
                <c:pt idx="3814" formatCode="0.00">
                  <c:v>-0.18727856153052178</c:v>
                </c:pt>
                <c:pt idx="3815" formatCode="0.00">
                  <c:v>-0.18727856153052178</c:v>
                </c:pt>
                <c:pt idx="3816" formatCode="0.00">
                  <c:v>-0.18727856153052178</c:v>
                </c:pt>
                <c:pt idx="3817" formatCode="0.00">
                  <c:v>-0.18727856153052178</c:v>
                </c:pt>
                <c:pt idx="3818" formatCode="0.00">
                  <c:v>-0.18727856153052178</c:v>
                </c:pt>
                <c:pt idx="3819" formatCode="0.00">
                  <c:v>-0.18727856153052178</c:v>
                </c:pt>
                <c:pt idx="3820" formatCode="0.00">
                  <c:v>-0.18727856153052178</c:v>
                </c:pt>
                <c:pt idx="3821" formatCode="0.00">
                  <c:v>-0.18727856153052178</c:v>
                </c:pt>
                <c:pt idx="3822" formatCode="0.00">
                  <c:v>-0.18727856153052178</c:v>
                </c:pt>
                <c:pt idx="3823" formatCode="0.00">
                  <c:v>-0.18727856153052178</c:v>
                </c:pt>
                <c:pt idx="3824" formatCode="0.00">
                  <c:v>-0.18727856153052178</c:v>
                </c:pt>
                <c:pt idx="3825" formatCode="0.00">
                  <c:v>-0.18727856153052178</c:v>
                </c:pt>
                <c:pt idx="3826" formatCode="0.00">
                  <c:v>-0.18727856153052178</c:v>
                </c:pt>
                <c:pt idx="3827" formatCode="0.00">
                  <c:v>-0.18727856153052178</c:v>
                </c:pt>
                <c:pt idx="3828" formatCode="0.00">
                  <c:v>-0.18727856153052178</c:v>
                </c:pt>
                <c:pt idx="3829" formatCode="0.00">
                  <c:v>-0.18727856153052178</c:v>
                </c:pt>
                <c:pt idx="3830" formatCode="0.00">
                  <c:v>-0.18727856153052178</c:v>
                </c:pt>
                <c:pt idx="3831" formatCode="0.00">
                  <c:v>-0.18727856153052178</c:v>
                </c:pt>
                <c:pt idx="3832" formatCode="0.00">
                  <c:v>-0.18727856153052178</c:v>
                </c:pt>
                <c:pt idx="3833" formatCode="0.00">
                  <c:v>-0.18727856153052178</c:v>
                </c:pt>
                <c:pt idx="3834" formatCode="0.00">
                  <c:v>-0.18727856153052178</c:v>
                </c:pt>
                <c:pt idx="3835" formatCode="0.00">
                  <c:v>-0.18727856153052178</c:v>
                </c:pt>
                <c:pt idx="3836" formatCode="0.00">
                  <c:v>-0.18727856153052178</c:v>
                </c:pt>
                <c:pt idx="3837" formatCode="0.00">
                  <c:v>-0.18727856153052178</c:v>
                </c:pt>
                <c:pt idx="3838" formatCode="0.00">
                  <c:v>-0.18727856153052178</c:v>
                </c:pt>
                <c:pt idx="3839" formatCode="0.00">
                  <c:v>-0.18727856153052178</c:v>
                </c:pt>
                <c:pt idx="3840" formatCode="0.00">
                  <c:v>-0.18727856153052178</c:v>
                </c:pt>
                <c:pt idx="3841" formatCode="0.00">
                  <c:v>-0.18727856153052178</c:v>
                </c:pt>
                <c:pt idx="3842" formatCode="0.00">
                  <c:v>-0.18727856153052178</c:v>
                </c:pt>
                <c:pt idx="3843" formatCode="0.00">
                  <c:v>-0.18727856153052178</c:v>
                </c:pt>
                <c:pt idx="3844" formatCode="0.00">
                  <c:v>-0.18727856153052178</c:v>
                </c:pt>
                <c:pt idx="3845" formatCode="0.00">
                  <c:v>-0.18727856153052178</c:v>
                </c:pt>
                <c:pt idx="3846" formatCode="0.00">
                  <c:v>-0.18727856153052178</c:v>
                </c:pt>
                <c:pt idx="3847" formatCode="0.00">
                  <c:v>-0.18727856153052178</c:v>
                </c:pt>
                <c:pt idx="3848" formatCode="0.00">
                  <c:v>-0.18727856153052178</c:v>
                </c:pt>
                <c:pt idx="3849" formatCode="0.00">
                  <c:v>-0.18727856153052178</c:v>
                </c:pt>
                <c:pt idx="3850" formatCode="0.00">
                  <c:v>-0.18727856153052178</c:v>
                </c:pt>
                <c:pt idx="3851" formatCode="0.00">
                  <c:v>-0.18727856153052178</c:v>
                </c:pt>
                <c:pt idx="3852" formatCode="0.00">
                  <c:v>-0.18727856153052178</c:v>
                </c:pt>
                <c:pt idx="3853" formatCode="0.00">
                  <c:v>-0.18727856153052178</c:v>
                </c:pt>
                <c:pt idx="3854" formatCode="0.00">
                  <c:v>-0.18727856153052178</c:v>
                </c:pt>
                <c:pt idx="3855" formatCode="0.00">
                  <c:v>-0.18727856153052178</c:v>
                </c:pt>
                <c:pt idx="3856" formatCode="0.00">
                  <c:v>-0.18727856153052178</c:v>
                </c:pt>
                <c:pt idx="3857" formatCode="0.00">
                  <c:v>-0.18727856153052178</c:v>
                </c:pt>
                <c:pt idx="3858" formatCode="0.00">
                  <c:v>-0.18727856153052178</c:v>
                </c:pt>
                <c:pt idx="3859" formatCode="0.00">
                  <c:v>-0.18727856153052178</c:v>
                </c:pt>
                <c:pt idx="3860" formatCode="0.00">
                  <c:v>-0.18727856153052178</c:v>
                </c:pt>
                <c:pt idx="3861" formatCode="0.00">
                  <c:v>-0.18727856153052178</c:v>
                </c:pt>
                <c:pt idx="3862" formatCode="0.00">
                  <c:v>-0.18727856153052178</c:v>
                </c:pt>
                <c:pt idx="3863" formatCode="0.00">
                  <c:v>-0.18727856153052178</c:v>
                </c:pt>
                <c:pt idx="3864" formatCode="0.00">
                  <c:v>-0.18727856153052178</c:v>
                </c:pt>
                <c:pt idx="3865" formatCode="0.00">
                  <c:v>-0.18727856153052178</c:v>
                </c:pt>
                <c:pt idx="3866" formatCode="0.00">
                  <c:v>-0.18727856153052178</c:v>
                </c:pt>
                <c:pt idx="3867" formatCode="0.00">
                  <c:v>-0.18727856153052178</c:v>
                </c:pt>
                <c:pt idx="3868" formatCode="0.00">
                  <c:v>-0.18727856153052178</c:v>
                </c:pt>
                <c:pt idx="3869" formatCode="0.00">
                  <c:v>-0.18727856153052178</c:v>
                </c:pt>
                <c:pt idx="3870" formatCode="0.00">
                  <c:v>-0.18727856153052178</c:v>
                </c:pt>
                <c:pt idx="3871" formatCode="0.00">
                  <c:v>-0.18727856153052178</c:v>
                </c:pt>
                <c:pt idx="3872" formatCode="0.00">
                  <c:v>-0.18727856153052178</c:v>
                </c:pt>
                <c:pt idx="3873" formatCode="0.00">
                  <c:v>-0.18727856153052178</c:v>
                </c:pt>
                <c:pt idx="3874" formatCode="0.00">
                  <c:v>-0.18727856153052178</c:v>
                </c:pt>
                <c:pt idx="3875" formatCode="0.00">
                  <c:v>-0.18727856153052178</c:v>
                </c:pt>
                <c:pt idx="3876" formatCode="0.00">
                  <c:v>-0.18727856153052178</c:v>
                </c:pt>
                <c:pt idx="3877" formatCode="0.00">
                  <c:v>-0.18727856153052178</c:v>
                </c:pt>
                <c:pt idx="3878" formatCode="0.00">
                  <c:v>-0.18727856153052178</c:v>
                </c:pt>
                <c:pt idx="3879" formatCode="0.00">
                  <c:v>-0.18727856153052178</c:v>
                </c:pt>
                <c:pt idx="3880" formatCode="0.00">
                  <c:v>-0.18727856153052178</c:v>
                </c:pt>
                <c:pt idx="3881" formatCode="0.00">
                  <c:v>-0.18727856153052178</c:v>
                </c:pt>
                <c:pt idx="3882" formatCode="0.00">
                  <c:v>-0.18727856153052178</c:v>
                </c:pt>
                <c:pt idx="3883" formatCode="0.00">
                  <c:v>-0.18727856153052178</c:v>
                </c:pt>
                <c:pt idx="3884" formatCode="0.00">
                  <c:v>-0.18727856153052178</c:v>
                </c:pt>
                <c:pt idx="3885" formatCode="0.00">
                  <c:v>-0.18727856153052178</c:v>
                </c:pt>
                <c:pt idx="3886" formatCode="0.00">
                  <c:v>-0.18727856153052178</c:v>
                </c:pt>
                <c:pt idx="3887" formatCode="0.00">
                  <c:v>-0.18727856153052178</c:v>
                </c:pt>
                <c:pt idx="3888" formatCode="0.00">
                  <c:v>-0.18727856153052178</c:v>
                </c:pt>
                <c:pt idx="3889" formatCode="0.00">
                  <c:v>-0.18727856153052178</c:v>
                </c:pt>
                <c:pt idx="3890" formatCode="0.00">
                  <c:v>-0.18727856153052178</c:v>
                </c:pt>
                <c:pt idx="3891" formatCode="0.00">
                  <c:v>-0.18727856153052178</c:v>
                </c:pt>
                <c:pt idx="3892" formatCode="0.00">
                  <c:v>-0.18727856153052178</c:v>
                </c:pt>
                <c:pt idx="3893" formatCode="0.00">
                  <c:v>-0.18727856153052178</c:v>
                </c:pt>
                <c:pt idx="3894" formatCode="0.00">
                  <c:v>-0.18727856153052178</c:v>
                </c:pt>
                <c:pt idx="3895" formatCode="0.00">
                  <c:v>-0.18727856153052178</c:v>
                </c:pt>
                <c:pt idx="3896" formatCode="0.00">
                  <c:v>-0.18727856153052178</c:v>
                </c:pt>
                <c:pt idx="3897" formatCode="0.00">
                  <c:v>-0.18727856153052178</c:v>
                </c:pt>
                <c:pt idx="3898" formatCode="0.00">
                  <c:v>-0.18727856153052178</c:v>
                </c:pt>
                <c:pt idx="3899" formatCode="0.00">
                  <c:v>-0.18727856153052178</c:v>
                </c:pt>
                <c:pt idx="3900" formatCode="0.00">
                  <c:v>-0.18727856153052178</c:v>
                </c:pt>
                <c:pt idx="3901" formatCode="0.00">
                  <c:v>-0.18727856153052178</c:v>
                </c:pt>
                <c:pt idx="3902" formatCode="0.00">
                  <c:v>-0.18727856153052178</c:v>
                </c:pt>
                <c:pt idx="3903" formatCode="0.00">
                  <c:v>-0.18727856153052178</c:v>
                </c:pt>
                <c:pt idx="3904" formatCode="0.00">
                  <c:v>-0.18727856153052178</c:v>
                </c:pt>
                <c:pt idx="3905" formatCode="0.00">
                  <c:v>-0.18727856153052178</c:v>
                </c:pt>
                <c:pt idx="3906" formatCode="0.00">
                  <c:v>-0.18727856153052178</c:v>
                </c:pt>
                <c:pt idx="3907" formatCode="0.00">
                  <c:v>-0.18727856153052178</c:v>
                </c:pt>
                <c:pt idx="3908" formatCode="0.00">
                  <c:v>-0.18727856153052178</c:v>
                </c:pt>
                <c:pt idx="3909" formatCode="0.00">
                  <c:v>-0.18727856153052178</c:v>
                </c:pt>
                <c:pt idx="3910" formatCode="0.00">
                  <c:v>-0.18727856153052178</c:v>
                </c:pt>
                <c:pt idx="3911" formatCode="0.00">
                  <c:v>-0.18727856153052178</c:v>
                </c:pt>
                <c:pt idx="3912" formatCode="0.00">
                  <c:v>-0.18727856153052178</c:v>
                </c:pt>
                <c:pt idx="3913" formatCode="0.00">
                  <c:v>-0.18727856153052178</c:v>
                </c:pt>
                <c:pt idx="3914" formatCode="0.00">
                  <c:v>-0.18727856153052178</c:v>
                </c:pt>
                <c:pt idx="3915" formatCode="0.00">
                  <c:v>-0.18727856153052178</c:v>
                </c:pt>
                <c:pt idx="3916" formatCode="0.00">
                  <c:v>-0.18727856153052178</c:v>
                </c:pt>
                <c:pt idx="3917" formatCode="0.00">
                  <c:v>-0.18727856153052178</c:v>
                </c:pt>
                <c:pt idx="3918" formatCode="0.00">
                  <c:v>-0.18727856153052178</c:v>
                </c:pt>
                <c:pt idx="3919" formatCode="0.00">
                  <c:v>-0.18727856153052178</c:v>
                </c:pt>
                <c:pt idx="3920" formatCode="0.00">
                  <c:v>-0.18727856153052178</c:v>
                </c:pt>
                <c:pt idx="3921" formatCode="0.00">
                  <c:v>-0.18727856153052178</c:v>
                </c:pt>
                <c:pt idx="3922" formatCode="0.00">
                  <c:v>-0.18727856153052178</c:v>
                </c:pt>
                <c:pt idx="3923" formatCode="0.00">
                  <c:v>-0.18727856153052178</c:v>
                </c:pt>
                <c:pt idx="3924" formatCode="0.00">
                  <c:v>-0.18727856153052178</c:v>
                </c:pt>
                <c:pt idx="3925" formatCode="0.00">
                  <c:v>-0.18727856153052178</c:v>
                </c:pt>
                <c:pt idx="3926" formatCode="0.00">
                  <c:v>-0.18727856153052178</c:v>
                </c:pt>
                <c:pt idx="3927" formatCode="0.00">
                  <c:v>-0.18727856153052178</c:v>
                </c:pt>
                <c:pt idx="3928" formatCode="0.00">
                  <c:v>-0.18727856153052178</c:v>
                </c:pt>
                <c:pt idx="3929" formatCode="0.00">
                  <c:v>-0.18727856153052178</c:v>
                </c:pt>
                <c:pt idx="3930" formatCode="0.00">
                  <c:v>-0.18727856153052178</c:v>
                </c:pt>
                <c:pt idx="3931" formatCode="0.00">
                  <c:v>-0.18727856153052178</c:v>
                </c:pt>
                <c:pt idx="3932" formatCode="0.00">
                  <c:v>-0.18727856153052178</c:v>
                </c:pt>
                <c:pt idx="3933" formatCode="0.00">
                  <c:v>-0.18727856153052178</c:v>
                </c:pt>
                <c:pt idx="3934" formatCode="0.00">
                  <c:v>-0.18727856153052178</c:v>
                </c:pt>
                <c:pt idx="3935" formatCode="0.00">
                  <c:v>-0.18727856153052178</c:v>
                </c:pt>
                <c:pt idx="3936" formatCode="0.00">
                  <c:v>-0.18727856153052178</c:v>
                </c:pt>
                <c:pt idx="3937" formatCode="0.00">
                  <c:v>-0.18727856153052178</c:v>
                </c:pt>
                <c:pt idx="3938" formatCode="0.00">
                  <c:v>-0.18727856153052178</c:v>
                </c:pt>
                <c:pt idx="3939" formatCode="0.00">
                  <c:v>-0.18727856153052178</c:v>
                </c:pt>
                <c:pt idx="3940" formatCode="0.00">
                  <c:v>-0.18727856153052178</c:v>
                </c:pt>
                <c:pt idx="3941" formatCode="0.00">
                  <c:v>-0.18727856153052178</c:v>
                </c:pt>
                <c:pt idx="3942" formatCode="0.00">
                  <c:v>-0.18727856153052178</c:v>
                </c:pt>
                <c:pt idx="3943" formatCode="0.00">
                  <c:v>-0.18727856153052178</c:v>
                </c:pt>
                <c:pt idx="3944" formatCode="0.00">
                  <c:v>-0.18727856153052178</c:v>
                </c:pt>
                <c:pt idx="3945" formatCode="0.00">
                  <c:v>-0.18727856153052178</c:v>
                </c:pt>
                <c:pt idx="3946" formatCode="0.00">
                  <c:v>-0.18727856153052178</c:v>
                </c:pt>
                <c:pt idx="3947" formatCode="0.00">
                  <c:v>-0.18727856153052178</c:v>
                </c:pt>
                <c:pt idx="3948" formatCode="0.00">
                  <c:v>-0.18727856153052178</c:v>
                </c:pt>
                <c:pt idx="3949" formatCode="0.00">
                  <c:v>-0.18727856153052178</c:v>
                </c:pt>
                <c:pt idx="3950" formatCode="0.00">
                  <c:v>-0.18727856153052178</c:v>
                </c:pt>
                <c:pt idx="3951" formatCode="0.00">
                  <c:v>-0.18727856153052178</c:v>
                </c:pt>
                <c:pt idx="3952" formatCode="0.00">
                  <c:v>-0.18727856153052178</c:v>
                </c:pt>
                <c:pt idx="3953" formatCode="0.00">
                  <c:v>-0.18727856153052178</c:v>
                </c:pt>
                <c:pt idx="3954" formatCode="0.00">
                  <c:v>-0.18727856153052178</c:v>
                </c:pt>
                <c:pt idx="3955" formatCode="0.00">
                  <c:v>-0.18727856153052178</c:v>
                </c:pt>
                <c:pt idx="3956" formatCode="0.00">
                  <c:v>-0.18727856153052178</c:v>
                </c:pt>
                <c:pt idx="3957" formatCode="0.00">
                  <c:v>-0.18727856153052178</c:v>
                </c:pt>
                <c:pt idx="3958" formatCode="0.00">
                  <c:v>-0.18727856153052178</c:v>
                </c:pt>
                <c:pt idx="3959" formatCode="0.00">
                  <c:v>-0.18727856153052178</c:v>
                </c:pt>
                <c:pt idx="3960" formatCode="0.00">
                  <c:v>-0.18727856153052178</c:v>
                </c:pt>
                <c:pt idx="3961" formatCode="0.00">
                  <c:v>-0.18727856153052178</c:v>
                </c:pt>
                <c:pt idx="3962" formatCode="0.00">
                  <c:v>-0.18727856153052178</c:v>
                </c:pt>
                <c:pt idx="3963" formatCode="0.00">
                  <c:v>-0.18727856153052178</c:v>
                </c:pt>
                <c:pt idx="3964" formatCode="0.00">
                  <c:v>-0.18727856153052178</c:v>
                </c:pt>
                <c:pt idx="3965" formatCode="0.00">
                  <c:v>-0.18727856153052178</c:v>
                </c:pt>
                <c:pt idx="3966" formatCode="0.00">
                  <c:v>-0.18727856153052178</c:v>
                </c:pt>
                <c:pt idx="3967" formatCode="0.00">
                  <c:v>-0.18727856153052178</c:v>
                </c:pt>
                <c:pt idx="3968" formatCode="0.00">
                  <c:v>-0.18727856153052178</c:v>
                </c:pt>
                <c:pt idx="3969" formatCode="0.00">
                  <c:v>-0.18727856153052178</c:v>
                </c:pt>
                <c:pt idx="3970" formatCode="0.00">
                  <c:v>-0.18727856153052178</c:v>
                </c:pt>
                <c:pt idx="3971" formatCode="0.00">
                  <c:v>-0.18727856153052178</c:v>
                </c:pt>
                <c:pt idx="3972" formatCode="0.00">
                  <c:v>-0.18727856153052178</c:v>
                </c:pt>
                <c:pt idx="3973" formatCode="0.00">
                  <c:v>-0.18727856153052178</c:v>
                </c:pt>
                <c:pt idx="3974" formatCode="0.00">
                  <c:v>-0.18727856153052178</c:v>
                </c:pt>
                <c:pt idx="3975" formatCode="0.00">
                  <c:v>-0.18727856153052178</c:v>
                </c:pt>
                <c:pt idx="3976" formatCode="0.00">
                  <c:v>-0.18727856153052178</c:v>
                </c:pt>
                <c:pt idx="3977" formatCode="0.00">
                  <c:v>-0.18727856153052178</c:v>
                </c:pt>
                <c:pt idx="3978" formatCode="0.00">
                  <c:v>-0.18727856153052178</c:v>
                </c:pt>
                <c:pt idx="3979" formatCode="0.00">
                  <c:v>-0.18727856153052178</c:v>
                </c:pt>
                <c:pt idx="3980" formatCode="0.00">
                  <c:v>-0.18727856153052178</c:v>
                </c:pt>
                <c:pt idx="3981" formatCode="0.00">
                  <c:v>-0.18727856153052178</c:v>
                </c:pt>
                <c:pt idx="3982" formatCode="0.00">
                  <c:v>-0.18727856153052178</c:v>
                </c:pt>
                <c:pt idx="3983" formatCode="0.00">
                  <c:v>-0.18727856153052178</c:v>
                </c:pt>
                <c:pt idx="3984" formatCode="0.00">
                  <c:v>-0.18727856153052178</c:v>
                </c:pt>
                <c:pt idx="3985" formatCode="0.00">
                  <c:v>-0.18727856153052178</c:v>
                </c:pt>
                <c:pt idx="3986" formatCode="0.00">
                  <c:v>-0.18727856153052178</c:v>
                </c:pt>
                <c:pt idx="3987" formatCode="0.00">
                  <c:v>-0.18727856153052178</c:v>
                </c:pt>
                <c:pt idx="3988" formatCode="0.00">
                  <c:v>-0.18727856153052178</c:v>
                </c:pt>
                <c:pt idx="3989" formatCode="0.00">
                  <c:v>-0.18727856153052178</c:v>
                </c:pt>
                <c:pt idx="3990" formatCode="0.00">
                  <c:v>-0.18727856153052178</c:v>
                </c:pt>
                <c:pt idx="3991" formatCode="0.00">
                  <c:v>-0.18727856153052178</c:v>
                </c:pt>
                <c:pt idx="3992" formatCode="0.00">
                  <c:v>-0.18727856153052178</c:v>
                </c:pt>
                <c:pt idx="3993" formatCode="0.00">
                  <c:v>-0.18727856153052178</c:v>
                </c:pt>
                <c:pt idx="3994" formatCode="0.00">
                  <c:v>-0.18727856153052178</c:v>
                </c:pt>
                <c:pt idx="3995" formatCode="0.00">
                  <c:v>-0.18727856153052178</c:v>
                </c:pt>
                <c:pt idx="3996" formatCode="0.00">
                  <c:v>-0.18727856153052178</c:v>
                </c:pt>
                <c:pt idx="3997" formatCode="0.00">
                  <c:v>-0.18727856153052178</c:v>
                </c:pt>
                <c:pt idx="3998" formatCode="0.00">
                  <c:v>-0.18727856153052178</c:v>
                </c:pt>
                <c:pt idx="3999" formatCode="0.00">
                  <c:v>-0.18727856153052178</c:v>
                </c:pt>
                <c:pt idx="4000" formatCode="0.00">
                  <c:v>-0.18727856153052178</c:v>
                </c:pt>
                <c:pt idx="4001" formatCode="0.00">
                  <c:v>-0.18727856153052178</c:v>
                </c:pt>
                <c:pt idx="4002" formatCode="0.00">
                  <c:v>-0.18727856153052178</c:v>
                </c:pt>
                <c:pt idx="4003" formatCode="0.00">
                  <c:v>-0.18727856153052178</c:v>
                </c:pt>
                <c:pt idx="4004" formatCode="0.00">
                  <c:v>-0.18727856153052178</c:v>
                </c:pt>
                <c:pt idx="4005" formatCode="0.00">
                  <c:v>-0.18727856153052178</c:v>
                </c:pt>
                <c:pt idx="4006" formatCode="0.00">
                  <c:v>-0.18727856153052178</c:v>
                </c:pt>
                <c:pt idx="4007" formatCode="0.00">
                  <c:v>-0.18727856153052178</c:v>
                </c:pt>
                <c:pt idx="4008" formatCode="0.00">
                  <c:v>-0.18727856153052178</c:v>
                </c:pt>
                <c:pt idx="4009" formatCode="0.00">
                  <c:v>-0.18727856153052178</c:v>
                </c:pt>
                <c:pt idx="4010" formatCode="0.00">
                  <c:v>-0.18727856153052178</c:v>
                </c:pt>
                <c:pt idx="4011" formatCode="0.00">
                  <c:v>-0.18727856153052178</c:v>
                </c:pt>
                <c:pt idx="4012" formatCode="0.00">
                  <c:v>-0.18727856153052178</c:v>
                </c:pt>
                <c:pt idx="4013" formatCode="0.00">
                  <c:v>-0.18727856153052178</c:v>
                </c:pt>
                <c:pt idx="4014" formatCode="0.00">
                  <c:v>-0.18727856153052178</c:v>
                </c:pt>
                <c:pt idx="4015" formatCode="0.00">
                  <c:v>-0.18727856153052178</c:v>
                </c:pt>
                <c:pt idx="4016" formatCode="0.00">
                  <c:v>-0.18727856153052178</c:v>
                </c:pt>
                <c:pt idx="4017" formatCode="0.00">
                  <c:v>-0.18727856153052178</c:v>
                </c:pt>
                <c:pt idx="4018" formatCode="0.00">
                  <c:v>-0.18727856153052178</c:v>
                </c:pt>
                <c:pt idx="4019" formatCode="0.00">
                  <c:v>-0.18727856153052178</c:v>
                </c:pt>
                <c:pt idx="4020" formatCode="0.00">
                  <c:v>-0.18727856153052178</c:v>
                </c:pt>
                <c:pt idx="4021" formatCode="0.00">
                  <c:v>-0.18727856153052178</c:v>
                </c:pt>
                <c:pt idx="4022" formatCode="0.00">
                  <c:v>-0.18727856153052178</c:v>
                </c:pt>
                <c:pt idx="4023" formatCode="0.00">
                  <c:v>-0.18727856153052178</c:v>
                </c:pt>
                <c:pt idx="4024" formatCode="0.00">
                  <c:v>-0.18727856153052178</c:v>
                </c:pt>
                <c:pt idx="4025" formatCode="0.00">
                  <c:v>-0.18727856153052178</c:v>
                </c:pt>
                <c:pt idx="4026" formatCode="0.00">
                  <c:v>-0.18727856153052178</c:v>
                </c:pt>
                <c:pt idx="4027" formatCode="0.00">
                  <c:v>-0.18727856153052178</c:v>
                </c:pt>
                <c:pt idx="4028" formatCode="0.00">
                  <c:v>-0.18727856153052178</c:v>
                </c:pt>
                <c:pt idx="4029" formatCode="0.00">
                  <c:v>-0.18727856153052178</c:v>
                </c:pt>
                <c:pt idx="4030" formatCode="0.00">
                  <c:v>-0.18727856153052178</c:v>
                </c:pt>
                <c:pt idx="4031" formatCode="0.00">
                  <c:v>-0.18727856153052178</c:v>
                </c:pt>
                <c:pt idx="4032" formatCode="0.00">
                  <c:v>-0.18727856153052178</c:v>
                </c:pt>
                <c:pt idx="4033" formatCode="0.00">
                  <c:v>-0.18727856153052178</c:v>
                </c:pt>
                <c:pt idx="4034" formatCode="0.00">
                  <c:v>-0.18727856153052178</c:v>
                </c:pt>
                <c:pt idx="4035" formatCode="0.00">
                  <c:v>-0.18727856153052178</c:v>
                </c:pt>
                <c:pt idx="4036" formatCode="0.00">
                  <c:v>-0.18727856153052178</c:v>
                </c:pt>
                <c:pt idx="4037" formatCode="0.00">
                  <c:v>-0.18727856153052178</c:v>
                </c:pt>
                <c:pt idx="4038" formatCode="0.00">
                  <c:v>-0.18727856153052178</c:v>
                </c:pt>
                <c:pt idx="4039" formatCode="0.00">
                  <c:v>-0.18727856153052178</c:v>
                </c:pt>
                <c:pt idx="4040" formatCode="0.00">
                  <c:v>-0.18727856153052178</c:v>
                </c:pt>
                <c:pt idx="4041" formatCode="0.00">
                  <c:v>-0.18727856153052178</c:v>
                </c:pt>
                <c:pt idx="4042" formatCode="0.00">
                  <c:v>-0.18727856153052178</c:v>
                </c:pt>
                <c:pt idx="4043" formatCode="0.00">
                  <c:v>-0.18727856153052178</c:v>
                </c:pt>
                <c:pt idx="4044" formatCode="0.00">
                  <c:v>-0.18727856153052178</c:v>
                </c:pt>
                <c:pt idx="4045" formatCode="0.00">
                  <c:v>-0.18727856153052178</c:v>
                </c:pt>
                <c:pt idx="4046" formatCode="0.00">
                  <c:v>-0.18727856153052178</c:v>
                </c:pt>
                <c:pt idx="4047" formatCode="0.00">
                  <c:v>-0.18727856153052178</c:v>
                </c:pt>
                <c:pt idx="4048" formatCode="0.00">
                  <c:v>-0.18727856153052178</c:v>
                </c:pt>
                <c:pt idx="4049" formatCode="0.00">
                  <c:v>-0.18727856153052178</c:v>
                </c:pt>
                <c:pt idx="4050" formatCode="0.00">
                  <c:v>-0.18727856153052178</c:v>
                </c:pt>
                <c:pt idx="4051" formatCode="0.00">
                  <c:v>-0.18727856153052178</c:v>
                </c:pt>
                <c:pt idx="4052" formatCode="0.00">
                  <c:v>-0.18727856153052178</c:v>
                </c:pt>
                <c:pt idx="4053" formatCode="0.00">
                  <c:v>-0.18727856153052178</c:v>
                </c:pt>
                <c:pt idx="4054" formatCode="0.00">
                  <c:v>-0.18727856153052178</c:v>
                </c:pt>
                <c:pt idx="4055" formatCode="0.00">
                  <c:v>-0.18727856153052178</c:v>
                </c:pt>
                <c:pt idx="4056" formatCode="0.00">
                  <c:v>-0.18727856153052178</c:v>
                </c:pt>
                <c:pt idx="4057" formatCode="0.00">
                  <c:v>-0.18727856153052178</c:v>
                </c:pt>
                <c:pt idx="4058" formatCode="0.00">
                  <c:v>-0.18727856153052178</c:v>
                </c:pt>
                <c:pt idx="4059" formatCode="0.00">
                  <c:v>-0.18727856153052178</c:v>
                </c:pt>
                <c:pt idx="4060" formatCode="0.00">
                  <c:v>-0.18727856153052178</c:v>
                </c:pt>
                <c:pt idx="4061" formatCode="0.00">
                  <c:v>-0.18727856153052178</c:v>
                </c:pt>
                <c:pt idx="4062" formatCode="0.00">
                  <c:v>-0.18727856153052178</c:v>
                </c:pt>
                <c:pt idx="4063" formatCode="0.00">
                  <c:v>-0.18727856153052178</c:v>
                </c:pt>
                <c:pt idx="4064" formatCode="0.00">
                  <c:v>-0.18727856153052178</c:v>
                </c:pt>
                <c:pt idx="4065" formatCode="0.00">
                  <c:v>-0.18727856153052178</c:v>
                </c:pt>
                <c:pt idx="4066" formatCode="0.00">
                  <c:v>-0.18727856153052178</c:v>
                </c:pt>
                <c:pt idx="4067" formatCode="0.00">
                  <c:v>-0.18727856153052178</c:v>
                </c:pt>
                <c:pt idx="4068" formatCode="0.00">
                  <c:v>-0.18727856153052178</c:v>
                </c:pt>
                <c:pt idx="4069" formatCode="0.00">
                  <c:v>-0.18727856153052178</c:v>
                </c:pt>
                <c:pt idx="4070" formatCode="0.00">
                  <c:v>-0.18727856153052178</c:v>
                </c:pt>
                <c:pt idx="4071" formatCode="0.00">
                  <c:v>-0.18727856153052178</c:v>
                </c:pt>
                <c:pt idx="4072" formatCode="0.00">
                  <c:v>-0.18727856153052178</c:v>
                </c:pt>
                <c:pt idx="4073" formatCode="0.00">
                  <c:v>-0.18727856153052178</c:v>
                </c:pt>
                <c:pt idx="4074" formatCode="0.00">
                  <c:v>-0.18727856153052178</c:v>
                </c:pt>
                <c:pt idx="4075" formatCode="0.00">
                  <c:v>-0.18727856153052178</c:v>
                </c:pt>
                <c:pt idx="4076" formatCode="0.00">
                  <c:v>-0.18727856153052178</c:v>
                </c:pt>
                <c:pt idx="4077" formatCode="0.00">
                  <c:v>-0.18727856153052178</c:v>
                </c:pt>
                <c:pt idx="4078" formatCode="0.00">
                  <c:v>-0.18727856153052178</c:v>
                </c:pt>
                <c:pt idx="4079" formatCode="0.00">
                  <c:v>-0.18727856153052178</c:v>
                </c:pt>
                <c:pt idx="4080" formatCode="0.00">
                  <c:v>-0.18727856153052178</c:v>
                </c:pt>
                <c:pt idx="4081" formatCode="0.00">
                  <c:v>-0.18727856153052178</c:v>
                </c:pt>
                <c:pt idx="4082" formatCode="0.00">
                  <c:v>-0.18727856153052178</c:v>
                </c:pt>
                <c:pt idx="4083" formatCode="0.00">
                  <c:v>-0.18727856153052178</c:v>
                </c:pt>
                <c:pt idx="4084" formatCode="0.00">
                  <c:v>-0.18727856153052178</c:v>
                </c:pt>
                <c:pt idx="4085" formatCode="0.00">
                  <c:v>-0.18727856153052178</c:v>
                </c:pt>
                <c:pt idx="4086" formatCode="0.00">
                  <c:v>-0.18727856153052178</c:v>
                </c:pt>
                <c:pt idx="4087" formatCode="0.00">
                  <c:v>-0.18727856153052178</c:v>
                </c:pt>
                <c:pt idx="4088" formatCode="0.00">
                  <c:v>-0.18727856153052178</c:v>
                </c:pt>
                <c:pt idx="4089" formatCode="0.00">
                  <c:v>-0.18727856153052178</c:v>
                </c:pt>
                <c:pt idx="4090" formatCode="0.00">
                  <c:v>-0.18727856153052178</c:v>
                </c:pt>
                <c:pt idx="4091" formatCode="0.00">
                  <c:v>-0.18727856153052178</c:v>
                </c:pt>
                <c:pt idx="4092" formatCode="0.00">
                  <c:v>-0.18727856153052178</c:v>
                </c:pt>
                <c:pt idx="4093" formatCode="0.00">
                  <c:v>-0.18727856153052178</c:v>
                </c:pt>
                <c:pt idx="4094" formatCode="0.00">
                  <c:v>-0.18727856153052178</c:v>
                </c:pt>
                <c:pt idx="4095" formatCode="0.00">
                  <c:v>-0.18727856153052178</c:v>
                </c:pt>
                <c:pt idx="4096" formatCode="0.00">
                  <c:v>-0.18727856153052178</c:v>
                </c:pt>
                <c:pt idx="4097" formatCode="0.00">
                  <c:v>-0.18727856153052178</c:v>
                </c:pt>
                <c:pt idx="4098" formatCode="0.00">
                  <c:v>-0.18727856153052178</c:v>
                </c:pt>
                <c:pt idx="4099" formatCode="0.00">
                  <c:v>-0.18727856153052178</c:v>
                </c:pt>
                <c:pt idx="4100" formatCode="0.00">
                  <c:v>-0.18727856153052178</c:v>
                </c:pt>
                <c:pt idx="4101" formatCode="0.00">
                  <c:v>-0.18727856153052178</c:v>
                </c:pt>
                <c:pt idx="4102" formatCode="0.00">
                  <c:v>-0.18727856153052178</c:v>
                </c:pt>
                <c:pt idx="4103" formatCode="0.00">
                  <c:v>-0.18727856153052178</c:v>
                </c:pt>
                <c:pt idx="4104" formatCode="0.00">
                  <c:v>-0.18727856153052178</c:v>
                </c:pt>
                <c:pt idx="4105" formatCode="0.00">
                  <c:v>-0.18727856153052178</c:v>
                </c:pt>
                <c:pt idx="4106" formatCode="0.00">
                  <c:v>-0.18727856153052178</c:v>
                </c:pt>
                <c:pt idx="4107" formatCode="0.00">
                  <c:v>-0.18727856153052178</c:v>
                </c:pt>
                <c:pt idx="4108" formatCode="0.00">
                  <c:v>-0.18727856153052178</c:v>
                </c:pt>
                <c:pt idx="4109" formatCode="0.00">
                  <c:v>-0.18727856153052178</c:v>
                </c:pt>
                <c:pt idx="4110" formatCode="0.00">
                  <c:v>-0.18727856153052178</c:v>
                </c:pt>
                <c:pt idx="4111" formatCode="0.00">
                  <c:v>-0.18727856153052178</c:v>
                </c:pt>
                <c:pt idx="4112" formatCode="0.00">
                  <c:v>-0.18727856153052178</c:v>
                </c:pt>
                <c:pt idx="4113" formatCode="0.00">
                  <c:v>-0.18727856153052178</c:v>
                </c:pt>
                <c:pt idx="4114" formatCode="0.00">
                  <c:v>-0.18727856153052178</c:v>
                </c:pt>
                <c:pt idx="4115" formatCode="0.00">
                  <c:v>-0.18727856153052178</c:v>
                </c:pt>
                <c:pt idx="4116" formatCode="0.00">
                  <c:v>-0.18727856153052178</c:v>
                </c:pt>
                <c:pt idx="4117" formatCode="0.00">
                  <c:v>-0.18727856153052178</c:v>
                </c:pt>
                <c:pt idx="4118" formatCode="0.00">
                  <c:v>-0.18727856153052178</c:v>
                </c:pt>
                <c:pt idx="4119" formatCode="0.00">
                  <c:v>-0.18727856153052178</c:v>
                </c:pt>
                <c:pt idx="4120" formatCode="0.00">
                  <c:v>-0.18727856153052178</c:v>
                </c:pt>
                <c:pt idx="4121" formatCode="0.00">
                  <c:v>-0.18727856153052178</c:v>
                </c:pt>
                <c:pt idx="4122" formatCode="0.00">
                  <c:v>-0.18727856153052178</c:v>
                </c:pt>
                <c:pt idx="4123" formatCode="0.00">
                  <c:v>-0.18727856153052178</c:v>
                </c:pt>
                <c:pt idx="4124" formatCode="0.00">
                  <c:v>-0.18727856153052178</c:v>
                </c:pt>
                <c:pt idx="4125" formatCode="0.00">
                  <c:v>-0.18727856153052178</c:v>
                </c:pt>
                <c:pt idx="4126" formatCode="0.00">
                  <c:v>-0.18727856153052178</c:v>
                </c:pt>
                <c:pt idx="4127" formatCode="0.00">
                  <c:v>-0.18727856153052178</c:v>
                </c:pt>
                <c:pt idx="4128" formatCode="0.00">
                  <c:v>-0.18727856153052178</c:v>
                </c:pt>
                <c:pt idx="4129" formatCode="0.00">
                  <c:v>-0.18727856153052178</c:v>
                </c:pt>
                <c:pt idx="4130" formatCode="0.00">
                  <c:v>-0.18727856153052178</c:v>
                </c:pt>
                <c:pt idx="4131" formatCode="0.00">
                  <c:v>-0.18727856153052178</c:v>
                </c:pt>
                <c:pt idx="4132" formatCode="0.00">
                  <c:v>-0.18727856153052178</c:v>
                </c:pt>
                <c:pt idx="4133" formatCode="0.00">
                  <c:v>-0.18727856153052178</c:v>
                </c:pt>
                <c:pt idx="4134" formatCode="0.00">
                  <c:v>-0.18727856153052178</c:v>
                </c:pt>
                <c:pt idx="4135" formatCode="0.00">
                  <c:v>-0.18727856153052178</c:v>
                </c:pt>
                <c:pt idx="4136" formatCode="0.00">
                  <c:v>-0.18727856153052178</c:v>
                </c:pt>
                <c:pt idx="4137" formatCode="0.00">
                  <c:v>-0.18727856153052178</c:v>
                </c:pt>
                <c:pt idx="4138" formatCode="0.00">
                  <c:v>-0.18727856153052178</c:v>
                </c:pt>
                <c:pt idx="4139" formatCode="0.00">
                  <c:v>-0.18727856153052178</c:v>
                </c:pt>
                <c:pt idx="4140" formatCode="0.00">
                  <c:v>-0.18727856153052178</c:v>
                </c:pt>
                <c:pt idx="4141" formatCode="0.00">
                  <c:v>-0.18727856153052178</c:v>
                </c:pt>
                <c:pt idx="4142" formatCode="0.00">
                  <c:v>-0.18727856153052178</c:v>
                </c:pt>
                <c:pt idx="4143" formatCode="0.00">
                  <c:v>-0.18727856153052178</c:v>
                </c:pt>
                <c:pt idx="4144" formatCode="0.00">
                  <c:v>-0.18727856153052178</c:v>
                </c:pt>
                <c:pt idx="4145" formatCode="0.00">
                  <c:v>-0.18727856153052178</c:v>
                </c:pt>
                <c:pt idx="4146" formatCode="0.00">
                  <c:v>-0.18727856153052178</c:v>
                </c:pt>
                <c:pt idx="4147" formatCode="0.00">
                  <c:v>-0.18727856153052178</c:v>
                </c:pt>
                <c:pt idx="4148" formatCode="0.00">
                  <c:v>-0.18727856153052178</c:v>
                </c:pt>
                <c:pt idx="4149" formatCode="0.00">
                  <c:v>-0.18727856153052178</c:v>
                </c:pt>
                <c:pt idx="4150" formatCode="0.00">
                  <c:v>-0.18727856153052178</c:v>
                </c:pt>
                <c:pt idx="4151" formatCode="0.00">
                  <c:v>-0.18727856153052178</c:v>
                </c:pt>
                <c:pt idx="4152" formatCode="0.00">
                  <c:v>-0.18727856153052178</c:v>
                </c:pt>
                <c:pt idx="4153" formatCode="0.00">
                  <c:v>-0.18727856153052178</c:v>
                </c:pt>
                <c:pt idx="4154" formatCode="0.00">
                  <c:v>-0.18727856153052178</c:v>
                </c:pt>
                <c:pt idx="4155" formatCode="0.00">
                  <c:v>-0.18727856153052178</c:v>
                </c:pt>
                <c:pt idx="4156" formatCode="0.00">
                  <c:v>-0.18727856153052178</c:v>
                </c:pt>
                <c:pt idx="4157" formatCode="0.00">
                  <c:v>-0.18727856153052178</c:v>
                </c:pt>
                <c:pt idx="4158" formatCode="0.00">
                  <c:v>-0.18727856153052178</c:v>
                </c:pt>
                <c:pt idx="4159" formatCode="0.00">
                  <c:v>-0.18727856153052178</c:v>
                </c:pt>
                <c:pt idx="4160" formatCode="0.00">
                  <c:v>-0.18727856153052178</c:v>
                </c:pt>
                <c:pt idx="4161" formatCode="0.00">
                  <c:v>-0.18727856153052178</c:v>
                </c:pt>
                <c:pt idx="4162" formatCode="0.00">
                  <c:v>-0.18727856153052178</c:v>
                </c:pt>
                <c:pt idx="4163" formatCode="0.00">
                  <c:v>-0.18727856153052178</c:v>
                </c:pt>
                <c:pt idx="4164" formatCode="0.00">
                  <c:v>-0.18727856153052178</c:v>
                </c:pt>
                <c:pt idx="4165" formatCode="0.00">
                  <c:v>-0.18727856153052178</c:v>
                </c:pt>
                <c:pt idx="4166" formatCode="0.00">
                  <c:v>-0.18727856153052178</c:v>
                </c:pt>
                <c:pt idx="4167" formatCode="0.00">
                  <c:v>-0.18727856153052178</c:v>
                </c:pt>
                <c:pt idx="4168" formatCode="0.00">
                  <c:v>-0.18727856153052178</c:v>
                </c:pt>
                <c:pt idx="4169" formatCode="0.00">
                  <c:v>-0.18727856153052178</c:v>
                </c:pt>
                <c:pt idx="4170" formatCode="0.00">
                  <c:v>-0.18727856153052178</c:v>
                </c:pt>
                <c:pt idx="4171" formatCode="0.00">
                  <c:v>-0.18727856153052178</c:v>
                </c:pt>
                <c:pt idx="4172" formatCode="0.00">
                  <c:v>-0.18727856153052178</c:v>
                </c:pt>
                <c:pt idx="4173" formatCode="0.00">
                  <c:v>-0.18727856153052178</c:v>
                </c:pt>
                <c:pt idx="4174" formatCode="0.00">
                  <c:v>-0.18727856153052178</c:v>
                </c:pt>
                <c:pt idx="4175" formatCode="0.00">
                  <c:v>-0.18727856153052178</c:v>
                </c:pt>
                <c:pt idx="4176" formatCode="0.00">
                  <c:v>-0.18727856153052178</c:v>
                </c:pt>
                <c:pt idx="4177" formatCode="0.00">
                  <c:v>-0.18727856153052178</c:v>
                </c:pt>
                <c:pt idx="4178" formatCode="0.00">
                  <c:v>-0.18727856153052178</c:v>
                </c:pt>
                <c:pt idx="4179" formatCode="0.00">
                  <c:v>-0.18727856153052178</c:v>
                </c:pt>
                <c:pt idx="4180" formatCode="0.00">
                  <c:v>-0.18727856153052178</c:v>
                </c:pt>
                <c:pt idx="4181" formatCode="0.00">
                  <c:v>-0.18727856153052178</c:v>
                </c:pt>
                <c:pt idx="4182" formatCode="0.00">
                  <c:v>-0.18727856153052178</c:v>
                </c:pt>
                <c:pt idx="4183" formatCode="0.00">
                  <c:v>-0.18727856153052178</c:v>
                </c:pt>
                <c:pt idx="4184" formatCode="0.00">
                  <c:v>-0.18727856153052178</c:v>
                </c:pt>
                <c:pt idx="4185" formatCode="0.00">
                  <c:v>-0.18727856153052178</c:v>
                </c:pt>
                <c:pt idx="4186" formatCode="0.00">
                  <c:v>-0.18727856153052178</c:v>
                </c:pt>
                <c:pt idx="4187" formatCode="0.00">
                  <c:v>-0.18727856153052178</c:v>
                </c:pt>
                <c:pt idx="4188" formatCode="0.00">
                  <c:v>-0.18727856153052178</c:v>
                </c:pt>
                <c:pt idx="4189" formatCode="0.00">
                  <c:v>-0.18727856153052178</c:v>
                </c:pt>
                <c:pt idx="4190" formatCode="0.00">
                  <c:v>-0.18727856153052178</c:v>
                </c:pt>
                <c:pt idx="4191" formatCode="0.00">
                  <c:v>-0.18727856153052178</c:v>
                </c:pt>
                <c:pt idx="4192" formatCode="0.00">
                  <c:v>-0.18727856153052178</c:v>
                </c:pt>
                <c:pt idx="4193" formatCode="0.00">
                  <c:v>-0.18727856153052178</c:v>
                </c:pt>
                <c:pt idx="4194" formatCode="0.00">
                  <c:v>-0.18727856153052178</c:v>
                </c:pt>
                <c:pt idx="4195" formatCode="0.00">
                  <c:v>-0.18727856153052178</c:v>
                </c:pt>
                <c:pt idx="4196" formatCode="0.00">
                  <c:v>-0.18727856153052178</c:v>
                </c:pt>
                <c:pt idx="4197" formatCode="0.00">
                  <c:v>-0.18727856153052178</c:v>
                </c:pt>
                <c:pt idx="4198" formatCode="0.00">
                  <c:v>-0.18727856153052178</c:v>
                </c:pt>
                <c:pt idx="4199" formatCode="0.00">
                  <c:v>-0.18727856153052178</c:v>
                </c:pt>
                <c:pt idx="4200" formatCode="0.00">
                  <c:v>-0.18727856153052178</c:v>
                </c:pt>
                <c:pt idx="4201" formatCode="0.00">
                  <c:v>-0.18727856153052178</c:v>
                </c:pt>
                <c:pt idx="4202" formatCode="0.00">
                  <c:v>-0.18727856153052178</c:v>
                </c:pt>
                <c:pt idx="4203" formatCode="0.00">
                  <c:v>-0.18727856153052178</c:v>
                </c:pt>
                <c:pt idx="4204" formatCode="0.00">
                  <c:v>-0.18727856153052178</c:v>
                </c:pt>
                <c:pt idx="4205" formatCode="0.00">
                  <c:v>-0.18727856153052178</c:v>
                </c:pt>
                <c:pt idx="4206" formatCode="0.00">
                  <c:v>-0.18727856153052178</c:v>
                </c:pt>
                <c:pt idx="4207" formatCode="0.00">
                  <c:v>-0.18727856153052178</c:v>
                </c:pt>
                <c:pt idx="4208" formatCode="0.00">
                  <c:v>-0.18727856153052178</c:v>
                </c:pt>
                <c:pt idx="4209" formatCode="0.00">
                  <c:v>-0.18727856153052178</c:v>
                </c:pt>
                <c:pt idx="4210" formatCode="0.00">
                  <c:v>-0.18727856153052178</c:v>
                </c:pt>
                <c:pt idx="4211" formatCode="0.00">
                  <c:v>-0.18727856153052178</c:v>
                </c:pt>
                <c:pt idx="4212" formatCode="0.00">
                  <c:v>-0.18727856153052178</c:v>
                </c:pt>
                <c:pt idx="4213" formatCode="0.00">
                  <c:v>-0.18727856153052178</c:v>
                </c:pt>
                <c:pt idx="4214" formatCode="0.00">
                  <c:v>-0.18727856153052178</c:v>
                </c:pt>
                <c:pt idx="4215" formatCode="0.00">
                  <c:v>-0.18727856153052178</c:v>
                </c:pt>
                <c:pt idx="4216" formatCode="0.00">
                  <c:v>-0.18727856153052178</c:v>
                </c:pt>
                <c:pt idx="4217" formatCode="0.00">
                  <c:v>-0.18727856153052178</c:v>
                </c:pt>
                <c:pt idx="4218" formatCode="0.00">
                  <c:v>-0.18727856153052178</c:v>
                </c:pt>
                <c:pt idx="4219" formatCode="0.00">
                  <c:v>-0.18727856153052178</c:v>
                </c:pt>
                <c:pt idx="4220" formatCode="0.00">
                  <c:v>-0.18727856153052178</c:v>
                </c:pt>
                <c:pt idx="4221" formatCode="0.00">
                  <c:v>-0.18727856153052178</c:v>
                </c:pt>
                <c:pt idx="4222" formatCode="0.00">
                  <c:v>-0.18727856153052178</c:v>
                </c:pt>
                <c:pt idx="4223" formatCode="0.00">
                  <c:v>-0.18727856153052178</c:v>
                </c:pt>
                <c:pt idx="4224" formatCode="0.00">
                  <c:v>-0.18727856153052178</c:v>
                </c:pt>
                <c:pt idx="4225" formatCode="0.00">
                  <c:v>-0.18727856153052178</c:v>
                </c:pt>
                <c:pt idx="4226" formatCode="0.00">
                  <c:v>-0.18727856153052178</c:v>
                </c:pt>
                <c:pt idx="4227" formatCode="0.00">
                  <c:v>-0.18727856153052178</c:v>
                </c:pt>
                <c:pt idx="4228" formatCode="0.00">
                  <c:v>-0.18727856153052178</c:v>
                </c:pt>
                <c:pt idx="4229" formatCode="0.00">
                  <c:v>-0.18727856153052178</c:v>
                </c:pt>
                <c:pt idx="4230" formatCode="0.00">
                  <c:v>-0.18727856153052178</c:v>
                </c:pt>
                <c:pt idx="4231" formatCode="0.00">
                  <c:v>-0.18727856153052178</c:v>
                </c:pt>
                <c:pt idx="4232" formatCode="0.00">
                  <c:v>-0.18727856153052178</c:v>
                </c:pt>
                <c:pt idx="4233" formatCode="0.00">
                  <c:v>-0.18727856153052178</c:v>
                </c:pt>
                <c:pt idx="4234" formatCode="0.00">
                  <c:v>-0.18727856153052178</c:v>
                </c:pt>
                <c:pt idx="4235" formatCode="0.00">
                  <c:v>-0.18727856153052178</c:v>
                </c:pt>
                <c:pt idx="4236" formatCode="0.00">
                  <c:v>-0.18727856153052178</c:v>
                </c:pt>
                <c:pt idx="4237" formatCode="0.00">
                  <c:v>-0.18727856153052178</c:v>
                </c:pt>
                <c:pt idx="4238" formatCode="0.00">
                  <c:v>-0.18727856153052178</c:v>
                </c:pt>
                <c:pt idx="4239" formatCode="0.00">
                  <c:v>-0.18727856153052178</c:v>
                </c:pt>
                <c:pt idx="4240" formatCode="0.00">
                  <c:v>-0.18727856153052178</c:v>
                </c:pt>
                <c:pt idx="4241" formatCode="0.00">
                  <c:v>-0.18727856153052178</c:v>
                </c:pt>
                <c:pt idx="4242" formatCode="0.00">
                  <c:v>-0.18727856153052178</c:v>
                </c:pt>
                <c:pt idx="4243" formatCode="0.00">
                  <c:v>-0.18727856153052178</c:v>
                </c:pt>
                <c:pt idx="4244" formatCode="0.00">
                  <c:v>-0.18727856153052178</c:v>
                </c:pt>
                <c:pt idx="4245" formatCode="0.00">
                  <c:v>-0.18727856153052178</c:v>
                </c:pt>
                <c:pt idx="4246" formatCode="0.00">
                  <c:v>-0.18727856153052178</c:v>
                </c:pt>
                <c:pt idx="4247" formatCode="0.00">
                  <c:v>-0.18727856153052178</c:v>
                </c:pt>
                <c:pt idx="4248" formatCode="0.00">
                  <c:v>-0.18727856153052178</c:v>
                </c:pt>
                <c:pt idx="4249" formatCode="0.00">
                  <c:v>-0.18727856153052178</c:v>
                </c:pt>
                <c:pt idx="4250" formatCode="0.00">
                  <c:v>-0.18727856153052178</c:v>
                </c:pt>
                <c:pt idx="4251" formatCode="0.00">
                  <c:v>-0.18727856153052178</c:v>
                </c:pt>
                <c:pt idx="4252" formatCode="0.00">
                  <c:v>-0.18727856153052178</c:v>
                </c:pt>
                <c:pt idx="4253" formatCode="0.00">
                  <c:v>-0.18727856153052178</c:v>
                </c:pt>
                <c:pt idx="4254" formatCode="0.00">
                  <c:v>-0.18727856153052178</c:v>
                </c:pt>
                <c:pt idx="4255" formatCode="0.00">
                  <c:v>-0.18727856153052178</c:v>
                </c:pt>
                <c:pt idx="4256" formatCode="0.00">
                  <c:v>-0.18727856153052178</c:v>
                </c:pt>
                <c:pt idx="4257" formatCode="0.00">
                  <c:v>-0.18727856153052178</c:v>
                </c:pt>
                <c:pt idx="4258" formatCode="0.00">
                  <c:v>-0.18727856153052178</c:v>
                </c:pt>
                <c:pt idx="4259" formatCode="0.00">
                  <c:v>-0.18727856153052178</c:v>
                </c:pt>
                <c:pt idx="4260" formatCode="0.00">
                  <c:v>-0.18727856153052178</c:v>
                </c:pt>
                <c:pt idx="4261" formatCode="0.00">
                  <c:v>-0.18727856153052178</c:v>
                </c:pt>
                <c:pt idx="4262" formatCode="0.00">
                  <c:v>-0.18727856153052178</c:v>
                </c:pt>
                <c:pt idx="4263" formatCode="0.00">
                  <c:v>-0.18727856153052178</c:v>
                </c:pt>
                <c:pt idx="4264" formatCode="0.00">
                  <c:v>-0.18727856153052178</c:v>
                </c:pt>
                <c:pt idx="4265" formatCode="0.00">
                  <c:v>-0.18727856153052178</c:v>
                </c:pt>
                <c:pt idx="4266" formatCode="0.00">
                  <c:v>-0.18727856153052178</c:v>
                </c:pt>
                <c:pt idx="4267" formatCode="0.00">
                  <c:v>-0.18727856153052178</c:v>
                </c:pt>
                <c:pt idx="4268" formatCode="0.00">
                  <c:v>-0.18727856153052178</c:v>
                </c:pt>
                <c:pt idx="4269" formatCode="0.00">
                  <c:v>-0.18727856153052178</c:v>
                </c:pt>
                <c:pt idx="4270" formatCode="0.00">
                  <c:v>-0.18727856153052178</c:v>
                </c:pt>
                <c:pt idx="4271" formatCode="0.00">
                  <c:v>-0.18727856153052178</c:v>
                </c:pt>
                <c:pt idx="4272" formatCode="0.00">
                  <c:v>-0.18727856153052178</c:v>
                </c:pt>
                <c:pt idx="4273" formatCode="0.00">
                  <c:v>-0.18727856153052178</c:v>
                </c:pt>
                <c:pt idx="4274" formatCode="0.00">
                  <c:v>-0.18727856153052178</c:v>
                </c:pt>
                <c:pt idx="4275" formatCode="0.00">
                  <c:v>-0.18727856153052178</c:v>
                </c:pt>
                <c:pt idx="4276" formatCode="0.00">
                  <c:v>-0.18727856153052178</c:v>
                </c:pt>
                <c:pt idx="4277" formatCode="0.00">
                  <c:v>-0.18727856153052178</c:v>
                </c:pt>
                <c:pt idx="4278" formatCode="0.00">
                  <c:v>-0.18727856153052178</c:v>
                </c:pt>
                <c:pt idx="4279" formatCode="0.00">
                  <c:v>-0.18727856153052178</c:v>
                </c:pt>
                <c:pt idx="4280" formatCode="0.00">
                  <c:v>-0.18727856153052178</c:v>
                </c:pt>
                <c:pt idx="4281" formatCode="0.00">
                  <c:v>-0.18727856153052178</c:v>
                </c:pt>
                <c:pt idx="4282" formatCode="0.00">
                  <c:v>-0.18727856153052178</c:v>
                </c:pt>
                <c:pt idx="4283" formatCode="0.00">
                  <c:v>-0.18727856153052178</c:v>
                </c:pt>
                <c:pt idx="4284" formatCode="0.00">
                  <c:v>-0.18727856153052178</c:v>
                </c:pt>
                <c:pt idx="4285" formatCode="0.00">
                  <c:v>-0.18727856153052178</c:v>
                </c:pt>
                <c:pt idx="4286" formatCode="0.00">
                  <c:v>-0.18727856153052178</c:v>
                </c:pt>
                <c:pt idx="4287" formatCode="0.00">
                  <c:v>-0.18727856153052178</c:v>
                </c:pt>
                <c:pt idx="4288" formatCode="0.00">
                  <c:v>-0.18727856153052178</c:v>
                </c:pt>
                <c:pt idx="4289" formatCode="0.00">
                  <c:v>-0.18727856153052178</c:v>
                </c:pt>
                <c:pt idx="4290" formatCode="0.00">
                  <c:v>-0.18727856153052178</c:v>
                </c:pt>
                <c:pt idx="4291" formatCode="0.00">
                  <c:v>-0.18727856153052178</c:v>
                </c:pt>
                <c:pt idx="4292" formatCode="0.00">
                  <c:v>-0.18727856153052178</c:v>
                </c:pt>
                <c:pt idx="4293" formatCode="0.00">
                  <c:v>-0.18727856153052178</c:v>
                </c:pt>
                <c:pt idx="4294" formatCode="0.00">
                  <c:v>-0.18727856153052178</c:v>
                </c:pt>
                <c:pt idx="4295" formatCode="0.00">
                  <c:v>-0.18727856153052178</c:v>
                </c:pt>
                <c:pt idx="4296" formatCode="0.00">
                  <c:v>-0.18727856153052178</c:v>
                </c:pt>
                <c:pt idx="4297" formatCode="0.00">
                  <c:v>-0.18727856153052178</c:v>
                </c:pt>
                <c:pt idx="4298" formatCode="0.00">
                  <c:v>-0.18727856153052178</c:v>
                </c:pt>
                <c:pt idx="4299" formatCode="0.00">
                  <c:v>-0.18727856153052178</c:v>
                </c:pt>
                <c:pt idx="4300" formatCode="0.00">
                  <c:v>-0.18727856153052178</c:v>
                </c:pt>
                <c:pt idx="4301" formatCode="0.00">
                  <c:v>-0.18727856153052178</c:v>
                </c:pt>
                <c:pt idx="4302" formatCode="0.00">
                  <c:v>-0.18727856153052178</c:v>
                </c:pt>
                <c:pt idx="4303" formatCode="0.00">
                  <c:v>-0.18727856153052178</c:v>
                </c:pt>
                <c:pt idx="4304" formatCode="0.00">
                  <c:v>-0.18727856153052178</c:v>
                </c:pt>
                <c:pt idx="4305" formatCode="0.00">
                  <c:v>-0.18727856153052178</c:v>
                </c:pt>
                <c:pt idx="4306" formatCode="0.00">
                  <c:v>-0.18727856153052178</c:v>
                </c:pt>
                <c:pt idx="4307" formatCode="0.00">
                  <c:v>-0.18727856153052178</c:v>
                </c:pt>
                <c:pt idx="4308" formatCode="0.00">
                  <c:v>-0.18727856153052178</c:v>
                </c:pt>
                <c:pt idx="4309" formatCode="0.00">
                  <c:v>-0.18727856153052178</c:v>
                </c:pt>
                <c:pt idx="4310" formatCode="0.00">
                  <c:v>-0.18727856153052178</c:v>
                </c:pt>
                <c:pt idx="4311" formatCode="0.00">
                  <c:v>-0.18727856153052178</c:v>
                </c:pt>
                <c:pt idx="4312" formatCode="0.00">
                  <c:v>-0.18727856153052178</c:v>
                </c:pt>
                <c:pt idx="4313" formatCode="0.00">
                  <c:v>-0.18727856153052178</c:v>
                </c:pt>
                <c:pt idx="4314" formatCode="0.00">
                  <c:v>-0.18727856153052178</c:v>
                </c:pt>
                <c:pt idx="4315" formatCode="0.00">
                  <c:v>-0.18727856153052178</c:v>
                </c:pt>
                <c:pt idx="4316" formatCode="0.00">
                  <c:v>-0.18727856153052178</c:v>
                </c:pt>
                <c:pt idx="4317" formatCode="0.00">
                  <c:v>-0.18727856153052178</c:v>
                </c:pt>
                <c:pt idx="4318" formatCode="0.00">
                  <c:v>-0.18727856153052178</c:v>
                </c:pt>
                <c:pt idx="4319" formatCode="0.00">
                  <c:v>-0.18727856153052178</c:v>
                </c:pt>
                <c:pt idx="4320" formatCode="0.00">
                  <c:v>-0.18727856153052178</c:v>
                </c:pt>
                <c:pt idx="4321" formatCode="0.00">
                  <c:v>-0.18727856153052178</c:v>
                </c:pt>
                <c:pt idx="4322" formatCode="0.00">
                  <c:v>-0.18727856153052178</c:v>
                </c:pt>
                <c:pt idx="4323" formatCode="0.00">
                  <c:v>-0.18727856153052178</c:v>
                </c:pt>
                <c:pt idx="4324" formatCode="0.00">
                  <c:v>-0.18727856153052178</c:v>
                </c:pt>
                <c:pt idx="4325" formatCode="0.00">
                  <c:v>-0.18727856153052178</c:v>
                </c:pt>
                <c:pt idx="4326" formatCode="0.00">
                  <c:v>-0.18727856153052178</c:v>
                </c:pt>
                <c:pt idx="4327" formatCode="0.00">
                  <c:v>-0.18727856153052178</c:v>
                </c:pt>
                <c:pt idx="4328" formatCode="0.00">
                  <c:v>-0.18727856153052178</c:v>
                </c:pt>
                <c:pt idx="4329" formatCode="0.00">
                  <c:v>-0.18727856153052178</c:v>
                </c:pt>
                <c:pt idx="4330" formatCode="0.00">
                  <c:v>-0.18727856153052178</c:v>
                </c:pt>
                <c:pt idx="4331" formatCode="0.00">
                  <c:v>-0.18727856153052178</c:v>
                </c:pt>
                <c:pt idx="4332" formatCode="0.00">
                  <c:v>-0.18727856153052178</c:v>
                </c:pt>
                <c:pt idx="4333" formatCode="0.00">
                  <c:v>-0.18727856153052178</c:v>
                </c:pt>
                <c:pt idx="4334" formatCode="0.00">
                  <c:v>-0.18727856153052178</c:v>
                </c:pt>
                <c:pt idx="4335" formatCode="0.00">
                  <c:v>-0.18727856153052178</c:v>
                </c:pt>
                <c:pt idx="4336" formatCode="0.00">
                  <c:v>-0.18727856153052178</c:v>
                </c:pt>
                <c:pt idx="4337" formatCode="0.00">
                  <c:v>-0.18727856153052178</c:v>
                </c:pt>
                <c:pt idx="4338" formatCode="0.00">
                  <c:v>-0.18727856153052178</c:v>
                </c:pt>
                <c:pt idx="4339" formatCode="0.00">
                  <c:v>-0.18727856153052178</c:v>
                </c:pt>
                <c:pt idx="4340" formatCode="0.00">
                  <c:v>-0.18727856153052178</c:v>
                </c:pt>
                <c:pt idx="4341" formatCode="0.00">
                  <c:v>-0.18727856153052178</c:v>
                </c:pt>
                <c:pt idx="4342" formatCode="0.00">
                  <c:v>-0.18727856153052178</c:v>
                </c:pt>
                <c:pt idx="4343" formatCode="0.00">
                  <c:v>-0.18727856153052178</c:v>
                </c:pt>
                <c:pt idx="4344" formatCode="0.00">
                  <c:v>-0.18727856153052178</c:v>
                </c:pt>
                <c:pt idx="4345" formatCode="0.00">
                  <c:v>-0.18727856153052178</c:v>
                </c:pt>
                <c:pt idx="4346" formatCode="0.00">
                  <c:v>-0.18727856153052178</c:v>
                </c:pt>
                <c:pt idx="4347" formatCode="0.00">
                  <c:v>-0.18727856153052178</c:v>
                </c:pt>
                <c:pt idx="4348" formatCode="0.00">
                  <c:v>-0.18727856153052178</c:v>
                </c:pt>
                <c:pt idx="4349" formatCode="0.00">
                  <c:v>-0.18727856153052178</c:v>
                </c:pt>
                <c:pt idx="4350" formatCode="0.00">
                  <c:v>-0.18727856153052178</c:v>
                </c:pt>
                <c:pt idx="4351" formatCode="0.00">
                  <c:v>-0.18727856153052178</c:v>
                </c:pt>
                <c:pt idx="4352" formatCode="0.00">
                  <c:v>-0.18727856153052178</c:v>
                </c:pt>
                <c:pt idx="4353" formatCode="0.00">
                  <c:v>-0.18727856153052178</c:v>
                </c:pt>
                <c:pt idx="4354" formatCode="0.00">
                  <c:v>-0.18727856153052178</c:v>
                </c:pt>
                <c:pt idx="4355" formatCode="0.00">
                  <c:v>-0.18727856153052178</c:v>
                </c:pt>
                <c:pt idx="4356" formatCode="0.00">
                  <c:v>-0.18727856153052178</c:v>
                </c:pt>
                <c:pt idx="4357" formatCode="0.00">
                  <c:v>-0.18727856153052178</c:v>
                </c:pt>
                <c:pt idx="4358" formatCode="0.00">
                  <c:v>-0.18727856153052178</c:v>
                </c:pt>
                <c:pt idx="4359" formatCode="0.00">
                  <c:v>-0.18727856153052178</c:v>
                </c:pt>
                <c:pt idx="4360" formatCode="0.00">
                  <c:v>-0.18727856153052178</c:v>
                </c:pt>
                <c:pt idx="4361" formatCode="0.00">
                  <c:v>-0.18727856153052178</c:v>
                </c:pt>
                <c:pt idx="4362" formatCode="0.00">
                  <c:v>-0.18727856153052178</c:v>
                </c:pt>
                <c:pt idx="4363" formatCode="0.00">
                  <c:v>-0.18727856153052178</c:v>
                </c:pt>
                <c:pt idx="4364" formatCode="0.00">
                  <c:v>-0.18727856153052178</c:v>
                </c:pt>
                <c:pt idx="4365" formatCode="0.00">
                  <c:v>-0.18727856153052178</c:v>
                </c:pt>
                <c:pt idx="4366" formatCode="0.00">
                  <c:v>-0.18727856153052178</c:v>
                </c:pt>
                <c:pt idx="4367" formatCode="0.00">
                  <c:v>-0.18727856153052178</c:v>
                </c:pt>
                <c:pt idx="4368" formatCode="0.00">
                  <c:v>-0.18727856153052178</c:v>
                </c:pt>
                <c:pt idx="4369" formatCode="0.00">
                  <c:v>-0.18727856153052178</c:v>
                </c:pt>
                <c:pt idx="4370" formatCode="0.00">
                  <c:v>-0.18727856153052178</c:v>
                </c:pt>
                <c:pt idx="4371" formatCode="0.00">
                  <c:v>-0.18727856153052178</c:v>
                </c:pt>
                <c:pt idx="4372" formatCode="0.00">
                  <c:v>-0.18727856153052178</c:v>
                </c:pt>
                <c:pt idx="4373" formatCode="0.00">
                  <c:v>-0.18727856153052178</c:v>
                </c:pt>
                <c:pt idx="4374" formatCode="0.00">
                  <c:v>-0.18727856153052178</c:v>
                </c:pt>
                <c:pt idx="4375" formatCode="0.00">
                  <c:v>-0.18727856153052178</c:v>
                </c:pt>
                <c:pt idx="4376" formatCode="0.00">
                  <c:v>-0.18727856153052178</c:v>
                </c:pt>
                <c:pt idx="4377" formatCode="0.00">
                  <c:v>-0.18727856153052178</c:v>
                </c:pt>
                <c:pt idx="4378" formatCode="0.00">
                  <c:v>-0.18727856153052178</c:v>
                </c:pt>
                <c:pt idx="4379" formatCode="0.00">
                  <c:v>-0.18727856153052178</c:v>
                </c:pt>
                <c:pt idx="4380" formatCode="0.00">
                  <c:v>-0.18727856153052178</c:v>
                </c:pt>
                <c:pt idx="4381" formatCode="0.00">
                  <c:v>-0.18727856153052178</c:v>
                </c:pt>
                <c:pt idx="4382" formatCode="0.00">
                  <c:v>-0.18727856153052178</c:v>
                </c:pt>
                <c:pt idx="4383" formatCode="0.00">
                  <c:v>-0.18727856153052178</c:v>
                </c:pt>
                <c:pt idx="4384" formatCode="0.00">
                  <c:v>-0.18727856153052178</c:v>
                </c:pt>
                <c:pt idx="4385" formatCode="0.00">
                  <c:v>-0.18727856153052178</c:v>
                </c:pt>
                <c:pt idx="4386" formatCode="0.00">
                  <c:v>-0.18727856153052178</c:v>
                </c:pt>
                <c:pt idx="4387" formatCode="0.00">
                  <c:v>-0.18727856153052178</c:v>
                </c:pt>
                <c:pt idx="4388" formatCode="0.00">
                  <c:v>-0.18727856153052178</c:v>
                </c:pt>
                <c:pt idx="4389" formatCode="0.00">
                  <c:v>-0.18727856153052178</c:v>
                </c:pt>
                <c:pt idx="4390" formatCode="0.00">
                  <c:v>-0.18727856153052178</c:v>
                </c:pt>
                <c:pt idx="4391" formatCode="0.00">
                  <c:v>-0.18727856153052178</c:v>
                </c:pt>
                <c:pt idx="4392" formatCode="0.00">
                  <c:v>-0.18727856153052178</c:v>
                </c:pt>
                <c:pt idx="4393" formatCode="0.00">
                  <c:v>-0.18727856153052178</c:v>
                </c:pt>
                <c:pt idx="4394" formatCode="0.00">
                  <c:v>-0.18727856153052178</c:v>
                </c:pt>
                <c:pt idx="4395" formatCode="0.00">
                  <c:v>-0.18727856153052178</c:v>
                </c:pt>
                <c:pt idx="4396" formatCode="0.00">
                  <c:v>-0.18727856153052178</c:v>
                </c:pt>
                <c:pt idx="4397" formatCode="0.00">
                  <c:v>-0.18727856153052178</c:v>
                </c:pt>
                <c:pt idx="4398" formatCode="0.00">
                  <c:v>-0.18727856153052178</c:v>
                </c:pt>
                <c:pt idx="4399" formatCode="0.00">
                  <c:v>-0.18727856153052178</c:v>
                </c:pt>
                <c:pt idx="4400" formatCode="0.00">
                  <c:v>-0.18727856153052178</c:v>
                </c:pt>
                <c:pt idx="4401" formatCode="0.00">
                  <c:v>-0.18727856153052178</c:v>
                </c:pt>
                <c:pt idx="4402" formatCode="0.00">
                  <c:v>-0.18727856153052178</c:v>
                </c:pt>
                <c:pt idx="4403" formatCode="0.00">
                  <c:v>-0.18727856153052178</c:v>
                </c:pt>
                <c:pt idx="4404" formatCode="0.00">
                  <c:v>-0.18727856153052178</c:v>
                </c:pt>
                <c:pt idx="4405" formatCode="0.00">
                  <c:v>-0.18727856153052178</c:v>
                </c:pt>
                <c:pt idx="4406" formatCode="0.00">
                  <c:v>-0.18727856153052178</c:v>
                </c:pt>
                <c:pt idx="4407" formatCode="0.00">
                  <c:v>-0.18727856153052178</c:v>
                </c:pt>
                <c:pt idx="4408" formatCode="0.00">
                  <c:v>-0.18727856153052178</c:v>
                </c:pt>
                <c:pt idx="4409" formatCode="0.00">
                  <c:v>-0.18727856153052178</c:v>
                </c:pt>
                <c:pt idx="4410" formatCode="0.00">
                  <c:v>-0.18727856153052178</c:v>
                </c:pt>
                <c:pt idx="4411" formatCode="0.00">
                  <c:v>-0.18727856153052178</c:v>
                </c:pt>
                <c:pt idx="4412" formatCode="0.00">
                  <c:v>-0.18727856153052178</c:v>
                </c:pt>
                <c:pt idx="4413" formatCode="0.00">
                  <c:v>-0.18727856153052178</c:v>
                </c:pt>
                <c:pt idx="4414" formatCode="0.00">
                  <c:v>-0.18727856153052178</c:v>
                </c:pt>
                <c:pt idx="4415" formatCode="0.00">
                  <c:v>-0.18727856153052178</c:v>
                </c:pt>
                <c:pt idx="4416" formatCode="0.00">
                  <c:v>-0.18727856153052178</c:v>
                </c:pt>
                <c:pt idx="4417" formatCode="0.00">
                  <c:v>-0.18727856153052178</c:v>
                </c:pt>
                <c:pt idx="4418" formatCode="0.00">
                  <c:v>-0.18727856153052178</c:v>
                </c:pt>
                <c:pt idx="4419" formatCode="0.00">
                  <c:v>-0.18727856153052178</c:v>
                </c:pt>
                <c:pt idx="4420" formatCode="0.00">
                  <c:v>-0.18727856153052178</c:v>
                </c:pt>
                <c:pt idx="4421" formatCode="0.00">
                  <c:v>-0.18727856153052178</c:v>
                </c:pt>
                <c:pt idx="4422" formatCode="0.00">
                  <c:v>-0.18727856153052178</c:v>
                </c:pt>
                <c:pt idx="4423" formatCode="0.00">
                  <c:v>-0.18727856153052178</c:v>
                </c:pt>
                <c:pt idx="4424" formatCode="0.00">
                  <c:v>-0.18727856153052178</c:v>
                </c:pt>
                <c:pt idx="4425" formatCode="0.00">
                  <c:v>-0.18727856153052178</c:v>
                </c:pt>
                <c:pt idx="4426" formatCode="0.00">
                  <c:v>-0.18727856153052178</c:v>
                </c:pt>
                <c:pt idx="4427" formatCode="0.00">
                  <c:v>-0.18727856153052178</c:v>
                </c:pt>
                <c:pt idx="4428" formatCode="0.00">
                  <c:v>-0.18727856153052178</c:v>
                </c:pt>
                <c:pt idx="4429" formatCode="0.00">
                  <c:v>-0.18727856153052178</c:v>
                </c:pt>
                <c:pt idx="4430" formatCode="0.00">
                  <c:v>-0.18727856153052178</c:v>
                </c:pt>
                <c:pt idx="4431" formatCode="0.00">
                  <c:v>-0.18727856153052178</c:v>
                </c:pt>
                <c:pt idx="4432" formatCode="0.00">
                  <c:v>-0.18727856153052178</c:v>
                </c:pt>
                <c:pt idx="4433" formatCode="0.00">
                  <c:v>-0.18727856153052178</c:v>
                </c:pt>
                <c:pt idx="4434" formatCode="0.00">
                  <c:v>-0.18727856153052178</c:v>
                </c:pt>
                <c:pt idx="4435" formatCode="0.00">
                  <c:v>-0.18727856153052178</c:v>
                </c:pt>
                <c:pt idx="4436" formatCode="0.00">
                  <c:v>-0.18727856153052178</c:v>
                </c:pt>
                <c:pt idx="4437" formatCode="0.00">
                  <c:v>-0.18727856153052178</c:v>
                </c:pt>
                <c:pt idx="4438" formatCode="0.00">
                  <c:v>-0.18727856153052178</c:v>
                </c:pt>
                <c:pt idx="4439" formatCode="0.00">
                  <c:v>-0.18727856153052178</c:v>
                </c:pt>
                <c:pt idx="4440" formatCode="0.00">
                  <c:v>-0.18727856153052178</c:v>
                </c:pt>
                <c:pt idx="4441" formatCode="0.00">
                  <c:v>-0.18727856153052178</c:v>
                </c:pt>
                <c:pt idx="4442" formatCode="0.00">
                  <c:v>-0.18727856153052178</c:v>
                </c:pt>
                <c:pt idx="4443" formatCode="0.00">
                  <c:v>-0.18727856153052178</c:v>
                </c:pt>
                <c:pt idx="4444" formatCode="0.00">
                  <c:v>-0.18727856153052178</c:v>
                </c:pt>
                <c:pt idx="4445" formatCode="0.00">
                  <c:v>-0.18727856153052178</c:v>
                </c:pt>
                <c:pt idx="4446" formatCode="0.00">
                  <c:v>-0.18727856153052178</c:v>
                </c:pt>
                <c:pt idx="4447" formatCode="0.00">
                  <c:v>-0.18727856153052178</c:v>
                </c:pt>
                <c:pt idx="4448" formatCode="0.00">
                  <c:v>-0.18727856153052178</c:v>
                </c:pt>
                <c:pt idx="4449" formatCode="0.00">
                  <c:v>-0.18727856153052178</c:v>
                </c:pt>
                <c:pt idx="4450" formatCode="0.00">
                  <c:v>-0.18727856153052178</c:v>
                </c:pt>
                <c:pt idx="4451" formatCode="0.00">
                  <c:v>-0.18727856153052178</c:v>
                </c:pt>
                <c:pt idx="4452" formatCode="0.00">
                  <c:v>-0.18727856153052178</c:v>
                </c:pt>
                <c:pt idx="4453" formatCode="0.00">
                  <c:v>-0.18727856153052178</c:v>
                </c:pt>
                <c:pt idx="4454" formatCode="0.00">
                  <c:v>-0.18727856153052178</c:v>
                </c:pt>
                <c:pt idx="4455" formatCode="0.00">
                  <c:v>-0.18727856153052178</c:v>
                </c:pt>
                <c:pt idx="4456" formatCode="0.00">
                  <c:v>-0.18727856153052178</c:v>
                </c:pt>
                <c:pt idx="4457" formatCode="0.00">
                  <c:v>-0.18727856153052178</c:v>
                </c:pt>
                <c:pt idx="4458" formatCode="0.00">
                  <c:v>-0.18727856153052178</c:v>
                </c:pt>
                <c:pt idx="4459" formatCode="0.00">
                  <c:v>-0.18727856153052178</c:v>
                </c:pt>
                <c:pt idx="4460" formatCode="0.00">
                  <c:v>-0.18727856153052178</c:v>
                </c:pt>
                <c:pt idx="4461" formatCode="0.00">
                  <c:v>-0.18727856153052178</c:v>
                </c:pt>
                <c:pt idx="4462" formatCode="0.00">
                  <c:v>-0.18727856153052178</c:v>
                </c:pt>
                <c:pt idx="4463" formatCode="0.00">
                  <c:v>-0.18727856153052178</c:v>
                </c:pt>
                <c:pt idx="4464" formatCode="0.00">
                  <c:v>-0.18727856153052178</c:v>
                </c:pt>
                <c:pt idx="4465" formatCode="0.00">
                  <c:v>-0.18727856153052178</c:v>
                </c:pt>
                <c:pt idx="4466" formatCode="0.00">
                  <c:v>-0.18727856153052178</c:v>
                </c:pt>
                <c:pt idx="4467" formatCode="0.00">
                  <c:v>-0.18727856153052178</c:v>
                </c:pt>
                <c:pt idx="4468" formatCode="0.00">
                  <c:v>-0.18727856153052178</c:v>
                </c:pt>
                <c:pt idx="4469" formatCode="0.00">
                  <c:v>-0.18727856153052178</c:v>
                </c:pt>
                <c:pt idx="4470" formatCode="0.00">
                  <c:v>-0.18727856153052178</c:v>
                </c:pt>
                <c:pt idx="4471" formatCode="0.00">
                  <c:v>-0.18727856153052178</c:v>
                </c:pt>
                <c:pt idx="4472" formatCode="0.00">
                  <c:v>-0.18727856153052178</c:v>
                </c:pt>
                <c:pt idx="4473" formatCode="0.00">
                  <c:v>-0.18727856153052178</c:v>
                </c:pt>
                <c:pt idx="4474" formatCode="0.00">
                  <c:v>-0.18727856153052178</c:v>
                </c:pt>
                <c:pt idx="4475" formatCode="0.00">
                  <c:v>-0.18727856153052178</c:v>
                </c:pt>
                <c:pt idx="4476" formatCode="0.00">
                  <c:v>-0.18727856153052178</c:v>
                </c:pt>
                <c:pt idx="4477" formatCode="0.00">
                  <c:v>-0.18727856153052178</c:v>
                </c:pt>
                <c:pt idx="4478" formatCode="0.00">
                  <c:v>-0.18727856153052178</c:v>
                </c:pt>
                <c:pt idx="4479" formatCode="0.00">
                  <c:v>-0.18727856153052178</c:v>
                </c:pt>
                <c:pt idx="4480" formatCode="0.00">
                  <c:v>-0.18727856153052178</c:v>
                </c:pt>
                <c:pt idx="4481" formatCode="0.00">
                  <c:v>-0.18727856153052178</c:v>
                </c:pt>
                <c:pt idx="4482" formatCode="0.00">
                  <c:v>-0.18727856153052178</c:v>
                </c:pt>
                <c:pt idx="4483" formatCode="0.00">
                  <c:v>-0.18727856153052178</c:v>
                </c:pt>
                <c:pt idx="4484" formatCode="0.00">
                  <c:v>-0.18727856153052178</c:v>
                </c:pt>
                <c:pt idx="4485" formatCode="0.00">
                  <c:v>-0.18727856153052178</c:v>
                </c:pt>
                <c:pt idx="4486" formatCode="0.00">
                  <c:v>-0.18727856153052178</c:v>
                </c:pt>
                <c:pt idx="4487" formatCode="0.00">
                  <c:v>-0.18727856153052178</c:v>
                </c:pt>
                <c:pt idx="4488" formatCode="0.00">
                  <c:v>-0.18727856153052178</c:v>
                </c:pt>
                <c:pt idx="4489" formatCode="0.00">
                  <c:v>-0.18727856153052178</c:v>
                </c:pt>
                <c:pt idx="4490" formatCode="0.00">
                  <c:v>-0.18727856153052178</c:v>
                </c:pt>
                <c:pt idx="4491" formatCode="0.00">
                  <c:v>-0.18727856153052178</c:v>
                </c:pt>
                <c:pt idx="4492" formatCode="0.00">
                  <c:v>-0.18727856153052178</c:v>
                </c:pt>
                <c:pt idx="4493" formatCode="0.00">
                  <c:v>-0.18727856153052178</c:v>
                </c:pt>
                <c:pt idx="4494" formatCode="0.00">
                  <c:v>-0.18727856153052178</c:v>
                </c:pt>
                <c:pt idx="4495" formatCode="0.00">
                  <c:v>-0.18727856153052178</c:v>
                </c:pt>
                <c:pt idx="4496" formatCode="0.00">
                  <c:v>-0.18727856153052178</c:v>
                </c:pt>
                <c:pt idx="4497" formatCode="0.00">
                  <c:v>-0.18727856153052178</c:v>
                </c:pt>
                <c:pt idx="4498" formatCode="0.00">
                  <c:v>-0.18727856153052178</c:v>
                </c:pt>
                <c:pt idx="4499" formatCode="0.00">
                  <c:v>-0.18727856153052178</c:v>
                </c:pt>
                <c:pt idx="4500" formatCode="0.00">
                  <c:v>-0.18727856153052178</c:v>
                </c:pt>
                <c:pt idx="4501" formatCode="0.00">
                  <c:v>-0.18727856153052178</c:v>
                </c:pt>
                <c:pt idx="4502" formatCode="0.00">
                  <c:v>-0.18727856153052178</c:v>
                </c:pt>
                <c:pt idx="4503" formatCode="0.00">
                  <c:v>-0.18727856153052178</c:v>
                </c:pt>
                <c:pt idx="4504" formatCode="0.00">
                  <c:v>-0.18727856153052178</c:v>
                </c:pt>
                <c:pt idx="4505" formatCode="0.00">
                  <c:v>-0.18727856153052178</c:v>
                </c:pt>
                <c:pt idx="4506" formatCode="0.00">
                  <c:v>-0.18727856153052178</c:v>
                </c:pt>
                <c:pt idx="4507" formatCode="0.00">
                  <c:v>-0.18727856153052178</c:v>
                </c:pt>
                <c:pt idx="4508" formatCode="0.00">
                  <c:v>-0.18727856153052178</c:v>
                </c:pt>
                <c:pt idx="4509" formatCode="0.00">
                  <c:v>-0.18727856153052178</c:v>
                </c:pt>
                <c:pt idx="4510" formatCode="0.00">
                  <c:v>-0.18727856153052178</c:v>
                </c:pt>
                <c:pt idx="4511" formatCode="0.00">
                  <c:v>-0.18727856153052178</c:v>
                </c:pt>
                <c:pt idx="4512" formatCode="0.00">
                  <c:v>-0.18727856153052178</c:v>
                </c:pt>
                <c:pt idx="4513" formatCode="0.00">
                  <c:v>-0.18727856153052178</c:v>
                </c:pt>
                <c:pt idx="4514" formatCode="0.00">
                  <c:v>-0.18727856153052178</c:v>
                </c:pt>
                <c:pt idx="4515" formatCode="0.00">
                  <c:v>-0.18727856153052178</c:v>
                </c:pt>
                <c:pt idx="4516" formatCode="0.00">
                  <c:v>-0.18727856153052178</c:v>
                </c:pt>
                <c:pt idx="4517" formatCode="0.00">
                  <c:v>-0.18727856153052178</c:v>
                </c:pt>
                <c:pt idx="4518" formatCode="0.00">
                  <c:v>-0.18727856153052178</c:v>
                </c:pt>
                <c:pt idx="4519" formatCode="0.00">
                  <c:v>-0.18727856153052178</c:v>
                </c:pt>
                <c:pt idx="4520" formatCode="0.00">
                  <c:v>-0.18727856153052178</c:v>
                </c:pt>
                <c:pt idx="4521" formatCode="0.00">
                  <c:v>-0.18727856153052178</c:v>
                </c:pt>
                <c:pt idx="4522" formatCode="0.00">
                  <c:v>-0.18727856153052178</c:v>
                </c:pt>
                <c:pt idx="4523" formatCode="0.00">
                  <c:v>-0.18727856153052178</c:v>
                </c:pt>
                <c:pt idx="4524" formatCode="0.00">
                  <c:v>-0.18727856153052178</c:v>
                </c:pt>
                <c:pt idx="4525" formatCode="0.00">
                  <c:v>-0.18727856153052178</c:v>
                </c:pt>
                <c:pt idx="4526" formatCode="0.00">
                  <c:v>-0.18727856153052178</c:v>
                </c:pt>
                <c:pt idx="4527" formatCode="0.00">
                  <c:v>-0.18727856153052178</c:v>
                </c:pt>
                <c:pt idx="4528" formatCode="0.00">
                  <c:v>-0.18727856153052178</c:v>
                </c:pt>
                <c:pt idx="4529" formatCode="0.00">
                  <c:v>-0.18727856153052178</c:v>
                </c:pt>
                <c:pt idx="4530" formatCode="0.00">
                  <c:v>-0.18727856153052178</c:v>
                </c:pt>
                <c:pt idx="4531" formatCode="0.00">
                  <c:v>-0.18727856153052178</c:v>
                </c:pt>
                <c:pt idx="4532" formatCode="0.00">
                  <c:v>-0.18727856153052178</c:v>
                </c:pt>
                <c:pt idx="4533" formatCode="0.00">
                  <c:v>-0.18727856153052178</c:v>
                </c:pt>
                <c:pt idx="4534" formatCode="0.00">
                  <c:v>-0.18727856153052178</c:v>
                </c:pt>
                <c:pt idx="4535" formatCode="0.00">
                  <c:v>-0.18727856153052178</c:v>
                </c:pt>
                <c:pt idx="4536" formatCode="0.00">
                  <c:v>-0.18727856153052178</c:v>
                </c:pt>
                <c:pt idx="4537" formatCode="0.00">
                  <c:v>-0.18727856153052178</c:v>
                </c:pt>
                <c:pt idx="4538" formatCode="0.00">
                  <c:v>-0.18727856153052178</c:v>
                </c:pt>
                <c:pt idx="4539" formatCode="0.00">
                  <c:v>-0.18727856153052178</c:v>
                </c:pt>
                <c:pt idx="4540" formatCode="0.00">
                  <c:v>-0.18727856153052178</c:v>
                </c:pt>
                <c:pt idx="4541" formatCode="0.00">
                  <c:v>-0.18727856153052178</c:v>
                </c:pt>
                <c:pt idx="4542" formatCode="0.00">
                  <c:v>-0.18727856153052178</c:v>
                </c:pt>
                <c:pt idx="4543" formatCode="0.00">
                  <c:v>-0.18727856153052178</c:v>
                </c:pt>
                <c:pt idx="4544" formatCode="0.00">
                  <c:v>-0.18727856153052178</c:v>
                </c:pt>
                <c:pt idx="4545" formatCode="0.00">
                  <c:v>-0.18727856153052178</c:v>
                </c:pt>
                <c:pt idx="4546" formatCode="0.00">
                  <c:v>-0.18727856153052178</c:v>
                </c:pt>
                <c:pt idx="4547" formatCode="0.00">
                  <c:v>-0.18727856153052178</c:v>
                </c:pt>
                <c:pt idx="4548" formatCode="0.00">
                  <c:v>-0.18727856153052178</c:v>
                </c:pt>
                <c:pt idx="4549" formatCode="0.00">
                  <c:v>-0.18727856153052178</c:v>
                </c:pt>
                <c:pt idx="4550" formatCode="0.00">
                  <c:v>-0.18727856153052178</c:v>
                </c:pt>
                <c:pt idx="4551" formatCode="0.00">
                  <c:v>-0.18727856153052178</c:v>
                </c:pt>
                <c:pt idx="4552" formatCode="0.00">
                  <c:v>-0.18727856153052178</c:v>
                </c:pt>
                <c:pt idx="4553" formatCode="0.00">
                  <c:v>-0.18727856153052178</c:v>
                </c:pt>
                <c:pt idx="4554" formatCode="0.00">
                  <c:v>-0.18727856153052178</c:v>
                </c:pt>
                <c:pt idx="4555" formatCode="0.00">
                  <c:v>-0.18727856153052178</c:v>
                </c:pt>
                <c:pt idx="4556" formatCode="0.00">
                  <c:v>-0.18727856153052178</c:v>
                </c:pt>
                <c:pt idx="4557" formatCode="0.00">
                  <c:v>-0.18727856153052178</c:v>
                </c:pt>
                <c:pt idx="4558" formatCode="0.00">
                  <c:v>-0.18727856153052178</c:v>
                </c:pt>
                <c:pt idx="4559" formatCode="0.00">
                  <c:v>-0.18727856153052178</c:v>
                </c:pt>
                <c:pt idx="4560" formatCode="0.00">
                  <c:v>-0.18727856153052178</c:v>
                </c:pt>
                <c:pt idx="4561" formatCode="0.00">
                  <c:v>-0.18727856153052178</c:v>
                </c:pt>
                <c:pt idx="4562" formatCode="0.00">
                  <c:v>-0.18727856153052178</c:v>
                </c:pt>
                <c:pt idx="4563" formatCode="0.00">
                  <c:v>-0.18727856153052178</c:v>
                </c:pt>
                <c:pt idx="4564" formatCode="0.00">
                  <c:v>-0.18727856153052178</c:v>
                </c:pt>
                <c:pt idx="4565" formatCode="0.00">
                  <c:v>-0.18727856153052178</c:v>
                </c:pt>
                <c:pt idx="4566" formatCode="0.00">
                  <c:v>-0.18727856153052178</c:v>
                </c:pt>
                <c:pt idx="4567" formatCode="0.00">
                  <c:v>-0.18727856153052178</c:v>
                </c:pt>
                <c:pt idx="4568" formatCode="0.00">
                  <c:v>-0.18727856153052178</c:v>
                </c:pt>
                <c:pt idx="4569" formatCode="0.00">
                  <c:v>-0.18727856153052178</c:v>
                </c:pt>
                <c:pt idx="4570" formatCode="0.00">
                  <c:v>-0.18727856153052178</c:v>
                </c:pt>
                <c:pt idx="4571" formatCode="0.00">
                  <c:v>-0.18727856153052178</c:v>
                </c:pt>
                <c:pt idx="4572" formatCode="0.00">
                  <c:v>-0.18727856153052178</c:v>
                </c:pt>
                <c:pt idx="4573" formatCode="0.00">
                  <c:v>-0.18727856153052178</c:v>
                </c:pt>
                <c:pt idx="4574" formatCode="0.00">
                  <c:v>-0.18727856153052178</c:v>
                </c:pt>
                <c:pt idx="4575" formatCode="0.00">
                  <c:v>-0.18727856153052178</c:v>
                </c:pt>
                <c:pt idx="4576" formatCode="0.00">
                  <c:v>-0.18727856153052178</c:v>
                </c:pt>
                <c:pt idx="4577" formatCode="0.00">
                  <c:v>-0.18727856153052178</c:v>
                </c:pt>
                <c:pt idx="4578" formatCode="0.00">
                  <c:v>-0.18727856153052178</c:v>
                </c:pt>
                <c:pt idx="4579" formatCode="0.00">
                  <c:v>-0.18727856153052178</c:v>
                </c:pt>
                <c:pt idx="4580" formatCode="0.00">
                  <c:v>-0.18727856153052178</c:v>
                </c:pt>
                <c:pt idx="4581" formatCode="0.00">
                  <c:v>-0.18727856153052178</c:v>
                </c:pt>
                <c:pt idx="4582" formatCode="0.00">
                  <c:v>-0.18727856153052178</c:v>
                </c:pt>
                <c:pt idx="4583" formatCode="0.00">
                  <c:v>-0.18727856153052178</c:v>
                </c:pt>
                <c:pt idx="4584" formatCode="0.00">
                  <c:v>-0.18727856153052178</c:v>
                </c:pt>
                <c:pt idx="4585" formatCode="0.00">
                  <c:v>-0.18727856153052178</c:v>
                </c:pt>
                <c:pt idx="4586" formatCode="0.00">
                  <c:v>-0.18727856153052178</c:v>
                </c:pt>
                <c:pt idx="4587" formatCode="0.00">
                  <c:v>-0.18727856153052178</c:v>
                </c:pt>
                <c:pt idx="4588" formatCode="0.00">
                  <c:v>-0.18727856153052178</c:v>
                </c:pt>
                <c:pt idx="4589" formatCode="0.00">
                  <c:v>-0.18727856153052178</c:v>
                </c:pt>
                <c:pt idx="4590" formatCode="0.00">
                  <c:v>-0.18727856153052178</c:v>
                </c:pt>
                <c:pt idx="4591" formatCode="0.00">
                  <c:v>-0.18727856153052178</c:v>
                </c:pt>
                <c:pt idx="4592" formatCode="0.00">
                  <c:v>-0.18727856153052178</c:v>
                </c:pt>
                <c:pt idx="4593" formatCode="0.00">
                  <c:v>-0.18727856153052178</c:v>
                </c:pt>
                <c:pt idx="4594" formatCode="0.00">
                  <c:v>-0.18727856153052178</c:v>
                </c:pt>
                <c:pt idx="4595" formatCode="0.00">
                  <c:v>-0.18727856153052178</c:v>
                </c:pt>
                <c:pt idx="4596" formatCode="0.00">
                  <c:v>-0.18727856153052178</c:v>
                </c:pt>
                <c:pt idx="4597" formatCode="0.00">
                  <c:v>-0.18727856153052178</c:v>
                </c:pt>
                <c:pt idx="4598" formatCode="0.00">
                  <c:v>-0.18727856153052178</c:v>
                </c:pt>
                <c:pt idx="4599" formatCode="0.00">
                  <c:v>-0.18727856153052178</c:v>
                </c:pt>
                <c:pt idx="4600" formatCode="0.00">
                  <c:v>-0.18727856153052178</c:v>
                </c:pt>
                <c:pt idx="4601" formatCode="0.00">
                  <c:v>-0.18727856153052178</c:v>
                </c:pt>
                <c:pt idx="4602" formatCode="0.00">
                  <c:v>-0.18727856153052178</c:v>
                </c:pt>
                <c:pt idx="4603" formatCode="0.00">
                  <c:v>-0.18727856153052178</c:v>
                </c:pt>
                <c:pt idx="4604" formatCode="0.00">
                  <c:v>-0.18727856153052178</c:v>
                </c:pt>
                <c:pt idx="4605" formatCode="0.00">
                  <c:v>-0.18727856153052178</c:v>
                </c:pt>
                <c:pt idx="4606" formatCode="0.00">
                  <c:v>-0.18727856153052178</c:v>
                </c:pt>
                <c:pt idx="4607" formatCode="0.00">
                  <c:v>-0.18727856153052178</c:v>
                </c:pt>
                <c:pt idx="4608" formatCode="0.00">
                  <c:v>-0.18727856153052178</c:v>
                </c:pt>
                <c:pt idx="4609" formatCode="0.00">
                  <c:v>-0.18727856153052178</c:v>
                </c:pt>
                <c:pt idx="4610" formatCode="0.00">
                  <c:v>-0.18727856153052178</c:v>
                </c:pt>
                <c:pt idx="4611" formatCode="0.00">
                  <c:v>-0.18727856153052178</c:v>
                </c:pt>
                <c:pt idx="4612" formatCode="0.00">
                  <c:v>-0.18727856153052178</c:v>
                </c:pt>
                <c:pt idx="4613" formatCode="0.00">
                  <c:v>-0.18727856153052178</c:v>
                </c:pt>
                <c:pt idx="4614" formatCode="0.00">
                  <c:v>-0.18727856153052178</c:v>
                </c:pt>
                <c:pt idx="4615" formatCode="0.00">
                  <c:v>-0.18727856153052178</c:v>
                </c:pt>
                <c:pt idx="4616" formatCode="0.00">
                  <c:v>-0.18727856153052178</c:v>
                </c:pt>
                <c:pt idx="4617" formatCode="0.00">
                  <c:v>-0.18727856153052178</c:v>
                </c:pt>
                <c:pt idx="4618" formatCode="0.00">
                  <c:v>-0.18727856153052178</c:v>
                </c:pt>
                <c:pt idx="4619" formatCode="0.00">
                  <c:v>-0.18727856153052178</c:v>
                </c:pt>
                <c:pt idx="4620" formatCode="0.00">
                  <c:v>-0.18727856153052178</c:v>
                </c:pt>
                <c:pt idx="4621" formatCode="0.00">
                  <c:v>-0.18727856153052178</c:v>
                </c:pt>
                <c:pt idx="4622" formatCode="0.00">
                  <c:v>-0.18727856153052178</c:v>
                </c:pt>
                <c:pt idx="4623" formatCode="0.00">
                  <c:v>-0.18727856153052178</c:v>
                </c:pt>
                <c:pt idx="4624" formatCode="0.00">
                  <c:v>-0.18727856153052178</c:v>
                </c:pt>
                <c:pt idx="4625" formatCode="0.00">
                  <c:v>-0.18727856153052178</c:v>
                </c:pt>
                <c:pt idx="4626" formatCode="0.00">
                  <c:v>-0.18727856153052178</c:v>
                </c:pt>
                <c:pt idx="4627" formatCode="0.00">
                  <c:v>-0.18727856153052178</c:v>
                </c:pt>
                <c:pt idx="4628" formatCode="0.00">
                  <c:v>-0.18727856153052178</c:v>
                </c:pt>
                <c:pt idx="4629" formatCode="0.00">
                  <c:v>-0.18727856153052178</c:v>
                </c:pt>
                <c:pt idx="4630" formatCode="0.00">
                  <c:v>-0.18727856153052178</c:v>
                </c:pt>
                <c:pt idx="4631" formatCode="0.00">
                  <c:v>-0.18727856153052178</c:v>
                </c:pt>
                <c:pt idx="4632" formatCode="0.00">
                  <c:v>-0.18727856153052178</c:v>
                </c:pt>
                <c:pt idx="4633" formatCode="0.00">
                  <c:v>-0.18727856153052178</c:v>
                </c:pt>
                <c:pt idx="4634" formatCode="0.00">
                  <c:v>-0.18727856153052178</c:v>
                </c:pt>
                <c:pt idx="4635" formatCode="0.00">
                  <c:v>-0.18727856153052178</c:v>
                </c:pt>
                <c:pt idx="4636" formatCode="0.00">
                  <c:v>-0.18727856153052178</c:v>
                </c:pt>
                <c:pt idx="4637" formatCode="0.00">
                  <c:v>-0.18727856153052178</c:v>
                </c:pt>
                <c:pt idx="4638" formatCode="0.00">
                  <c:v>-0.18727856153052178</c:v>
                </c:pt>
                <c:pt idx="4639" formatCode="0.00">
                  <c:v>-0.18727856153052178</c:v>
                </c:pt>
                <c:pt idx="4640" formatCode="0.00">
                  <c:v>-0.18727856153052178</c:v>
                </c:pt>
                <c:pt idx="4641" formatCode="0.00">
                  <c:v>-0.18727856153052178</c:v>
                </c:pt>
                <c:pt idx="4642" formatCode="0.00">
                  <c:v>-0.18727856153052178</c:v>
                </c:pt>
                <c:pt idx="4643" formatCode="0.00">
                  <c:v>-0.18727856153052178</c:v>
                </c:pt>
                <c:pt idx="4644" formatCode="0.00">
                  <c:v>-0.18727856153052178</c:v>
                </c:pt>
                <c:pt idx="4645" formatCode="0.00">
                  <c:v>-0.18727856153052178</c:v>
                </c:pt>
                <c:pt idx="4646" formatCode="0.00">
                  <c:v>-0.18727856153052178</c:v>
                </c:pt>
                <c:pt idx="4647" formatCode="0.00">
                  <c:v>-0.18727856153052178</c:v>
                </c:pt>
                <c:pt idx="4648" formatCode="0.00">
                  <c:v>-0.18727856153052178</c:v>
                </c:pt>
                <c:pt idx="4649" formatCode="0.00">
                  <c:v>-0.18727856153052178</c:v>
                </c:pt>
                <c:pt idx="4650" formatCode="0.00">
                  <c:v>-0.18727856153052178</c:v>
                </c:pt>
                <c:pt idx="4651" formatCode="0.00">
                  <c:v>-0.18727856153052178</c:v>
                </c:pt>
                <c:pt idx="4652" formatCode="0.00">
                  <c:v>-0.18727856153052178</c:v>
                </c:pt>
                <c:pt idx="4653" formatCode="0.00">
                  <c:v>-0.18727856153052178</c:v>
                </c:pt>
                <c:pt idx="4654" formatCode="0.00">
                  <c:v>-0.18727856153052178</c:v>
                </c:pt>
                <c:pt idx="4655" formatCode="0.00">
                  <c:v>-0.18727856153052178</c:v>
                </c:pt>
                <c:pt idx="4656" formatCode="0.00">
                  <c:v>-0.18727856153052178</c:v>
                </c:pt>
                <c:pt idx="4657" formatCode="0.00">
                  <c:v>-0.18727856153052178</c:v>
                </c:pt>
                <c:pt idx="4658" formatCode="0.00">
                  <c:v>-0.18727856153052178</c:v>
                </c:pt>
                <c:pt idx="4659" formatCode="0.00">
                  <c:v>-0.18727856153052178</c:v>
                </c:pt>
                <c:pt idx="4660" formatCode="0.00">
                  <c:v>-0.18727856153052178</c:v>
                </c:pt>
                <c:pt idx="4661" formatCode="0.00">
                  <c:v>-0.18727856153052178</c:v>
                </c:pt>
                <c:pt idx="4662" formatCode="0.00">
                  <c:v>-0.18727856153052178</c:v>
                </c:pt>
                <c:pt idx="4663" formatCode="0.00">
                  <c:v>-0.18727856153052178</c:v>
                </c:pt>
                <c:pt idx="4664" formatCode="0.00">
                  <c:v>-0.18727856153052178</c:v>
                </c:pt>
                <c:pt idx="4665" formatCode="0.00">
                  <c:v>-0.18727856153052178</c:v>
                </c:pt>
                <c:pt idx="4666" formatCode="0.00">
                  <c:v>-0.18727856153052178</c:v>
                </c:pt>
                <c:pt idx="4667" formatCode="0.00">
                  <c:v>-0.18727856153052178</c:v>
                </c:pt>
                <c:pt idx="4668" formatCode="0.00">
                  <c:v>-0.18727856153052178</c:v>
                </c:pt>
                <c:pt idx="4669" formatCode="0.00">
                  <c:v>-0.18727856153052178</c:v>
                </c:pt>
                <c:pt idx="4670" formatCode="0.00">
                  <c:v>-0.18727856153052178</c:v>
                </c:pt>
                <c:pt idx="4671" formatCode="0.00">
                  <c:v>-0.18727856153052178</c:v>
                </c:pt>
                <c:pt idx="4672" formatCode="0.00">
                  <c:v>-0.18727856153052178</c:v>
                </c:pt>
                <c:pt idx="4673" formatCode="0.00">
                  <c:v>-0.18727856153052178</c:v>
                </c:pt>
                <c:pt idx="4674" formatCode="0.00">
                  <c:v>-0.18727856153052178</c:v>
                </c:pt>
                <c:pt idx="4675" formatCode="0.00">
                  <c:v>-0.18727856153052178</c:v>
                </c:pt>
                <c:pt idx="4676" formatCode="0.00">
                  <c:v>-0.18727856153052178</c:v>
                </c:pt>
                <c:pt idx="4677" formatCode="0.00">
                  <c:v>-0.18727856153052178</c:v>
                </c:pt>
                <c:pt idx="4678" formatCode="0.00">
                  <c:v>-0.18727856153052178</c:v>
                </c:pt>
                <c:pt idx="4679" formatCode="0.00">
                  <c:v>-0.18727856153052178</c:v>
                </c:pt>
                <c:pt idx="4680" formatCode="0.00">
                  <c:v>-0.18727856153052178</c:v>
                </c:pt>
                <c:pt idx="4681" formatCode="0.00">
                  <c:v>-0.18727856153052178</c:v>
                </c:pt>
                <c:pt idx="4682" formatCode="0.00">
                  <c:v>-0.18727856153052178</c:v>
                </c:pt>
                <c:pt idx="4683" formatCode="0.00">
                  <c:v>-0.18727856153052178</c:v>
                </c:pt>
                <c:pt idx="4684" formatCode="0.00">
                  <c:v>-0.18727856153052178</c:v>
                </c:pt>
                <c:pt idx="4685" formatCode="0.00">
                  <c:v>-0.18727856153052178</c:v>
                </c:pt>
                <c:pt idx="4686" formatCode="0.00">
                  <c:v>-0.18727856153052178</c:v>
                </c:pt>
                <c:pt idx="4687" formatCode="0.00">
                  <c:v>-0.18727856153052178</c:v>
                </c:pt>
                <c:pt idx="4688" formatCode="0.00">
                  <c:v>-0.18727856153052178</c:v>
                </c:pt>
                <c:pt idx="4689" formatCode="0.00">
                  <c:v>-0.18727856153052178</c:v>
                </c:pt>
                <c:pt idx="4690" formatCode="0.00">
                  <c:v>-0.18727856153052178</c:v>
                </c:pt>
                <c:pt idx="4691" formatCode="0.00">
                  <c:v>-0.18727856153052178</c:v>
                </c:pt>
                <c:pt idx="4692" formatCode="0.00">
                  <c:v>-0.18727856153052178</c:v>
                </c:pt>
                <c:pt idx="4693" formatCode="0.00">
                  <c:v>-0.18727856153052178</c:v>
                </c:pt>
                <c:pt idx="4694" formatCode="0.00">
                  <c:v>-0.18727856153052178</c:v>
                </c:pt>
                <c:pt idx="4695" formatCode="0.00">
                  <c:v>-0.18727856153052178</c:v>
                </c:pt>
                <c:pt idx="4696" formatCode="0.00">
                  <c:v>-0.18727856153052178</c:v>
                </c:pt>
                <c:pt idx="4697" formatCode="0.00">
                  <c:v>-0.18727856153052178</c:v>
                </c:pt>
                <c:pt idx="4698" formatCode="0.00">
                  <c:v>-0.18727856153052178</c:v>
                </c:pt>
                <c:pt idx="4699" formatCode="0.00">
                  <c:v>-0.18727856153052178</c:v>
                </c:pt>
                <c:pt idx="4700" formatCode="0.00">
                  <c:v>-0.18727856153052178</c:v>
                </c:pt>
                <c:pt idx="4701" formatCode="0.00">
                  <c:v>-0.18727856153052178</c:v>
                </c:pt>
                <c:pt idx="4702" formatCode="0.00">
                  <c:v>-0.18727856153052178</c:v>
                </c:pt>
                <c:pt idx="4703" formatCode="0.00">
                  <c:v>-0.18727856153052178</c:v>
                </c:pt>
                <c:pt idx="4704" formatCode="0.00">
                  <c:v>-0.18727856153052178</c:v>
                </c:pt>
                <c:pt idx="4705" formatCode="0.00">
                  <c:v>-0.18727856153052178</c:v>
                </c:pt>
                <c:pt idx="4706" formatCode="0.00">
                  <c:v>-0.18727856153052178</c:v>
                </c:pt>
                <c:pt idx="4707" formatCode="0.00">
                  <c:v>-0.18727856153052178</c:v>
                </c:pt>
                <c:pt idx="4708" formatCode="0.00">
                  <c:v>-0.18727856153052178</c:v>
                </c:pt>
                <c:pt idx="4709" formatCode="0.00">
                  <c:v>-0.18727856153052178</c:v>
                </c:pt>
                <c:pt idx="4710" formatCode="0.00">
                  <c:v>-0.18727856153052178</c:v>
                </c:pt>
                <c:pt idx="4711" formatCode="0.00">
                  <c:v>-0.18727856153052178</c:v>
                </c:pt>
                <c:pt idx="4712" formatCode="0.00">
                  <c:v>-0.18727856153052178</c:v>
                </c:pt>
                <c:pt idx="4713" formatCode="0.00">
                  <c:v>-0.18727856153052178</c:v>
                </c:pt>
                <c:pt idx="4714" formatCode="0.00">
                  <c:v>-0.18727856153052178</c:v>
                </c:pt>
                <c:pt idx="4715" formatCode="0.00">
                  <c:v>-0.18727856153052178</c:v>
                </c:pt>
                <c:pt idx="4716" formatCode="0.00">
                  <c:v>-0.18727856153052178</c:v>
                </c:pt>
                <c:pt idx="4717" formatCode="0.00">
                  <c:v>-0.18727856153052178</c:v>
                </c:pt>
                <c:pt idx="4718" formatCode="0.00">
                  <c:v>-0.18727856153052178</c:v>
                </c:pt>
                <c:pt idx="4719" formatCode="0.00">
                  <c:v>-0.18727856153052178</c:v>
                </c:pt>
                <c:pt idx="4720" formatCode="0.00">
                  <c:v>-0.18727856153052178</c:v>
                </c:pt>
                <c:pt idx="4721" formatCode="0.00">
                  <c:v>-0.18727856153052178</c:v>
                </c:pt>
                <c:pt idx="4722" formatCode="0.00">
                  <c:v>-0.18727856153052178</c:v>
                </c:pt>
                <c:pt idx="4723" formatCode="0.00">
                  <c:v>-0.18727856153052178</c:v>
                </c:pt>
                <c:pt idx="4724" formatCode="0.00">
                  <c:v>-0.18727856153052178</c:v>
                </c:pt>
                <c:pt idx="4725" formatCode="0.00">
                  <c:v>-0.18727856153052178</c:v>
                </c:pt>
                <c:pt idx="4726" formatCode="0.00">
                  <c:v>-0.18727856153052178</c:v>
                </c:pt>
                <c:pt idx="4727" formatCode="0.00">
                  <c:v>-0.18727856153052178</c:v>
                </c:pt>
                <c:pt idx="4728" formatCode="0.00">
                  <c:v>-0.18727856153052178</c:v>
                </c:pt>
                <c:pt idx="4729" formatCode="0.00">
                  <c:v>-0.18727856153052178</c:v>
                </c:pt>
                <c:pt idx="4730" formatCode="0.00">
                  <c:v>-0.18727856153052178</c:v>
                </c:pt>
                <c:pt idx="4731" formatCode="0.00">
                  <c:v>-0.18727856153052178</c:v>
                </c:pt>
                <c:pt idx="4732" formatCode="0.00">
                  <c:v>-0.18727856153052178</c:v>
                </c:pt>
                <c:pt idx="4733" formatCode="0.00">
                  <c:v>-0.18727856153052178</c:v>
                </c:pt>
                <c:pt idx="4734" formatCode="0.00">
                  <c:v>-0.18727856153052178</c:v>
                </c:pt>
                <c:pt idx="4735" formatCode="0.00">
                  <c:v>-0.18727856153052178</c:v>
                </c:pt>
                <c:pt idx="4736" formatCode="0.00">
                  <c:v>-0.18727856153052178</c:v>
                </c:pt>
                <c:pt idx="4737" formatCode="0.00">
                  <c:v>-0.18727856153052178</c:v>
                </c:pt>
                <c:pt idx="4738" formatCode="0.00">
                  <c:v>-0.18727856153052178</c:v>
                </c:pt>
                <c:pt idx="4739" formatCode="0.00">
                  <c:v>-0.18727856153052178</c:v>
                </c:pt>
                <c:pt idx="4740" formatCode="0.00">
                  <c:v>-0.18727856153052178</c:v>
                </c:pt>
                <c:pt idx="4741" formatCode="0.00">
                  <c:v>-0.18727856153052178</c:v>
                </c:pt>
                <c:pt idx="4742" formatCode="0.00">
                  <c:v>-0.18727856153052178</c:v>
                </c:pt>
                <c:pt idx="4743" formatCode="0.00">
                  <c:v>-0.18727856153052178</c:v>
                </c:pt>
                <c:pt idx="4744" formatCode="0.00">
                  <c:v>-0.18727856153052178</c:v>
                </c:pt>
                <c:pt idx="4745" formatCode="0.00">
                  <c:v>-0.18727856153052178</c:v>
                </c:pt>
                <c:pt idx="4746" formatCode="0.00">
                  <c:v>-0.18727856153052178</c:v>
                </c:pt>
                <c:pt idx="4747" formatCode="0.00">
                  <c:v>-0.18727856153052178</c:v>
                </c:pt>
                <c:pt idx="4748" formatCode="0.00">
                  <c:v>-0.18727856153052178</c:v>
                </c:pt>
                <c:pt idx="4749" formatCode="0.00">
                  <c:v>-0.18727856153052178</c:v>
                </c:pt>
                <c:pt idx="4750" formatCode="0.00">
                  <c:v>-0.18727856153052178</c:v>
                </c:pt>
                <c:pt idx="4751" formatCode="0.00">
                  <c:v>-0.18727856153052178</c:v>
                </c:pt>
                <c:pt idx="4752" formatCode="0.00">
                  <c:v>-0.18727856153052178</c:v>
                </c:pt>
                <c:pt idx="4753" formatCode="0.00">
                  <c:v>-0.18727856153052178</c:v>
                </c:pt>
                <c:pt idx="4754" formatCode="0.00">
                  <c:v>-0.18727856153052178</c:v>
                </c:pt>
                <c:pt idx="4755" formatCode="0.00">
                  <c:v>-0.18727856153052178</c:v>
                </c:pt>
                <c:pt idx="4756" formatCode="0.00">
                  <c:v>-0.18727856153052178</c:v>
                </c:pt>
                <c:pt idx="4757" formatCode="0.00">
                  <c:v>-0.18727856153052178</c:v>
                </c:pt>
                <c:pt idx="4758" formatCode="0.00">
                  <c:v>-0.18727856153052178</c:v>
                </c:pt>
                <c:pt idx="4759" formatCode="0.00">
                  <c:v>-0.18727856153052178</c:v>
                </c:pt>
                <c:pt idx="4760" formatCode="0.00">
                  <c:v>-0.18727856153052178</c:v>
                </c:pt>
                <c:pt idx="4761" formatCode="0.00">
                  <c:v>-0.18727856153052178</c:v>
                </c:pt>
                <c:pt idx="4762" formatCode="0.00">
                  <c:v>-0.18727856153052178</c:v>
                </c:pt>
                <c:pt idx="4763" formatCode="0.00">
                  <c:v>-0.18727856153052178</c:v>
                </c:pt>
                <c:pt idx="4764" formatCode="0.00">
                  <c:v>-0.18727856153052178</c:v>
                </c:pt>
                <c:pt idx="4765" formatCode="0.00">
                  <c:v>-0.18727856153052178</c:v>
                </c:pt>
                <c:pt idx="4766" formatCode="0.00">
                  <c:v>-0.18727856153052178</c:v>
                </c:pt>
                <c:pt idx="4767" formatCode="0.00">
                  <c:v>-0.18727856153052178</c:v>
                </c:pt>
                <c:pt idx="4768" formatCode="0.00">
                  <c:v>-0.18727856153052178</c:v>
                </c:pt>
                <c:pt idx="4769" formatCode="0.00">
                  <c:v>-0.18727856153052178</c:v>
                </c:pt>
                <c:pt idx="4770" formatCode="0.00">
                  <c:v>-0.18727856153052178</c:v>
                </c:pt>
                <c:pt idx="4771" formatCode="0.00">
                  <c:v>-0.18727856153052178</c:v>
                </c:pt>
                <c:pt idx="4772" formatCode="0.00">
                  <c:v>-0.18727856153052178</c:v>
                </c:pt>
                <c:pt idx="4773" formatCode="0.00">
                  <c:v>-0.18727856153052178</c:v>
                </c:pt>
                <c:pt idx="4774" formatCode="0.00">
                  <c:v>-0.18727856153052178</c:v>
                </c:pt>
                <c:pt idx="4775" formatCode="0.00">
                  <c:v>-0.18727856153052178</c:v>
                </c:pt>
                <c:pt idx="4776" formatCode="0.00">
                  <c:v>-0.18727856153052178</c:v>
                </c:pt>
                <c:pt idx="4777" formatCode="0.00">
                  <c:v>-0.18727856153052178</c:v>
                </c:pt>
                <c:pt idx="4778" formatCode="0.00">
                  <c:v>-0.18727856153052178</c:v>
                </c:pt>
                <c:pt idx="4779" formatCode="0.00">
                  <c:v>-0.18727856153052178</c:v>
                </c:pt>
                <c:pt idx="4780" formatCode="0.00">
                  <c:v>-0.18727856153052178</c:v>
                </c:pt>
                <c:pt idx="4781" formatCode="0.00">
                  <c:v>-0.18727856153052178</c:v>
                </c:pt>
                <c:pt idx="4782" formatCode="0.00">
                  <c:v>-0.18727856153052178</c:v>
                </c:pt>
                <c:pt idx="4783" formatCode="0.00">
                  <c:v>-0.18727856153052178</c:v>
                </c:pt>
                <c:pt idx="4784" formatCode="0.00">
                  <c:v>-0.18727856153052178</c:v>
                </c:pt>
                <c:pt idx="4785" formatCode="0.00">
                  <c:v>-0.18727856153052178</c:v>
                </c:pt>
                <c:pt idx="4786" formatCode="0.00">
                  <c:v>-0.18727856153052178</c:v>
                </c:pt>
                <c:pt idx="4787" formatCode="0.00">
                  <c:v>-0.18727856153052178</c:v>
                </c:pt>
                <c:pt idx="4788" formatCode="0.00">
                  <c:v>-0.18727856153052178</c:v>
                </c:pt>
                <c:pt idx="4789" formatCode="0.00">
                  <c:v>-0.18727856153052178</c:v>
                </c:pt>
                <c:pt idx="4790" formatCode="0.00">
                  <c:v>-0.18727856153052178</c:v>
                </c:pt>
                <c:pt idx="4791" formatCode="0.00">
                  <c:v>-0.18727856153052178</c:v>
                </c:pt>
                <c:pt idx="4792" formatCode="0.00">
                  <c:v>-0.18727856153052178</c:v>
                </c:pt>
                <c:pt idx="4793" formatCode="0.00">
                  <c:v>-0.18727856153052178</c:v>
                </c:pt>
                <c:pt idx="4794" formatCode="0.00">
                  <c:v>-0.18727856153052178</c:v>
                </c:pt>
                <c:pt idx="4795" formatCode="0.00">
                  <c:v>-0.18727856153052178</c:v>
                </c:pt>
                <c:pt idx="4796" formatCode="0.00">
                  <c:v>-0.18727856153052178</c:v>
                </c:pt>
                <c:pt idx="4797" formatCode="0.00">
                  <c:v>-0.18727856153052178</c:v>
                </c:pt>
                <c:pt idx="4798" formatCode="0.00">
                  <c:v>-0.18727856153052178</c:v>
                </c:pt>
                <c:pt idx="4799" formatCode="0.00">
                  <c:v>-0.18727856153052178</c:v>
                </c:pt>
                <c:pt idx="4800" formatCode="0.00">
                  <c:v>-0.18727856153052178</c:v>
                </c:pt>
                <c:pt idx="4801" formatCode="0.00">
                  <c:v>-0.18727856153052178</c:v>
                </c:pt>
                <c:pt idx="4802" formatCode="0.00">
                  <c:v>-0.18727856153052178</c:v>
                </c:pt>
                <c:pt idx="4803" formatCode="0.00">
                  <c:v>-0.18727856153052178</c:v>
                </c:pt>
                <c:pt idx="4804" formatCode="0.00">
                  <c:v>-0.18727856153052178</c:v>
                </c:pt>
                <c:pt idx="4805" formatCode="0.00">
                  <c:v>-0.18727856153052178</c:v>
                </c:pt>
                <c:pt idx="4806" formatCode="0.00">
                  <c:v>-0.18727856153052178</c:v>
                </c:pt>
                <c:pt idx="4807" formatCode="0.00">
                  <c:v>-0.18727856153052178</c:v>
                </c:pt>
                <c:pt idx="4808" formatCode="0.00">
                  <c:v>-0.18727856153052178</c:v>
                </c:pt>
                <c:pt idx="4809" formatCode="0.00">
                  <c:v>-0.18727856153052178</c:v>
                </c:pt>
                <c:pt idx="4810" formatCode="0.00">
                  <c:v>-0.18727856153052178</c:v>
                </c:pt>
                <c:pt idx="4811" formatCode="0.00">
                  <c:v>-0.18727856153052178</c:v>
                </c:pt>
                <c:pt idx="4812" formatCode="0.00">
                  <c:v>-0.18727856153052178</c:v>
                </c:pt>
                <c:pt idx="4813" formatCode="0.00">
                  <c:v>-0.18727856153052178</c:v>
                </c:pt>
                <c:pt idx="4814" formatCode="0.00">
                  <c:v>-0.18727856153052178</c:v>
                </c:pt>
                <c:pt idx="4815" formatCode="0.00">
                  <c:v>-0.18727856153052178</c:v>
                </c:pt>
                <c:pt idx="4816" formatCode="0.00">
                  <c:v>-0.18727856153052178</c:v>
                </c:pt>
                <c:pt idx="4817" formatCode="0.00">
                  <c:v>-0.18727856153052178</c:v>
                </c:pt>
                <c:pt idx="4818" formatCode="0.00">
                  <c:v>-0.18727856153052178</c:v>
                </c:pt>
                <c:pt idx="4819" formatCode="0.00">
                  <c:v>-0.18727856153052178</c:v>
                </c:pt>
                <c:pt idx="4820" formatCode="0.00">
                  <c:v>-0.18727856153052178</c:v>
                </c:pt>
                <c:pt idx="4821" formatCode="0.00">
                  <c:v>-0.18727856153052178</c:v>
                </c:pt>
                <c:pt idx="4822" formatCode="0.00">
                  <c:v>-0.18727856153052178</c:v>
                </c:pt>
                <c:pt idx="4823" formatCode="0.00">
                  <c:v>-0.18727856153052178</c:v>
                </c:pt>
                <c:pt idx="4824" formatCode="0.00">
                  <c:v>-0.18727856153052178</c:v>
                </c:pt>
                <c:pt idx="4825" formatCode="0.00">
                  <c:v>-0.18727856153052178</c:v>
                </c:pt>
                <c:pt idx="4826" formatCode="0.00">
                  <c:v>-0.18727856153052178</c:v>
                </c:pt>
                <c:pt idx="4827" formatCode="0.00">
                  <c:v>-0.18727856153052178</c:v>
                </c:pt>
                <c:pt idx="4828" formatCode="0.00">
                  <c:v>-0.18727856153052178</c:v>
                </c:pt>
                <c:pt idx="4829" formatCode="0.00">
                  <c:v>-0.18727856153052178</c:v>
                </c:pt>
                <c:pt idx="4830" formatCode="0.00">
                  <c:v>-0.18727856153052178</c:v>
                </c:pt>
                <c:pt idx="4831" formatCode="0.00">
                  <c:v>-0.18727856153052178</c:v>
                </c:pt>
                <c:pt idx="4832" formatCode="0.00">
                  <c:v>-0.18727856153052178</c:v>
                </c:pt>
                <c:pt idx="4833" formatCode="0.00">
                  <c:v>-0.18727856153052178</c:v>
                </c:pt>
                <c:pt idx="4834" formatCode="0.00">
                  <c:v>-0.18727856153052178</c:v>
                </c:pt>
                <c:pt idx="4835" formatCode="0.00">
                  <c:v>-0.18727856153052178</c:v>
                </c:pt>
                <c:pt idx="4836" formatCode="0.00">
                  <c:v>-0.18727856153052178</c:v>
                </c:pt>
                <c:pt idx="4837" formatCode="0.00">
                  <c:v>-0.18727856153052178</c:v>
                </c:pt>
                <c:pt idx="4838" formatCode="0.00">
                  <c:v>-0.18727856153052178</c:v>
                </c:pt>
                <c:pt idx="4839" formatCode="0.00">
                  <c:v>-0.18727856153052178</c:v>
                </c:pt>
                <c:pt idx="4840" formatCode="0.00">
                  <c:v>-0.18727856153052178</c:v>
                </c:pt>
                <c:pt idx="4841" formatCode="0.00">
                  <c:v>-0.18727856153052178</c:v>
                </c:pt>
                <c:pt idx="4842" formatCode="0.00">
                  <c:v>-0.18727856153052178</c:v>
                </c:pt>
                <c:pt idx="4843" formatCode="0.00">
                  <c:v>-0.18727856153052178</c:v>
                </c:pt>
                <c:pt idx="4844" formatCode="0.00">
                  <c:v>-0.18727856153052178</c:v>
                </c:pt>
                <c:pt idx="4845" formatCode="0.00">
                  <c:v>-0.18727856153052178</c:v>
                </c:pt>
                <c:pt idx="4846" formatCode="0.00">
                  <c:v>-0.18727856153052178</c:v>
                </c:pt>
                <c:pt idx="4847" formatCode="0.00">
                  <c:v>-0.18727856153052178</c:v>
                </c:pt>
                <c:pt idx="4848" formatCode="0.00">
                  <c:v>-0.18727856153052178</c:v>
                </c:pt>
                <c:pt idx="4849" formatCode="0.00">
                  <c:v>-0.18727856153052178</c:v>
                </c:pt>
                <c:pt idx="4850" formatCode="0.00">
                  <c:v>-0.18727856153052178</c:v>
                </c:pt>
                <c:pt idx="4851" formatCode="0.00">
                  <c:v>-0.18727856153052178</c:v>
                </c:pt>
                <c:pt idx="4852" formatCode="0.00">
                  <c:v>-0.18727856153052178</c:v>
                </c:pt>
                <c:pt idx="4853" formatCode="0.00">
                  <c:v>-0.18727856153052178</c:v>
                </c:pt>
                <c:pt idx="4854" formatCode="0.00">
                  <c:v>-0.18727856153052178</c:v>
                </c:pt>
                <c:pt idx="4855" formatCode="0.00">
                  <c:v>-0.18727856153052178</c:v>
                </c:pt>
                <c:pt idx="4856" formatCode="0.00">
                  <c:v>-0.18727856153052178</c:v>
                </c:pt>
                <c:pt idx="4857" formatCode="0.00">
                  <c:v>-0.18727856153052178</c:v>
                </c:pt>
                <c:pt idx="4858" formatCode="0.00">
                  <c:v>-0.18727856153052178</c:v>
                </c:pt>
                <c:pt idx="4859" formatCode="0.00">
                  <c:v>-0.18727856153052178</c:v>
                </c:pt>
                <c:pt idx="4860" formatCode="0.00">
                  <c:v>-0.18727856153052178</c:v>
                </c:pt>
                <c:pt idx="4861" formatCode="0.00">
                  <c:v>-0.18727856153052178</c:v>
                </c:pt>
                <c:pt idx="4862" formatCode="0.00">
                  <c:v>-0.18727856153052178</c:v>
                </c:pt>
                <c:pt idx="4863" formatCode="0.00">
                  <c:v>-0.18727856153052178</c:v>
                </c:pt>
                <c:pt idx="4864" formatCode="0.00">
                  <c:v>-0.18727856153052178</c:v>
                </c:pt>
                <c:pt idx="4865" formatCode="0.00">
                  <c:v>-0.18727856153052178</c:v>
                </c:pt>
                <c:pt idx="4866" formatCode="0.00">
                  <c:v>-0.18727856153052178</c:v>
                </c:pt>
                <c:pt idx="4867" formatCode="0.00">
                  <c:v>-0.18727856153052178</c:v>
                </c:pt>
                <c:pt idx="4868" formatCode="0.00">
                  <c:v>-0.18727856153052178</c:v>
                </c:pt>
                <c:pt idx="4869" formatCode="0.00">
                  <c:v>-0.18727856153052178</c:v>
                </c:pt>
                <c:pt idx="4870" formatCode="0.00">
                  <c:v>-0.18727856153052178</c:v>
                </c:pt>
                <c:pt idx="4871" formatCode="0.00">
                  <c:v>-0.18727856153052178</c:v>
                </c:pt>
                <c:pt idx="4872" formatCode="0.00">
                  <c:v>-0.18727856153052178</c:v>
                </c:pt>
                <c:pt idx="4873" formatCode="0.00">
                  <c:v>-0.18727856153052178</c:v>
                </c:pt>
                <c:pt idx="4874" formatCode="0.00">
                  <c:v>-0.18727856153052178</c:v>
                </c:pt>
                <c:pt idx="4875" formatCode="0.00">
                  <c:v>-0.18727856153052178</c:v>
                </c:pt>
                <c:pt idx="4876" formatCode="0.00">
                  <c:v>-0.18727856153052178</c:v>
                </c:pt>
                <c:pt idx="4877" formatCode="0.00">
                  <c:v>-0.18727856153052178</c:v>
                </c:pt>
                <c:pt idx="4878" formatCode="0.00">
                  <c:v>-0.18727856153052178</c:v>
                </c:pt>
                <c:pt idx="4879" formatCode="0.00">
                  <c:v>-0.18727856153052178</c:v>
                </c:pt>
                <c:pt idx="4880" formatCode="0.00">
                  <c:v>-0.18727856153052178</c:v>
                </c:pt>
                <c:pt idx="4881" formatCode="0.00">
                  <c:v>-0.18727856153052178</c:v>
                </c:pt>
                <c:pt idx="4882" formatCode="0.00">
                  <c:v>-0.18727856153052178</c:v>
                </c:pt>
                <c:pt idx="4883" formatCode="0.00">
                  <c:v>-0.18727856153052178</c:v>
                </c:pt>
                <c:pt idx="4884" formatCode="0.00">
                  <c:v>-0.18727856153052178</c:v>
                </c:pt>
                <c:pt idx="4885" formatCode="0.00">
                  <c:v>-0.18727856153052178</c:v>
                </c:pt>
                <c:pt idx="4886" formatCode="0.00">
                  <c:v>-0.18727856153052178</c:v>
                </c:pt>
                <c:pt idx="4887" formatCode="0.00">
                  <c:v>-0.18727856153052178</c:v>
                </c:pt>
                <c:pt idx="4888" formatCode="0.00">
                  <c:v>-0.18727856153052178</c:v>
                </c:pt>
                <c:pt idx="4889" formatCode="0.00">
                  <c:v>-0.18727856153052178</c:v>
                </c:pt>
                <c:pt idx="4890" formatCode="0.00">
                  <c:v>-0.18727856153052178</c:v>
                </c:pt>
                <c:pt idx="4891" formatCode="0.00">
                  <c:v>-0.18727856153052178</c:v>
                </c:pt>
                <c:pt idx="4892" formatCode="0.00">
                  <c:v>-0.18727856153052178</c:v>
                </c:pt>
                <c:pt idx="4893" formatCode="0.00">
                  <c:v>-0.18727856153052178</c:v>
                </c:pt>
                <c:pt idx="4894" formatCode="0.00">
                  <c:v>-0.18727856153052178</c:v>
                </c:pt>
                <c:pt idx="4895" formatCode="0.00">
                  <c:v>-0.18727856153052178</c:v>
                </c:pt>
                <c:pt idx="4896" formatCode="0.00">
                  <c:v>-0.18727856153052178</c:v>
                </c:pt>
                <c:pt idx="4897" formatCode="0.00">
                  <c:v>-0.18727856153052178</c:v>
                </c:pt>
                <c:pt idx="4898" formatCode="0.00">
                  <c:v>-0.18727856153052178</c:v>
                </c:pt>
                <c:pt idx="4899" formatCode="0.00">
                  <c:v>-0.18727856153052178</c:v>
                </c:pt>
                <c:pt idx="4900" formatCode="0.00">
                  <c:v>-0.18727856153052178</c:v>
                </c:pt>
                <c:pt idx="4901" formatCode="0.00">
                  <c:v>-0.18727856153052178</c:v>
                </c:pt>
                <c:pt idx="4902" formatCode="0.00">
                  <c:v>-0.18727856153052178</c:v>
                </c:pt>
                <c:pt idx="4903" formatCode="0.00">
                  <c:v>-0.18727856153052178</c:v>
                </c:pt>
                <c:pt idx="4904" formatCode="0.00">
                  <c:v>-0.18727856153052178</c:v>
                </c:pt>
                <c:pt idx="4905" formatCode="0.00">
                  <c:v>-0.18727856153052178</c:v>
                </c:pt>
                <c:pt idx="4906" formatCode="0.00">
                  <c:v>-0.18727856153052178</c:v>
                </c:pt>
                <c:pt idx="4907" formatCode="0.00">
                  <c:v>-0.18727856153052178</c:v>
                </c:pt>
                <c:pt idx="4908" formatCode="0.00">
                  <c:v>-0.18727856153052178</c:v>
                </c:pt>
                <c:pt idx="4909" formatCode="0.00">
                  <c:v>-0.18727856153052178</c:v>
                </c:pt>
                <c:pt idx="4910" formatCode="0.00">
                  <c:v>-0.18727856153052178</c:v>
                </c:pt>
                <c:pt idx="4911" formatCode="0.00">
                  <c:v>-0.18727856153052178</c:v>
                </c:pt>
                <c:pt idx="4912" formatCode="0.00">
                  <c:v>-0.18727856153052178</c:v>
                </c:pt>
                <c:pt idx="4913" formatCode="0.00">
                  <c:v>-0.18727856153052178</c:v>
                </c:pt>
                <c:pt idx="4914" formatCode="0.00">
                  <c:v>-0.18727856153052178</c:v>
                </c:pt>
                <c:pt idx="4915" formatCode="0.00">
                  <c:v>-0.18727856153052178</c:v>
                </c:pt>
                <c:pt idx="4916" formatCode="0.00">
                  <c:v>-0.18727856153052178</c:v>
                </c:pt>
                <c:pt idx="4917" formatCode="0.00">
                  <c:v>-0.18727856153052178</c:v>
                </c:pt>
                <c:pt idx="4918" formatCode="0.00">
                  <c:v>-0.18727856153052178</c:v>
                </c:pt>
                <c:pt idx="4919" formatCode="0.00">
                  <c:v>-0.18727856153052178</c:v>
                </c:pt>
                <c:pt idx="4920" formatCode="0.00">
                  <c:v>-0.18727856153052178</c:v>
                </c:pt>
                <c:pt idx="4921" formatCode="0.00">
                  <c:v>-0.18727856153052178</c:v>
                </c:pt>
                <c:pt idx="4922" formatCode="0.00">
                  <c:v>-0.18727856153052178</c:v>
                </c:pt>
                <c:pt idx="4923" formatCode="0.00">
                  <c:v>-0.18727856153052178</c:v>
                </c:pt>
                <c:pt idx="4924" formatCode="0.00">
                  <c:v>-0.18727856153052178</c:v>
                </c:pt>
                <c:pt idx="4925" formatCode="0.00">
                  <c:v>-0.18727856153052178</c:v>
                </c:pt>
                <c:pt idx="4926" formatCode="0.00">
                  <c:v>-0.18727856153052178</c:v>
                </c:pt>
                <c:pt idx="4927" formatCode="0.00">
                  <c:v>-0.18727856153052178</c:v>
                </c:pt>
                <c:pt idx="4928" formatCode="0.00">
                  <c:v>-0.18727856153052178</c:v>
                </c:pt>
                <c:pt idx="4929" formatCode="0.00">
                  <c:v>-0.18727856153052178</c:v>
                </c:pt>
                <c:pt idx="4930" formatCode="0.00">
                  <c:v>-0.18727856153052178</c:v>
                </c:pt>
                <c:pt idx="4931" formatCode="0.00">
                  <c:v>-0.18727856153052178</c:v>
                </c:pt>
                <c:pt idx="4932" formatCode="0.00">
                  <c:v>-0.18727856153052178</c:v>
                </c:pt>
                <c:pt idx="4933" formatCode="0.00">
                  <c:v>-0.18727856153052178</c:v>
                </c:pt>
                <c:pt idx="4934" formatCode="0.00">
                  <c:v>-0.18727856153052178</c:v>
                </c:pt>
                <c:pt idx="4935" formatCode="0.00">
                  <c:v>-0.18727856153052178</c:v>
                </c:pt>
                <c:pt idx="4936" formatCode="0.00">
                  <c:v>-0.18727856153052178</c:v>
                </c:pt>
                <c:pt idx="4937" formatCode="0.00">
                  <c:v>-0.18727856153052178</c:v>
                </c:pt>
                <c:pt idx="4938" formatCode="0.00">
                  <c:v>-0.18727856153052178</c:v>
                </c:pt>
                <c:pt idx="4939" formatCode="0.00">
                  <c:v>-0.18727856153052178</c:v>
                </c:pt>
                <c:pt idx="4940" formatCode="0.00">
                  <c:v>-0.18727856153052178</c:v>
                </c:pt>
                <c:pt idx="4941" formatCode="0.00">
                  <c:v>-0.18727856153052178</c:v>
                </c:pt>
                <c:pt idx="4942" formatCode="0.00">
                  <c:v>-0.18727856153052178</c:v>
                </c:pt>
                <c:pt idx="4943" formatCode="0.00">
                  <c:v>-0.18727856153052178</c:v>
                </c:pt>
                <c:pt idx="4944" formatCode="0.00">
                  <c:v>-0.18727856153052178</c:v>
                </c:pt>
                <c:pt idx="4945" formatCode="0.00">
                  <c:v>-0.18727856153052178</c:v>
                </c:pt>
                <c:pt idx="4946" formatCode="0.00">
                  <c:v>-0.18727856153052178</c:v>
                </c:pt>
                <c:pt idx="4947" formatCode="0.00">
                  <c:v>-0.18727856153052178</c:v>
                </c:pt>
                <c:pt idx="4948" formatCode="0.00">
                  <c:v>-0.18727856153052178</c:v>
                </c:pt>
                <c:pt idx="4949" formatCode="0.00">
                  <c:v>-0.18727856153052178</c:v>
                </c:pt>
                <c:pt idx="4950" formatCode="0.00">
                  <c:v>-0.18727856153052178</c:v>
                </c:pt>
                <c:pt idx="4951" formatCode="0.00">
                  <c:v>-0.18727856153052178</c:v>
                </c:pt>
                <c:pt idx="4952" formatCode="0.00">
                  <c:v>-0.18727856153052178</c:v>
                </c:pt>
                <c:pt idx="4953" formatCode="0.00">
                  <c:v>-0.18727856153052178</c:v>
                </c:pt>
                <c:pt idx="4954" formatCode="0.00">
                  <c:v>-0.18727856153052178</c:v>
                </c:pt>
                <c:pt idx="4955" formatCode="0.00">
                  <c:v>-0.18727856153052178</c:v>
                </c:pt>
                <c:pt idx="4956" formatCode="0.00">
                  <c:v>-0.18727856153052178</c:v>
                </c:pt>
                <c:pt idx="4957" formatCode="0.00">
                  <c:v>-0.18727856153052178</c:v>
                </c:pt>
                <c:pt idx="4958" formatCode="0.00">
                  <c:v>-0.18727856153052178</c:v>
                </c:pt>
                <c:pt idx="4959" formatCode="0.00">
                  <c:v>-0.18727856153052178</c:v>
                </c:pt>
                <c:pt idx="4960" formatCode="0.00">
                  <c:v>-0.18727856153052178</c:v>
                </c:pt>
                <c:pt idx="4961" formatCode="0.00">
                  <c:v>-0.18727856153052178</c:v>
                </c:pt>
                <c:pt idx="4962" formatCode="0.00">
                  <c:v>-0.18727856153052178</c:v>
                </c:pt>
                <c:pt idx="4963" formatCode="0.00">
                  <c:v>-0.18727856153052178</c:v>
                </c:pt>
                <c:pt idx="4964" formatCode="0.00">
                  <c:v>-0.18727856153052178</c:v>
                </c:pt>
                <c:pt idx="4965" formatCode="0.00">
                  <c:v>-0.18727856153052178</c:v>
                </c:pt>
                <c:pt idx="4966" formatCode="0.00">
                  <c:v>-0.18727856153052178</c:v>
                </c:pt>
                <c:pt idx="4967" formatCode="0.00">
                  <c:v>-0.18727856153052178</c:v>
                </c:pt>
                <c:pt idx="4968" formatCode="0.00">
                  <c:v>-0.18727856153052178</c:v>
                </c:pt>
                <c:pt idx="4969" formatCode="0.00">
                  <c:v>-0.18727856153052178</c:v>
                </c:pt>
                <c:pt idx="4970" formatCode="0.00">
                  <c:v>-0.18727856153052178</c:v>
                </c:pt>
                <c:pt idx="4971" formatCode="0.00">
                  <c:v>-0.18727856153052178</c:v>
                </c:pt>
                <c:pt idx="4972" formatCode="0.00">
                  <c:v>-0.18727856153052178</c:v>
                </c:pt>
                <c:pt idx="4973" formatCode="0.00">
                  <c:v>-0.18727856153052178</c:v>
                </c:pt>
                <c:pt idx="4974" formatCode="0.00">
                  <c:v>-0.18727856153052178</c:v>
                </c:pt>
                <c:pt idx="4975" formatCode="0.00">
                  <c:v>-0.18727856153052178</c:v>
                </c:pt>
                <c:pt idx="4976" formatCode="0.00">
                  <c:v>-0.18727856153052178</c:v>
                </c:pt>
                <c:pt idx="4977" formatCode="0.00">
                  <c:v>-0.18727856153052178</c:v>
                </c:pt>
                <c:pt idx="4978" formatCode="0.00">
                  <c:v>-0.18727856153052178</c:v>
                </c:pt>
                <c:pt idx="4979" formatCode="0.00">
                  <c:v>-0.18727856153052178</c:v>
                </c:pt>
                <c:pt idx="4980" formatCode="0.00">
                  <c:v>-0.18727856153052178</c:v>
                </c:pt>
                <c:pt idx="4981" formatCode="0.00">
                  <c:v>-0.18727856153052178</c:v>
                </c:pt>
                <c:pt idx="4982" formatCode="0.00">
                  <c:v>-0.18727856153052178</c:v>
                </c:pt>
                <c:pt idx="4983" formatCode="0.00">
                  <c:v>-0.18727856153052178</c:v>
                </c:pt>
                <c:pt idx="4984" formatCode="0.00">
                  <c:v>-0.18727856153052178</c:v>
                </c:pt>
                <c:pt idx="4985" formatCode="0.00">
                  <c:v>-0.18727856153052178</c:v>
                </c:pt>
                <c:pt idx="4986" formatCode="0.00">
                  <c:v>-0.18727856153052178</c:v>
                </c:pt>
                <c:pt idx="4987" formatCode="0.00">
                  <c:v>-0.18727856153052178</c:v>
                </c:pt>
                <c:pt idx="4988" formatCode="0.00">
                  <c:v>-0.18727856153052178</c:v>
                </c:pt>
                <c:pt idx="4989" formatCode="0.00">
                  <c:v>-0.18727856153052178</c:v>
                </c:pt>
                <c:pt idx="4990" formatCode="0.00">
                  <c:v>-0.18727856153052178</c:v>
                </c:pt>
                <c:pt idx="4991" formatCode="0.00">
                  <c:v>-0.18727856153052178</c:v>
                </c:pt>
                <c:pt idx="4992" formatCode="0.00">
                  <c:v>-0.18727856153052178</c:v>
                </c:pt>
                <c:pt idx="4993" formatCode="0.00">
                  <c:v>-0.18727856153052178</c:v>
                </c:pt>
                <c:pt idx="4994" formatCode="0.00">
                  <c:v>-0.18727856153052178</c:v>
                </c:pt>
                <c:pt idx="4995" formatCode="0.00">
                  <c:v>-0.18727856153052178</c:v>
                </c:pt>
                <c:pt idx="4996" formatCode="0.00">
                  <c:v>-0.18727856153052178</c:v>
                </c:pt>
                <c:pt idx="4997" formatCode="0.00">
                  <c:v>-0.18727856153052178</c:v>
                </c:pt>
                <c:pt idx="4998" formatCode="0.00">
                  <c:v>-0.18727856153052178</c:v>
                </c:pt>
                <c:pt idx="4999" formatCode="0.00">
                  <c:v>-0.18727856153052178</c:v>
                </c:pt>
                <c:pt idx="5000" formatCode="0.00">
                  <c:v>-0.18727856153052178</c:v>
                </c:pt>
                <c:pt idx="5001" formatCode="0.00">
                  <c:v>-0.18727856153052178</c:v>
                </c:pt>
                <c:pt idx="5002" formatCode="0.00">
                  <c:v>-0.18727856153052178</c:v>
                </c:pt>
                <c:pt idx="5003" formatCode="0.00">
                  <c:v>-0.18727856153052178</c:v>
                </c:pt>
                <c:pt idx="5004" formatCode="0.00">
                  <c:v>-0.18727856153052178</c:v>
                </c:pt>
                <c:pt idx="5005" formatCode="0.00">
                  <c:v>-0.18727856153052178</c:v>
                </c:pt>
                <c:pt idx="5006" formatCode="0.00">
                  <c:v>-0.18727856153052178</c:v>
                </c:pt>
                <c:pt idx="5007" formatCode="0.00">
                  <c:v>-0.18727856153052178</c:v>
                </c:pt>
                <c:pt idx="5008" formatCode="0.00">
                  <c:v>-0.18727856153052178</c:v>
                </c:pt>
                <c:pt idx="5009" formatCode="0.00">
                  <c:v>-0.18727856153052178</c:v>
                </c:pt>
                <c:pt idx="5010" formatCode="0.00">
                  <c:v>-0.18727856153052178</c:v>
                </c:pt>
                <c:pt idx="5011" formatCode="0.00">
                  <c:v>-0.18727856153052178</c:v>
                </c:pt>
                <c:pt idx="5012" formatCode="0.00">
                  <c:v>-0.18727856153052178</c:v>
                </c:pt>
                <c:pt idx="5013" formatCode="0.00">
                  <c:v>-0.18727856153052178</c:v>
                </c:pt>
                <c:pt idx="5014" formatCode="0.00">
                  <c:v>-0.18727856153052178</c:v>
                </c:pt>
                <c:pt idx="5015" formatCode="0.00">
                  <c:v>-0.18727856153052178</c:v>
                </c:pt>
                <c:pt idx="5016" formatCode="0.00">
                  <c:v>-0.18727856153052178</c:v>
                </c:pt>
                <c:pt idx="5017" formatCode="0.00">
                  <c:v>-0.18727856153052178</c:v>
                </c:pt>
                <c:pt idx="5018" formatCode="0.00">
                  <c:v>-0.18727856153052178</c:v>
                </c:pt>
                <c:pt idx="5019" formatCode="0.00">
                  <c:v>-0.18727856153052178</c:v>
                </c:pt>
                <c:pt idx="5020" formatCode="0.00">
                  <c:v>-0.18727856153052178</c:v>
                </c:pt>
                <c:pt idx="5021" formatCode="0.00">
                  <c:v>-0.18727856153052178</c:v>
                </c:pt>
                <c:pt idx="5022" formatCode="0.00">
                  <c:v>-0.18727856153052178</c:v>
                </c:pt>
                <c:pt idx="5023" formatCode="0.00">
                  <c:v>-0.18727856153052178</c:v>
                </c:pt>
                <c:pt idx="5024" formatCode="0.00">
                  <c:v>-0.18727856153052178</c:v>
                </c:pt>
                <c:pt idx="5025" formatCode="0.00">
                  <c:v>-0.18727856153052178</c:v>
                </c:pt>
                <c:pt idx="5026" formatCode="0.00">
                  <c:v>-0.18727856153052178</c:v>
                </c:pt>
                <c:pt idx="5027" formatCode="0.00">
                  <c:v>-0.18727856153052178</c:v>
                </c:pt>
                <c:pt idx="5028" formatCode="0.00">
                  <c:v>-0.18727856153052178</c:v>
                </c:pt>
                <c:pt idx="5029" formatCode="0.00">
                  <c:v>-0.18727856153052178</c:v>
                </c:pt>
                <c:pt idx="5030" formatCode="0.00">
                  <c:v>-0.18727856153052178</c:v>
                </c:pt>
                <c:pt idx="5031" formatCode="0.00">
                  <c:v>-0.18727856153052178</c:v>
                </c:pt>
                <c:pt idx="5032" formatCode="0.00">
                  <c:v>-0.18727856153052178</c:v>
                </c:pt>
                <c:pt idx="5033" formatCode="0.00">
                  <c:v>-0.18727856153052178</c:v>
                </c:pt>
                <c:pt idx="5034" formatCode="0.00">
                  <c:v>-0.18727856153052178</c:v>
                </c:pt>
                <c:pt idx="5035" formatCode="0.00">
                  <c:v>-0.18727856153052178</c:v>
                </c:pt>
                <c:pt idx="5036" formatCode="0.00">
                  <c:v>-0.18727856153052178</c:v>
                </c:pt>
                <c:pt idx="5037" formatCode="0.00">
                  <c:v>-0.18727856153052178</c:v>
                </c:pt>
                <c:pt idx="5038" formatCode="0.00">
                  <c:v>-0.18727856153052178</c:v>
                </c:pt>
                <c:pt idx="5039" formatCode="0.00">
                  <c:v>-0.18727856153052178</c:v>
                </c:pt>
                <c:pt idx="5040" formatCode="0.00">
                  <c:v>-0.18727856153052178</c:v>
                </c:pt>
                <c:pt idx="5041" formatCode="0.00">
                  <c:v>-0.18727856153052178</c:v>
                </c:pt>
                <c:pt idx="5042" formatCode="0.00">
                  <c:v>-0.18727856153052178</c:v>
                </c:pt>
                <c:pt idx="5043" formatCode="0.00">
                  <c:v>-0.18727856153052178</c:v>
                </c:pt>
                <c:pt idx="5044" formatCode="0.00">
                  <c:v>-0.18727856153052178</c:v>
                </c:pt>
                <c:pt idx="5045" formatCode="0.00">
                  <c:v>-0.18727856153052178</c:v>
                </c:pt>
                <c:pt idx="5046" formatCode="0.00">
                  <c:v>-0.18727856153052178</c:v>
                </c:pt>
                <c:pt idx="5047" formatCode="0.00">
                  <c:v>-0.18727856153052178</c:v>
                </c:pt>
                <c:pt idx="5048" formatCode="0.00">
                  <c:v>-0.18727856153052178</c:v>
                </c:pt>
                <c:pt idx="5049" formatCode="0.00">
                  <c:v>-0.18727856153052178</c:v>
                </c:pt>
                <c:pt idx="5050" formatCode="0.00">
                  <c:v>-0.18727856153052178</c:v>
                </c:pt>
                <c:pt idx="5051" formatCode="0.00">
                  <c:v>-0.18727856153052178</c:v>
                </c:pt>
                <c:pt idx="5052" formatCode="0.00">
                  <c:v>-0.18727856153052178</c:v>
                </c:pt>
                <c:pt idx="5053" formatCode="0.00">
                  <c:v>-0.18727856153052178</c:v>
                </c:pt>
                <c:pt idx="5054" formatCode="0.00">
                  <c:v>-0.18727856153052178</c:v>
                </c:pt>
                <c:pt idx="5055" formatCode="0.00">
                  <c:v>-0.18727856153052178</c:v>
                </c:pt>
                <c:pt idx="5056" formatCode="0.00">
                  <c:v>-0.18727856153052178</c:v>
                </c:pt>
                <c:pt idx="5057" formatCode="0.00">
                  <c:v>-0.18727856153052178</c:v>
                </c:pt>
                <c:pt idx="5058" formatCode="0.00">
                  <c:v>-0.18727856153052178</c:v>
                </c:pt>
                <c:pt idx="5059" formatCode="0.00">
                  <c:v>-0.18727856153052178</c:v>
                </c:pt>
                <c:pt idx="5060" formatCode="0.00">
                  <c:v>-0.18727856153052178</c:v>
                </c:pt>
                <c:pt idx="5061" formatCode="0.00">
                  <c:v>-0.18727856153052178</c:v>
                </c:pt>
                <c:pt idx="5062" formatCode="0.00">
                  <c:v>-0.18727856153052178</c:v>
                </c:pt>
                <c:pt idx="5063" formatCode="0.00">
                  <c:v>-0.18727856153052178</c:v>
                </c:pt>
                <c:pt idx="5064" formatCode="0.00">
                  <c:v>-0.18727856153052178</c:v>
                </c:pt>
                <c:pt idx="5065" formatCode="0.00">
                  <c:v>-0.18727856153052178</c:v>
                </c:pt>
                <c:pt idx="5066" formatCode="0.00">
                  <c:v>-0.18727856153052178</c:v>
                </c:pt>
                <c:pt idx="5067" formatCode="0.00">
                  <c:v>-0.18727856153052178</c:v>
                </c:pt>
                <c:pt idx="5068" formatCode="0.00">
                  <c:v>-0.18727856153052178</c:v>
                </c:pt>
                <c:pt idx="5069" formatCode="0.00">
                  <c:v>-0.18727856153052178</c:v>
                </c:pt>
                <c:pt idx="5070" formatCode="0.00">
                  <c:v>-0.18727856153052178</c:v>
                </c:pt>
                <c:pt idx="5071" formatCode="0.00">
                  <c:v>-0.18727856153052178</c:v>
                </c:pt>
                <c:pt idx="5072" formatCode="0.00">
                  <c:v>-0.18727856153052178</c:v>
                </c:pt>
                <c:pt idx="5073" formatCode="0.00">
                  <c:v>-0.18727856153052178</c:v>
                </c:pt>
                <c:pt idx="5074" formatCode="0.00">
                  <c:v>-0.18727856153052178</c:v>
                </c:pt>
                <c:pt idx="5075" formatCode="0.00">
                  <c:v>-0.18727856153052178</c:v>
                </c:pt>
                <c:pt idx="5076" formatCode="0.00">
                  <c:v>-0.18727856153052178</c:v>
                </c:pt>
                <c:pt idx="5077" formatCode="0.00">
                  <c:v>-0.18727856153052178</c:v>
                </c:pt>
                <c:pt idx="5078" formatCode="0.00">
                  <c:v>-0.18727856153052178</c:v>
                </c:pt>
                <c:pt idx="5079" formatCode="0.00">
                  <c:v>-0.18727856153052178</c:v>
                </c:pt>
                <c:pt idx="5080" formatCode="0.00">
                  <c:v>-0.18727856153052178</c:v>
                </c:pt>
                <c:pt idx="5081" formatCode="0.00">
                  <c:v>-0.18727856153052178</c:v>
                </c:pt>
                <c:pt idx="5082" formatCode="0.00">
                  <c:v>-0.18727856153052178</c:v>
                </c:pt>
                <c:pt idx="5083" formatCode="0.00">
                  <c:v>-0.18727856153052178</c:v>
                </c:pt>
                <c:pt idx="5084" formatCode="0.00">
                  <c:v>-0.18727856153052178</c:v>
                </c:pt>
                <c:pt idx="5085" formatCode="0.00">
                  <c:v>-0.18727856153052178</c:v>
                </c:pt>
                <c:pt idx="5086" formatCode="0.00">
                  <c:v>-0.18727856153052178</c:v>
                </c:pt>
                <c:pt idx="5087" formatCode="0.00">
                  <c:v>-0.18727856153052178</c:v>
                </c:pt>
                <c:pt idx="5088" formatCode="0.00">
                  <c:v>-0.18727856153052178</c:v>
                </c:pt>
                <c:pt idx="5089" formatCode="0.00">
                  <c:v>-0.18727856153052178</c:v>
                </c:pt>
                <c:pt idx="5090" formatCode="0.00">
                  <c:v>-0.18727856153052178</c:v>
                </c:pt>
                <c:pt idx="5091" formatCode="0.00">
                  <c:v>-0.18727856153052178</c:v>
                </c:pt>
                <c:pt idx="5092" formatCode="0.00">
                  <c:v>-0.18727856153052178</c:v>
                </c:pt>
                <c:pt idx="5093" formatCode="0.00">
                  <c:v>-0.18727856153052178</c:v>
                </c:pt>
                <c:pt idx="5094" formatCode="0.00">
                  <c:v>-0.18727856153052178</c:v>
                </c:pt>
                <c:pt idx="5095" formatCode="0.00">
                  <c:v>-0.18727856153052178</c:v>
                </c:pt>
                <c:pt idx="5096" formatCode="0.00">
                  <c:v>-0.18727856153052178</c:v>
                </c:pt>
                <c:pt idx="5097" formatCode="0.00">
                  <c:v>-0.18727856153052178</c:v>
                </c:pt>
                <c:pt idx="5098" formatCode="0.00">
                  <c:v>-0.18727856153052178</c:v>
                </c:pt>
                <c:pt idx="5099" formatCode="0.00">
                  <c:v>-0.18727856153052178</c:v>
                </c:pt>
                <c:pt idx="5100" formatCode="0.00">
                  <c:v>-0.18727856153052178</c:v>
                </c:pt>
                <c:pt idx="5101" formatCode="0.00">
                  <c:v>-0.18727856153052178</c:v>
                </c:pt>
                <c:pt idx="5102" formatCode="0.00">
                  <c:v>-0.18727856153052178</c:v>
                </c:pt>
                <c:pt idx="5103" formatCode="0.00">
                  <c:v>-0.18727856153052178</c:v>
                </c:pt>
                <c:pt idx="5104" formatCode="0.00">
                  <c:v>-0.18727856153052178</c:v>
                </c:pt>
                <c:pt idx="5105" formatCode="0.00">
                  <c:v>-0.18727856153052178</c:v>
                </c:pt>
                <c:pt idx="5106" formatCode="0.00">
                  <c:v>-0.18727856153052178</c:v>
                </c:pt>
                <c:pt idx="5107" formatCode="0.00">
                  <c:v>-0.18727856153052178</c:v>
                </c:pt>
                <c:pt idx="5108" formatCode="0.00">
                  <c:v>-0.18727856153052178</c:v>
                </c:pt>
                <c:pt idx="5109" formatCode="0.00">
                  <c:v>-0.18727856153052178</c:v>
                </c:pt>
                <c:pt idx="5110" formatCode="0.00">
                  <c:v>-0.18727856153052178</c:v>
                </c:pt>
                <c:pt idx="5111" formatCode="0.00">
                  <c:v>-0.18727856153052178</c:v>
                </c:pt>
                <c:pt idx="5112" formatCode="0.00">
                  <c:v>-0.18727856153052178</c:v>
                </c:pt>
                <c:pt idx="5113" formatCode="0.00">
                  <c:v>-0.18727856153052178</c:v>
                </c:pt>
                <c:pt idx="5114" formatCode="0.00">
                  <c:v>-0.18727856153052178</c:v>
                </c:pt>
                <c:pt idx="5115" formatCode="0.00">
                  <c:v>-0.18727856153052178</c:v>
                </c:pt>
                <c:pt idx="5116" formatCode="0.00">
                  <c:v>-0.18727856153052178</c:v>
                </c:pt>
                <c:pt idx="5117" formatCode="0.00">
                  <c:v>-0.18727856153052178</c:v>
                </c:pt>
                <c:pt idx="5118" formatCode="0.00">
                  <c:v>-0.18727856153052178</c:v>
                </c:pt>
                <c:pt idx="5119" formatCode="0.00">
                  <c:v>-0.18727856153052178</c:v>
                </c:pt>
                <c:pt idx="5120" formatCode="0.00">
                  <c:v>-0.18727856153052178</c:v>
                </c:pt>
                <c:pt idx="5121" formatCode="0.00">
                  <c:v>-0.18727856153052178</c:v>
                </c:pt>
                <c:pt idx="5122" formatCode="0.00">
                  <c:v>-0.18727856153052178</c:v>
                </c:pt>
                <c:pt idx="5123" formatCode="0.00">
                  <c:v>-0.18727856153052178</c:v>
                </c:pt>
                <c:pt idx="5124" formatCode="0.00">
                  <c:v>-0.18727856153052178</c:v>
                </c:pt>
                <c:pt idx="5125" formatCode="0.00">
                  <c:v>-0.18727856153052178</c:v>
                </c:pt>
                <c:pt idx="5126" formatCode="0.00">
                  <c:v>-0.18727856153052178</c:v>
                </c:pt>
                <c:pt idx="5127" formatCode="0.00">
                  <c:v>-0.18727856153052178</c:v>
                </c:pt>
                <c:pt idx="5128" formatCode="0.00">
                  <c:v>-0.18727856153052178</c:v>
                </c:pt>
                <c:pt idx="5129" formatCode="0.00">
                  <c:v>-0.18727856153052178</c:v>
                </c:pt>
                <c:pt idx="5130" formatCode="0.00">
                  <c:v>-0.18727856153052178</c:v>
                </c:pt>
                <c:pt idx="5131" formatCode="0.00">
                  <c:v>-0.18727856153052178</c:v>
                </c:pt>
                <c:pt idx="5132" formatCode="0.00">
                  <c:v>-0.18727856153052178</c:v>
                </c:pt>
                <c:pt idx="5133" formatCode="0.00">
                  <c:v>-0.18727856153052178</c:v>
                </c:pt>
                <c:pt idx="5134" formatCode="0.00">
                  <c:v>-0.18727856153052178</c:v>
                </c:pt>
                <c:pt idx="5135" formatCode="0.00">
                  <c:v>-0.18727856153052178</c:v>
                </c:pt>
                <c:pt idx="5136" formatCode="0.00">
                  <c:v>-0.18727856153052178</c:v>
                </c:pt>
                <c:pt idx="5137" formatCode="0.00">
                  <c:v>-0.18727856153052178</c:v>
                </c:pt>
                <c:pt idx="5138" formatCode="0.00">
                  <c:v>-0.18727856153052178</c:v>
                </c:pt>
                <c:pt idx="5139" formatCode="0.00">
                  <c:v>-0.18727856153052178</c:v>
                </c:pt>
                <c:pt idx="5140" formatCode="0.00">
                  <c:v>-0.18727856153052178</c:v>
                </c:pt>
                <c:pt idx="5141" formatCode="0.00">
                  <c:v>-0.18727856153052178</c:v>
                </c:pt>
                <c:pt idx="5142" formatCode="0.00">
                  <c:v>-0.18727856153052178</c:v>
                </c:pt>
                <c:pt idx="5143" formatCode="0.00">
                  <c:v>-0.18727856153052178</c:v>
                </c:pt>
                <c:pt idx="5144" formatCode="0.00">
                  <c:v>-0.18727856153052178</c:v>
                </c:pt>
                <c:pt idx="5145" formatCode="0.00">
                  <c:v>-0.18727856153052178</c:v>
                </c:pt>
                <c:pt idx="5146" formatCode="0.00">
                  <c:v>-0.18727856153052178</c:v>
                </c:pt>
                <c:pt idx="5147" formatCode="0.00">
                  <c:v>-0.18727856153052178</c:v>
                </c:pt>
                <c:pt idx="5148" formatCode="0.00">
                  <c:v>-0.18727856153052178</c:v>
                </c:pt>
                <c:pt idx="5149" formatCode="0.00">
                  <c:v>-0.18727856153052178</c:v>
                </c:pt>
                <c:pt idx="5150" formatCode="0.00">
                  <c:v>-0.18727856153052178</c:v>
                </c:pt>
                <c:pt idx="5151" formatCode="0.00">
                  <c:v>-0.18727856153052178</c:v>
                </c:pt>
                <c:pt idx="5152" formatCode="0.00">
                  <c:v>-0.18727856153052178</c:v>
                </c:pt>
                <c:pt idx="5153" formatCode="0.00">
                  <c:v>-0.18727856153052178</c:v>
                </c:pt>
                <c:pt idx="5154" formatCode="0.00">
                  <c:v>-0.18727856153052178</c:v>
                </c:pt>
                <c:pt idx="5155" formatCode="0.00">
                  <c:v>-0.18727856153052178</c:v>
                </c:pt>
                <c:pt idx="5156" formatCode="0.00">
                  <c:v>-0.18727856153052178</c:v>
                </c:pt>
                <c:pt idx="5157" formatCode="0.00">
                  <c:v>-0.18727856153052178</c:v>
                </c:pt>
                <c:pt idx="5158" formatCode="0.00">
                  <c:v>-0.18727856153052178</c:v>
                </c:pt>
                <c:pt idx="5159" formatCode="0.00">
                  <c:v>-0.18727856153052178</c:v>
                </c:pt>
                <c:pt idx="5160" formatCode="0.00">
                  <c:v>-0.18727856153052178</c:v>
                </c:pt>
                <c:pt idx="5161" formatCode="0.00">
                  <c:v>-0.18727856153052178</c:v>
                </c:pt>
                <c:pt idx="5162" formatCode="0.00">
                  <c:v>-0.18727856153052178</c:v>
                </c:pt>
                <c:pt idx="5163" formatCode="0.00">
                  <c:v>-0.18727856153052178</c:v>
                </c:pt>
                <c:pt idx="5164" formatCode="0.00">
                  <c:v>-0.18727856153052178</c:v>
                </c:pt>
                <c:pt idx="5165" formatCode="0.00">
                  <c:v>-0.18727856153052178</c:v>
                </c:pt>
                <c:pt idx="5166" formatCode="0.00">
                  <c:v>-0.18727856153052178</c:v>
                </c:pt>
                <c:pt idx="5167" formatCode="0.00">
                  <c:v>-0.18727856153052178</c:v>
                </c:pt>
                <c:pt idx="5168" formatCode="0.00">
                  <c:v>-0.18727856153052178</c:v>
                </c:pt>
                <c:pt idx="5169" formatCode="0.00">
                  <c:v>-0.18727856153052178</c:v>
                </c:pt>
                <c:pt idx="5170" formatCode="0.00">
                  <c:v>-0.18727856153052178</c:v>
                </c:pt>
                <c:pt idx="5171" formatCode="0.00">
                  <c:v>-0.18727856153052178</c:v>
                </c:pt>
                <c:pt idx="5172" formatCode="0.00">
                  <c:v>-0.18727856153052178</c:v>
                </c:pt>
                <c:pt idx="5173" formatCode="0.00">
                  <c:v>-0.18727856153052178</c:v>
                </c:pt>
                <c:pt idx="5174" formatCode="0.00">
                  <c:v>-0.18727856153052178</c:v>
                </c:pt>
                <c:pt idx="5175" formatCode="0.00">
                  <c:v>-0.18727856153052178</c:v>
                </c:pt>
                <c:pt idx="5176" formatCode="0.00">
                  <c:v>-0.18727856153052178</c:v>
                </c:pt>
                <c:pt idx="5177" formatCode="0.00">
                  <c:v>-0.18727856153052178</c:v>
                </c:pt>
                <c:pt idx="5178" formatCode="0.00">
                  <c:v>-0.18727856153052178</c:v>
                </c:pt>
                <c:pt idx="5179" formatCode="0.00">
                  <c:v>-0.18727856153052178</c:v>
                </c:pt>
                <c:pt idx="5180" formatCode="0.00">
                  <c:v>-0.18727856153052178</c:v>
                </c:pt>
                <c:pt idx="5181" formatCode="0.00">
                  <c:v>-0.18727856153052178</c:v>
                </c:pt>
                <c:pt idx="5182" formatCode="0.00">
                  <c:v>-0.18727856153052178</c:v>
                </c:pt>
                <c:pt idx="5183" formatCode="0.00">
                  <c:v>-0.18727856153052178</c:v>
                </c:pt>
                <c:pt idx="5184" formatCode="0.00">
                  <c:v>-0.18727856153052178</c:v>
                </c:pt>
                <c:pt idx="5185" formatCode="0.00">
                  <c:v>-0.18727856153052178</c:v>
                </c:pt>
                <c:pt idx="5186" formatCode="0.00">
                  <c:v>-0.18727856153052178</c:v>
                </c:pt>
                <c:pt idx="5187" formatCode="0.00">
                  <c:v>-0.18727856153052178</c:v>
                </c:pt>
                <c:pt idx="5188" formatCode="0.00">
                  <c:v>-0.18727856153052178</c:v>
                </c:pt>
                <c:pt idx="5189" formatCode="0.00">
                  <c:v>-0.18727856153052178</c:v>
                </c:pt>
                <c:pt idx="5190" formatCode="0.00">
                  <c:v>-0.18727856153052178</c:v>
                </c:pt>
                <c:pt idx="5191" formatCode="0.00">
                  <c:v>-0.18727856153052178</c:v>
                </c:pt>
                <c:pt idx="5192" formatCode="0.00">
                  <c:v>-0.18727856153052178</c:v>
                </c:pt>
                <c:pt idx="5193" formatCode="0.00">
                  <c:v>-0.18727856153052178</c:v>
                </c:pt>
                <c:pt idx="5194" formatCode="0.00">
                  <c:v>-0.18727856153052178</c:v>
                </c:pt>
                <c:pt idx="5195" formatCode="0.00">
                  <c:v>-0.18727856153052178</c:v>
                </c:pt>
                <c:pt idx="5196" formatCode="0.00">
                  <c:v>-0.18727856153052178</c:v>
                </c:pt>
                <c:pt idx="5197" formatCode="0.00">
                  <c:v>-0.18727856153052178</c:v>
                </c:pt>
                <c:pt idx="5198" formatCode="0.00">
                  <c:v>-0.18727856153052178</c:v>
                </c:pt>
                <c:pt idx="5199" formatCode="0.00">
                  <c:v>-0.18727856153052178</c:v>
                </c:pt>
                <c:pt idx="5200" formatCode="0.00">
                  <c:v>-0.18727856153052178</c:v>
                </c:pt>
                <c:pt idx="5201" formatCode="0.00">
                  <c:v>-0.18727856153052178</c:v>
                </c:pt>
                <c:pt idx="5202" formatCode="0.00">
                  <c:v>-0.18727856153052178</c:v>
                </c:pt>
                <c:pt idx="5203" formatCode="0.00">
                  <c:v>-0.18727856153052178</c:v>
                </c:pt>
                <c:pt idx="5204" formatCode="0.00">
                  <c:v>-0.18727856153052178</c:v>
                </c:pt>
                <c:pt idx="5205" formatCode="0.00">
                  <c:v>-0.18727856153052178</c:v>
                </c:pt>
                <c:pt idx="5206" formatCode="0.00">
                  <c:v>-0.18727856153052178</c:v>
                </c:pt>
                <c:pt idx="5207" formatCode="0.00">
                  <c:v>-0.18727856153052178</c:v>
                </c:pt>
                <c:pt idx="5208" formatCode="0.00">
                  <c:v>-0.18727856153052178</c:v>
                </c:pt>
                <c:pt idx="5209" formatCode="0.00">
                  <c:v>-0.18727856153052178</c:v>
                </c:pt>
                <c:pt idx="5210" formatCode="0.00">
                  <c:v>-0.18727856153052178</c:v>
                </c:pt>
                <c:pt idx="5211" formatCode="0.00">
                  <c:v>-0.18727856153052178</c:v>
                </c:pt>
                <c:pt idx="5212" formatCode="0.00">
                  <c:v>-0.18727856153052178</c:v>
                </c:pt>
                <c:pt idx="5213" formatCode="0.00">
                  <c:v>-0.18727856153052178</c:v>
                </c:pt>
                <c:pt idx="5214" formatCode="0.00">
                  <c:v>-0.18727856153052178</c:v>
                </c:pt>
                <c:pt idx="5215" formatCode="0.00">
                  <c:v>-0.18727856153052178</c:v>
                </c:pt>
                <c:pt idx="5216" formatCode="0.00">
                  <c:v>-0.18727856153052178</c:v>
                </c:pt>
                <c:pt idx="5217" formatCode="0.00">
                  <c:v>-0.18727856153052178</c:v>
                </c:pt>
                <c:pt idx="5218" formatCode="0.00">
                  <c:v>-0.18727856153052178</c:v>
                </c:pt>
                <c:pt idx="5219" formatCode="0.00">
                  <c:v>-0.18727856153052178</c:v>
                </c:pt>
                <c:pt idx="5220" formatCode="0.00">
                  <c:v>-0.18727856153052178</c:v>
                </c:pt>
                <c:pt idx="5221" formatCode="0.00">
                  <c:v>-0.18727856153052178</c:v>
                </c:pt>
                <c:pt idx="5222" formatCode="0.00">
                  <c:v>-0.18727856153052178</c:v>
                </c:pt>
                <c:pt idx="5223" formatCode="0.00">
                  <c:v>-0.18727856153052178</c:v>
                </c:pt>
                <c:pt idx="5224" formatCode="0.00">
                  <c:v>-0.18727856153052178</c:v>
                </c:pt>
                <c:pt idx="5225" formatCode="0.00">
                  <c:v>-0.18727856153052178</c:v>
                </c:pt>
                <c:pt idx="5226" formatCode="0.00">
                  <c:v>-0.18727856153052178</c:v>
                </c:pt>
                <c:pt idx="5227" formatCode="0.00">
                  <c:v>-0.18727856153052178</c:v>
                </c:pt>
                <c:pt idx="5228" formatCode="0.00">
                  <c:v>-0.18727856153052178</c:v>
                </c:pt>
                <c:pt idx="5229" formatCode="0.00">
                  <c:v>-0.18727856153052178</c:v>
                </c:pt>
                <c:pt idx="5230" formatCode="0.00">
                  <c:v>-0.18727856153052178</c:v>
                </c:pt>
                <c:pt idx="5231" formatCode="0.00">
                  <c:v>-0.18727856153052178</c:v>
                </c:pt>
                <c:pt idx="5232" formatCode="0.00">
                  <c:v>-0.18727856153052178</c:v>
                </c:pt>
                <c:pt idx="5233" formatCode="0.00">
                  <c:v>-0.18727856153052178</c:v>
                </c:pt>
                <c:pt idx="5234" formatCode="0.00">
                  <c:v>-0.18727856153052178</c:v>
                </c:pt>
                <c:pt idx="5235" formatCode="0.00">
                  <c:v>-0.18727856153052178</c:v>
                </c:pt>
                <c:pt idx="5236" formatCode="0.00">
                  <c:v>-0.18727856153052178</c:v>
                </c:pt>
                <c:pt idx="5237" formatCode="0.00">
                  <c:v>-0.18727856153052178</c:v>
                </c:pt>
                <c:pt idx="5238" formatCode="0.00">
                  <c:v>-0.18727856153052178</c:v>
                </c:pt>
                <c:pt idx="5239" formatCode="0.00">
                  <c:v>-0.18727856153052178</c:v>
                </c:pt>
                <c:pt idx="5240" formatCode="0.00">
                  <c:v>-0.18727856153052178</c:v>
                </c:pt>
                <c:pt idx="5241" formatCode="0.00">
                  <c:v>-0.18727856153052178</c:v>
                </c:pt>
                <c:pt idx="5242" formatCode="0.00">
                  <c:v>-0.18727856153052178</c:v>
                </c:pt>
                <c:pt idx="5243" formatCode="0.00">
                  <c:v>-0.18727856153052178</c:v>
                </c:pt>
                <c:pt idx="5244" formatCode="0.00">
                  <c:v>-0.18727856153052178</c:v>
                </c:pt>
                <c:pt idx="5245" formatCode="0.00">
                  <c:v>-0.18727856153052178</c:v>
                </c:pt>
                <c:pt idx="5246" formatCode="0.00">
                  <c:v>-0.18727856153052178</c:v>
                </c:pt>
                <c:pt idx="5247" formatCode="0.00">
                  <c:v>-0.18727856153052178</c:v>
                </c:pt>
                <c:pt idx="5248" formatCode="0.00">
                  <c:v>-0.18727856153052178</c:v>
                </c:pt>
                <c:pt idx="5249" formatCode="0.00">
                  <c:v>-0.18727856153052178</c:v>
                </c:pt>
                <c:pt idx="5250" formatCode="0.00">
                  <c:v>-0.18727856153052178</c:v>
                </c:pt>
                <c:pt idx="5251" formatCode="0.00">
                  <c:v>-0.18727856153052178</c:v>
                </c:pt>
                <c:pt idx="5252" formatCode="0.00">
                  <c:v>-0.18727856153052178</c:v>
                </c:pt>
                <c:pt idx="5253" formatCode="0.00">
                  <c:v>-0.18727856153052178</c:v>
                </c:pt>
                <c:pt idx="5254" formatCode="0.00">
                  <c:v>-0.18727856153052178</c:v>
                </c:pt>
                <c:pt idx="5255" formatCode="0.00">
                  <c:v>-0.18727856153052178</c:v>
                </c:pt>
                <c:pt idx="5256" formatCode="0.00">
                  <c:v>-0.18727856153052178</c:v>
                </c:pt>
                <c:pt idx="5257" formatCode="0.00">
                  <c:v>-0.18727856153052178</c:v>
                </c:pt>
                <c:pt idx="5258" formatCode="0.00">
                  <c:v>-0.18727856153052178</c:v>
                </c:pt>
                <c:pt idx="5259" formatCode="0.00">
                  <c:v>-0.18727856153052178</c:v>
                </c:pt>
                <c:pt idx="5260" formatCode="0.00">
                  <c:v>-0.18727856153052178</c:v>
                </c:pt>
                <c:pt idx="5261" formatCode="0.00">
                  <c:v>-0.18727856153052178</c:v>
                </c:pt>
                <c:pt idx="5262" formatCode="0.00">
                  <c:v>-0.18727856153052178</c:v>
                </c:pt>
                <c:pt idx="5263" formatCode="0.00">
                  <c:v>-0.18727856153052178</c:v>
                </c:pt>
                <c:pt idx="5264" formatCode="0.00">
                  <c:v>-0.18727856153052178</c:v>
                </c:pt>
                <c:pt idx="5265" formatCode="0.00">
                  <c:v>-0.18727856153052178</c:v>
                </c:pt>
                <c:pt idx="5266" formatCode="0.00">
                  <c:v>-0.18727856153052178</c:v>
                </c:pt>
                <c:pt idx="5267" formatCode="0.00">
                  <c:v>-0.18727856153052178</c:v>
                </c:pt>
                <c:pt idx="5268" formatCode="0.00">
                  <c:v>-0.18727856153052178</c:v>
                </c:pt>
                <c:pt idx="5269" formatCode="0.00">
                  <c:v>-0.18727856153052178</c:v>
                </c:pt>
                <c:pt idx="5270" formatCode="0.00">
                  <c:v>-0.18727856153052178</c:v>
                </c:pt>
                <c:pt idx="5271" formatCode="0.00">
                  <c:v>-0.18727856153052178</c:v>
                </c:pt>
                <c:pt idx="5272" formatCode="0.00">
                  <c:v>-0.18727856153052178</c:v>
                </c:pt>
                <c:pt idx="5273" formatCode="0.00">
                  <c:v>-0.18727856153052178</c:v>
                </c:pt>
                <c:pt idx="5274" formatCode="0.00">
                  <c:v>-0.18727856153052178</c:v>
                </c:pt>
                <c:pt idx="5275" formatCode="0.00">
                  <c:v>-0.18727856153052178</c:v>
                </c:pt>
                <c:pt idx="5276" formatCode="0.00">
                  <c:v>-0.18727856153052178</c:v>
                </c:pt>
                <c:pt idx="5277" formatCode="0.00">
                  <c:v>-0.18727856153052178</c:v>
                </c:pt>
                <c:pt idx="5278" formatCode="0.00">
                  <c:v>-0.18727856153052178</c:v>
                </c:pt>
                <c:pt idx="5279" formatCode="0.00">
                  <c:v>-0.18727856153052178</c:v>
                </c:pt>
                <c:pt idx="5280" formatCode="0.00">
                  <c:v>-0.18727856153052178</c:v>
                </c:pt>
                <c:pt idx="5281" formatCode="0.00">
                  <c:v>-0.18727856153052178</c:v>
                </c:pt>
                <c:pt idx="5282" formatCode="0.00">
                  <c:v>-0.18727856153052178</c:v>
                </c:pt>
                <c:pt idx="5283" formatCode="0.00">
                  <c:v>-0.18727856153052178</c:v>
                </c:pt>
                <c:pt idx="5284" formatCode="0.00">
                  <c:v>-0.18727856153052178</c:v>
                </c:pt>
                <c:pt idx="5285" formatCode="0.00">
                  <c:v>-0.18727856153052178</c:v>
                </c:pt>
                <c:pt idx="5286" formatCode="0.00">
                  <c:v>-0.18727856153052178</c:v>
                </c:pt>
                <c:pt idx="5287" formatCode="0.00">
                  <c:v>-0.18727856153052178</c:v>
                </c:pt>
                <c:pt idx="5288" formatCode="0.00">
                  <c:v>-0.18727856153052178</c:v>
                </c:pt>
                <c:pt idx="5289" formatCode="0.00">
                  <c:v>-0.18727856153052178</c:v>
                </c:pt>
                <c:pt idx="5290" formatCode="0.00">
                  <c:v>-0.18727856153052178</c:v>
                </c:pt>
                <c:pt idx="5291" formatCode="0.00">
                  <c:v>-0.18727856153052178</c:v>
                </c:pt>
                <c:pt idx="5292" formatCode="0.00">
                  <c:v>-0.18727856153052178</c:v>
                </c:pt>
                <c:pt idx="5293" formatCode="0.00">
                  <c:v>-0.18727856153052178</c:v>
                </c:pt>
                <c:pt idx="5294" formatCode="0.00">
                  <c:v>-0.18727856153052178</c:v>
                </c:pt>
                <c:pt idx="5295" formatCode="0.00">
                  <c:v>-0.18727856153052178</c:v>
                </c:pt>
                <c:pt idx="5296" formatCode="0.00">
                  <c:v>-0.18727856153052178</c:v>
                </c:pt>
                <c:pt idx="5297" formatCode="0.00">
                  <c:v>-0.18727856153052178</c:v>
                </c:pt>
                <c:pt idx="5298" formatCode="0.00">
                  <c:v>-0.18727856153052178</c:v>
                </c:pt>
                <c:pt idx="5299" formatCode="0.00">
                  <c:v>-0.18727856153052178</c:v>
                </c:pt>
                <c:pt idx="5300" formatCode="0.00">
                  <c:v>-0.18727856153052178</c:v>
                </c:pt>
                <c:pt idx="5301" formatCode="0.00">
                  <c:v>-0.18727856153052178</c:v>
                </c:pt>
                <c:pt idx="5302" formatCode="0.00">
                  <c:v>-0.18727856153052178</c:v>
                </c:pt>
                <c:pt idx="5303" formatCode="0.00">
                  <c:v>-0.18727856153052178</c:v>
                </c:pt>
                <c:pt idx="5304" formatCode="0.00">
                  <c:v>-0.18727856153052178</c:v>
                </c:pt>
                <c:pt idx="5305" formatCode="0.00">
                  <c:v>-0.18727856153052178</c:v>
                </c:pt>
                <c:pt idx="5306" formatCode="0.00">
                  <c:v>-0.18727856153052178</c:v>
                </c:pt>
                <c:pt idx="5307" formatCode="0.00">
                  <c:v>-0.18727856153052178</c:v>
                </c:pt>
                <c:pt idx="5308" formatCode="0.00">
                  <c:v>-0.18727856153052178</c:v>
                </c:pt>
                <c:pt idx="5309" formatCode="0.00">
                  <c:v>-0.18727856153052178</c:v>
                </c:pt>
                <c:pt idx="5310" formatCode="0.00">
                  <c:v>-0.18727856153052178</c:v>
                </c:pt>
                <c:pt idx="5311" formatCode="0.00">
                  <c:v>-0.18727856153052178</c:v>
                </c:pt>
                <c:pt idx="5312" formatCode="0.00">
                  <c:v>-0.18727856153052178</c:v>
                </c:pt>
                <c:pt idx="5313" formatCode="0.00">
                  <c:v>-0.18727856153052178</c:v>
                </c:pt>
                <c:pt idx="5314" formatCode="0.00">
                  <c:v>-0.18727856153052178</c:v>
                </c:pt>
                <c:pt idx="5315" formatCode="0.00">
                  <c:v>-0.18727856153052178</c:v>
                </c:pt>
                <c:pt idx="5316" formatCode="0.00">
                  <c:v>-0.18727856153052178</c:v>
                </c:pt>
                <c:pt idx="5317" formatCode="0.00">
                  <c:v>-0.18727856153052178</c:v>
                </c:pt>
                <c:pt idx="5318" formatCode="0.00">
                  <c:v>-0.18727856153052178</c:v>
                </c:pt>
                <c:pt idx="5319" formatCode="0.00">
                  <c:v>-0.18727856153052178</c:v>
                </c:pt>
                <c:pt idx="5320" formatCode="0.00">
                  <c:v>-0.18727856153052178</c:v>
                </c:pt>
                <c:pt idx="5321" formatCode="0.00">
                  <c:v>-0.18727856153052178</c:v>
                </c:pt>
                <c:pt idx="5322" formatCode="0.00">
                  <c:v>-0.18727856153052178</c:v>
                </c:pt>
                <c:pt idx="5323" formatCode="0.00">
                  <c:v>-0.18727856153052178</c:v>
                </c:pt>
                <c:pt idx="5324" formatCode="0.00">
                  <c:v>-0.18727856153052178</c:v>
                </c:pt>
                <c:pt idx="5325" formatCode="0.00">
                  <c:v>-0.18727856153052178</c:v>
                </c:pt>
                <c:pt idx="5326" formatCode="0.00">
                  <c:v>-0.18727856153052178</c:v>
                </c:pt>
                <c:pt idx="5327" formatCode="0.00">
                  <c:v>-0.18727856153052178</c:v>
                </c:pt>
                <c:pt idx="5328" formatCode="0.00">
                  <c:v>-0.18727856153052178</c:v>
                </c:pt>
                <c:pt idx="5329" formatCode="0.00">
                  <c:v>-0.18727856153052178</c:v>
                </c:pt>
                <c:pt idx="5330" formatCode="0.00">
                  <c:v>-0.18727856153052178</c:v>
                </c:pt>
                <c:pt idx="5331" formatCode="0.00">
                  <c:v>-0.18727856153052178</c:v>
                </c:pt>
                <c:pt idx="5332" formatCode="0.00">
                  <c:v>-0.18727856153052178</c:v>
                </c:pt>
                <c:pt idx="5333" formatCode="0.00">
                  <c:v>-0.18727856153052178</c:v>
                </c:pt>
                <c:pt idx="5334" formatCode="0.00">
                  <c:v>-0.18727856153052178</c:v>
                </c:pt>
                <c:pt idx="5335" formatCode="0.00">
                  <c:v>-0.18727856153052178</c:v>
                </c:pt>
                <c:pt idx="5336" formatCode="0.00">
                  <c:v>-0.18727856153052178</c:v>
                </c:pt>
                <c:pt idx="5337" formatCode="0.00">
                  <c:v>-0.18727856153052178</c:v>
                </c:pt>
                <c:pt idx="5338" formatCode="0.00">
                  <c:v>-0.18727856153052178</c:v>
                </c:pt>
                <c:pt idx="5339" formatCode="0.00">
                  <c:v>-0.18727856153052178</c:v>
                </c:pt>
                <c:pt idx="5340" formatCode="0.00">
                  <c:v>-0.18727856153052178</c:v>
                </c:pt>
                <c:pt idx="5341" formatCode="0.00">
                  <c:v>-0.18727856153052178</c:v>
                </c:pt>
                <c:pt idx="5342" formatCode="0.00">
                  <c:v>-0.18727856153052178</c:v>
                </c:pt>
                <c:pt idx="5343" formatCode="0.00">
                  <c:v>-0.18727856153052178</c:v>
                </c:pt>
                <c:pt idx="5344" formatCode="0.00">
                  <c:v>-0.18727856153052178</c:v>
                </c:pt>
                <c:pt idx="5345" formatCode="0.00">
                  <c:v>-0.18727856153052178</c:v>
                </c:pt>
                <c:pt idx="5346" formatCode="0.00">
                  <c:v>-0.18727856153052178</c:v>
                </c:pt>
                <c:pt idx="5347" formatCode="0.00">
                  <c:v>-0.18727856153052178</c:v>
                </c:pt>
                <c:pt idx="5348" formatCode="0.00">
                  <c:v>-0.18727856153052178</c:v>
                </c:pt>
                <c:pt idx="5349" formatCode="0.00">
                  <c:v>-0.18727856153052178</c:v>
                </c:pt>
                <c:pt idx="5350" formatCode="0.00">
                  <c:v>-0.18727856153052178</c:v>
                </c:pt>
                <c:pt idx="5351" formatCode="0.00">
                  <c:v>-0.18727856153052178</c:v>
                </c:pt>
                <c:pt idx="5352" formatCode="0.00">
                  <c:v>-0.18727856153052178</c:v>
                </c:pt>
                <c:pt idx="5353" formatCode="0.00">
                  <c:v>-0.18727856153052178</c:v>
                </c:pt>
                <c:pt idx="5354" formatCode="0.00">
                  <c:v>-0.18727856153052178</c:v>
                </c:pt>
                <c:pt idx="5355" formatCode="0.00">
                  <c:v>-0.18727856153052178</c:v>
                </c:pt>
                <c:pt idx="5356" formatCode="0.00">
                  <c:v>-0.18727856153052178</c:v>
                </c:pt>
                <c:pt idx="5357" formatCode="0.00">
                  <c:v>-0.18727856153052178</c:v>
                </c:pt>
                <c:pt idx="5358" formatCode="0.00">
                  <c:v>-0.18727856153052178</c:v>
                </c:pt>
                <c:pt idx="5359" formatCode="0.00">
                  <c:v>-0.18727856153052178</c:v>
                </c:pt>
                <c:pt idx="5360" formatCode="0.00">
                  <c:v>-0.18727856153052178</c:v>
                </c:pt>
                <c:pt idx="5361" formatCode="0.00">
                  <c:v>-0.18727856153052178</c:v>
                </c:pt>
                <c:pt idx="5362" formatCode="0.00">
                  <c:v>-0.18727856153052178</c:v>
                </c:pt>
                <c:pt idx="5363" formatCode="0.00">
                  <c:v>-0.18727856153052178</c:v>
                </c:pt>
                <c:pt idx="5364" formatCode="0.00">
                  <c:v>-0.18727856153052178</c:v>
                </c:pt>
                <c:pt idx="5365" formatCode="0.00">
                  <c:v>-0.18727856153052178</c:v>
                </c:pt>
                <c:pt idx="5366" formatCode="0.00">
                  <c:v>-0.18727856153052178</c:v>
                </c:pt>
                <c:pt idx="5367" formatCode="0.00">
                  <c:v>-0.18727856153052178</c:v>
                </c:pt>
                <c:pt idx="5368" formatCode="0.00">
                  <c:v>-0.18727856153052178</c:v>
                </c:pt>
                <c:pt idx="5369" formatCode="0.00">
                  <c:v>-0.18727856153052178</c:v>
                </c:pt>
                <c:pt idx="5370" formatCode="0.00">
                  <c:v>-0.18727856153052178</c:v>
                </c:pt>
                <c:pt idx="5371" formatCode="0.00">
                  <c:v>-0.18727856153052178</c:v>
                </c:pt>
                <c:pt idx="5372" formatCode="0.00">
                  <c:v>-0.18727856153052178</c:v>
                </c:pt>
                <c:pt idx="5373" formatCode="0.00">
                  <c:v>-0.18727856153052178</c:v>
                </c:pt>
                <c:pt idx="5374" formatCode="0.00">
                  <c:v>-0.18727856153052178</c:v>
                </c:pt>
                <c:pt idx="5375" formatCode="0.00">
                  <c:v>-0.18727856153052178</c:v>
                </c:pt>
                <c:pt idx="5376" formatCode="0.00">
                  <c:v>-0.18727856153052178</c:v>
                </c:pt>
                <c:pt idx="5377" formatCode="0.00">
                  <c:v>-0.18727856153052178</c:v>
                </c:pt>
                <c:pt idx="5378" formatCode="0.00">
                  <c:v>-0.18727856153052178</c:v>
                </c:pt>
                <c:pt idx="5379" formatCode="0.00">
                  <c:v>-0.18727856153052178</c:v>
                </c:pt>
                <c:pt idx="5380" formatCode="0.00">
                  <c:v>-0.18727856153052178</c:v>
                </c:pt>
                <c:pt idx="5381" formatCode="0.00">
                  <c:v>-0.18727856153052178</c:v>
                </c:pt>
                <c:pt idx="5382" formatCode="0.00">
                  <c:v>-0.18727856153052178</c:v>
                </c:pt>
                <c:pt idx="5383" formatCode="0.00">
                  <c:v>-0.18727856153052178</c:v>
                </c:pt>
                <c:pt idx="5384" formatCode="0.00">
                  <c:v>-0.18727856153052178</c:v>
                </c:pt>
                <c:pt idx="5385" formatCode="0.00">
                  <c:v>-0.18727856153052178</c:v>
                </c:pt>
                <c:pt idx="5386" formatCode="0.00">
                  <c:v>-0.18727856153052178</c:v>
                </c:pt>
                <c:pt idx="5387" formatCode="0.00">
                  <c:v>-0.18727856153052178</c:v>
                </c:pt>
                <c:pt idx="5388" formatCode="0.00">
                  <c:v>-0.18727856153052178</c:v>
                </c:pt>
                <c:pt idx="5389" formatCode="0.00">
                  <c:v>-0.18727856153052178</c:v>
                </c:pt>
                <c:pt idx="5390" formatCode="0.00">
                  <c:v>-0.18727856153052178</c:v>
                </c:pt>
                <c:pt idx="5391" formatCode="0.00">
                  <c:v>-0.18727856153052178</c:v>
                </c:pt>
                <c:pt idx="5392" formatCode="0.00">
                  <c:v>-0.18727856153052178</c:v>
                </c:pt>
                <c:pt idx="5393" formatCode="0.00">
                  <c:v>-0.18727856153052178</c:v>
                </c:pt>
                <c:pt idx="5394" formatCode="0.00">
                  <c:v>-0.18727856153052178</c:v>
                </c:pt>
                <c:pt idx="5395" formatCode="0.00">
                  <c:v>-0.18727856153052178</c:v>
                </c:pt>
                <c:pt idx="5396" formatCode="0.00">
                  <c:v>-0.18727856153052178</c:v>
                </c:pt>
                <c:pt idx="5397" formatCode="0.00">
                  <c:v>-0.18727856153052178</c:v>
                </c:pt>
                <c:pt idx="5398" formatCode="0.00">
                  <c:v>-0.18727856153052178</c:v>
                </c:pt>
                <c:pt idx="5399" formatCode="0.00">
                  <c:v>-0.18727856153052178</c:v>
                </c:pt>
                <c:pt idx="5400" formatCode="0.00">
                  <c:v>-0.18727856153052178</c:v>
                </c:pt>
                <c:pt idx="5401" formatCode="0.00">
                  <c:v>-0.18727856153052178</c:v>
                </c:pt>
                <c:pt idx="5402" formatCode="0.00">
                  <c:v>-0.18727856153052178</c:v>
                </c:pt>
                <c:pt idx="5403" formatCode="0.00">
                  <c:v>-0.18727856153052178</c:v>
                </c:pt>
                <c:pt idx="5404" formatCode="0.00">
                  <c:v>-0.18727856153052178</c:v>
                </c:pt>
                <c:pt idx="5405" formatCode="0.00">
                  <c:v>-0.18727856153052178</c:v>
                </c:pt>
                <c:pt idx="5406" formatCode="0.00">
                  <c:v>-0.18727856153052178</c:v>
                </c:pt>
                <c:pt idx="5407" formatCode="0.00">
                  <c:v>-0.18727856153052178</c:v>
                </c:pt>
                <c:pt idx="5408" formatCode="0.00">
                  <c:v>-0.18727856153052178</c:v>
                </c:pt>
                <c:pt idx="5409" formatCode="0.00">
                  <c:v>-0.18727856153052178</c:v>
                </c:pt>
                <c:pt idx="5410" formatCode="0.00">
                  <c:v>-0.18727856153052178</c:v>
                </c:pt>
                <c:pt idx="5411" formatCode="0.00">
                  <c:v>-0.18727856153052178</c:v>
                </c:pt>
                <c:pt idx="5412" formatCode="0.00">
                  <c:v>-0.18727856153052178</c:v>
                </c:pt>
                <c:pt idx="5413" formatCode="0.00">
                  <c:v>-0.18727856153052178</c:v>
                </c:pt>
                <c:pt idx="5414" formatCode="0.00">
                  <c:v>-0.18727856153052178</c:v>
                </c:pt>
                <c:pt idx="5415" formatCode="0.00">
                  <c:v>-0.18727856153052178</c:v>
                </c:pt>
                <c:pt idx="5416" formatCode="0.00">
                  <c:v>-0.18727856153052178</c:v>
                </c:pt>
                <c:pt idx="5417" formatCode="0.00">
                  <c:v>-0.18727856153052178</c:v>
                </c:pt>
                <c:pt idx="5418" formatCode="0.00">
                  <c:v>-0.18727856153052178</c:v>
                </c:pt>
                <c:pt idx="5419" formatCode="0.00">
                  <c:v>-0.18727856153052178</c:v>
                </c:pt>
                <c:pt idx="5420" formatCode="0.00">
                  <c:v>-0.18727856153052178</c:v>
                </c:pt>
                <c:pt idx="5421" formatCode="0.00">
                  <c:v>-0.18727856153052178</c:v>
                </c:pt>
                <c:pt idx="5422" formatCode="0.00">
                  <c:v>-0.18727856153052178</c:v>
                </c:pt>
                <c:pt idx="5423" formatCode="0.00">
                  <c:v>-0.18727856153052178</c:v>
                </c:pt>
                <c:pt idx="5424" formatCode="0.00">
                  <c:v>-0.18727856153052178</c:v>
                </c:pt>
                <c:pt idx="5425" formatCode="0.00">
                  <c:v>-0.18727856153052178</c:v>
                </c:pt>
                <c:pt idx="5426" formatCode="0.00">
                  <c:v>-0.18727856153052178</c:v>
                </c:pt>
                <c:pt idx="5427" formatCode="0.00">
                  <c:v>-0.18727856153052178</c:v>
                </c:pt>
                <c:pt idx="5428" formatCode="0.00">
                  <c:v>-0.18727856153052178</c:v>
                </c:pt>
                <c:pt idx="5429" formatCode="0.00">
                  <c:v>-0.18727856153052178</c:v>
                </c:pt>
                <c:pt idx="5430" formatCode="0.00">
                  <c:v>-0.18727856153052178</c:v>
                </c:pt>
                <c:pt idx="5431" formatCode="0.00">
                  <c:v>-0.18727856153052178</c:v>
                </c:pt>
                <c:pt idx="5432" formatCode="0.00">
                  <c:v>-0.18727856153052178</c:v>
                </c:pt>
                <c:pt idx="5433" formatCode="0.00">
                  <c:v>-0.18727856153052178</c:v>
                </c:pt>
                <c:pt idx="5434" formatCode="0.00">
                  <c:v>-0.18727856153052178</c:v>
                </c:pt>
                <c:pt idx="5435" formatCode="0.00">
                  <c:v>-0.18727856153052178</c:v>
                </c:pt>
                <c:pt idx="5436" formatCode="0.00">
                  <c:v>-0.18727856153052178</c:v>
                </c:pt>
                <c:pt idx="5437" formatCode="0.00">
                  <c:v>-0.18727856153052178</c:v>
                </c:pt>
                <c:pt idx="5438" formatCode="0.00">
                  <c:v>-0.18727856153052178</c:v>
                </c:pt>
                <c:pt idx="5439" formatCode="0.00">
                  <c:v>-0.18727856153052178</c:v>
                </c:pt>
                <c:pt idx="5440" formatCode="0.00">
                  <c:v>-0.18727856153052178</c:v>
                </c:pt>
                <c:pt idx="5441" formatCode="0.00">
                  <c:v>-0.18727856153052178</c:v>
                </c:pt>
                <c:pt idx="5442" formatCode="0.00">
                  <c:v>-0.18727856153052178</c:v>
                </c:pt>
                <c:pt idx="5443" formatCode="0.00">
                  <c:v>-0.18727856153052178</c:v>
                </c:pt>
                <c:pt idx="5444" formatCode="0.00">
                  <c:v>-0.18727856153052178</c:v>
                </c:pt>
                <c:pt idx="5445" formatCode="0.00">
                  <c:v>-0.18727856153052178</c:v>
                </c:pt>
                <c:pt idx="5446" formatCode="0.00">
                  <c:v>-0.18727856153052178</c:v>
                </c:pt>
                <c:pt idx="5447" formatCode="0.00">
                  <c:v>-0.18727856153052178</c:v>
                </c:pt>
                <c:pt idx="5448" formatCode="0.00">
                  <c:v>-0.18727856153052178</c:v>
                </c:pt>
                <c:pt idx="5449" formatCode="0.00">
                  <c:v>-0.18727856153052178</c:v>
                </c:pt>
                <c:pt idx="5450" formatCode="0.00">
                  <c:v>-0.18727856153052178</c:v>
                </c:pt>
                <c:pt idx="5451" formatCode="0.00">
                  <c:v>-0.18727856153052178</c:v>
                </c:pt>
                <c:pt idx="5452" formatCode="0.00">
                  <c:v>-0.18727856153052178</c:v>
                </c:pt>
                <c:pt idx="5453" formatCode="0.00">
                  <c:v>-0.18727856153052178</c:v>
                </c:pt>
                <c:pt idx="5454" formatCode="0.00">
                  <c:v>-0.18727856153052178</c:v>
                </c:pt>
                <c:pt idx="5455" formatCode="0.00">
                  <c:v>-0.18727856153052178</c:v>
                </c:pt>
                <c:pt idx="5456" formatCode="0.00">
                  <c:v>-0.18727856153052178</c:v>
                </c:pt>
                <c:pt idx="5457" formatCode="0.00">
                  <c:v>-0.18727856153052178</c:v>
                </c:pt>
                <c:pt idx="5458" formatCode="0.00">
                  <c:v>-0.18727856153052178</c:v>
                </c:pt>
                <c:pt idx="5459" formatCode="0.00">
                  <c:v>-0.18727856153052178</c:v>
                </c:pt>
                <c:pt idx="5460" formatCode="0.00">
                  <c:v>-0.18727856153052178</c:v>
                </c:pt>
                <c:pt idx="5461" formatCode="0.00">
                  <c:v>-0.18727856153052178</c:v>
                </c:pt>
                <c:pt idx="5462" formatCode="0.00">
                  <c:v>-0.18727856153052178</c:v>
                </c:pt>
                <c:pt idx="5463" formatCode="0.00">
                  <c:v>-0.18727856153052178</c:v>
                </c:pt>
                <c:pt idx="5464" formatCode="0.00">
                  <c:v>-0.18727856153052178</c:v>
                </c:pt>
                <c:pt idx="5465" formatCode="0.00">
                  <c:v>-0.18727856153052178</c:v>
                </c:pt>
                <c:pt idx="5466" formatCode="0.00">
                  <c:v>-0.18727856153052178</c:v>
                </c:pt>
                <c:pt idx="5467" formatCode="0.00">
                  <c:v>-0.18727856153052178</c:v>
                </c:pt>
                <c:pt idx="5468" formatCode="0.00">
                  <c:v>-0.18727856153052178</c:v>
                </c:pt>
                <c:pt idx="5469" formatCode="0.00">
                  <c:v>-0.18727856153052178</c:v>
                </c:pt>
                <c:pt idx="5470" formatCode="0.00">
                  <c:v>-0.18727856153052178</c:v>
                </c:pt>
                <c:pt idx="5471" formatCode="0.00">
                  <c:v>-0.18727856153052178</c:v>
                </c:pt>
                <c:pt idx="5472" formatCode="0.00">
                  <c:v>-0.18727856153052178</c:v>
                </c:pt>
                <c:pt idx="5473" formatCode="0.00">
                  <c:v>-0.18727856153052178</c:v>
                </c:pt>
                <c:pt idx="5474" formatCode="0.00">
                  <c:v>-0.18727856153052178</c:v>
                </c:pt>
                <c:pt idx="5475" formatCode="0.00">
                  <c:v>-0.18727856153052178</c:v>
                </c:pt>
                <c:pt idx="5476" formatCode="0.00">
                  <c:v>-0.18727856153052178</c:v>
                </c:pt>
                <c:pt idx="5477" formatCode="0.00">
                  <c:v>-0.18727856153052178</c:v>
                </c:pt>
                <c:pt idx="5478" formatCode="0.00">
                  <c:v>-0.18727856153052178</c:v>
                </c:pt>
                <c:pt idx="5479" formatCode="0.00">
                  <c:v>-0.18727856153052178</c:v>
                </c:pt>
                <c:pt idx="5480" formatCode="0.00">
                  <c:v>-0.18727856153052178</c:v>
                </c:pt>
                <c:pt idx="5481" formatCode="0.00">
                  <c:v>-0.18727856153052178</c:v>
                </c:pt>
                <c:pt idx="5482" formatCode="0.00">
                  <c:v>-0.18727856153052178</c:v>
                </c:pt>
                <c:pt idx="5483" formatCode="0.00">
                  <c:v>-0.18727856153052178</c:v>
                </c:pt>
                <c:pt idx="5484" formatCode="0.00">
                  <c:v>-0.18727856153052178</c:v>
                </c:pt>
                <c:pt idx="5485" formatCode="0.00">
                  <c:v>-0.18727856153052178</c:v>
                </c:pt>
                <c:pt idx="5486" formatCode="0.00">
                  <c:v>-0.18727856153052178</c:v>
                </c:pt>
                <c:pt idx="5487" formatCode="0.00">
                  <c:v>-0.18727856153052178</c:v>
                </c:pt>
                <c:pt idx="5488" formatCode="0.00">
                  <c:v>-0.18727856153052178</c:v>
                </c:pt>
                <c:pt idx="5489" formatCode="0.00">
                  <c:v>-0.18727856153052178</c:v>
                </c:pt>
                <c:pt idx="5490" formatCode="0.00">
                  <c:v>-0.18727856153052178</c:v>
                </c:pt>
                <c:pt idx="5491" formatCode="0.00">
                  <c:v>-0.18727856153052178</c:v>
                </c:pt>
                <c:pt idx="5492" formatCode="0.00">
                  <c:v>-0.18727856153052178</c:v>
                </c:pt>
                <c:pt idx="5493" formatCode="0.00">
                  <c:v>-0.18727856153052178</c:v>
                </c:pt>
                <c:pt idx="5494" formatCode="0.00">
                  <c:v>-0.18727856153052178</c:v>
                </c:pt>
                <c:pt idx="5495" formatCode="0.00">
                  <c:v>-0.18727856153052178</c:v>
                </c:pt>
                <c:pt idx="5496" formatCode="0.00">
                  <c:v>-0.18727856153052178</c:v>
                </c:pt>
                <c:pt idx="5497" formatCode="0.00">
                  <c:v>-0.18727856153052178</c:v>
                </c:pt>
                <c:pt idx="5498" formatCode="0.00">
                  <c:v>-0.18727856153052178</c:v>
                </c:pt>
                <c:pt idx="5499" formatCode="0.00">
                  <c:v>-0.18727856153052178</c:v>
                </c:pt>
                <c:pt idx="5500" formatCode="0.00">
                  <c:v>-0.18727856153052178</c:v>
                </c:pt>
                <c:pt idx="5501" formatCode="0.00">
                  <c:v>-0.18727856153052178</c:v>
                </c:pt>
                <c:pt idx="5502" formatCode="0.00">
                  <c:v>-0.18727856153052178</c:v>
                </c:pt>
                <c:pt idx="5503" formatCode="0.00">
                  <c:v>-0.18727856153052178</c:v>
                </c:pt>
                <c:pt idx="5504" formatCode="0.00">
                  <c:v>-0.18727856153052178</c:v>
                </c:pt>
                <c:pt idx="5505" formatCode="0.00">
                  <c:v>-0.18727856153052178</c:v>
                </c:pt>
                <c:pt idx="5506" formatCode="0.00">
                  <c:v>-0.18727856153052178</c:v>
                </c:pt>
                <c:pt idx="5507" formatCode="0.00">
                  <c:v>-0.18727856153052178</c:v>
                </c:pt>
                <c:pt idx="5508" formatCode="0.00">
                  <c:v>-0.18727856153052178</c:v>
                </c:pt>
                <c:pt idx="5509" formatCode="0.00">
                  <c:v>-0.18727856153052178</c:v>
                </c:pt>
                <c:pt idx="5510" formatCode="0.00">
                  <c:v>-0.18727856153052178</c:v>
                </c:pt>
                <c:pt idx="5511" formatCode="0.00">
                  <c:v>-0.18727856153052178</c:v>
                </c:pt>
                <c:pt idx="5512" formatCode="0.00">
                  <c:v>-0.18727856153052178</c:v>
                </c:pt>
                <c:pt idx="5513" formatCode="0.00">
                  <c:v>-0.18727856153052178</c:v>
                </c:pt>
                <c:pt idx="5514" formatCode="0.00">
                  <c:v>-0.18727856153052178</c:v>
                </c:pt>
                <c:pt idx="5515" formatCode="0.00">
                  <c:v>-0.18727856153052178</c:v>
                </c:pt>
                <c:pt idx="5516" formatCode="0.00">
                  <c:v>-0.18727856153052178</c:v>
                </c:pt>
                <c:pt idx="5517" formatCode="0.00">
                  <c:v>-0.18727856153052178</c:v>
                </c:pt>
                <c:pt idx="5518" formatCode="0.00">
                  <c:v>-0.18727856153052178</c:v>
                </c:pt>
                <c:pt idx="5519" formatCode="0.00">
                  <c:v>-0.18727856153052178</c:v>
                </c:pt>
                <c:pt idx="5520" formatCode="0.00">
                  <c:v>-0.18727856153052178</c:v>
                </c:pt>
                <c:pt idx="5521" formatCode="0.00">
                  <c:v>-0.18727856153052178</c:v>
                </c:pt>
                <c:pt idx="5522" formatCode="0.00">
                  <c:v>-0.18727856153052178</c:v>
                </c:pt>
                <c:pt idx="5523" formatCode="0.00">
                  <c:v>-0.18727856153052178</c:v>
                </c:pt>
                <c:pt idx="5524" formatCode="0.00">
                  <c:v>-0.18727856153052178</c:v>
                </c:pt>
                <c:pt idx="5525" formatCode="0.00">
                  <c:v>-0.18727856153052178</c:v>
                </c:pt>
                <c:pt idx="5526" formatCode="0.00">
                  <c:v>-0.18727856153052178</c:v>
                </c:pt>
                <c:pt idx="5527" formatCode="0.00">
                  <c:v>-0.18727856153052178</c:v>
                </c:pt>
                <c:pt idx="5528" formatCode="0.00">
                  <c:v>-0.18727856153052178</c:v>
                </c:pt>
                <c:pt idx="5529" formatCode="0.00">
                  <c:v>-0.18727856153052178</c:v>
                </c:pt>
                <c:pt idx="5530" formatCode="0.00">
                  <c:v>-0.18727856153052178</c:v>
                </c:pt>
                <c:pt idx="5531" formatCode="0.00">
                  <c:v>-0.18727856153052178</c:v>
                </c:pt>
                <c:pt idx="5532" formatCode="0.00">
                  <c:v>-0.18727856153052178</c:v>
                </c:pt>
                <c:pt idx="5533" formatCode="0.00">
                  <c:v>-0.18727856153052178</c:v>
                </c:pt>
                <c:pt idx="5534" formatCode="0.00">
                  <c:v>-0.18727856153052178</c:v>
                </c:pt>
                <c:pt idx="5535" formatCode="0.00">
                  <c:v>-0.18727856153052178</c:v>
                </c:pt>
                <c:pt idx="5536" formatCode="0.00">
                  <c:v>-0.18727856153052178</c:v>
                </c:pt>
                <c:pt idx="5537" formatCode="0.00">
                  <c:v>-0.18727856153052178</c:v>
                </c:pt>
                <c:pt idx="5538" formatCode="0.00">
                  <c:v>-0.18727856153052178</c:v>
                </c:pt>
                <c:pt idx="5539" formatCode="0.00">
                  <c:v>-0.18727856153052178</c:v>
                </c:pt>
                <c:pt idx="5540" formatCode="0.00">
                  <c:v>-0.18727856153052178</c:v>
                </c:pt>
                <c:pt idx="5541" formatCode="0.00">
                  <c:v>-0.18727856153052178</c:v>
                </c:pt>
                <c:pt idx="5542" formatCode="0.00">
                  <c:v>-0.18727856153052178</c:v>
                </c:pt>
                <c:pt idx="5543" formatCode="0.00">
                  <c:v>-0.18727856153052178</c:v>
                </c:pt>
                <c:pt idx="5544" formatCode="0.00">
                  <c:v>-0.18727856153052178</c:v>
                </c:pt>
                <c:pt idx="5545" formatCode="0.00">
                  <c:v>-0.18727856153052178</c:v>
                </c:pt>
                <c:pt idx="5546" formatCode="0.00">
                  <c:v>-0.18727856153052178</c:v>
                </c:pt>
                <c:pt idx="5547" formatCode="0.00">
                  <c:v>-0.18727856153052178</c:v>
                </c:pt>
                <c:pt idx="5548" formatCode="0.00">
                  <c:v>-0.18727856153052178</c:v>
                </c:pt>
                <c:pt idx="5549" formatCode="0.00">
                  <c:v>-0.18727856153052178</c:v>
                </c:pt>
                <c:pt idx="5550" formatCode="0.00">
                  <c:v>-0.18727856153052178</c:v>
                </c:pt>
                <c:pt idx="5551" formatCode="0.00">
                  <c:v>-0.18727856153052178</c:v>
                </c:pt>
                <c:pt idx="5552" formatCode="0.00">
                  <c:v>-0.18727856153052178</c:v>
                </c:pt>
                <c:pt idx="5553" formatCode="0.00">
                  <c:v>-0.18727856153052178</c:v>
                </c:pt>
                <c:pt idx="5554" formatCode="0.00">
                  <c:v>-0.18727856153052178</c:v>
                </c:pt>
                <c:pt idx="5555" formatCode="0.00">
                  <c:v>-0.18727856153052178</c:v>
                </c:pt>
                <c:pt idx="5556" formatCode="0.00">
                  <c:v>-0.18727856153052178</c:v>
                </c:pt>
                <c:pt idx="5557" formatCode="0.00">
                  <c:v>-0.18727856153052178</c:v>
                </c:pt>
                <c:pt idx="5558" formatCode="0.00">
                  <c:v>-0.18727856153052178</c:v>
                </c:pt>
                <c:pt idx="5559" formatCode="0.00">
                  <c:v>-0.18727856153052178</c:v>
                </c:pt>
                <c:pt idx="5560" formatCode="0.00">
                  <c:v>-0.18727856153052178</c:v>
                </c:pt>
                <c:pt idx="5561" formatCode="0.00">
                  <c:v>-0.18727856153052178</c:v>
                </c:pt>
                <c:pt idx="5562" formatCode="0.00">
                  <c:v>-0.18727856153052178</c:v>
                </c:pt>
                <c:pt idx="5563" formatCode="0.00">
                  <c:v>-0.18727856153052178</c:v>
                </c:pt>
                <c:pt idx="5564" formatCode="0.00">
                  <c:v>-0.18727856153052178</c:v>
                </c:pt>
                <c:pt idx="5565" formatCode="0.00">
                  <c:v>-0.18727856153052178</c:v>
                </c:pt>
                <c:pt idx="5566" formatCode="0.00">
                  <c:v>-0.18727856153052178</c:v>
                </c:pt>
                <c:pt idx="5567" formatCode="0.00">
                  <c:v>-0.18727856153052178</c:v>
                </c:pt>
                <c:pt idx="5568" formatCode="0.00">
                  <c:v>-0.18727856153052178</c:v>
                </c:pt>
                <c:pt idx="5569" formatCode="0.00">
                  <c:v>-0.18727856153052178</c:v>
                </c:pt>
                <c:pt idx="5570" formatCode="0.00">
                  <c:v>-0.18727856153052178</c:v>
                </c:pt>
                <c:pt idx="5571" formatCode="0.00">
                  <c:v>-0.18727856153052178</c:v>
                </c:pt>
                <c:pt idx="5572" formatCode="0.00">
                  <c:v>-0.18727856153052178</c:v>
                </c:pt>
                <c:pt idx="5573" formatCode="0.00">
                  <c:v>-0.18727856153052178</c:v>
                </c:pt>
                <c:pt idx="5574" formatCode="0.00">
                  <c:v>-0.18727856153052178</c:v>
                </c:pt>
                <c:pt idx="5575" formatCode="0.00">
                  <c:v>-0.18727856153052178</c:v>
                </c:pt>
                <c:pt idx="5576" formatCode="0.00">
                  <c:v>-0.18727856153052178</c:v>
                </c:pt>
                <c:pt idx="5577" formatCode="0.00">
                  <c:v>-0.18727856153052178</c:v>
                </c:pt>
                <c:pt idx="5578" formatCode="0.00">
                  <c:v>-0.18727856153052178</c:v>
                </c:pt>
                <c:pt idx="5579" formatCode="0.00">
                  <c:v>-0.18727856153052178</c:v>
                </c:pt>
                <c:pt idx="5580" formatCode="0.00">
                  <c:v>-0.18727856153052178</c:v>
                </c:pt>
                <c:pt idx="5581" formatCode="0.00">
                  <c:v>-0.18727856153052178</c:v>
                </c:pt>
                <c:pt idx="5582" formatCode="0.00">
                  <c:v>-0.18727856153052178</c:v>
                </c:pt>
                <c:pt idx="5583" formatCode="0.00">
                  <c:v>-0.18727856153052178</c:v>
                </c:pt>
                <c:pt idx="5584" formatCode="0.00">
                  <c:v>-0.18727856153052178</c:v>
                </c:pt>
                <c:pt idx="5585" formatCode="0.00">
                  <c:v>-0.18727856153052178</c:v>
                </c:pt>
                <c:pt idx="5586" formatCode="0.00">
                  <c:v>-0.18727856153052178</c:v>
                </c:pt>
                <c:pt idx="5587" formatCode="0.00">
                  <c:v>-0.18727856153052178</c:v>
                </c:pt>
                <c:pt idx="5588" formatCode="0.00">
                  <c:v>-0.18727856153052178</c:v>
                </c:pt>
                <c:pt idx="5589" formatCode="0.00">
                  <c:v>-0.18727856153052178</c:v>
                </c:pt>
                <c:pt idx="5590" formatCode="0.00">
                  <c:v>-0.18727856153052178</c:v>
                </c:pt>
                <c:pt idx="5591" formatCode="0.00">
                  <c:v>-0.18727856153052178</c:v>
                </c:pt>
                <c:pt idx="5592" formatCode="0.00">
                  <c:v>-0.18727856153052178</c:v>
                </c:pt>
                <c:pt idx="5593" formatCode="0.00">
                  <c:v>-0.18727856153052178</c:v>
                </c:pt>
                <c:pt idx="5594" formatCode="0.00">
                  <c:v>-0.18727856153052178</c:v>
                </c:pt>
                <c:pt idx="5595" formatCode="0.00">
                  <c:v>-0.18727856153052178</c:v>
                </c:pt>
                <c:pt idx="5596" formatCode="0.00">
                  <c:v>-0.18727856153052178</c:v>
                </c:pt>
                <c:pt idx="5597" formatCode="0.00">
                  <c:v>-0.18727856153052178</c:v>
                </c:pt>
                <c:pt idx="5598" formatCode="0.00">
                  <c:v>-0.18727856153052178</c:v>
                </c:pt>
                <c:pt idx="5599" formatCode="0.00">
                  <c:v>-0.18727856153052178</c:v>
                </c:pt>
                <c:pt idx="5600" formatCode="0.00">
                  <c:v>-0.18727856153052178</c:v>
                </c:pt>
                <c:pt idx="5601" formatCode="0.00">
                  <c:v>-0.18727856153052178</c:v>
                </c:pt>
                <c:pt idx="5602" formatCode="0.00">
                  <c:v>-0.18727856153052178</c:v>
                </c:pt>
                <c:pt idx="5603" formatCode="0.00">
                  <c:v>-0.18727856153052178</c:v>
                </c:pt>
                <c:pt idx="5604" formatCode="0.00">
                  <c:v>-0.18727856153052178</c:v>
                </c:pt>
                <c:pt idx="5605" formatCode="0.00">
                  <c:v>-0.18727856153052178</c:v>
                </c:pt>
                <c:pt idx="5606" formatCode="0.00">
                  <c:v>-0.18727856153052178</c:v>
                </c:pt>
                <c:pt idx="5607" formatCode="0.00">
                  <c:v>-0.18727856153052178</c:v>
                </c:pt>
                <c:pt idx="5608" formatCode="0.00">
                  <c:v>-0.18727856153052178</c:v>
                </c:pt>
                <c:pt idx="5609" formatCode="0.00">
                  <c:v>-0.18727856153052178</c:v>
                </c:pt>
                <c:pt idx="5610" formatCode="0.00">
                  <c:v>-0.18727856153052178</c:v>
                </c:pt>
                <c:pt idx="5611" formatCode="0.00">
                  <c:v>-0.18727856153052178</c:v>
                </c:pt>
                <c:pt idx="5612" formatCode="0.00">
                  <c:v>-0.18727856153052178</c:v>
                </c:pt>
                <c:pt idx="5613" formatCode="0.00">
                  <c:v>-0.18727856153052178</c:v>
                </c:pt>
                <c:pt idx="5614" formatCode="0.00">
                  <c:v>-0.18727856153052178</c:v>
                </c:pt>
                <c:pt idx="5615" formatCode="0.00">
                  <c:v>-0.18727856153052178</c:v>
                </c:pt>
                <c:pt idx="5616" formatCode="0.00">
                  <c:v>-0.18727856153052178</c:v>
                </c:pt>
                <c:pt idx="5617" formatCode="0.00">
                  <c:v>-0.18727856153052178</c:v>
                </c:pt>
                <c:pt idx="5618" formatCode="0.00">
                  <c:v>-0.18727856153052178</c:v>
                </c:pt>
                <c:pt idx="5619" formatCode="0.00">
                  <c:v>-0.18727856153052178</c:v>
                </c:pt>
                <c:pt idx="5620" formatCode="0.00">
                  <c:v>-0.18727856153052178</c:v>
                </c:pt>
                <c:pt idx="5621" formatCode="0.00">
                  <c:v>-0.18727856153052178</c:v>
                </c:pt>
                <c:pt idx="5622" formatCode="0.00">
                  <c:v>-0.18727856153052178</c:v>
                </c:pt>
                <c:pt idx="5623" formatCode="0.00">
                  <c:v>-0.18727856153052178</c:v>
                </c:pt>
                <c:pt idx="5624" formatCode="0.00">
                  <c:v>-0.18727856153052178</c:v>
                </c:pt>
                <c:pt idx="5625" formatCode="0.00">
                  <c:v>-0.18727856153052178</c:v>
                </c:pt>
                <c:pt idx="5626" formatCode="0.00">
                  <c:v>-0.18727856153052178</c:v>
                </c:pt>
                <c:pt idx="5627" formatCode="0.00">
                  <c:v>-0.18727856153052178</c:v>
                </c:pt>
                <c:pt idx="5628" formatCode="0.00">
                  <c:v>-0.18727856153052178</c:v>
                </c:pt>
                <c:pt idx="5629" formatCode="0.00">
                  <c:v>-0.18727856153052178</c:v>
                </c:pt>
                <c:pt idx="5630" formatCode="0.00">
                  <c:v>-0.18727856153052178</c:v>
                </c:pt>
                <c:pt idx="5631" formatCode="0.00">
                  <c:v>-0.18727856153052178</c:v>
                </c:pt>
                <c:pt idx="5632" formatCode="0.00">
                  <c:v>-0.18727856153052178</c:v>
                </c:pt>
                <c:pt idx="5633" formatCode="0.00">
                  <c:v>-0.18727856153052178</c:v>
                </c:pt>
                <c:pt idx="5634" formatCode="0.00">
                  <c:v>-0.18727856153052178</c:v>
                </c:pt>
                <c:pt idx="5635" formatCode="0.00">
                  <c:v>-0.18727856153052178</c:v>
                </c:pt>
                <c:pt idx="5636" formatCode="0.00">
                  <c:v>-0.18727856153052178</c:v>
                </c:pt>
                <c:pt idx="5637" formatCode="0.00">
                  <c:v>-0.18727856153052178</c:v>
                </c:pt>
                <c:pt idx="5638" formatCode="0.00">
                  <c:v>-0.18727856153052178</c:v>
                </c:pt>
                <c:pt idx="5639" formatCode="0.00">
                  <c:v>-0.18727856153052178</c:v>
                </c:pt>
                <c:pt idx="5640" formatCode="0.00">
                  <c:v>-0.18727856153052178</c:v>
                </c:pt>
                <c:pt idx="5641" formatCode="0.00">
                  <c:v>-0.18727856153052178</c:v>
                </c:pt>
                <c:pt idx="5642" formatCode="0.00">
                  <c:v>-0.18727856153052178</c:v>
                </c:pt>
                <c:pt idx="5643" formatCode="0.00">
                  <c:v>-0.18727856153052178</c:v>
                </c:pt>
                <c:pt idx="5644" formatCode="0.00">
                  <c:v>-0.18727856153052178</c:v>
                </c:pt>
                <c:pt idx="5645" formatCode="0.00">
                  <c:v>-0.18727856153052178</c:v>
                </c:pt>
                <c:pt idx="5646" formatCode="0.00">
                  <c:v>-0.18727856153052178</c:v>
                </c:pt>
                <c:pt idx="5647" formatCode="0.00">
                  <c:v>-0.18727856153052178</c:v>
                </c:pt>
                <c:pt idx="5648" formatCode="0.00">
                  <c:v>-0.18727856153052178</c:v>
                </c:pt>
                <c:pt idx="5649" formatCode="0.00">
                  <c:v>-0.18727856153052178</c:v>
                </c:pt>
                <c:pt idx="5650" formatCode="0.00">
                  <c:v>-0.18727856153052178</c:v>
                </c:pt>
                <c:pt idx="5651" formatCode="0.00">
                  <c:v>-0.18727856153052178</c:v>
                </c:pt>
                <c:pt idx="5652" formatCode="0.00">
                  <c:v>-0.18727856153052178</c:v>
                </c:pt>
                <c:pt idx="5653" formatCode="0.00">
                  <c:v>-0.18727856153052178</c:v>
                </c:pt>
                <c:pt idx="5654" formatCode="0.00">
                  <c:v>-0.18727856153052178</c:v>
                </c:pt>
                <c:pt idx="5655" formatCode="0.00">
                  <c:v>-0.18727856153052178</c:v>
                </c:pt>
                <c:pt idx="5656" formatCode="0.00">
                  <c:v>-0.18727856153052178</c:v>
                </c:pt>
                <c:pt idx="5657" formatCode="0.00">
                  <c:v>-0.18727856153052178</c:v>
                </c:pt>
                <c:pt idx="5658" formatCode="0.00">
                  <c:v>-0.18727856153052178</c:v>
                </c:pt>
                <c:pt idx="5659" formatCode="0.00">
                  <c:v>-0.18727856153052178</c:v>
                </c:pt>
                <c:pt idx="5660" formatCode="0.00">
                  <c:v>-0.18727856153052178</c:v>
                </c:pt>
                <c:pt idx="5661" formatCode="0.00">
                  <c:v>-0.18727856153052178</c:v>
                </c:pt>
                <c:pt idx="5662" formatCode="0.00">
                  <c:v>-0.18727856153052178</c:v>
                </c:pt>
                <c:pt idx="5663" formatCode="0.00">
                  <c:v>-0.18727856153052178</c:v>
                </c:pt>
                <c:pt idx="5664" formatCode="0.00">
                  <c:v>-0.18727856153052178</c:v>
                </c:pt>
                <c:pt idx="5665" formatCode="0.00">
                  <c:v>-0.18727856153052178</c:v>
                </c:pt>
                <c:pt idx="5666" formatCode="0.00">
                  <c:v>-0.18727856153052178</c:v>
                </c:pt>
                <c:pt idx="5667" formatCode="0.00">
                  <c:v>-0.18727856153052178</c:v>
                </c:pt>
                <c:pt idx="5668" formatCode="0.00">
                  <c:v>-0.18727856153052178</c:v>
                </c:pt>
                <c:pt idx="5669" formatCode="0.00">
                  <c:v>-0.18727856153052178</c:v>
                </c:pt>
                <c:pt idx="5670" formatCode="0.00">
                  <c:v>-0.18727856153052178</c:v>
                </c:pt>
                <c:pt idx="5671" formatCode="0.00">
                  <c:v>-0.18727856153052178</c:v>
                </c:pt>
                <c:pt idx="5672" formatCode="0.00">
                  <c:v>-0.18727856153052178</c:v>
                </c:pt>
                <c:pt idx="5673" formatCode="0.00">
                  <c:v>-0.18727856153052178</c:v>
                </c:pt>
                <c:pt idx="5674" formatCode="0.00">
                  <c:v>-0.18727856153052178</c:v>
                </c:pt>
                <c:pt idx="5675" formatCode="0.00">
                  <c:v>-0.18727856153052178</c:v>
                </c:pt>
                <c:pt idx="5676" formatCode="0.00">
                  <c:v>-0.18727856153052178</c:v>
                </c:pt>
                <c:pt idx="5677" formatCode="0.00">
                  <c:v>-0.18727856153052178</c:v>
                </c:pt>
                <c:pt idx="5678" formatCode="0.00">
                  <c:v>-0.18727856153052178</c:v>
                </c:pt>
                <c:pt idx="5679" formatCode="0.00">
                  <c:v>-0.18727856153052178</c:v>
                </c:pt>
                <c:pt idx="5680" formatCode="0.00">
                  <c:v>-0.18727856153052178</c:v>
                </c:pt>
                <c:pt idx="5681" formatCode="0.00">
                  <c:v>-0.18727856153052178</c:v>
                </c:pt>
                <c:pt idx="5682" formatCode="0.00">
                  <c:v>-0.18727856153052178</c:v>
                </c:pt>
                <c:pt idx="5683" formatCode="0.00">
                  <c:v>-0.18727856153052178</c:v>
                </c:pt>
                <c:pt idx="5684" formatCode="0.00">
                  <c:v>-0.18727856153052178</c:v>
                </c:pt>
                <c:pt idx="5685" formatCode="0.00">
                  <c:v>-0.18727856153052178</c:v>
                </c:pt>
                <c:pt idx="5686" formatCode="0.00">
                  <c:v>-0.18727856153052178</c:v>
                </c:pt>
                <c:pt idx="5687" formatCode="0.00">
                  <c:v>-0.18727856153052178</c:v>
                </c:pt>
                <c:pt idx="5688" formatCode="0.00">
                  <c:v>-0.18727856153052178</c:v>
                </c:pt>
                <c:pt idx="5689" formatCode="0.00">
                  <c:v>-0.18727856153052178</c:v>
                </c:pt>
                <c:pt idx="5690" formatCode="0.00">
                  <c:v>-0.18727856153052178</c:v>
                </c:pt>
                <c:pt idx="5691" formatCode="0.00">
                  <c:v>-0.18727856153052178</c:v>
                </c:pt>
                <c:pt idx="5692" formatCode="0.00">
                  <c:v>-0.18727856153052178</c:v>
                </c:pt>
                <c:pt idx="5693" formatCode="0.00">
                  <c:v>-0.18727856153052178</c:v>
                </c:pt>
                <c:pt idx="5694" formatCode="0.00">
                  <c:v>-0.18727856153052178</c:v>
                </c:pt>
                <c:pt idx="5695" formatCode="0.00">
                  <c:v>-0.18727856153052178</c:v>
                </c:pt>
                <c:pt idx="5696" formatCode="0.00">
                  <c:v>-0.18727856153052178</c:v>
                </c:pt>
                <c:pt idx="5697" formatCode="0.00">
                  <c:v>-0.18727856153052178</c:v>
                </c:pt>
                <c:pt idx="5698" formatCode="0.00">
                  <c:v>-0.18727856153052178</c:v>
                </c:pt>
                <c:pt idx="5699" formatCode="0.00">
                  <c:v>-0.18727856153052178</c:v>
                </c:pt>
                <c:pt idx="5700" formatCode="0.00">
                  <c:v>-0.18727856153052178</c:v>
                </c:pt>
                <c:pt idx="5701" formatCode="0.00">
                  <c:v>-0.18727856153052178</c:v>
                </c:pt>
                <c:pt idx="5702" formatCode="0.00">
                  <c:v>-0.18727856153052178</c:v>
                </c:pt>
                <c:pt idx="5703" formatCode="0.00">
                  <c:v>-0.18727856153052178</c:v>
                </c:pt>
                <c:pt idx="5704" formatCode="0.00">
                  <c:v>-0.18727856153052178</c:v>
                </c:pt>
                <c:pt idx="5705" formatCode="0.00">
                  <c:v>-0.18727856153052178</c:v>
                </c:pt>
                <c:pt idx="5706" formatCode="0.00">
                  <c:v>-0.18727856153052178</c:v>
                </c:pt>
                <c:pt idx="5707" formatCode="0.00">
                  <c:v>-0.18727856153052178</c:v>
                </c:pt>
                <c:pt idx="5708" formatCode="0.00">
                  <c:v>-0.18727856153052178</c:v>
                </c:pt>
                <c:pt idx="5709" formatCode="0.00">
                  <c:v>-0.18727856153052178</c:v>
                </c:pt>
                <c:pt idx="5710" formatCode="0.00">
                  <c:v>-0.18727856153052178</c:v>
                </c:pt>
                <c:pt idx="5711" formatCode="0.00">
                  <c:v>-0.18727856153052178</c:v>
                </c:pt>
                <c:pt idx="5712" formatCode="0.00">
                  <c:v>-0.18727856153052178</c:v>
                </c:pt>
                <c:pt idx="5713" formatCode="0.00">
                  <c:v>-0.18727856153052178</c:v>
                </c:pt>
                <c:pt idx="5714" formatCode="0.00">
                  <c:v>-0.18727856153052178</c:v>
                </c:pt>
                <c:pt idx="5715" formatCode="0.00">
                  <c:v>-0.18727856153052178</c:v>
                </c:pt>
                <c:pt idx="5716" formatCode="0.00">
                  <c:v>-0.18727856153052178</c:v>
                </c:pt>
                <c:pt idx="5717" formatCode="0.00">
                  <c:v>-0.18727856153052178</c:v>
                </c:pt>
                <c:pt idx="5718" formatCode="0.00">
                  <c:v>-0.18727856153052178</c:v>
                </c:pt>
                <c:pt idx="5719" formatCode="0.00">
                  <c:v>-0.18727856153052178</c:v>
                </c:pt>
                <c:pt idx="5720" formatCode="0.00">
                  <c:v>-0.18727856153052178</c:v>
                </c:pt>
                <c:pt idx="5721" formatCode="0.00">
                  <c:v>-0.18727856153052178</c:v>
                </c:pt>
                <c:pt idx="5722" formatCode="0.00">
                  <c:v>-0.18727856153052178</c:v>
                </c:pt>
                <c:pt idx="5723" formatCode="0.00">
                  <c:v>-0.18727856153052178</c:v>
                </c:pt>
                <c:pt idx="5724" formatCode="0.00">
                  <c:v>-0.18727856153052178</c:v>
                </c:pt>
                <c:pt idx="5725" formatCode="0.00">
                  <c:v>-0.18727856153052178</c:v>
                </c:pt>
                <c:pt idx="5726" formatCode="0.00">
                  <c:v>-0.18727856153052178</c:v>
                </c:pt>
                <c:pt idx="5727" formatCode="0.00">
                  <c:v>-0.18727856153052178</c:v>
                </c:pt>
                <c:pt idx="5728" formatCode="0.00">
                  <c:v>-0.18727856153052178</c:v>
                </c:pt>
                <c:pt idx="5729" formatCode="0.00">
                  <c:v>-0.18727856153052178</c:v>
                </c:pt>
                <c:pt idx="5730" formatCode="0.00">
                  <c:v>-0.18727856153052178</c:v>
                </c:pt>
                <c:pt idx="5731" formatCode="0.00">
                  <c:v>-0.18727856153052178</c:v>
                </c:pt>
                <c:pt idx="5732" formatCode="0.00">
                  <c:v>-0.18727856153052178</c:v>
                </c:pt>
                <c:pt idx="5733" formatCode="0.00">
                  <c:v>-0.18727856153052178</c:v>
                </c:pt>
                <c:pt idx="5734" formatCode="0.00">
                  <c:v>-0.18727856153052178</c:v>
                </c:pt>
                <c:pt idx="5735" formatCode="0.00">
                  <c:v>-0.18727856153052178</c:v>
                </c:pt>
                <c:pt idx="5736" formatCode="0.00">
                  <c:v>-0.18727856153052178</c:v>
                </c:pt>
                <c:pt idx="5737" formatCode="0.00">
                  <c:v>-0.18727856153052178</c:v>
                </c:pt>
                <c:pt idx="5738" formatCode="0.00">
                  <c:v>-0.18727856153052178</c:v>
                </c:pt>
                <c:pt idx="5739" formatCode="0.00">
                  <c:v>-0.18727856153052178</c:v>
                </c:pt>
                <c:pt idx="5740" formatCode="0.00">
                  <c:v>-0.18727856153052178</c:v>
                </c:pt>
                <c:pt idx="5741" formatCode="0.00">
                  <c:v>-0.18727856153052178</c:v>
                </c:pt>
                <c:pt idx="5742" formatCode="0.00">
                  <c:v>-0.18727856153052178</c:v>
                </c:pt>
                <c:pt idx="5743" formatCode="0.00">
                  <c:v>-0.18727856153052178</c:v>
                </c:pt>
                <c:pt idx="5744" formatCode="0.00">
                  <c:v>-0.18727856153052178</c:v>
                </c:pt>
                <c:pt idx="5745" formatCode="0.00">
                  <c:v>-0.18727856153052178</c:v>
                </c:pt>
                <c:pt idx="5746" formatCode="0.00">
                  <c:v>-0.18727856153052178</c:v>
                </c:pt>
                <c:pt idx="5747" formatCode="0.00">
                  <c:v>-0.18727856153052178</c:v>
                </c:pt>
                <c:pt idx="5748" formatCode="0.00">
                  <c:v>-0.18727856153052178</c:v>
                </c:pt>
                <c:pt idx="5749" formatCode="0.00">
                  <c:v>-0.18727856153052178</c:v>
                </c:pt>
                <c:pt idx="5750" formatCode="0.00">
                  <c:v>-0.18727856153052178</c:v>
                </c:pt>
                <c:pt idx="5751" formatCode="0.00">
                  <c:v>-0.18727856153052178</c:v>
                </c:pt>
                <c:pt idx="5752" formatCode="0.00">
                  <c:v>-0.18727856153052178</c:v>
                </c:pt>
                <c:pt idx="5753" formatCode="0.00">
                  <c:v>-0.18727856153052178</c:v>
                </c:pt>
                <c:pt idx="5754" formatCode="0.00">
                  <c:v>-0.18727856153052178</c:v>
                </c:pt>
                <c:pt idx="5755" formatCode="0.00">
                  <c:v>-0.18727856153052178</c:v>
                </c:pt>
                <c:pt idx="5756" formatCode="0.00">
                  <c:v>-0.18727856153052178</c:v>
                </c:pt>
                <c:pt idx="5757" formatCode="0.00">
                  <c:v>-0.18727856153052178</c:v>
                </c:pt>
                <c:pt idx="5758" formatCode="0.00">
                  <c:v>-0.18727856153052178</c:v>
                </c:pt>
                <c:pt idx="5759" formatCode="0.00">
                  <c:v>-0.18727856153052178</c:v>
                </c:pt>
                <c:pt idx="5760" formatCode="0.00">
                  <c:v>-0.18727856153052178</c:v>
                </c:pt>
                <c:pt idx="5761" formatCode="0.00">
                  <c:v>-0.18727856153052178</c:v>
                </c:pt>
                <c:pt idx="5762" formatCode="0.00">
                  <c:v>-0.18727856153052178</c:v>
                </c:pt>
                <c:pt idx="5763" formatCode="0.00">
                  <c:v>-0.18727856153052178</c:v>
                </c:pt>
                <c:pt idx="5764" formatCode="0.00">
                  <c:v>-0.18727856153052178</c:v>
                </c:pt>
                <c:pt idx="5765" formatCode="0.00">
                  <c:v>-0.18727856153052178</c:v>
                </c:pt>
                <c:pt idx="5766" formatCode="0.00">
                  <c:v>-0.18727856153052178</c:v>
                </c:pt>
                <c:pt idx="5767" formatCode="0.00">
                  <c:v>-0.18727856153052178</c:v>
                </c:pt>
                <c:pt idx="5768" formatCode="0.00">
                  <c:v>-0.18727856153052178</c:v>
                </c:pt>
                <c:pt idx="5769" formatCode="0.00">
                  <c:v>-0.18727856153052178</c:v>
                </c:pt>
                <c:pt idx="5770" formatCode="0.00">
                  <c:v>-0.18727856153052178</c:v>
                </c:pt>
                <c:pt idx="5771" formatCode="0.00">
                  <c:v>-0.18727856153052178</c:v>
                </c:pt>
                <c:pt idx="5772" formatCode="0.00">
                  <c:v>-0.18727856153052178</c:v>
                </c:pt>
                <c:pt idx="5773" formatCode="0.00">
                  <c:v>-0.18727856153052178</c:v>
                </c:pt>
                <c:pt idx="5774" formatCode="0.00">
                  <c:v>-0.18727856153052178</c:v>
                </c:pt>
                <c:pt idx="5775" formatCode="0.00">
                  <c:v>-0.18727856153052178</c:v>
                </c:pt>
                <c:pt idx="5776" formatCode="0.00">
                  <c:v>-0.18727856153052178</c:v>
                </c:pt>
                <c:pt idx="5777" formatCode="0.00">
                  <c:v>-0.18727856153052178</c:v>
                </c:pt>
                <c:pt idx="5778" formatCode="0.00">
                  <c:v>-0.18727856153052178</c:v>
                </c:pt>
                <c:pt idx="5779" formatCode="0.00">
                  <c:v>-0.18727856153052178</c:v>
                </c:pt>
                <c:pt idx="5780" formatCode="0.00">
                  <c:v>-0.18727856153052178</c:v>
                </c:pt>
                <c:pt idx="5781" formatCode="0.00">
                  <c:v>-0.18727856153052178</c:v>
                </c:pt>
                <c:pt idx="5782" formatCode="0.00">
                  <c:v>-0.18727856153052178</c:v>
                </c:pt>
                <c:pt idx="5783" formatCode="0.00">
                  <c:v>-0.18727856153052178</c:v>
                </c:pt>
                <c:pt idx="5784" formatCode="0.00">
                  <c:v>-0.18727856153052178</c:v>
                </c:pt>
                <c:pt idx="5785" formatCode="0.00">
                  <c:v>-0.18727856153052178</c:v>
                </c:pt>
                <c:pt idx="5786" formatCode="0.00">
                  <c:v>-0.18727856153052178</c:v>
                </c:pt>
                <c:pt idx="5787" formatCode="0.00">
                  <c:v>-0.18727856153052178</c:v>
                </c:pt>
                <c:pt idx="5788" formatCode="0.00">
                  <c:v>-0.18727856153052178</c:v>
                </c:pt>
                <c:pt idx="5789" formatCode="0.00">
                  <c:v>-0.18727856153052178</c:v>
                </c:pt>
                <c:pt idx="5790" formatCode="0.00">
                  <c:v>-0.18727856153052178</c:v>
                </c:pt>
                <c:pt idx="5791" formatCode="0.00">
                  <c:v>-0.18727856153052178</c:v>
                </c:pt>
                <c:pt idx="5792" formatCode="0.00">
                  <c:v>-0.18727856153052178</c:v>
                </c:pt>
                <c:pt idx="5793" formatCode="0.00">
                  <c:v>-0.18727856153052178</c:v>
                </c:pt>
                <c:pt idx="5794" formatCode="0.00">
                  <c:v>-0.18727856153052178</c:v>
                </c:pt>
                <c:pt idx="5795" formatCode="0.00">
                  <c:v>-0.18727856153052178</c:v>
                </c:pt>
                <c:pt idx="5796" formatCode="0.00">
                  <c:v>-0.18727856153052178</c:v>
                </c:pt>
                <c:pt idx="5797" formatCode="0.00">
                  <c:v>-0.18727856153052178</c:v>
                </c:pt>
                <c:pt idx="5798" formatCode="0.00">
                  <c:v>-0.18727856153052178</c:v>
                </c:pt>
                <c:pt idx="5799" formatCode="0.00">
                  <c:v>-0.18727856153052178</c:v>
                </c:pt>
                <c:pt idx="5800" formatCode="0.00">
                  <c:v>-0.18727856153052178</c:v>
                </c:pt>
                <c:pt idx="5801" formatCode="0.00">
                  <c:v>-0.18727856153052178</c:v>
                </c:pt>
                <c:pt idx="5802" formatCode="0.00">
                  <c:v>-0.18727856153052178</c:v>
                </c:pt>
                <c:pt idx="5803" formatCode="0.00">
                  <c:v>-0.18727856153052178</c:v>
                </c:pt>
                <c:pt idx="5804" formatCode="0.00">
                  <c:v>-0.18727856153052178</c:v>
                </c:pt>
                <c:pt idx="5805" formatCode="0.00">
                  <c:v>-0.18727856153052178</c:v>
                </c:pt>
                <c:pt idx="5806" formatCode="0.00">
                  <c:v>-0.18727856153052178</c:v>
                </c:pt>
                <c:pt idx="5807" formatCode="0.00">
                  <c:v>-0.18727856153052178</c:v>
                </c:pt>
                <c:pt idx="5808" formatCode="0.00">
                  <c:v>-0.18727856153052178</c:v>
                </c:pt>
                <c:pt idx="5809" formatCode="0.00">
                  <c:v>-0.18727856153052178</c:v>
                </c:pt>
                <c:pt idx="5810" formatCode="0.00">
                  <c:v>-0.18727856153052178</c:v>
                </c:pt>
                <c:pt idx="5811" formatCode="0.00">
                  <c:v>-0.18727856153052178</c:v>
                </c:pt>
                <c:pt idx="5812" formatCode="0.00">
                  <c:v>-0.18727856153052178</c:v>
                </c:pt>
                <c:pt idx="5813" formatCode="0.00">
                  <c:v>-0.18727856153052178</c:v>
                </c:pt>
                <c:pt idx="5814" formatCode="0.00">
                  <c:v>-0.18727856153052178</c:v>
                </c:pt>
                <c:pt idx="5815" formatCode="0.00">
                  <c:v>-0.18727856153052178</c:v>
                </c:pt>
                <c:pt idx="5816" formatCode="0.00">
                  <c:v>-0.18727856153052178</c:v>
                </c:pt>
                <c:pt idx="5817" formatCode="0.00">
                  <c:v>-0.18727856153052178</c:v>
                </c:pt>
                <c:pt idx="5818" formatCode="0.00">
                  <c:v>-0.18727856153052178</c:v>
                </c:pt>
                <c:pt idx="5819" formatCode="0.00">
                  <c:v>-0.18727856153052178</c:v>
                </c:pt>
                <c:pt idx="5820" formatCode="0.00">
                  <c:v>-0.18727856153052178</c:v>
                </c:pt>
                <c:pt idx="5821" formatCode="0.00">
                  <c:v>-0.18727856153052178</c:v>
                </c:pt>
                <c:pt idx="5822" formatCode="0.00">
                  <c:v>-0.18727856153052178</c:v>
                </c:pt>
                <c:pt idx="5823" formatCode="0.00">
                  <c:v>-0.18727856153052178</c:v>
                </c:pt>
                <c:pt idx="5824" formatCode="0.00">
                  <c:v>-0.18727856153052178</c:v>
                </c:pt>
                <c:pt idx="5825" formatCode="0.00">
                  <c:v>-0.18727856153052178</c:v>
                </c:pt>
                <c:pt idx="5826" formatCode="0.00">
                  <c:v>-0.18727856153052178</c:v>
                </c:pt>
                <c:pt idx="5827" formatCode="0.00">
                  <c:v>-0.18727856153052178</c:v>
                </c:pt>
                <c:pt idx="5828" formatCode="0.00">
                  <c:v>-0.18727856153052178</c:v>
                </c:pt>
                <c:pt idx="5829" formatCode="0.00">
                  <c:v>-0.18727856153052178</c:v>
                </c:pt>
                <c:pt idx="5830" formatCode="0.00">
                  <c:v>-0.18727856153052178</c:v>
                </c:pt>
                <c:pt idx="5831" formatCode="0.00">
                  <c:v>-0.18727856153052178</c:v>
                </c:pt>
                <c:pt idx="5832" formatCode="0.00">
                  <c:v>-0.18727856153052178</c:v>
                </c:pt>
                <c:pt idx="5833" formatCode="0.00">
                  <c:v>-0.18727856153052178</c:v>
                </c:pt>
                <c:pt idx="5834" formatCode="0.00">
                  <c:v>-0.18727856153052178</c:v>
                </c:pt>
                <c:pt idx="5835" formatCode="0.00">
                  <c:v>-0.18727856153052178</c:v>
                </c:pt>
                <c:pt idx="5836" formatCode="0.00">
                  <c:v>-0.18727856153052178</c:v>
                </c:pt>
                <c:pt idx="5837" formatCode="0.00">
                  <c:v>-0.18727856153052178</c:v>
                </c:pt>
                <c:pt idx="5838" formatCode="0.00">
                  <c:v>-0.18727856153052178</c:v>
                </c:pt>
                <c:pt idx="5839" formatCode="0.00">
                  <c:v>-0.18727856153052178</c:v>
                </c:pt>
                <c:pt idx="5840" formatCode="0.00">
                  <c:v>-0.18727856153052178</c:v>
                </c:pt>
                <c:pt idx="5841" formatCode="0.00">
                  <c:v>-0.18727856153052178</c:v>
                </c:pt>
                <c:pt idx="5842" formatCode="0.00">
                  <c:v>-0.18727856153052178</c:v>
                </c:pt>
                <c:pt idx="5843" formatCode="0.00">
                  <c:v>-0.18727856153052178</c:v>
                </c:pt>
                <c:pt idx="5844" formatCode="0.00">
                  <c:v>-0.18727856153052178</c:v>
                </c:pt>
                <c:pt idx="5845" formatCode="0.00">
                  <c:v>-0.18727856153052178</c:v>
                </c:pt>
                <c:pt idx="5846" formatCode="0.00">
                  <c:v>-0.18727856153052178</c:v>
                </c:pt>
                <c:pt idx="5847" formatCode="0.00">
                  <c:v>-0.18727856153052178</c:v>
                </c:pt>
                <c:pt idx="5848" formatCode="0.00">
                  <c:v>-0.18727856153052178</c:v>
                </c:pt>
                <c:pt idx="5849" formatCode="0.00">
                  <c:v>-0.18727856153052178</c:v>
                </c:pt>
                <c:pt idx="5850" formatCode="0.00">
                  <c:v>-0.18727856153052178</c:v>
                </c:pt>
                <c:pt idx="5851" formatCode="0.00">
                  <c:v>-0.18727856153052178</c:v>
                </c:pt>
                <c:pt idx="5852" formatCode="0.00">
                  <c:v>-0.18727856153052178</c:v>
                </c:pt>
                <c:pt idx="5853" formatCode="0.00">
                  <c:v>-0.18727856153052178</c:v>
                </c:pt>
                <c:pt idx="5854" formatCode="0.00">
                  <c:v>-0.18727856153052178</c:v>
                </c:pt>
                <c:pt idx="5855" formatCode="0.00">
                  <c:v>-0.18727856153052178</c:v>
                </c:pt>
                <c:pt idx="5856" formatCode="0.00">
                  <c:v>-0.18727856153052178</c:v>
                </c:pt>
                <c:pt idx="5857" formatCode="0.00">
                  <c:v>-0.18727856153052178</c:v>
                </c:pt>
                <c:pt idx="5858" formatCode="0.00">
                  <c:v>-0.18727856153052178</c:v>
                </c:pt>
                <c:pt idx="5859" formatCode="0.00">
                  <c:v>-0.18727856153052178</c:v>
                </c:pt>
                <c:pt idx="5860" formatCode="0.00">
                  <c:v>-0.18727856153052178</c:v>
                </c:pt>
                <c:pt idx="5861" formatCode="0.00">
                  <c:v>-0.18727856153052178</c:v>
                </c:pt>
                <c:pt idx="5862" formatCode="0.00">
                  <c:v>-0.18727856153052178</c:v>
                </c:pt>
                <c:pt idx="5863" formatCode="0.00">
                  <c:v>-0.18727856153052178</c:v>
                </c:pt>
                <c:pt idx="5864" formatCode="0.00">
                  <c:v>-0.18727856153052178</c:v>
                </c:pt>
                <c:pt idx="5865" formatCode="0.00">
                  <c:v>-0.18727856153052178</c:v>
                </c:pt>
                <c:pt idx="5866" formatCode="0.00">
                  <c:v>-0.18727856153052178</c:v>
                </c:pt>
                <c:pt idx="5867" formatCode="0.00">
                  <c:v>-0.18727856153052178</c:v>
                </c:pt>
                <c:pt idx="5868" formatCode="0.00">
                  <c:v>-0.18727856153052178</c:v>
                </c:pt>
                <c:pt idx="5869" formatCode="0.00">
                  <c:v>-0.18727856153052178</c:v>
                </c:pt>
                <c:pt idx="5870" formatCode="0.00">
                  <c:v>-0.18727856153052178</c:v>
                </c:pt>
                <c:pt idx="5871" formatCode="0.00">
                  <c:v>-0.18727856153052178</c:v>
                </c:pt>
                <c:pt idx="5872" formatCode="0.00">
                  <c:v>-0.18727856153052178</c:v>
                </c:pt>
                <c:pt idx="5873" formatCode="0.00">
                  <c:v>-0.18727856153052178</c:v>
                </c:pt>
                <c:pt idx="5874" formatCode="0.00">
                  <c:v>-0.18727856153052178</c:v>
                </c:pt>
                <c:pt idx="5875" formatCode="0.00">
                  <c:v>-0.18727856153052178</c:v>
                </c:pt>
                <c:pt idx="5876" formatCode="0.00">
                  <c:v>-0.18727856153052178</c:v>
                </c:pt>
                <c:pt idx="5877" formatCode="0.00">
                  <c:v>-0.18727856153052178</c:v>
                </c:pt>
                <c:pt idx="5878" formatCode="0.00">
                  <c:v>-0.18727856153052178</c:v>
                </c:pt>
                <c:pt idx="5879" formatCode="0.00">
                  <c:v>-0.18727856153052178</c:v>
                </c:pt>
                <c:pt idx="5880" formatCode="0.00">
                  <c:v>-0.18727856153052178</c:v>
                </c:pt>
                <c:pt idx="5881" formatCode="0.00">
                  <c:v>-0.18727856153052178</c:v>
                </c:pt>
                <c:pt idx="5882" formatCode="0.00">
                  <c:v>-0.18727856153052178</c:v>
                </c:pt>
                <c:pt idx="5883" formatCode="0.00">
                  <c:v>-0.18727856153052178</c:v>
                </c:pt>
                <c:pt idx="5884" formatCode="0.00">
                  <c:v>-0.18727856153052178</c:v>
                </c:pt>
                <c:pt idx="5885" formatCode="0.00">
                  <c:v>-0.18727856153052178</c:v>
                </c:pt>
                <c:pt idx="5886" formatCode="0.00">
                  <c:v>-0.18727856153052178</c:v>
                </c:pt>
                <c:pt idx="5887" formatCode="0.00">
                  <c:v>-0.18727856153052178</c:v>
                </c:pt>
                <c:pt idx="5888" formatCode="0.00">
                  <c:v>-0.18727856153052178</c:v>
                </c:pt>
                <c:pt idx="5889" formatCode="0.00">
                  <c:v>-0.18727856153052178</c:v>
                </c:pt>
                <c:pt idx="5890" formatCode="0.00">
                  <c:v>-0.18727856153052178</c:v>
                </c:pt>
                <c:pt idx="5891" formatCode="0.00">
                  <c:v>-0.18727856153052178</c:v>
                </c:pt>
                <c:pt idx="5892" formatCode="0.00">
                  <c:v>-0.18727856153052178</c:v>
                </c:pt>
                <c:pt idx="5893" formatCode="0.00">
                  <c:v>-0.18727856153052178</c:v>
                </c:pt>
                <c:pt idx="5894" formatCode="0.00">
                  <c:v>-0.18727856153052178</c:v>
                </c:pt>
                <c:pt idx="5895" formatCode="0.00">
                  <c:v>-0.18727856153052178</c:v>
                </c:pt>
                <c:pt idx="5896" formatCode="0.00">
                  <c:v>-0.18727856153052178</c:v>
                </c:pt>
                <c:pt idx="5897" formatCode="0.00">
                  <c:v>-0.18727856153052178</c:v>
                </c:pt>
                <c:pt idx="5898" formatCode="0.00">
                  <c:v>-0.18727856153052178</c:v>
                </c:pt>
                <c:pt idx="5899" formatCode="0.00">
                  <c:v>-0.18727856153052178</c:v>
                </c:pt>
                <c:pt idx="5900" formatCode="0.00">
                  <c:v>-0.18727856153052178</c:v>
                </c:pt>
                <c:pt idx="5901" formatCode="0.00">
                  <c:v>-0.18727856153052178</c:v>
                </c:pt>
                <c:pt idx="5902" formatCode="0.00">
                  <c:v>-0.18727856153052178</c:v>
                </c:pt>
                <c:pt idx="5903" formatCode="0.00">
                  <c:v>-0.18727856153052178</c:v>
                </c:pt>
                <c:pt idx="5904" formatCode="0.00">
                  <c:v>-0.18727856153052178</c:v>
                </c:pt>
                <c:pt idx="5905" formatCode="0.00">
                  <c:v>-0.18727856153052178</c:v>
                </c:pt>
                <c:pt idx="5906" formatCode="0.00">
                  <c:v>-0.18727856153052178</c:v>
                </c:pt>
                <c:pt idx="5907" formatCode="0.00">
                  <c:v>-0.18727856153052178</c:v>
                </c:pt>
                <c:pt idx="5908" formatCode="0.00">
                  <c:v>-0.18727856153052178</c:v>
                </c:pt>
                <c:pt idx="5909" formatCode="0.00">
                  <c:v>-0.18727856153052178</c:v>
                </c:pt>
                <c:pt idx="5910" formatCode="0.00">
                  <c:v>-0.18727856153052178</c:v>
                </c:pt>
                <c:pt idx="5911" formatCode="0.00">
                  <c:v>-0.18727856153052178</c:v>
                </c:pt>
                <c:pt idx="5912" formatCode="0.00">
                  <c:v>-0.18727856153052178</c:v>
                </c:pt>
                <c:pt idx="5913" formatCode="0.00">
                  <c:v>-0.18727856153052178</c:v>
                </c:pt>
                <c:pt idx="5914" formatCode="0.00">
                  <c:v>-0.18727856153052178</c:v>
                </c:pt>
                <c:pt idx="5915" formatCode="0.00">
                  <c:v>-0.18727856153052178</c:v>
                </c:pt>
                <c:pt idx="5916" formatCode="0.00">
                  <c:v>-0.18727856153052178</c:v>
                </c:pt>
                <c:pt idx="5917" formatCode="0.00">
                  <c:v>-0.18727856153052178</c:v>
                </c:pt>
                <c:pt idx="5918" formatCode="0.00">
                  <c:v>-0.18727856153052178</c:v>
                </c:pt>
                <c:pt idx="5919" formatCode="0.00">
                  <c:v>-0.18727856153052178</c:v>
                </c:pt>
                <c:pt idx="5920" formatCode="0.00">
                  <c:v>-0.18727856153052178</c:v>
                </c:pt>
                <c:pt idx="5921" formatCode="0.00">
                  <c:v>-0.18727856153052178</c:v>
                </c:pt>
                <c:pt idx="5922" formatCode="0.00">
                  <c:v>-0.18727856153052178</c:v>
                </c:pt>
                <c:pt idx="5923" formatCode="0.00">
                  <c:v>-0.18727856153052178</c:v>
                </c:pt>
                <c:pt idx="5924" formatCode="0.00">
                  <c:v>-0.18727856153052178</c:v>
                </c:pt>
                <c:pt idx="5925" formatCode="0.00">
                  <c:v>-0.18727856153052178</c:v>
                </c:pt>
                <c:pt idx="5926" formatCode="0.00">
                  <c:v>-0.18727856153052178</c:v>
                </c:pt>
                <c:pt idx="5927" formatCode="0.00">
                  <c:v>-0.18727856153052178</c:v>
                </c:pt>
                <c:pt idx="5928" formatCode="0.00">
                  <c:v>-0.18727856153052178</c:v>
                </c:pt>
                <c:pt idx="5929" formatCode="0.00">
                  <c:v>-0.18727856153052178</c:v>
                </c:pt>
                <c:pt idx="5930" formatCode="0.00">
                  <c:v>-0.18727856153052178</c:v>
                </c:pt>
                <c:pt idx="5931" formatCode="0.00">
                  <c:v>-0.18727856153052178</c:v>
                </c:pt>
                <c:pt idx="5932" formatCode="0.00">
                  <c:v>-0.18727856153052178</c:v>
                </c:pt>
                <c:pt idx="5933" formatCode="0.00">
                  <c:v>-0.18727856153052178</c:v>
                </c:pt>
                <c:pt idx="5934" formatCode="0.00">
                  <c:v>-0.18727856153052178</c:v>
                </c:pt>
                <c:pt idx="5935" formatCode="0.00">
                  <c:v>-0.18727856153052178</c:v>
                </c:pt>
                <c:pt idx="5936" formatCode="0.00">
                  <c:v>-0.18727856153052178</c:v>
                </c:pt>
                <c:pt idx="5937" formatCode="0.00">
                  <c:v>-0.18727856153052178</c:v>
                </c:pt>
                <c:pt idx="5938" formatCode="0.00">
                  <c:v>-0.18727856153052178</c:v>
                </c:pt>
                <c:pt idx="5939" formatCode="0.00">
                  <c:v>-0.18727856153052178</c:v>
                </c:pt>
                <c:pt idx="5940" formatCode="0.00">
                  <c:v>-0.18727856153052178</c:v>
                </c:pt>
                <c:pt idx="5941" formatCode="0.00">
                  <c:v>-0.18727856153052178</c:v>
                </c:pt>
                <c:pt idx="5942" formatCode="0.00">
                  <c:v>-0.18727856153052178</c:v>
                </c:pt>
                <c:pt idx="5943" formatCode="0.00">
                  <c:v>-0.18727856153052178</c:v>
                </c:pt>
                <c:pt idx="5944" formatCode="0.00">
                  <c:v>-0.18727856153052178</c:v>
                </c:pt>
                <c:pt idx="5945" formatCode="0.00">
                  <c:v>-0.18727856153052178</c:v>
                </c:pt>
                <c:pt idx="5946" formatCode="0.00">
                  <c:v>-0.18727856153052178</c:v>
                </c:pt>
                <c:pt idx="5947" formatCode="0.00">
                  <c:v>-0.18727856153052178</c:v>
                </c:pt>
                <c:pt idx="5948" formatCode="0.00">
                  <c:v>-0.18727856153052178</c:v>
                </c:pt>
                <c:pt idx="5949" formatCode="0.00">
                  <c:v>-0.18727856153052178</c:v>
                </c:pt>
                <c:pt idx="5950" formatCode="0.00">
                  <c:v>-0.18727856153052178</c:v>
                </c:pt>
                <c:pt idx="5951" formatCode="0.00">
                  <c:v>-0.18727856153052178</c:v>
                </c:pt>
                <c:pt idx="5952" formatCode="0.00">
                  <c:v>-0.18727856153052178</c:v>
                </c:pt>
                <c:pt idx="5953" formatCode="0.00">
                  <c:v>-0.18727856153052178</c:v>
                </c:pt>
                <c:pt idx="5954" formatCode="0.00">
                  <c:v>-0.18727856153052178</c:v>
                </c:pt>
                <c:pt idx="5955" formatCode="0.00">
                  <c:v>-0.18727856153052178</c:v>
                </c:pt>
                <c:pt idx="5956" formatCode="0.00">
                  <c:v>-0.18727856153052178</c:v>
                </c:pt>
                <c:pt idx="5957" formatCode="0.00">
                  <c:v>-0.18727856153052178</c:v>
                </c:pt>
                <c:pt idx="5958" formatCode="0.00">
                  <c:v>-0.18727856153052178</c:v>
                </c:pt>
                <c:pt idx="5959" formatCode="0.00">
                  <c:v>-0.18727856153052178</c:v>
                </c:pt>
                <c:pt idx="5960" formatCode="0.00">
                  <c:v>-0.18727856153052178</c:v>
                </c:pt>
                <c:pt idx="5961" formatCode="0.00">
                  <c:v>-0.18727856153052178</c:v>
                </c:pt>
                <c:pt idx="5962" formatCode="0.00">
                  <c:v>-0.18727856153052178</c:v>
                </c:pt>
                <c:pt idx="5963" formatCode="0.00">
                  <c:v>-0.18727856153052178</c:v>
                </c:pt>
                <c:pt idx="5964" formatCode="0.00">
                  <c:v>-0.18727856153052178</c:v>
                </c:pt>
                <c:pt idx="5965" formatCode="0.00">
                  <c:v>-0.18727856153052178</c:v>
                </c:pt>
                <c:pt idx="5966" formatCode="0.00">
                  <c:v>-0.18727856153052178</c:v>
                </c:pt>
                <c:pt idx="5967" formatCode="0.00">
                  <c:v>-0.18727856153052178</c:v>
                </c:pt>
                <c:pt idx="5968" formatCode="0.00">
                  <c:v>-0.18727856153052178</c:v>
                </c:pt>
                <c:pt idx="5969" formatCode="0.00">
                  <c:v>-0.18727856153052178</c:v>
                </c:pt>
                <c:pt idx="5970" formatCode="0.00">
                  <c:v>-0.18727856153052178</c:v>
                </c:pt>
                <c:pt idx="5971" formatCode="0.00">
                  <c:v>-0.18727856153052178</c:v>
                </c:pt>
                <c:pt idx="5972" formatCode="0.00">
                  <c:v>-0.18727856153052178</c:v>
                </c:pt>
                <c:pt idx="5973" formatCode="0.00">
                  <c:v>-0.18727856153052178</c:v>
                </c:pt>
                <c:pt idx="5974" formatCode="0.00">
                  <c:v>-0.18727856153052178</c:v>
                </c:pt>
                <c:pt idx="5975" formatCode="0.00">
                  <c:v>-0.18727856153052178</c:v>
                </c:pt>
                <c:pt idx="5976" formatCode="0.00">
                  <c:v>-0.18727856153052178</c:v>
                </c:pt>
                <c:pt idx="5977" formatCode="0.00">
                  <c:v>-0.18727856153052178</c:v>
                </c:pt>
                <c:pt idx="5978" formatCode="0.00">
                  <c:v>-0.18727856153052178</c:v>
                </c:pt>
                <c:pt idx="5979" formatCode="0.00">
                  <c:v>-0.18727856153052178</c:v>
                </c:pt>
                <c:pt idx="5980" formatCode="0.00">
                  <c:v>-0.18727856153052178</c:v>
                </c:pt>
                <c:pt idx="5981" formatCode="0.00">
                  <c:v>-0.18727856153052178</c:v>
                </c:pt>
                <c:pt idx="5982" formatCode="0.00">
                  <c:v>-0.18727856153052178</c:v>
                </c:pt>
                <c:pt idx="5983" formatCode="0.00">
                  <c:v>-0.18727856153052178</c:v>
                </c:pt>
                <c:pt idx="5984" formatCode="0.00">
                  <c:v>-0.18727856153052178</c:v>
                </c:pt>
                <c:pt idx="5985" formatCode="0.00">
                  <c:v>-0.18727856153052178</c:v>
                </c:pt>
                <c:pt idx="5986" formatCode="0.00">
                  <c:v>-0.18727856153052178</c:v>
                </c:pt>
                <c:pt idx="5987" formatCode="0.00">
                  <c:v>-0.18727856153052178</c:v>
                </c:pt>
                <c:pt idx="5988" formatCode="0.00">
                  <c:v>-0.18727856153052178</c:v>
                </c:pt>
                <c:pt idx="5989" formatCode="0.00">
                  <c:v>-0.18727856153052178</c:v>
                </c:pt>
                <c:pt idx="5990" formatCode="0.00">
                  <c:v>-0.18727856153052178</c:v>
                </c:pt>
                <c:pt idx="5991" formatCode="0.00">
                  <c:v>-0.18727856153052178</c:v>
                </c:pt>
                <c:pt idx="5992" formatCode="0.00">
                  <c:v>-0.18727856153052178</c:v>
                </c:pt>
                <c:pt idx="5993" formatCode="0.00">
                  <c:v>-0.18727856153052178</c:v>
                </c:pt>
                <c:pt idx="5994" formatCode="0.00">
                  <c:v>-0.18727856153052178</c:v>
                </c:pt>
                <c:pt idx="5995" formatCode="0.00">
                  <c:v>-0.18727856153052178</c:v>
                </c:pt>
                <c:pt idx="5996" formatCode="0.00">
                  <c:v>-0.18727856153052178</c:v>
                </c:pt>
                <c:pt idx="5997" formatCode="0.00">
                  <c:v>-0.18727856153052178</c:v>
                </c:pt>
                <c:pt idx="5998" formatCode="0.00">
                  <c:v>-0.18727856153052178</c:v>
                </c:pt>
                <c:pt idx="5999" formatCode="0.00">
                  <c:v>-0.18727856153052178</c:v>
                </c:pt>
                <c:pt idx="6000" formatCode="0.00">
                  <c:v>-0.18727856153052178</c:v>
                </c:pt>
                <c:pt idx="6001" formatCode="0.00">
                  <c:v>-0.18727856153052178</c:v>
                </c:pt>
                <c:pt idx="6002" formatCode="0.00">
                  <c:v>-0.18727856153052178</c:v>
                </c:pt>
                <c:pt idx="6003" formatCode="0.00">
                  <c:v>-0.18727856153052178</c:v>
                </c:pt>
                <c:pt idx="6004" formatCode="0.00">
                  <c:v>-0.18727856153052178</c:v>
                </c:pt>
                <c:pt idx="6005" formatCode="0.00">
                  <c:v>-0.18727856153052178</c:v>
                </c:pt>
                <c:pt idx="6006" formatCode="0.00">
                  <c:v>-0.18727856153052178</c:v>
                </c:pt>
                <c:pt idx="6007" formatCode="0.00">
                  <c:v>-0.18727856153052178</c:v>
                </c:pt>
                <c:pt idx="6008" formatCode="0.00">
                  <c:v>-0.18727856153052178</c:v>
                </c:pt>
                <c:pt idx="6009" formatCode="0.00">
                  <c:v>-0.18727856153052178</c:v>
                </c:pt>
                <c:pt idx="6010" formatCode="0.00">
                  <c:v>-0.18727856153052178</c:v>
                </c:pt>
                <c:pt idx="6011" formatCode="0.00">
                  <c:v>-0.18727856153052178</c:v>
                </c:pt>
                <c:pt idx="6012" formatCode="0.00">
                  <c:v>-0.18727856153052178</c:v>
                </c:pt>
                <c:pt idx="6013" formatCode="0.00">
                  <c:v>-0.18727856153052178</c:v>
                </c:pt>
                <c:pt idx="6014" formatCode="0.00">
                  <c:v>-0.18727856153052178</c:v>
                </c:pt>
                <c:pt idx="6015" formatCode="0.00">
                  <c:v>-0.18727856153052178</c:v>
                </c:pt>
                <c:pt idx="6016" formatCode="0.00">
                  <c:v>-0.18727856153052178</c:v>
                </c:pt>
                <c:pt idx="6017" formatCode="0.00">
                  <c:v>-0.18727856153052178</c:v>
                </c:pt>
                <c:pt idx="6018" formatCode="0.00">
                  <c:v>-0.18727856153052178</c:v>
                </c:pt>
                <c:pt idx="6019" formatCode="0.00">
                  <c:v>-0.18727856153052178</c:v>
                </c:pt>
                <c:pt idx="6020" formatCode="0.00">
                  <c:v>-0.18727856153052178</c:v>
                </c:pt>
                <c:pt idx="6021" formatCode="0.00">
                  <c:v>-0.18727856153052178</c:v>
                </c:pt>
                <c:pt idx="6022" formatCode="0.00">
                  <c:v>-0.18727856153052178</c:v>
                </c:pt>
                <c:pt idx="6023" formatCode="0.00">
                  <c:v>-0.18727856153052178</c:v>
                </c:pt>
                <c:pt idx="6024" formatCode="0.00">
                  <c:v>-0.18727856153052178</c:v>
                </c:pt>
                <c:pt idx="6025" formatCode="0.00">
                  <c:v>-0.18727856153052178</c:v>
                </c:pt>
                <c:pt idx="6026" formatCode="0.00">
                  <c:v>-0.18727856153052178</c:v>
                </c:pt>
                <c:pt idx="6027" formatCode="0.00">
                  <c:v>-0.18727856153052178</c:v>
                </c:pt>
                <c:pt idx="6028" formatCode="0.00">
                  <c:v>-0.18727856153052178</c:v>
                </c:pt>
                <c:pt idx="6029" formatCode="0.00">
                  <c:v>-0.18727856153052178</c:v>
                </c:pt>
                <c:pt idx="6030" formatCode="0.00">
                  <c:v>-0.18727856153052178</c:v>
                </c:pt>
                <c:pt idx="6031" formatCode="0.00">
                  <c:v>-0.18727856153052178</c:v>
                </c:pt>
                <c:pt idx="6032" formatCode="0.00">
                  <c:v>-0.18727856153052178</c:v>
                </c:pt>
                <c:pt idx="6033" formatCode="0.00">
                  <c:v>-0.18727856153052178</c:v>
                </c:pt>
                <c:pt idx="6034" formatCode="0.00">
                  <c:v>-0.18727856153052178</c:v>
                </c:pt>
                <c:pt idx="6035" formatCode="0.00">
                  <c:v>-0.18727856153052178</c:v>
                </c:pt>
                <c:pt idx="6036" formatCode="0.00">
                  <c:v>-0.18727856153052178</c:v>
                </c:pt>
                <c:pt idx="6037" formatCode="0.00">
                  <c:v>-0.18727856153052178</c:v>
                </c:pt>
                <c:pt idx="6038" formatCode="0.00">
                  <c:v>-0.18727856153052178</c:v>
                </c:pt>
                <c:pt idx="6039" formatCode="0.00">
                  <c:v>-0.18727856153052178</c:v>
                </c:pt>
                <c:pt idx="6040" formatCode="0.00">
                  <c:v>-0.18727856153052178</c:v>
                </c:pt>
                <c:pt idx="6041" formatCode="0.00">
                  <c:v>-0.18727856153052178</c:v>
                </c:pt>
                <c:pt idx="6042" formatCode="0.00">
                  <c:v>-0.18727856153052178</c:v>
                </c:pt>
                <c:pt idx="6043" formatCode="0.00">
                  <c:v>-0.18727856153052178</c:v>
                </c:pt>
                <c:pt idx="6044" formatCode="0.00">
                  <c:v>-0.18727856153052178</c:v>
                </c:pt>
                <c:pt idx="6045" formatCode="0.00">
                  <c:v>-0.18727856153052178</c:v>
                </c:pt>
                <c:pt idx="6046" formatCode="0.00">
                  <c:v>-0.18727856153052178</c:v>
                </c:pt>
                <c:pt idx="6047" formatCode="0.00">
                  <c:v>-0.18727856153052178</c:v>
                </c:pt>
                <c:pt idx="6048" formatCode="0.00">
                  <c:v>-0.18727856153052178</c:v>
                </c:pt>
                <c:pt idx="6049" formatCode="0.00">
                  <c:v>-0.18727856153052178</c:v>
                </c:pt>
                <c:pt idx="6050" formatCode="0.00">
                  <c:v>-0.18727856153052178</c:v>
                </c:pt>
                <c:pt idx="6051" formatCode="0.00">
                  <c:v>-0.18727856153052178</c:v>
                </c:pt>
                <c:pt idx="6052" formatCode="0.00">
                  <c:v>-0.18727856153052178</c:v>
                </c:pt>
                <c:pt idx="6053" formatCode="0.00">
                  <c:v>-0.18727856153052178</c:v>
                </c:pt>
                <c:pt idx="6054" formatCode="0.00">
                  <c:v>-0.18727856153052178</c:v>
                </c:pt>
                <c:pt idx="6055" formatCode="0.00">
                  <c:v>-0.18727856153052178</c:v>
                </c:pt>
                <c:pt idx="6056" formatCode="0.00">
                  <c:v>-0.18727856153052178</c:v>
                </c:pt>
                <c:pt idx="6057" formatCode="0.00">
                  <c:v>-0.18727856153052178</c:v>
                </c:pt>
                <c:pt idx="6058" formatCode="0.00">
                  <c:v>-0.18727856153052178</c:v>
                </c:pt>
                <c:pt idx="6059" formatCode="0.00">
                  <c:v>-0.18727856153052178</c:v>
                </c:pt>
                <c:pt idx="6060" formatCode="0.00">
                  <c:v>-0.18727856153052178</c:v>
                </c:pt>
                <c:pt idx="6061" formatCode="0.00">
                  <c:v>-0.18727856153052178</c:v>
                </c:pt>
                <c:pt idx="6062" formatCode="0.00">
                  <c:v>-0.18727856153052178</c:v>
                </c:pt>
                <c:pt idx="6063" formatCode="0.00">
                  <c:v>-0.18727856153052178</c:v>
                </c:pt>
                <c:pt idx="6064" formatCode="0.00">
                  <c:v>-0.18727856153052178</c:v>
                </c:pt>
                <c:pt idx="6065" formatCode="0.00">
                  <c:v>-0.18727856153052178</c:v>
                </c:pt>
                <c:pt idx="6066" formatCode="0.00">
                  <c:v>-0.18727856153052178</c:v>
                </c:pt>
                <c:pt idx="6067" formatCode="0.00">
                  <c:v>-0.18727856153052178</c:v>
                </c:pt>
                <c:pt idx="6068" formatCode="0.00">
                  <c:v>-0.18727856153052178</c:v>
                </c:pt>
                <c:pt idx="6069" formatCode="0.00">
                  <c:v>-0.18727856153052178</c:v>
                </c:pt>
                <c:pt idx="6070" formatCode="0.00">
                  <c:v>-0.18727856153052178</c:v>
                </c:pt>
                <c:pt idx="6071" formatCode="0.00">
                  <c:v>-0.18727856153052178</c:v>
                </c:pt>
                <c:pt idx="6072" formatCode="0.00">
                  <c:v>-0.18727856153052178</c:v>
                </c:pt>
                <c:pt idx="6073" formatCode="0.00">
                  <c:v>-0.18727856153052178</c:v>
                </c:pt>
                <c:pt idx="6074" formatCode="0.00">
                  <c:v>-0.18727856153052178</c:v>
                </c:pt>
                <c:pt idx="6075" formatCode="0.00">
                  <c:v>-0.18727856153052178</c:v>
                </c:pt>
                <c:pt idx="6076" formatCode="0.00">
                  <c:v>-0.18727856153052178</c:v>
                </c:pt>
                <c:pt idx="6077" formatCode="0.00">
                  <c:v>-0.18727856153052178</c:v>
                </c:pt>
                <c:pt idx="6078" formatCode="0.00">
                  <c:v>-0.18727856153052178</c:v>
                </c:pt>
                <c:pt idx="6079" formatCode="0.00">
                  <c:v>-0.18727856153052178</c:v>
                </c:pt>
                <c:pt idx="6080" formatCode="0.00">
                  <c:v>-0.18727856153052178</c:v>
                </c:pt>
                <c:pt idx="6081" formatCode="0.00">
                  <c:v>-0.18727856153052178</c:v>
                </c:pt>
                <c:pt idx="6082" formatCode="0.00">
                  <c:v>-0.18727856153052178</c:v>
                </c:pt>
                <c:pt idx="6083" formatCode="0.00">
                  <c:v>-0.18727856153052178</c:v>
                </c:pt>
                <c:pt idx="6084" formatCode="0.00">
                  <c:v>-0.18727856153052178</c:v>
                </c:pt>
                <c:pt idx="6085" formatCode="0.00">
                  <c:v>-0.18727856153052178</c:v>
                </c:pt>
                <c:pt idx="6086" formatCode="0.00">
                  <c:v>-0.18727856153052178</c:v>
                </c:pt>
                <c:pt idx="6087" formatCode="0.00">
                  <c:v>-0.18727856153052178</c:v>
                </c:pt>
                <c:pt idx="6088" formatCode="0.00">
                  <c:v>-0.18727856153052178</c:v>
                </c:pt>
                <c:pt idx="6089" formatCode="0.00">
                  <c:v>-0.18727856153052178</c:v>
                </c:pt>
                <c:pt idx="6090" formatCode="0.00">
                  <c:v>-0.18727856153052178</c:v>
                </c:pt>
                <c:pt idx="6091" formatCode="0.00">
                  <c:v>-0.18727856153052178</c:v>
                </c:pt>
                <c:pt idx="6092" formatCode="0.00">
                  <c:v>-0.18727856153052178</c:v>
                </c:pt>
                <c:pt idx="6093" formatCode="0.00">
                  <c:v>-0.18727856153052178</c:v>
                </c:pt>
                <c:pt idx="6094" formatCode="0.00">
                  <c:v>-0.18727856153052178</c:v>
                </c:pt>
                <c:pt idx="6095" formatCode="0.00">
                  <c:v>-0.18727856153052178</c:v>
                </c:pt>
                <c:pt idx="6096" formatCode="0.00">
                  <c:v>-0.18727856153052178</c:v>
                </c:pt>
                <c:pt idx="6097" formatCode="0.00">
                  <c:v>-0.18727856153052178</c:v>
                </c:pt>
                <c:pt idx="6098" formatCode="0.00">
                  <c:v>-0.18727856153052178</c:v>
                </c:pt>
                <c:pt idx="6099" formatCode="0.00">
                  <c:v>-0.18727856153052178</c:v>
                </c:pt>
                <c:pt idx="6100" formatCode="0.00">
                  <c:v>-0.18727856153052178</c:v>
                </c:pt>
                <c:pt idx="6101" formatCode="0.00">
                  <c:v>-0.18727856153052178</c:v>
                </c:pt>
                <c:pt idx="6102" formatCode="0.00">
                  <c:v>-0.18727856153052178</c:v>
                </c:pt>
                <c:pt idx="6103" formatCode="0.00">
                  <c:v>-0.18727856153052178</c:v>
                </c:pt>
                <c:pt idx="6104" formatCode="0.00">
                  <c:v>-0.18727856153052178</c:v>
                </c:pt>
                <c:pt idx="6105" formatCode="0.00">
                  <c:v>-0.18727856153052178</c:v>
                </c:pt>
                <c:pt idx="6106" formatCode="0.00">
                  <c:v>-0.18727856153052178</c:v>
                </c:pt>
                <c:pt idx="6107" formatCode="0.00">
                  <c:v>-0.18727856153052178</c:v>
                </c:pt>
                <c:pt idx="6108" formatCode="0.00">
                  <c:v>-0.18727856153052178</c:v>
                </c:pt>
                <c:pt idx="6109" formatCode="0.00">
                  <c:v>-0.18727856153052178</c:v>
                </c:pt>
                <c:pt idx="6110" formatCode="0.00">
                  <c:v>-0.18727856153052178</c:v>
                </c:pt>
                <c:pt idx="6111" formatCode="0.00">
                  <c:v>-0.18727856153052178</c:v>
                </c:pt>
                <c:pt idx="6112" formatCode="0.00">
                  <c:v>-0.18727856153052178</c:v>
                </c:pt>
                <c:pt idx="6113" formatCode="0.00">
                  <c:v>-0.18727856153052178</c:v>
                </c:pt>
                <c:pt idx="6114" formatCode="0.00">
                  <c:v>-0.18727856153052178</c:v>
                </c:pt>
                <c:pt idx="6115" formatCode="0.00">
                  <c:v>-0.18727856153052178</c:v>
                </c:pt>
                <c:pt idx="6116" formatCode="0.00">
                  <c:v>-0.18727856153052178</c:v>
                </c:pt>
                <c:pt idx="6117" formatCode="0.00">
                  <c:v>-0.18727856153052178</c:v>
                </c:pt>
                <c:pt idx="6118" formatCode="0.00">
                  <c:v>-0.18727856153052178</c:v>
                </c:pt>
                <c:pt idx="6119" formatCode="0.00">
                  <c:v>-0.18727856153052178</c:v>
                </c:pt>
                <c:pt idx="6120" formatCode="0.00">
                  <c:v>-0.18727856153052178</c:v>
                </c:pt>
                <c:pt idx="6121" formatCode="0.00">
                  <c:v>-0.18727856153052178</c:v>
                </c:pt>
                <c:pt idx="6122" formatCode="0.00">
                  <c:v>-0.18727856153052178</c:v>
                </c:pt>
                <c:pt idx="6123" formatCode="0.00">
                  <c:v>-0.18727856153052178</c:v>
                </c:pt>
                <c:pt idx="6124" formatCode="0.00">
                  <c:v>-0.18727856153052178</c:v>
                </c:pt>
                <c:pt idx="6125" formatCode="0.00">
                  <c:v>-0.18727856153052178</c:v>
                </c:pt>
                <c:pt idx="6126" formatCode="0.00">
                  <c:v>-0.18727856153052178</c:v>
                </c:pt>
                <c:pt idx="6127" formatCode="0.00">
                  <c:v>-0.18727856153052178</c:v>
                </c:pt>
                <c:pt idx="6128" formatCode="0.00">
                  <c:v>-0.18727856153052178</c:v>
                </c:pt>
                <c:pt idx="6129" formatCode="0.00">
                  <c:v>-0.18727856153052178</c:v>
                </c:pt>
                <c:pt idx="6130" formatCode="0.00">
                  <c:v>-0.18727856153052178</c:v>
                </c:pt>
                <c:pt idx="6131" formatCode="0.00">
                  <c:v>-0.18727856153052178</c:v>
                </c:pt>
                <c:pt idx="6132" formatCode="0.00">
                  <c:v>-0.18727856153052178</c:v>
                </c:pt>
                <c:pt idx="6133" formatCode="0.00">
                  <c:v>-0.18727856153052178</c:v>
                </c:pt>
                <c:pt idx="6134" formatCode="0.00">
                  <c:v>-0.18727856153052178</c:v>
                </c:pt>
                <c:pt idx="6135" formatCode="0.00">
                  <c:v>-0.18727856153052178</c:v>
                </c:pt>
                <c:pt idx="6136" formatCode="0.00">
                  <c:v>-0.18727856153052178</c:v>
                </c:pt>
                <c:pt idx="6137" formatCode="0.00">
                  <c:v>-0.18727856153052178</c:v>
                </c:pt>
                <c:pt idx="6138" formatCode="0.00">
                  <c:v>-0.18727856153052178</c:v>
                </c:pt>
                <c:pt idx="6139" formatCode="0.00">
                  <c:v>-0.18727856153052178</c:v>
                </c:pt>
                <c:pt idx="6140" formatCode="0.00">
                  <c:v>-0.18727856153052178</c:v>
                </c:pt>
                <c:pt idx="6141" formatCode="0.00">
                  <c:v>-0.18727856153052178</c:v>
                </c:pt>
                <c:pt idx="6142" formatCode="0.00">
                  <c:v>-0.18727856153052178</c:v>
                </c:pt>
                <c:pt idx="6143" formatCode="0.00">
                  <c:v>-0.18727856153052178</c:v>
                </c:pt>
                <c:pt idx="6144" formatCode="0.00">
                  <c:v>-0.18727856153052178</c:v>
                </c:pt>
                <c:pt idx="6145" formatCode="0.00">
                  <c:v>-0.18727856153052178</c:v>
                </c:pt>
                <c:pt idx="6146" formatCode="0.00">
                  <c:v>-0.18727856153052178</c:v>
                </c:pt>
                <c:pt idx="6147" formatCode="0.00">
                  <c:v>-0.18727856153052178</c:v>
                </c:pt>
                <c:pt idx="6148" formatCode="0.00">
                  <c:v>-0.18727856153052178</c:v>
                </c:pt>
                <c:pt idx="6149" formatCode="0.00">
                  <c:v>-0.18727856153052178</c:v>
                </c:pt>
                <c:pt idx="6150" formatCode="0.00">
                  <c:v>-0.18727856153052178</c:v>
                </c:pt>
                <c:pt idx="6151" formatCode="0.00">
                  <c:v>-0.18727856153052178</c:v>
                </c:pt>
                <c:pt idx="6152" formatCode="0.00">
                  <c:v>-0.18727856153052178</c:v>
                </c:pt>
                <c:pt idx="6153" formatCode="0.00">
                  <c:v>-0.18727856153052178</c:v>
                </c:pt>
                <c:pt idx="6154" formatCode="0.00">
                  <c:v>-0.18727856153052178</c:v>
                </c:pt>
                <c:pt idx="6155" formatCode="0.00">
                  <c:v>-0.18727856153052178</c:v>
                </c:pt>
                <c:pt idx="6156" formatCode="0.00">
                  <c:v>-0.18727856153052178</c:v>
                </c:pt>
                <c:pt idx="6157" formatCode="0.00">
                  <c:v>-0.18727856153052178</c:v>
                </c:pt>
                <c:pt idx="6158" formatCode="0.00">
                  <c:v>-0.18727856153052178</c:v>
                </c:pt>
                <c:pt idx="6159" formatCode="0.00">
                  <c:v>-0.18727856153052178</c:v>
                </c:pt>
                <c:pt idx="6160" formatCode="0.00">
                  <c:v>-0.18727856153052178</c:v>
                </c:pt>
                <c:pt idx="6161" formatCode="0.00">
                  <c:v>-0.18727856153052178</c:v>
                </c:pt>
                <c:pt idx="6162" formatCode="0.00">
                  <c:v>-0.18727856153052178</c:v>
                </c:pt>
                <c:pt idx="6163" formatCode="0.00">
                  <c:v>-0.18727856153052178</c:v>
                </c:pt>
                <c:pt idx="6164" formatCode="0.00">
                  <c:v>-0.18727856153052178</c:v>
                </c:pt>
                <c:pt idx="6165" formatCode="0.00">
                  <c:v>-0.18727856153052178</c:v>
                </c:pt>
                <c:pt idx="6166" formatCode="0.00">
                  <c:v>-0.18727856153052178</c:v>
                </c:pt>
                <c:pt idx="6167" formatCode="0.00">
                  <c:v>-0.18727856153052178</c:v>
                </c:pt>
                <c:pt idx="6168" formatCode="0.00">
                  <c:v>-0.18727856153052178</c:v>
                </c:pt>
                <c:pt idx="6169" formatCode="0.00">
                  <c:v>-0.18727856153052178</c:v>
                </c:pt>
                <c:pt idx="6170" formatCode="0.00">
                  <c:v>-0.18727856153052178</c:v>
                </c:pt>
                <c:pt idx="6171" formatCode="0.00">
                  <c:v>-0.18727856153052178</c:v>
                </c:pt>
                <c:pt idx="6172" formatCode="0.00">
                  <c:v>-0.18727856153052178</c:v>
                </c:pt>
                <c:pt idx="6173" formatCode="0.00">
                  <c:v>-0.18727856153052178</c:v>
                </c:pt>
                <c:pt idx="6174" formatCode="0.00">
                  <c:v>-0.18727856153052178</c:v>
                </c:pt>
                <c:pt idx="6175" formatCode="0.00">
                  <c:v>-0.18727856153052178</c:v>
                </c:pt>
                <c:pt idx="6176" formatCode="0.00">
                  <c:v>-0.18727856153052178</c:v>
                </c:pt>
                <c:pt idx="6177" formatCode="0.00">
                  <c:v>-0.18727856153052178</c:v>
                </c:pt>
                <c:pt idx="6178" formatCode="0.00">
                  <c:v>-0.18727856153052178</c:v>
                </c:pt>
                <c:pt idx="6179" formatCode="0.00">
                  <c:v>-0.18727856153052178</c:v>
                </c:pt>
                <c:pt idx="6180" formatCode="0.00">
                  <c:v>-0.18727856153052178</c:v>
                </c:pt>
                <c:pt idx="6181" formatCode="0.00">
                  <c:v>-0.18727856153052178</c:v>
                </c:pt>
                <c:pt idx="6182" formatCode="0.00">
                  <c:v>-0.18727856153052178</c:v>
                </c:pt>
                <c:pt idx="6183" formatCode="0.00">
                  <c:v>-0.18727856153052178</c:v>
                </c:pt>
                <c:pt idx="6184" formatCode="0.00">
                  <c:v>-0.18727856153052178</c:v>
                </c:pt>
                <c:pt idx="6185" formatCode="0.00">
                  <c:v>-0.18727856153052178</c:v>
                </c:pt>
                <c:pt idx="6186" formatCode="0.00">
                  <c:v>-0.18727856153052178</c:v>
                </c:pt>
                <c:pt idx="6187" formatCode="0.00">
                  <c:v>-0.18727856153052178</c:v>
                </c:pt>
                <c:pt idx="6188" formatCode="0.00">
                  <c:v>-0.18727856153052178</c:v>
                </c:pt>
                <c:pt idx="6189" formatCode="0.00">
                  <c:v>-0.18727856153052178</c:v>
                </c:pt>
                <c:pt idx="6190" formatCode="0.00">
                  <c:v>-0.18727856153052178</c:v>
                </c:pt>
                <c:pt idx="6191" formatCode="0.00">
                  <c:v>-0.18727856153052178</c:v>
                </c:pt>
                <c:pt idx="6192" formatCode="0.00">
                  <c:v>-0.18727856153052178</c:v>
                </c:pt>
                <c:pt idx="6193" formatCode="0.00">
                  <c:v>-0.18727856153052178</c:v>
                </c:pt>
                <c:pt idx="6194" formatCode="0.00">
                  <c:v>-0.18727856153052178</c:v>
                </c:pt>
                <c:pt idx="6195" formatCode="0.00">
                  <c:v>-0.18727856153052178</c:v>
                </c:pt>
                <c:pt idx="6196" formatCode="0.00">
                  <c:v>-0.18727856153052178</c:v>
                </c:pt>
                <c:pt idx="6197" formatCode="0.00">
                  <c:v>-0.18727856153052178</c:v>
                </c:pt>
                <c:pt idx="6198" formatCode="0.00">
                  <c:v>-0.18727856153052178</c:v>
                </c:pt>
                <c:pt idx="6199" formatCode="0.00">
                  <c:v>-0.18727856153052178</c:v>
                </c:pt>
                <c:pt idx="6200" formatCode="0.00">
                  <c:v>-0.18727856153052178</c:v>
                </c:pt>
                <c:pt idx="6201" formatCode="0.00">
                  <c:v>-0.18727856153052178</c:v>
                </c:pt>
                <c:pt idx="6202" formatCode="0.00">
                  <c:v>-0.18727856153052178</c:v>
                </c:pt>
                <c:pt idx="6203" formatCode="0.00">
                  <c:v>-0.18727856153052178</c:v>
                </c:pt>
                <c:pt idx="6204" formatCode="0.00">
                  <c:v>-0.18727856153052178</c:v>
                </c:pt>
                <c:pt idx="6205" formatCode="0.00">
                  <c:v>-0.18727856153052178</c:v>
                </c:pt>
                <c:pt idx="6206" formatCode="0.00">
                  <c:v>-0.18727856153052178</c:v>
                </c:pt>
                <c:pt idx="6207" formatCode="0.00">
                  <c:v>-0.18727856153052178</c:v>
                </c:pt>
                <c:pt idx="6208" formatCode="0.00">
                  <c:v>-0.18727856153052178</c:v>
                </c:pt>
                <c:pt idx="6209" formatCode="0.00">
                  <c:v>-0.18727856153052178</c:v>
                </c:pt>
                <c:pt idx="6210" formatCode="0.00">
                  <c:v>-0.18727856153052178</c:v>
                </c:pt>
                <c:pt idx="6211" formatCode="0.00">
                  <c:v>-0.18727856153052178</c:v>
                </c:pt>
                <c:pt idx="6212" formatCode="0.00">
                  <c:v>-0.18727856153052178</c:v>
                </c:pt>
                <c:pt idx="6213" formatCode="0.00">
                  <c:v>-0.18727856153052178</c:v>
                </c:pt>
                <c:pt idx="6214" formatCode="0.00">
                  <c:v>-0.18727856153052178</c:v>
                </c:pt>
                <c:pt idx="6215" formatCode="0.00">
                  <c:v>-0.18727856153052178</c:v>
                </c:pt>
                <c:pt idx="6216" formatCode="0.00">
                  <c:v>-0.18727856153052178</c:v>
                </c:pt>
                <c:pt idx="6217" formatCode="0.00">
                  <c:v>-0.18727856153052178</c:v>
                </c:pt>
                <c:pt idx="6218" formatCode="0.00">
                  <c:v>-0.18727856153052178</c:v>
                </c:pt>
                <c:pt idx="6219" formatCode="0.00">
                  <c:v>-0.18727856153052178</c:v>
                </c:pt>
                <c:pt idx="6220" formatCode="0.00">
                  <c:v>-0.18727856153052178</c:v>
                </c:pt>
                <c:pt idx="6221" formatCode="0.00">
                  <c:v>-0.18727856153052178</c:v>
                </c:pt>
                <c:pt idx="6222" formatCode="0.00">
                  <c:v>-0.18727856153052178</c:v>
                </c:pt>
                <c:pt idx="6223" formatCode="0.00">
                  <c:v>-0.18727856153052178</c:v>
                </c:pt>
                <c:pt idx="6224" formatCode="0.00">
                  <c:v>-0.18727856153052178</c:v>
                </c:pt>
                <c:pt idx="6225" formatCode="0.00">
                  <c:v>-0.18727856153052178</c:v>
                </c:pt>
                <c:pt idx="6226" formatCode="0.00">
                  <c:v>-0.18727856153052178</c:v>
                </c:pt>
                <c:pt idx="6227" formatCode="0.00">
                  <c:v>-0.18727856153052178</c:v>
                </c:pt>
                <c:pt idx="6228" formatCode="0.00">
                  <c:v>-0.18727856153052178</c:v>
                </c:pt>
                <c:pt idx="6229" formatCode="0.00">
                  <c:v>-0.18727856153052178</c:v>
                </c:pt>
                <c:pt idx="6230" formatCode="0.00">
                  <c:v>-0.18727856153052178</c:v>
                </c:pt>
                <c:pt idx="6231" formatCode="0.00">
                  <c:v>-0.18727856153052178</c:v>
                </c:pt>
                <c:pt idx="6232" formatCode="0.00">
                  <c:v>-0.18727856153052178</c:v>
                </c:pt>
                <c:pt idx="6233" formatCode="0.00">
                  <c:v>-0.18727856153052178</c:v>
                </c:pt>
                <c:pt idx="6234" formatCode="0.00">
                  <c:v>-0.18727856153052178</c:v>
                </c:pt>
                <c:pt idx="6235" formatCode="0.00">
                  <c:v>-0.18727856153052178</c:v>
                </c:pt>
                <c:pt idx="6236" formatCode="0.00">
                  <c:v>-0.18727856153052178</c:v>
                </c:pt>
                <c:pt idx="6237" formatCode="0.00">
                  <c:v>-0.18727856153052178</c:v>
                </c:pt>
                <c:pt idx="6238" formatCode="0.00">
                  <c:v>-0.18727856153052178</c:v>
                </c:pt>
                <c:pt idx="6239" formatCode="0.00">
                  <c:v>-0.18727856153052178</c:v>
                </c:pt>
                <c:pt idx="6240" formatCode="0.00">
                  <c:v>-0.18727856153052178</c:v>
                </c:pt>
                <c:pt idx="6241" formatCode="0.00">
                  <c:v>-0.18727856153052178</c:v>
                </c:pt>
                <c:pt idx="6242" formatCode="0.00">
                  <c:v>-0.18727856153052178</c:v>
                </c:pt>
                <c:pt idx="6243" formatCode="0.00">
                  <c:v>-0.18727856153052178</c:v>
                </c:pt>
                <c:pt idx="6244" formatCode="0.00">
                  <c:v>-0.18727856153052178</c:v>
                </c:pt>
                <c:pt idx="6245" formatCode="0.00">
                  <c:v>-0.18727856153052178</c:v>
                </c:pt>
                <c:pt idx="6246" formatCode="0.00">
                  <c:v>-0.18727856153052178</c:v>
                </c:pt>
                <c:pt idx="6247" formatCode="0.00">
                  <c:v>-0.18727856153052178</c:v>
                </c:pt>
                <c:pt idx="6248" formatCode="0.00">
                  <c:v>-0.18727856153052178</c:v>
                </c:pt>
                <c:pt idx="6249" formatCode="0.00">
                  <c:v>-0.18727856153052178</c:v>
                </c:pt>
                <c:pt idx="6250" formatCode="0.00">
                  <c:v>-0.18727856153052178</c:v>
                </c:pt>
                <c:pt idx="6251" formatCode="0.00">
                  <c:v>-0.18727856153052178</c:v>
                </c:pt>
                <c:pt idx="6252" formatCode="0.00">
                  <c:v>-0.18727856153052178</c:v>
                </c:pt>
                <c:pt idx="6253" formatCode="0.00">
                  <c:v>-0.18727856153052178</c:v>
                </c:pt>
                <c:pt idx="6254" formatCode="0.00">
                  <c:v>-0.18727856153052178</c:v>
                </c:pt>
                <c:pt idx="6255" formatCode="0.00">
                  <c:v>-0.18727856153052178</c:v>
                </c:pt>
                <c:pt idx="6256" formatCode="0.00">
                  <c:v>-0.18727856153052178</c:v>
                </c:pt>
                <c:pt idx="6257" formatCode="0.00">
                  <c:v>-0.18727856153052178</c:v>
                </c:pt>
                <c:pt idx="6258" formatCode="0.00">
                  <c:v>-0.18727856153052178</c:v>
                </c:pt>
                <c:pt idx="6259" formatCode="0.00">
                  <c:v>-0.18727856153052178</c:v>
                </c:pt>
                <c:pt idx="6260" formatCode="0.00">
                  <c:v>-0.18727856153052178</c:v>
                </c:pt>
                <c:pt idx="6261" formatCode="0.00">
                  <c:v>-0.18727856153052178</c:v>
                </c:pt>
                <c:pt idx="6262" formatCode="0.00">
                  <c:v>-0.18727856153052178</c:v>
                </c:pt>
                <c:pt idx="6263" formatCode="0.00">
                  <c:v>-0.18727856153052178</c:v>
                </c:pt>
                <c:pt idx="6264" formatCode="0.00">
                  <c:v>-0.18727856153052178</c:v>
                </c:pt>
                <c:pt idx="6265" formatCode="0.00">
                  <c:v>-0.18727856153052178</c:v>
                </c:pt>
                <c:pt idx="6266" formatCode="0.00">
                  <c:v>-0.18727856153052178</c:v>
                </c:pt>
                <c:pt idx="6267" formatCode="0.00">
                  <c:v>-0.18727856153052178</c:v>
                </c:pt>
                <c:pt idx="6268" formatCode="0.00">
                  <c:v>-0.18727856153052178</c:v>
                </c:pt>
                <c:pt idx="6269" formatCode="0.00">
                  <c:v>-0.18727856153052178</c:v>
                </c:pt>
                <c:pt idx="6270" formatCode="0.00">
                  <c:v>-0.18727856153052178</c:v>
                </c:pt>
                <c:pt idx="6271" formatCode="0.00">
                  <c:v>-0.18727856153052178</c:v>
                </c:pt>
                <c:pt idx="6272" formatCode="0.00">
                  <c:v>-0.18727856153052178</c:v>
                </c:pt>
                <c:pt idx="6273" formatCode="0.00">
                  <c:v>-0.18727856153052178</c:v>
                </c:pt>
                <c:pt idx="6274" formatCode="0.00">
                  <c:v>-0.18727856153052178</c:v>
                </c:pt>
                <c:pt idx="6275" formatCode="0.00">
                  <c:v>-0.18727856153052178</c:v>
                </c:pt>
                <c:pt idx="6276" formatCode="0.00">
                  <c:v>-0.18727856153052178</c:v>
                </c:pt>
                <c:pt idx="6277" formatCode="0.00">
                  <c:v>-0.18727856153052178</c:v>
                </c:pt>
                <c:pt idx="6278" formatCode="0.00">
                  <c:v>-0.18727856153052178</c:v>
                </c:pt>
                <c:pt idx="6279" formatCode="0.00">
                  <c:v>-0.18727856153052178</c:v>
                </c:pt>
                <c:pt idx="6280" formatCode="0.00">
                  <c:v>-0.18727856153052178</c:v>
                </c:pt>
                <c:pt idx="6281" formatCode="0.00">
                  <c:v>-0.18727856153052178</c:v>
                </c:pt>
                <c:pt idx="6282" formatCode="0.00">
                  <c:v>-0.18727856153052178</c:v>
                </c:pt>
                <c:pt idx="6283" formatCode="0.00">
                  <c:v>-0.18727856153052178</c:v>
                </c:pt>
                <c:pt idx="6284" formatCode="0.00">
                  <c:v>-0.18727856153052178</c:v>
                </c:pt>
                <c:pt idx="6285" formatCode="0.00">
                  <c:v>-0.18727856153052178</c:v>
                </c:pt>
                <c:pt idx="6286" formatCode="0.00">
                  <c:v>-0.18727856153052178</c:v>
                </c:pt>
                <c:pt idx="6287" formatCode="0.00">
                  <c:v>-0.18727856153052178</c:v>
                </c:pt>
                <c:pt idx="6288" formatCode="0.00">
                  <c:v>-0.18727856153052178</c:v>
                </c:pt>
                <c:pt idx="6289" formatCode="0.00">
                  <c:v>-0.18727856153052178</c:v>
                </c:pt>
                <c:pt idx="6290" formatCode="0.00">
                  <c:v>-0.18727856153052178</c:v>
                </c:pt>
                <c:pt idx="6291" formatCode="0.00">
                  <c:v>-0.18727856153052178</c:v>
                </c:pt>
                <c:pt idx="6292" formatCode="0.00">
                  <c:v>-0.18727856153052178</c:v>
                </c:pt>
                <c:pt idx="6293" formatCode="0.00">
                  <c:v>-0.18727856153052178</c:v>
                </c:pt>
                <c:pt idx="6294" formatCode="0.00">
                  <c:v>-0.18727856153052178</c:v>
                </c:pt>
                <c:pt idx="6295" formatCode="0.00">
                  <c:v>-0.18727856153052178</c:v>
                </c:pt>
                <c:pt idx="6296" formatCode="0.00">
                  <c:v>-0.18727856153052178</c:v>
                </c:pt>
                <c:pt idx="6297" formatCode="0.00">
                  <c:v>-0.18727856153052178</c:v>
                </c:pt>
                <c:pt idx="6298" formatCode="0.00">
                  <c:v>-0.18727856153052178</c:v>
                </c:pt>
                <c:pt idx="6299" formatCode="0.00">
                  <c:v>-0.18727856153052178</c:v>
                </c:pt>
                <c:pt idx="6300" formatCode="0.00">
                  <c:v>-0.18727856153052178</c:v>
                </c:pt>
                <c:pt idx="6301" formatCode="0.00">
                  <c:v>-0.18727856153052178</c:v>
                </c:pt>
                <c:pt idx="6302" formatCode="0.00">
                  <c:v>-0.18727856153052178</c:v>
                </c:pt>
                <c:pt idx="6303" formatCode="0.00">
                  <c:v>-0.18727856153052178</c:v>
                </c:pt>
                <c:pt idx="6304" formatCode="0.00">
                  <c:v>-0.18727856153052178</c:v>
                </c:pt>
                <c:pt idx="6305" formatCode="0.00">
                  <c:v>-0.18727856153052178</c:v>
                </c:pt>
                <c:pt idx="6306" formatCode="0.00">
                  <c:v>-0.18727856153052178</c:v>
                </c:pt>
                <c:pt idx="6307" formatCode="0.00">
                  <c:v>-0.18727856153052178</c:v>
                </c:pt>
                <c:pt idx="6308" formatCode="0.00">
                  <c:v>-0.18727856153052178</c:v>
                </c:pt>
                <c:pt idx="6309" formatCode="0.00">
                  <c:v>-0.18727856153052178</c:v>
                </c:pt>
                <c:pt idx="6310" formatCode="0.00">
                  <c:v>-0.18727856153052178</c:v>
                </c:pt>
                <c:pt idx="6311" formatCode="0.00">
                  <c:v>-0.18727856153052178</c:v>
                </c:pt>
                <c:pt idx="6312" formatCode="0.00">
                  <c:v>-0.18727856153052178</c:v>
                </c:pt>
                <c:pt idx="6313" formatCode="0.00">
                  <c:v>-0.18727856153052178</c:v>
                </c:pt>
                <c:pt idx="6314" formatCode="0.00">
                  <c:v>-0.18727856153052178</c:v>
                </c:pt>
                <c:pt idx="6315" formatCode="0.00">
                  <c:v>-0.18727856153052178</c:v>
                </c:pt>
                <c:pt idx="6316" formatCode="0.00">
                  <c:v>-0.18727856153052178</c:v>
                </c:pt>
                <c:pt idx="6317" formatCode="0.00">
                  <c:v>-0.18727856153052178</c:v>
                </c:pt>
                <c:pt idx="6318" formatCode="0.00">
                  <c:v>-0.18727856153052178</c:v>
                </c:pt>
                <c:pt idx="6319" formatCode="0.00">
                  <c:v>-0.18727856153052178</c:v>
                </c:pt>
                <c:pt idx="6320" formatCode="0.00">
                  <c:v>-0.18727856153052178</c:v>
                </c:pt>
                <c:pt idx="6321" formatCode="0.00">
                  <c:v>-0.18727856153052178</c:v>
                </c:pt>
                <c:pt idx="6322" formatCode="0.00">
                  <c:v>-0.18727856153052178</c:v>
                </c:pt>
                <c:pt idx="6323" formatCode="0.00">
                  <c:v>-0.18727856153052178</c:v>
                </c:pt>
                <c:pt idx="6324" formatCode="0.00">
                  <c:v>-0.18727856153052178</c:v>
                </c:pt>
                <c:pt idx="6325" formatCode="0.00">
                  <c:v>-0.18727856153052178</c:v>
                </c:pt>
                <c:pt idx="6326" formatCode="0.00">
                  <c:v>-0.18727856153052178</c:v>
                </c:pt>
                <c:pt idx="6327" formatCode="0.00">
                  <c:v>-0.18727856153052178</c:v>
                </c:pt>
                <c:pt idx="6328" formatCode="0.00">
                  <c:v>-0.18727856153052178</c:v>
                </c:pt>
                <c:pt idx="6329" formatCode="0.00">
                  <c:v>-0.18727856153052178</c:v>
                </c:pt>
                <c:pt idx="6330" formatCode="0.00">
                  <c:v>-0.18727856153052178</c:v>
                </c:pt>
                <c:pt idx="6331" formatCode="0.00">
                  <c:v>-0.18727856153052178</c:v>
                </c:pt>
                <c:pt idx="6332" formatCode="0.00">
                  <c:v>-0.18727856153052178</c:v>
                </c:pt>
                <c:pt idx="6333" formatCode="0.00">
                  <c:v>-0.18727856153052178</c:v>
                </c:pt>
                <c:pt idx="6334" formatCode="0.00">
                  <c:v>-0.18727856153052178</c:v>
                </c:pt>
                <c:pt idx="6335" formatCode="0.00">
                  <c:v>-0.18727856153052178</c:v>
                </c:pt>
                <c:pt idx="6336" formatCode="0.00">
                  <c:v>-0.18727856153052178</c:v>
                </c:pt>
                <c:pt idx="6337" formatCode="0.00">
                  <c:v>-0.18727856153052178</c:v>
                </c:pt>
                <c:pt idx="6338" formatCode="0.00">
                  <c:v>-0.18727856153052178</c:v>
                </c:pt>
                <c:pt idx="6339" formatCode="0.00">
                  <c:v>-0.18727856153052178</c:v>
                </c:pt>
                <c:pt idx="6340" formatCode="0.00">
                  <c:v>-0.18727856153052178</c:v>
                </c:pt>
                <c:pt idx="6341" formatCode="0.00">
                  <c:v>-0.18727856153052178</c:v>
                </c:pt>
                <c:pt idx="6342" formatCode="0.00">
                  <c:v>-0.18727856153052178</c:v>
                </c:pt>
                <c:pt idx="6343" formatCode="0.00">
                  <c:v>-0.18727856153052178</c:v>
                </c:pt>
                <c:pt idx="6344" formatCode="0.00">
                  <c:v>-0.18727856153052178</c:v>
                </c:pt>
                <c:pt idx="6345" formatCode="0.00">
                  <c:v>-0.18727856153052178</c:v>
                </c:pt>
                <c:pt idx="6346" formatCode="0.00">
                  <c:v>-0.18727856153052178</c:v>
                </c:pt>
                <c:pt idx="6347" formatCode="0.00">
                  <c:v>-0.18727856153052178</c:v>
                </c:pt>
                <c:pt idx="6348" formatCode="0.00">
                  <c:v>-0.18727856153052178</c:v>
                </c:pt>
                <c:pt idx="6349" formatCode="0.00">
                  <c:v>-0.18727856153052178</c:v>
                </c:pt>
                <c:pt idx="6350" formatCode="0.00">
                  <c:v>-0.18727856153052178</c:v>
                </c:pt>
                <c:pt idx="6351" formatCode="0.00">
                  <c:v>-0.18727856153052178</c:v>
                </c:pt>
                <c:pt idx="6352" formatCode="0.00">
                  <c:v>-0.18727856153052178</c:v>
                </c:pt>
                <c:pt idx="6353" formatCode="0.00">
                  <c:v>-0.18727856153052178</c:v>
                </c:pt>
                <c:pt idx="6354" formatCode="0.00">
                  <c:v>-0.18727856153052178</c:v>
                </c:pt>
                <c:pt idx="6355" formatCode="0.00">
                  <c:v>-0.18727856153052178</c:v>
                </c:pt>
                <c:pt idx="6356" formatCode="0.00">
                  <c:v>-0.18727856153052178</c:v>
                </c:pt>
                <c:pt idx="6357" formatCode="0.00">
                  <c:v>-0.18727856153052178</c:v>
                </c:pt>
                <c:pt idx="6358" formatCode="0.00">
                  <c:v>-0.18727856153052178</c:v>
                </c:pt>
                <c:pt idx="6359" formatCode="0.00">
                  <c:v>-0.18727856153052178</c:v>
                </c:pt>
                <c:pt idx="6360" formatCode="0.00">
                  <c:v>-0.18727856153052178</c:v>
                </c:pt>
                <c:pt idx="6361" formatCode="0.00">
                  <c:v>-0.18727856153052178</c:v>
                </c:pt>
                <c:pt idx="6362" formatCode="0.00">
                  <c:v>-0.18727856153052178</c:v>
                </c:pt>
                <c:pt idx="6363" formatCode="0.00">
                  <c:v>-0.18727856153052178</c:v>
                </c:pt>
                <c:pt idx="6364" formatCode="0.00">
                  <c:v>-0.18727856153052178</c:v>
                </c:pt>
                <c:pt idx="6365" formatCode="0.00">
                  <c:v>-0.18727856153052178</c:v>
                </c:pt>
                <c:pt idx="6366" formatCode="0.00">
                  <c:v>-0.18727856153052178</c:v>
                </c:pt>
                <c:pt idx="6367" formatCode="0.00">
                  <c:v>-0.18727856153052178</c:v>
                </c:pt>
                <c:pt idx="6368" formatCode="0.00">
                  <c:v>-0.18727856153052178</c:v>
                </c:pt>
                <c:pt idx="6369" formatCode="0.00">
                  <c:v>-0.18727856153052178</c:v>
                </c:pt>
                <c:pt idx="6370" formatCode="0.00">
                  <c:v>-0.18727856153052178</c:v>
                </c:pt>
                <c:pt idx="6371" formatCode="0.00">
                  <c:v>-0.18727856153052178</c:v>
                </c:pt>
                <c:pt idx="6372" formatCode="0.00">
                  <c:v>-0.18727856153052178</c:v>
                </c:pt>
                <c:pt idx="6373" formatCode="0.00">
                  <c:v>-0.18727856153052178</c:v>
                </c:pt>
                <c:pt idx="6374" formatCode="0.00">
                  <c:v>-0.18727856153052178</c:v>
                </c:pt>
                <c:pt idx="6375" formatCode="0.00">
                  <c:v>-0.18727856153052178</c:v>
                </c:pt>
                <c:pt idx="6376" formatCode="0.00">
                  <c:v>-0.18727856153052178</c:v>
                </c:pt>
                <c:pt idx="6377" formatCode="0.00">
                  <c:v>-0.18727856153052178</c:v>
                </c:pt>
                <c:pt idx="6378" formatCode="0.00">
                  <c:v>-0.18727856153052178</c:v>
                </c:pt>
                <c:pt idx="6379" formatCode="0.00">
                  <c:v>-0.18727856153052178</c:v>
                </c:pt>
                <c:pt idx="6380" formatCode="0.00">
                  <c:v>-0.18727856153052178</c:v>
                </c:pt>
                <c:pt idx="6381" formatCode="0.00">
                  <c:v>-0.18727856153052178</c:v>
                </c:pt>
                <c:pt idx="6382" formatCode="0.00">
                  <c:v>-0.18727856153052178</c:v>
                </c:pt>
                <c:pt idx="6383" formatCode="0.00">
                  <c:v>-0.18727856153052178</c:v>
                </c:pt>
                <c:pt idx="6384" formatCode="0.00">
                  <c:v>-0.18727856153052178</c:v>
                </c:pt>
                <c:pt idx="6385" formatCode="0.00">
                  <c:v>-0.18727856153052178</c:v>
                </c:pt>
                <c:pt idx="6386" formatCode="0.00">
                  <c:v>-0.18727856153052178</c:v>
                </c:pt>
                <c:pt idx="6387" formatCode="0.00">
                  <c:v>-0.18727856153052178</c:v>
                </c:pt>
                <c:pt idx="6388" formatCode="0.00">
                  <c:v>-0.18727856153052178</c:v>
                </c:pt>
                <c:pt idx="6389" formatCode="0.00">
                  <c:v>-0.18727856153052178</c:v>
                </c:pt>
                <c:pt idx="6390" formatCode="0.00">
                  <c:v>-0.18727856153052178</c:v>
                </c:pt>
                <c:pt idx="6391" formatCode="0.00">
                  <c:v>-0.18727856153052178</c:v>
                </c:pt>
                <c:pt idx="6392" formatCode="0.00">
                  <c:v>-0.18727856153052178</c:v>
                </c:pt>
                <c:pt idx="6393" formatCode="0.00">
                  <c:v>-0.18727856153052178</c:v>
                </c:pt>
                <c:pt idx="6394" formatCode="0.00">
                  <c:v>-0.18727856153052178</c:v>
                </c:pt>
                <c:pt idx="6395" formatCode="0.00">
                  <c:v>-0.18727856153052178</c:v>
                </c:pt>
                <c:pt idx="6396" formatCode="0.00">
                  <c:v>-0.18727856153052178</c:v>
                </c:pt>
                <c:pt idx="6397" formatCode="0.00">
                  <c:v>-0.18727856153052178</c:v>
                </c:pt>
                <c:pt idx="6398" formatCode="0.00">
                  <c:v>-0.18727856153052178</c:v>
                </c:pt>
                <c:pt idx="6399" formatCode="0.00">
                  <c:v>-0.18727856153052178</c:v>
                </c:pt>
                <c:pt idx="6400" formatCode="0.00">
                  <c:v>-0.18727856153052178</c:v>
                </c:pt>
                <c:pt idx="6401" formatCode="0.00">
                  <c:v>-0.18727856153052178</c:v>
                </c:pt>
                <c:pt idx="6402" formatCode="0.00">
                  <c:v>-0.18727856153052178</c:v>
                </c:pt>
                <c:pt idx="6403" formatCode="0.00">
                  <c:v>-0.18727856153052178</c:v>
                </c:pt>
                <c:pt idx="6404" formatCode="0.00">
                  <c:v>-0.18727856153052178</c:v>
                </c:pt>
                <c:pt idx="6405" formatCode="0.00">
                  <c:v>-0.18727856153052178</c:v>
                </c:pt>
                <c:pt idx="6406" formatCode="0.00">
                  <c:v>-0.18727856153052178</c:v>
                </c:pt>
                <c:pt idx="6407" formatCode="0.00">
                  <c:v>-0.18727856153052178</c:v>
                </c:pt>
                <c:pt idx="6408" formatCode="0.00">
                  <c:v>-0.18727856153052178</c:v>
                </c:pt>
                <c:pt idx="6409" formatCode="0.00">
                  <c:v>-0.18727856153052178</c:v>
                </c:pt>
                <c:pt idx="6410" formatCode="0.00">
                  <c:v>-0.18727856153052178</c:v>
                </c:pt>
                <c:pt idx="6411" formatCode="0.00">
                  <c:v>-0.18727856153052178</c:v>
                </c:pt>
                <c:pt idx="6412" formatCode="0.00">
                  <c:v>-0.18727856153052178</c:v>
                </c:pt>
                <c:pt idx="6413" formatCode="0.00">
                  <c:v>-0.18727856153052178</c:v>
                </c:pt>
                <c:pt idx="6414" formatCode="0.00">
                  <c:v>-0.18727856153052178</c:v>
                </c:pt>
                <c:pt idx="6415" formatCode="0.00">
                  <c:v>-0.18727856153052178</c:v>
                </c:pt>
                <c:pt idx="6416" formatCode="0.00">
                  <c:v>-0.18727856153052178</c:v>
                </c:pt>
                <c:pt idx="6417" formatCode="0.00">
                  <c:v>-0.18727856153052178</c:v>
                </c:pt>
                <c:pt idx="6418" formatCode="0.00">
                  <c:v>-0.18727856153052178</c:v>
                </c:pt>
                <c:pt idx="6419" formatCode="0.00">
                  <c:v>-0.18727856153052178</c:v>
                </c:pt>
                <c:pt idx="6420" formatCode="0.00">
                  <c:v>-0.18727856153052178</c:v>
                </c:pt>
                <c:pt idx="6421" formatCode="0.00">
                  <c:v>-0.18727856153052178</c:v>
                </c:pt>
                <c:pt idx="6422" formatCode="0.00">
                  <c:v>-0.18727856153052178</c:v>
                </c:pt>
                <c:pt idx="6423" formatCode="0.00">
                  <c:v>-0.18727856153052178</c:v>
                </c:pt>
                <c:pt idx="6424" formatCode="0.00">
                  <c:v>-0.18727856153052178</c:v>
                </c:pt>
                <c:pt idx="6425" formatCode="0.00">
                  <c:v>-0.18727856153052178</c:v>
                </c:pt>
                <c:pt idx="6426" formatCode="0.00">
                  <c:v>-0.18727856153052178</c:v>
                </c:pt>
                <c:pt idx="6427" formatCode="0.00">
                  <c:v>-0.18727856153052178</c:v>
                </c:pt>
                <c:pt idx="6428" formatCode="0.00">
                  <c:v>-0.18727856153052178</c:v>
                </c:pt>
                <c:pt idx="6429" formatCode="0.00">
                  <c:v>-0.18727856153052178</c:v>
                </c:pt>
                <c:pt idx="6430" formatCode="0.00">
                  <c:v>-0.18727856153052178</c:v>
                </c:pt>
                <c:pt idx="6431" formatCode="0.00">
                  <c:v>-0.18727856153052178</c:v>
                </c:pt>
                <c:pt idx="6432" formatCode="0.00">
                  <c:v>-0.18727856153052178</c:v>
                </c:pt>
                <c:pt idx="6433" formatCode="0.00">
                  <c:v>-0.18727856153052178</c:v>
                </c:pt>
                <c:pt idx="6434" formatCode="0.00">
                  <c:v>-0.18727856153052178</c:v>
                </c:pt>
                <c:pt idx="6435" formatCode="0.00">
                  <c:v>-0.18727856153052178</c:v>
                </c:pt>
                <c:pt idx="6436" formatCode="0.00">
                  <c:v>-0.18727856153052178</c:v>
                </c:pt>
                <c:pt idx="6437" formatCode="0.00">
                  <c:v>-0.18727856153052178</c:v>
                </c:pt>
                <c:pt idx="6438" formatCode="0.00">
                  <c:v>-0.18727856153052178</c:v>
                </c:pt>
                <c:pt idx="6439" formatCode="0.00">
                  <c:v>-0.18727856153052178</c:v>
                </c:pt>
                <c:pt idx="6440" formatCode="0.00">
                  <c:v>-0.18727856153052178</c:v>
                </c:pt>
                <c:pt idx="6441" formatCode="0.00">
                  <c:v>-0.18727856153052178</c:v>
                </c:pt>
                <c:pt idx="6442" formatCode="0.00">
                  <c:v>-0.18727856153052178</c:v>
                </c:pt>
                <c:pt idx="6443" formatCode="0.00">
                  <c:v>-0.18727856153052178</c:v>
                </c:pt>
                <c:pt idx="6444" formatCode="0.00">
                  <c:v>-0.18727856153052178</c:v>
                </c:pt>
                <c:pt idx="6445" formatCode="0.00">
                  <c:v>-0.18727856153052178</c:v>
                </c:pt>
                <c:pt idx="6446" formatCode="0.00">
                  <c:v>-0.18727856153052178</c:v>
                </c:pt>
                <c:pt idx="6447" formatCode="0.00">
                  <c:v>-0.18727856153052178</c:v>
                </c:pt>
                <c:pt idx="6448" formatCode="0.00">
                  <c:v>-0.18727856153052178</c:v>
                </c:pt>
                <c:pt idx="6449" formatCode="0.00">
                  <c:v>-0.18727856153052178</c:v>
                </c:pt>
                <c:pt idx="6450" formatCode="0.00">
                  <c:v>-0.18727856153052178</c:v>
                </c:pt>
                <c:pt idx="6451" formatCode="0.00">
                  <c:v>-0.18727856153052178</c:v>
                </c:pt>
                <c:pt idx="6452" formatCode="0.00">
                  <c:v>-0.18727856153052178</c:v>
                </c:pt>
                <c:pt idx="6453" formatCode="0.00">
                  <c:v>-0.18727856153052178</c:v>
                </c:pt>
                <c:pt idx="6454" formatCode="0.00">
                  <c:v>-0.18727856153052178</c:v>
                </c:pt>
                <c:pt idx="6455" formatCode="0.00">
                  <c:v>-0.18727856153052178</c:v>
                </c:pt>
                <c:pt idx="6456" formatCode="0.00">
                  <c:v>-0.18727856153052178</c:v>
                </c:pt>
                <c:pt idx="6457" formatCode="0.00">
                  <c:v>-0.18727856153052178</c:v>
                </c:pt>
                <c:pt idx="6458" formatCode="0.00">
                  <c:v>-0.18727856153052178</c:v>
                </c:pt>
                <c:pt idx="6459" formatCode="0.00">
                  <c:v>-0.18727856153052178</c:v>
                </c:pt>
                <c:pt idx="6460" formatCode="0.00">
                  <c:v>-0.18727856153052178</c:v>
                </c:pt>
                <c:pt idx="6461" formatCode="0.00">
                  <c:v>-0.18727856153052178</c:v>
                </c:pt>
                <c:pt idx="6462" formatCode="0.00">
                  <c:v>-0.18727856153052178</c:v>
                </c:pt>
                <c:pt idx="6463" formatCode="0.00">
                  <c:v>-0.18727856153052178</c:v>
                </c:pt>
                <c:pt idx="6464" formatCode="0.00">
                  <c:v>-0.18727856153052178</c:v>
                </c:pt>
                <c:pt idx="6465" formatCode="0.00">
                  <c:v>-0.18727856153052178</c:v>
                </c:pt>
                <c:pt idx="6466" formatCode="0.00">
                  <c:v>-0.18727856153052178</c:v>
                </c:pt>
                <c:pt idx="6467" formatCode="0.00">
                  <c:v>-0.18727856153052178</c:v>
                </c:pt>
                <c:pt idx="6468" formatCode="0.00">
                  <c:v>-0.18727856153052178</c:v>
                </c:pt>
                <c:pt idx="6469" formatCode="0.00">
                  <c:v>-0.18727856153052178</c:v>
                </c:pt>
                <c:pt idx="6470" formatCode="0.00">
                  <c:v>-0.18727856153052178</c:v>
                </c:pt>
                <c:pt idx="6471" formatCode="0.00">
                  <c:v>-0.18727856153052178</c:v>
                </c:pt>
                <c:pt idx="6472" formatCode="0.00">
                  <c:v>-0.18727856153052178</c:v>
                </c:pt>
                <c:pt idx="6473" formatCode="0.00">
                  <c:v>-0.18727856153052178</c:v>
                </c:pt>
                <c:pt idx="6474" formatCode="0.00">
                  <c:v>-0.18727856153052178</c:v>
                </c:pt>
                <c:pt idx="6475" formatCode="0.00">
                  <c:v>-0.18727856153052178</c:v>
                </c:pt>
                <c:pt idx="6476" formatCode="0.00">
                  <c:v>-0.18727856153052178</c:v>
                </c:pt>
                <c:pt idx="6477" formatCode="0.00">
                  <c:v>-0.18727856153052178</c:v>
                </c:pt>
                <c:pt idx="6478" formatCode="0.00">
                  <c:v>-0.18727856153052178</c:v>
                </c:pt>
                <c:pt idx="6479" formatCode="0.00">
                  <c:v>-0.18727856153052178</c:v>
                </c:pt>
                <c:pt idx="6480" formatCode="0.00">
                  <c:v>-0.18727856153052178</c:v>
                </c:pt>
                <c:pt idx="6481" formatCode="0.00">
                  <c:v>-0.18727856153052178</c:v>
                </c:pt>
                <c:pt idx="6482" formatCode="0.00">
                  <c:v>-0.18727856153052178</c:v>
                </c:pt>
                <c:pt idx="6483" formatCode="0.00">
                  <c:v>-0.18727856153052178</c:v>
                </c:pt>
                <c:pt idx="6484" formatCode="0.00">
                  <c:v>-0.18727856153052178</c:v>
                </c:pt>
                <c:pt idx="6485" formatCode="0.00">
                  <c:v>-0.18727856153052178</c:v>
                </c:pt>
                <c:pt idx="6486" formatCode="0.00">
                  <c:v>-0.18727856153052178</c:v>
                </c:pt>
                <c:pt idx="6487" formatCode="0.00">
                  <c:v>-0.18727856153052178</c:v>
                </c:pt>
                <c:pt idx="6488" formatCode="0.00">
                  <c:v>-0.18727856153052178</c:v>
                </c:pt>
                <c:pt idx="6489" formatCode="0.00">
                  <c:v>-0.18727856153052178</c:v>
                </c:pt>
                <c:pt idx="6490" formatCode="0.00">
                  <c:v>-0.18727856153052178</c:v>
                </c:pt>
                <c:pt idx="6491" formatCode="0.00">
                  <c:v>-0.18727856153052178</c:v>
                </c:pt>
                <c:pt idx="6492" formatCode="0.00">
                  <c:v>-0.18727856153052178</c:v>
                </c:pt>
                <c:pt idx="6493" formatCode="0.00">
                  <c:v>-0.18727856153052178</c:v>
                </c:pt>
                <c:pt idx="6494" formatCode="0.00">
                  <c:v>-0.18727856153052178</c:v>
                </c:pt>
                <c:pt idx="6495" formatCode="0.00">
                  <c:v>-0.18727856153052178</c:v>
                </c:pt>
                <c:pt idx="6496" formatCode="0.00">
                  <c:v>-0.18727856153052178</c:v>
                </c:pt>
                <c:pt idx="6497" formatCode="0.00">
                  <c:v>-0.18727856153052178</c:v>
                </c:pt>
                <c:pt idx="6498" formatCode="0.00">
                  <c:v>-0.18727856153052178</c:v>
                </c:pt>
                <c:pt idx="6499" formatCode="0.00">
                  <c:v>-0.18727856153052178</c:v>
                </c:pt>
                <c:pt idx="6500" formatCode="0.00">
                  <c:v>-0.18727856153052178</c:v>
                </c:pt>
                <c:pt idx="6501" formatCode="0.00">
                  <c:v>-0.18727856153052178</c:v>
                </c:pt>
                <c:pt idx="6502" formatCode="0.00">
                  <c:v>-0.18727856153052178</c:v>
                </c:pt>
                <c:pt idx="6503" formatCode="0.00">
                  <c:v>-0.18727856153052178</c:v>
                </c:pt>
                <c:pt idx="6504" formatCode="0.00">
                  <c:v>-0.18727856153052178</c:v>
                </c:pt>
                <c:pt idx="6505" formatCode="0.00">
                  <c:v>-0.18727856153052178</c:v>
                </c:pt>
                <c:pt idx="6506" formatCode="0.00">
                  <c:v>-0.18727856153052178</c:v>
                </c:pt>
                <c:pt idx="6507" formatCode="0.00">
                  <c:v>-0.18727856153052178</c:v>
                </c:pt>
                <c:pt idx="6508" formatCode="0.00">
                  <c:v>-0.18727856153052178</c:v>
                </c:pt>
                <c:pt idx="6509" formatCode="0.00">
                  <c:v>-0.18727856153052178</c:v>
                </c:pt>
                <c:pt idx="6510" formatCode="0.00">
                  <c:v>-0.18727856153052178</c:v>
                </c:pt>
                <c:pt idx="6511" formatCode="0.00">
                  <c:v>-0.18727856153052178</c:v>
                </c:pt>
                <c:pt idx="6512" formatCode="0.00">
                  <c:v>-0.18727856153052178</c:v>
                </c:pt>
                <c:pt idx="6513" formatCode="0.00">
                  <c:v>-0.18727856153052178</c:v>
                </c:pt>
                <c:pt idx="6514" formatCode="0.00">
                  <c:v>-0.18727856153052178</c:v>
                </c:pt>
                <c:pt idx="6515" formatCode="0.00">
                  <c:v>-0.18727856153052178</c:v>
                </c:pt>
                <c:pt idx="6516" formatCode="0.00">
                  <c:v>-0.18727856153052178</c:v>
                </c:pt>
                <c:pt idx="6517" formatCode="0.00">
                  <c:v>-0.18727856153052178</c:v>
                </c:pt>
                <c:pt idx="6518" formatCode="0.00">
                  <c:v>-0.18727856153052178</c:v>
                </c:pt>
                <c:pt idx="6519" formatCode="0.00">
                  <c:v>-0.18727856153052178</c:v>
                </c:pt>
                <c:pt idx="6520" formatCode="0.00">
                  <c:v>-0.18727856153052178</c:v>
                </c:pt>
                <c:pt idx="6521" formatCode="0.00">
                  <c:v>-0.18727856153052178</c:v>
                </c:pt>
                <c:pt idx="6522" formatCode="0.00">
                  <c:v>-0.18727856153052178</c:v>
                </c:pt>
                <c:pt idx="6523" formatCode="0.00">
                  <c:v>-0.18727856153052178</c:v>
                </c:pt>
                <c:pt idx="6524" formatCode="0.00">
                  <c:v>-0.18727856153052178</c:v>
                </c:pt>
                <c:pt idx="6525" formatCode="0.00">
                  <c:v>-0.18727856153052178</c:v>
                </c:pt>
                <c:pt idx="6526" formatCode="0.00">
                  <c:v>-0.18727856153052178</c:v>
                </c:pt>
                <c:pt idx="6527" formatCode="0.00">
                  <c:v>-0.18727856153052178</c:v>
                </c:pt>
                <c:pt idx="6528" formatCode="0.00">
                  <c:v>-0.18727856153052178</c:v>
                </c:pt>
                <c:pt idx="6529" formatCode="0.00">
                  <c:v>-0.18727856153052178</c:v>
                </c:pt>
                <c:pt idx="6530" formatCode="0.00">
                  <c:v>-0.18727856153052178</c:v>
                </c:pt>
                <c:pt idx="6531" formatCode="0.00">
                  <c:v>-0.18727856153052178</c:v>
                </c:pt>
                <c:pt idx="6532" formatCode="0.00">
                  <c:v>-0.18727856153052178</c:v>
                </c:pt>
                <c:pt idx="6533" formatCode="0.00">
                  <c:v>-0.18727856153052178</c:v>
                </c:pt>
                <c:pt idx="6534" formatCode="0.00">
                  <c:v>-0.18727856153052178</c:v>
                </c:pt>
                <c:pt idx="6535" formatCode="0.00">
                  <c:v>-0.18727856153052178</c:v>
                </c:pt>
                <c:pt idx="6536" formatCode="0.00">
                  <c:v>-0.18727856153052178</c:v>
                </c:pt>
                <c:pt idx="6537" formatCode="0.00">
                  <c:v>-0.18727856153052178</c:v>
                </c:pt>
                <c:pt idx="6538" formatCode="0.00">
                  <c:v>-0.18727856153052178</c:v>
                </c:pt>
                <c:pt idx="6539" formatCode="0.00">
                  <c:v>-0.18727856153052178</c:v>
                </c:pt>
                <c:pt idx="6540" formatCode="0.00">
                  <c:v>-0.18727856153052178</c:v>
                </c:pt>
                <c:pt idx="6541" formatCode="0.00">
                  <c:v>-0.18727856153052178</c:v>
                </c:pt>
                <c:pt idx="6542" formatCode="0.00">
                  <c:v>-0.18727856153052178</c:v>
                </c:pt>
                <c:pt idx="6543" formatCode="0.00">
                  <c:v>-0.18727856153052178</c:v>
                </c:pt>
                <c:pt idx="6544" formatCode="0.00">
                  <c:v>-0.18727856153052178</c:v>
                </c:pt>
                <c:pt idx="6545" formatCode="0.00">
                  <c:v>-0.18727856153052178</c:v>
                </c:pt>
                <c:pt idx="6546" formatCode="0.00">
                  <c:v>-0.18727856153052178</c:v>
                </c:pt>
                <c:pt idx="6547" formatCode="0.00">
                  <c:v>-0.18727856153052178</c:v>
                </c:pt>
                <c:pt idx="6548" formatCode="0.00">
                  <c:v>-0.18727856153052178</c:v>
                </c:pt>
                <c:pt idx="6549" formatCode="0.00">
                  <c:v>-0.18727856153052178</c:v>
                </c:pt>
                <c:pt idx="6550" formatCode="0.00">
                  <c:v>-0.18727856153052178</c:v>
                </c:pt>
                <c:pt idx="6551" formatCode="0.00">
                  <c:v>-0.18727856153052178</c:v>
                </c:pt>
                <c:pt idx="6552" formatCode="0.00">
                  <c:v>-0.18727856153052178</c:v>
                </c:pt>
                <c:pt idx="6553" formatCode="0.00">
                  <c:v>-0.18727856153052178</c:v>
                </c:pt>
                <c:pt idx="6554" formatCode="0.00">
                  <c:v>-0.18727856153052178</c:v>
                </c:pt>
                <c:pt idx="6555" formatCode="0.00">
                  <c:v>-0.18727856153052178</c:v>
                </c:pt>
                <c:pt idx="6556" formatCode="0.00">
                  <c:v>-0.18727856153052178</c:v>
                </c:pt>
                <c:pt idx="6557" formatCode="0.00">
                  <c:v>-0.18727856153052178</c:v>
                </c:pt>
                <c:pt idx="6558" formatCode="0.00">
                  <c:v>-0.18727856153052178</c:v>
                </c:pt>
                <c:pt idx="6559" formatCode="0.00">
                  <c:v>-0.18727856153052178</c:v>
                </c:pt>
                <c:pt idx="6560" formatCode="0.00">
                  <c:v>-0.18727856153052178</c:v>
                </c:pt>
                <c:pt idx="6561" formatCode="0.00">
                  <c:v>-0.18727856153052178</c:v>
                </c:pt>
                <c:pt idx="6562" formatCode="0.00">
                  <c:v>-0.18727856153052178</c:v>
                </c:pt>
                <c:pt idx="6563" formatCode="0.00">
                  <c:v>-0.18727856153052178</c:v>
                </c:pt>
                <c:pt idx="6564" formatCode="0.00">
                  <c:v>-0.18727856153052178</c:v>
                </c:pt>
                <c:pt idx="6565" formatCode="0.00">
                  <c:v>-0.18727856153052178</c:v>
                </c:pt>
                <c:pt idx="6566" formatCode="0.00">
                  <c:v>-0.18727856153052178</c:v>
                </c:pt>
                <c:pt idx="6567" formatCode="0.00">
                  <c:v>-0.18727856153052178</c:v>
                </c:pt>
                <c:pt idx="6568" formatCode="0.00">
                  <c:v>-0.18727856153052178</c:v>
                </c:pt>
                <c:pt idx="6569" formatCode="0.00">
                  <c:v>-0.18727856153052178</c:v>
                </c:pt>
                <c:pt idx="6570" formatCode="0.00">
                  <c:v>-0.18727856153052178</c:v>
                </c:pt>
                <c:pt idx="6571" formatCode="0.00">
                  <c:v>-0.18727856153052178</c:v>
                </c:pt>
                <c:pt idx="6572" formatCode="0.00">
                  <c:v>-0.18727856153052178</c:v>
                </c:pt>
                <c:pt idx="6573" formatCode="0.00">
                  <c:v>-0.18727856153052178</c:v>
                </c:pt>
                <c:pt idx="6574" formatCode="0.00">
                  <c:v>-0.18727856153052178</c:v>
                </c:pt>
                <c:pt idx="6575" formatCode="0.00">
                  <c:v>-0.18727856153052178</c:v>
                </c:pt>
                <c:pt idx="6576" formatCode="0.00">
                  <c:v>-0.18727856153052178</c:v>
                </c:pt>
                <c:pt idx="6577" formatCode="0.00">
                  <c:v>-0.18727856153052178</c:v>
                </c:pt>
                <c:pt idx="6578" formatCode="0.00">
                  <c:v>-0.18727856153052178</c:v>
                </c:pt>
                <c:pt idx="6579" formatCode="0.00">
                  <c:v>-0.18727856153052178</c:v>
                </c:pt>
                <c:pt idx="6580" formatCode="0.00">
                  <c:v>-0.18727856153052178</c:v>
                </c:pt>
                <c:pt idx="6581" formatCode="0.00">
                  <c:v>-0.18727856153052178</c:v>
                </c:pt>
                <c:pt idx="6582" formatCode="0.00">
                  <c:v>-0.18727856153052178</c:v>
                </c:pt>
                <c:pt idx="6583" formatCode="0.00">
                  <c:v>-0.18727856153052178</c:v>
                </c:pt>
                <c:pt idx="6584" formatCode="0.00">
                  <c:v>-0.18727856153052178</c:v>
                </c:pt>
                <c:pt idx="6585" formatCode="0.00">
                  <c:v>-0.18727856153052178</c:v>
                </c:pt>
                <c:pt idx="6586" formatCode="0.00">
                  <c:v>-0.18727856153052178</c:v>
                </c:pt>
                <c:pt idx="6587" formatCode="0.00">
                  <c:v>-0.18727856153052178</c:v>
                </c:pt>
                <c:pt idx="6588" formatCode="0.00">
                  <c:v>-0.18727856153052178</c:v>
                </c:pt>
                <c:pt idx="6589" formatCode="0.00">
                  <c:v>-0.18727856153052178</c:v>
                </c:pt>
                <c:pt idx="6590" formatCode="0.00">
                  <c:v>-0.18727856153052178</c:v>
                </c:pt>
                <c:pt idx="6591" formatCode="0.00">
                  <c:v>-0.18727856153052178</c:v>
                </c:pt>
                <c:pt idx="6592" formatCode="0.00">
                  <c:v>-0.18727856153052178</c:v>
                </c:pt>
                <c:pt idx="6593" formatCode="0.00">
                  <c:v>-0.18727856153052178</c:v>
                </c:pt>
                <c:pt idx="6594" formatCode="0.00">
                  <c:v>-0.18727856153052178</c:v>
                </c:pt>
                <c:pt idx="6595" formatCode="0.00">
                  <c:v>-0.18727856153052178</c:v>
                </c:pt>
                <c:pt idx="6596" formatCode="0.00">
                  <c:v>-0.18727856153052178</c:v>
                </c:pt>
                <c:pt idx="6597" formatCode="0.00">
                  <c:v>-0.18727856153052178</c:v>
                </c:pt>
                <c:pt idx="6598" formatCode="0.00">
                  <c:v>-0.18727856153052178</c:v>
                </c:pt>
                <c:pt idx="6599" formatCode="0.00">
                  <c:v>-0.18727856153052178</c:v>
                </c:pt>
                <c:pt idx="6600" formatCode="0.00">
                  <c:v>-0.18727856153052178</c:v>
                </c:pt>
                <c:pt idx="6601" formatCode="0.00">
                  <c:v>-0.18727856153052178</c:v>
                </c:pt>
                <c:pt idx="6602" formatCode="0.00">
                  <c:v>-0.18727856153052178</c:v>
                </c:pt>
                <c:pt idx="6603" formatCode="0.00">
                  <c:v>-0.18727856153052178</c:v>
                </c:pt>
                <c:pt idx="6604" formatCode="0.00">
                  <c:v>-0.18727856153052178</c:v>
                </c:pt>
                <c:pt idx="6605" formatCode="0.00">
                  <c:v>-0.18727856153052178</c:v>
                </c:pt>
                <c:pt idx="6606" formatCode="0.00">
                  <c:v>-0.18727856153052178</c:v>
                </c:pt>
                <c:pt idx="6607" formatCode="0.00">
                  <c:v>-0.18727856153052178</c:v>
                </c:pt>
                <c:pt idx="6608" formatCode="0.00">
                  <c:v>-0.18727856153052178</c:v>
                </c:pt>
                <c:pt idx="6609" formatCode="0.00">
                  <c:v>-0.18727856153052178</c:v>
                </c:pt>
                <c:pt idx="6610" formatCode="0.00">
                  <c:v>-0.18727856153052178</c:v>
                </c:pt>
                <c:pt idx="6611" formatCode="0.00">
                  <c:v>-0.18727856153052178</c:v>
                </c:pt>
                <c:pt idx="6612" formatCode="0.00">
                  <c:v>-0.18727856153052178</c:v>
                </c:pt>
                <c:pt idx="6613" formatCode="0.00">
                  <c:v>-0.18727856153052178</c:v>
                </c:pt>
                <c:pt idx="6614" formatCode="0.00">
                  <c:v>-0.18727856153052178</c:v>
                </c:pt>
                <c:pt idx="6615" formatCode="0.00">
                  <c:v>-0.18727856153052178</c:v>
                </c:pt>
                <c:pt idx="6616" formatCode="0.00">
                  <c:v>-0.18727856153052178</c:v>
                </c:pt>
                <c:pt idx="6617" formatCode="0.00">
                  <c:v>-0.18727856153052178</c:v>
                </c:pt>
                <c:pt idx="6618" formatCode="0.00">
                  <c:v>-0.18727856153052178</c:v>
                </c:pt>
                <c:pt idx="6619" formatCode="0.00">
                  <c:v>-0.18727856153052178</c:v>
                </c:pt>
                <c:pt idx="6620" formatCode="0.00">
                  <c:v>-0.18727856153052178</c:v>
                </c:pt>
                <c:pt idx="6621" formatCode="0.00">
                  <c:v>-0.18727856153052178</c:v>
                </c:pt>
                <c:pt idx="6622" formatCode="0.00">
                  <c:v>-0.18727856153052178</c:v>
                </c:pt>
                <c:pt idx="6623" formatCode="0.00">
                  <c:v>-0.18727856153052178</c:v>
                </c:pt>
                <c:pt idx="6624" formatCode="0.00">
                  <c:v>-0.18727856153052178</c:v>
                </c:pt>
                <c:pt idx="6625" formatCode="0.00">
                  <c:v>-0.18727856153052178</c:v>
                </c:pt>
                <c:pt idx="6626" formatCode="0.00">
                  <c:v>-0.18727856153052178</c:v>
                </c:pt>
                <c:pt idx="6627" formatCode="0.00">
                  <c:v>-0.18727856153052178</c:v>
                </c:pt>
                <c:pt idx="6628" formatCode="0.00">
                  <c:v>-0.18727856153052178</c:v>
                </c:pt>
                <c:pt idx="6629" formatCode="0.00">
                  <c:v>-0.18727856153052178</c:v>
                </c:pt>
                <c:pt idx="6630" formatCode="0.00">
                  <c:v>-0.18727856153052178</c:v>
                </c:pt>
                <c:pt idx="6631" formatCode="0.00">
                  <c:v>-0.18727856153052178</c:v>
                </c:pt>
                <c:pt idx="6632" formatCode="0.00">
                  <c:v>-0.18727856153052178</c:v>
                </c:pt>
                <c:pt idx="6633" formatCode="0.00">
                  <c:v>-0.18727856153052178</c:v>
                </c:pt>
                <c:pt idx="6634" formatCode="0.00">
                  <c:v>-0.18727856153052178</c:v>
                </c:pt>
                <c:pt idx="6635" formatCode="0.00">
                  <c:v>-0.18727856153052178</c:v>
                </c:pt>
                <c:pt idx="6636" formatCode="0.00">
                  <c:v>-0.18727856153052178</c:v>
                </c:pt>
                <c:pt idx="6637" formatCode="0.00">
                  <c:v>-0.18727856153052178</c:v>
                </c:pt>
                <c:pt idx="6638" formatCode="0.00">
                  <c:v>-0.18727856153052178</c:v>
                </c:pt>
                <c:pt idx="6639" formatCode="0.00">
                  <c:v>-0.18727856153052178</c:v>
                </c:pt>
                <c:pt idx="6640" formatCode="0.00">
                  <c:v>-0.18727856153052178</c:v>
                </c:pt>
                <c:pt idx="6641" formatCode="0.00">
                  <c:v>-0.18727856153052178</c:v>
                </c:pt>
                <c:pt idx="6642" formatCode="0.00">
                  <c:v>-0.18727856153052178</c:v>
                </c:pt>
                <c:pt idx="6643" formatCode="0.00">
                  <c:v>-0.18727856153052178</c:v>
                </c:pt>
                <c:pt idx="6644" formatCode="0.00">
                  <c:v>-0.18727856153052178</c:v>
                </c:pt>
                <c:pt idx="6645" formatCode="0.00">
                  <c:v>-0.18727856153052178</c:v>
                </c:pt>
                <c:pt idx="6646" formatCode="0.00">
                  <c:v>-0.18727856153052178</c:v>
                </c:pt>
                <c:pt idx="6647" formatCode="0.00">
                  <c:v>-0.18727856153052178</c:v>
                </c:pt>
                <c:pt idx="6648" formatCode="0.00">
                  <c:v>-0.18727856153052178</c:v>
                </c:pt>
                <c:pt idx="6649" formatCode="0.00">
                  <c:v>-0.18727856153052178</c:v>
                </c:pt>
                <c:pt idx="6650" formatCode="0.00">
                  <c:v>-0.18727856153052178</c:v>
                </c:pt>
                <c:pt idx="6651" formatCode="0.00">
                  <c:v>-0.18727856153052178</c:v>
                </c:pt>
                <c:pt idx="6652" formatCode="0.00">
                  <c:v>-0.18727856153052178</c:v>
                </c:pt>
                <c:pt idx="6653" formatCode="0.00">
                  <c:v>-0.18727856153052178</c:v>
                </c:pt>
                <c:pt idx="6654" formatCode="0.00">
                  <c:v>-0.18727856153052178</c:v>
                </c:pt>
                <c:pt idx="6655" formatCode="0.00">
                  <c:v>-0.18727856153052178</c:v>
                </c:pt>
                <c:pt idx="6656" formatCode="0.00">
                  <c:v>-0.18727856153052178</c:v>
                </c:pt>
                <c:pt idx="6657" formatCode="0.00">
                  <c:v>-0.18727856153052178</c:v>
                </c:pt>
                <c:pt idx="6658" formatCode="0.00">
                  <c:v>-0.18727856153052178</c:v>
                </c:pt>
                <c:pt idx="6659" formatCode="0.00">
                  <c:v>-0.18727856153052178</c:v>
                </c:pt>
                <c:pt idx="6660" formatCode="0.00">
                  <c:v>-0.18727856153052178</c:v>
                </c:pt>
                <c:pt idx="6661" formatCode="0.00">
                  <c:v>-0.18727856153052178</c:v>
                </c:pt>
                <c:pt idx="6662" formatCode="0.00">
                  <c:v>-0.18727856153052178</c:v>
                </c:pt>
                <c:pt idx="6663" formatCode="0.00">
                  <c:v>-0.18727856153052178</c:v>
                </c:pt>
                <c:pt idx="6664" formatCode="0.00">
                  <c:v>-0.18727856153052178</c:v>
                </c:pt>
                <c:pt idx="6665" formatCode="0.00">
                  <c:v>-0.18727856153052178</c:v>
                </c:pt>
                <c:pt idx="6666" formatCode="0.00">
                  <c:v>-0.18727856153052178</c:v>
                </c:pt>
                <c:pt idx="6667" formatCode="0.00">
                  <c:v>-0.18727856153052178</c:v>
                </c:pt>
                <c:pt idx="6668" formatCode="0.00">
                  <c:v>-0.18727856153052178</c:v>
                </c:pt>
                <c:pt idx="6669" formatCode="0.00">
                  <c:v>-0.18727856153052178</c:v>
                </c:pt>
                <c:pt idx="6670" formatCode="0.00">
                  <c:v>-0.18727856153052178</c:v>
                </c:pt>
                <c:pt idx="6671" formatCode="0.00">
                  <c:v>-0.18727856153052178</c:v>
                </c:pt>
                <c:pt idx="6672" formatCode="0.00">
                  <c:v>-0.18727856153052178</c:v>
                </c:pt>
                <c:pt idx="6673" formatCode="0.00">
                  <c:v>-0.18727856153052178</c:v>
                </c:pt>
                <c:pt idx="6674" formatCode="0.00">
                  <c:v>-0.18727856153052178</c:v>
                </c:pt>
                <c:pt idx="6675" formatCode="0.00">
                  <c:v>-0.18727856153052178</c:v>
                </c:pt>
                <c:pt idx="6676" formatCode="0.00">
                  <c:v>-0.18727856153052178</c:v>
                </c:pt>
                <c:pt idx="6677" formatCode="0.00">
                  <c:v>-0.18727856153052178</c:v>
                </c:pt>
                <c:pt idx="6678" formatCode="0.00">
                  <c:v>-0.18727856153052178</c:v>
                </c:pt>
                <c:pt idx="6679" formatCode="0.00">
                  <c:v>-0.18727856153052178</c:v>
                </c:pt>
                <c:pt idx="6680" formatCode="0.00">
                  <c:v>-0.18727856153052178</c:v>
                </c:pt>
                <c:pt idx="6681" formatCode="0.00">
                  <c:v>-0.18727856153052178</c:v>
                </c:pt>
                <c:pt idx="6682" formatCode="0.00">
                  <c:v>-0.18727856153052178</c:v>
                </c:pt>
                <c:pt idx="6683" formatCode="0.00">
                  <c:v>-0.18727856153052178</c:v>
                </c:pt>
                <c:pt idx="6684" formatCode="0.00">
                  <c:v>-0.18727856153052178</c:v>
                </c:pt>
                <c:pt idx="6685" formatCode="0.00">
                  <c:v>-0.18727856153052178</c:v>
                </c:pt>
                <c:pt idx="6686" formatCode="0.00">
                  <c:v>-0.18727856153052178</c:v>
                </c:pt>
                <c:pt idx="6687" formatCode="0.00">
                  <c:v>-0.18727856153052178</c:v>
                </c:pt>
                <c:pt idx="6688" formatCode="0.00">
                  <c:v>-0.18727856153052178</c:v>
                </c:pt>
                <c:pt idx="6689" formatCode="0.00">
                  <c:v>-0.18727856153052178</c:v>
                </c:pt>
                <c:pt idx="6690" formatCode="0.00">
                  <c:v>-0.18727856153052178</c:v>
                </c:pt>
                <c:pt idx="6691" formatCode="0.00">
                  <c:v>-0.18727856153052178</c:v>
                </c:pt>
                <c:pt idx="6692" formatCode="0.00">
                  <c:v>-0.18727856153052178</c:v>
                </c:pt>
                <c:pt idx="6693" formatCode="0.00">
                  <c:v>-0.18727856153052178</c:v>
                </c:pt>
                <c:pt idx="6694" formatCode="0.00">
                  <c:v>-0.18727856153052178</c:v>
                </c:pt>
                <c:pt idx="6695" formatCode="0.00">
                  <c:v>-0.18727856153052178</c:v>
                </c:pt>
                <c:pt idx="6696" formatCode="0.00">
                  <c:v>-0.18727856153052178</c:v>
                </c:pt>
                <c:pt idx="6697" formatCode="0.00">
                  <c:v>-0.18727856153052178</c:v>
                </c:pt>
                <c:pt idx="6698" formatCode="0.00">
                  <c:v>-0.18727856153052178</c:v>
                </c:pt>
                <c:pt idx="6699" formatCode="0.00">
                  <c:v>-0.18727856153052178</c:v>
                </c:pt>
                <c:pt idx="6700" formatCode="0.00">
                  <c:v>-0.18727856153052178</c:v>
                </c:pt>
                <c:pt idx="6701" formatCode="0.00">
                  <c:v>-0.18727856153052178</c:v>
                </c:pt>
                <c:pt idx="6702" formatCode="0.00">
                  <c:v>-0.18727856153052178</c:v>
                </c:pt>
                <c:pt idx="6703" formatCode="0.00">
                  <c:v>-0.18727856153052178</c:v>
                </c:pt>
                <c:pt idx="6704" formatCode="0.00">
                  <c:v>-0.18727856153052178</c:v>
                </c:pt>
                <c:pt idx="6705" formatCode="0.00">
                  <c:v>-0.18727856153052178</c:v>
                </c:pt>
                <c:pt idx="6706" formatCode="0.00">
                  <c:v>-0.18727856153052178</c:v>
                </c:pt>
                <c:pt idx="6707" formatCode="0.00">
                  <c:v>-0.18727856153052178</c:v>
                </c:pt>
                <c:pt idx="6708" formatCode="0.00">
                  <c:v>-0.18727856153052178</c:v>
                </c:pt>
                <c:pt idx="6709" formatCode="0.00">
                  <c:v>-0.18727856153052178</c:v>
                </c:pt>
                <c:pt idx="6710" formatCode="0.00">
                  <c:v>-0.18727856153052178</c:v>
                </c:pt>
                <c:pt idx="6711" formatCode="0.00">
                  <c:v>-0.18727856153052178</c:v>
                </c:pt>
                <c:pt idx="6712" formatCode="0.00">
                  <c:v>-0.18727856153052178</c:v>
                </c:pt>
                <c:pt idx="6713" formatCode="0.00">
                  <c:v>-0.18727856153052178</c:v>
                </c:pt>
                <c:pt idx="6714" formatCode="0.00">
                  <c:v>-0.18727856153052178</c:v>
                </c:pt>
                <c:pt idx="6715" formatCode="0.00">
                  <c:v>-0.18727856153052178</c:v>
                </c:pt>
                <c:pt idx="6716" formatCode="0.00">
                  <c:v>-0.18727856153052178</c:v>
                </c:pt>
                <c:pt idx="6717" formatCode="0.00">
                  <c:v>-0.18727856153052178</c:v>
                </c:pt>
                <c:pt idx="6718" formatCode="0.00">
                  <c:v>-0.18727856153052178</c:v>
                </c:pt>
                <c:pt idx="6719" formatCode="0.00">
                  <c:v>-0.18727856153052178</c:v>
                </c:pt>
                <c:pt idx="6720" formatCode="0.00">
                  <c:v>-0.18727856153052178</c:v>
                </c:pt>
                <c:pt idx="6721" formatCode="0.00">
                  <c:v>-0.18727856153052178</c:v>
                </c:pt>
                <c:pt idx="6722" formatCode="0.00">
                  <c:v>-0.18727856153052178</c:v>
                </c:pt>
                <c:pt idx="6723" formatCode="0.00">
                  <c:v>-0.18727856153052178</c:v>
                </c:pt>
                <c:pt idx="6724" formatCode="0.00">
                  <c:v>-0.18727856153052178</c:v>
                </c:pt>
                <c:pt idx="6725" formatCode="0.00">
                  <c:v>-0.18727856153052178</c:v>
                </c:pt>
                <c:pt idx="6726" formatCode="0.00">
                  <c:v>-0.18727856153052178</c:v>
                </c:pt>
                <c:pt idx="6727" formatCode="0.00">
                  <c:v>-0.18727856153052178</c:v>
                </c:pt>
                <c:pt idx="6728" formatCode="0.00">
                  <c:v>-0.18727856153052178</c:v>
                </c:pt>
                <c:pt idx="6729" formatCode="0.00">
                  <c:v>-0.18727856153052178</c:v>
                </c:pt>
                <c:pt idx="6730" formatCode="0.00">
                  <c:v>-0.18727856153052178</c:v>
                </c:pt>
                <c:pt idx="6731" formatCode="0.00">
                  <c:v>-0.18727856153052178</c:v>
                </c:pt>
                <c:pt idx="6732" formatCode="0.00">
                  <c:v>-0.18727856153052178</c:v>
                </c:pt>
                <c:pt idx="6733" formatCode="0.00">
                  <c:v>-0.18727856153052178</c:v>
                </c:pt>
                <c:pt idx="6734" formatCode="0.00">
                  <c:v>-0.18727856153052178</c:v>
                </c:pt>
                <c:pt idx="6735" formatCode="0.00">
                  <c:v>-0.18727856153052178</c:v>
                </c:pt>
                <c:pt idx="6736" formatCode="0.00">
                  <c:v>-0.18727856153052178</c:v>
                </c:pt>
                <c:pt idx="6737" formatCode="0.00">
                  <c:v>-0.18727856153052178</c:v>
                </c:pt>
                <c:pt idx="6738" formatCode="0.00">
                  <c:v>-0.18727856153052178</c:v>
                </c:pt>
                <c:pt idx="6739" formatCode="0.00">
                  <c:v>-0.18727856153052178</c:v>
                </c:pt>
                <c:pt idx="6740" formatCode="0.00">
                  <c:v>-0.18727856153052178</c:v>
                </c:pt>
                <c:pt idx="6741" formatCode="0.00">
                  <c:v>-0.18727856153052178</c:v>
                </c:pt>
                <c:pt idx="6742" formatCode="0.00">
                  <c:v>-0.18727856153052178</c:v>
                </c:pt>
                <c:pt idx="6743" formatCode="0.00">
                  <c:v>-0.18727856153052178</c:v>
                </c:pt>
                <c:pt idx="6744" formatCode="0.00">
                  <c:v>-0.18727856153052178</c:v>
                </c:pt>
                <c:pt idx="6745" formatCode="0.00">
                  <c:v>-0.18727856153052178</c:v>
                </c:pt>
                <c:pt idx="6746" formatCode="0.00">
                  <c:v>-0.18727856153052178</c:v>
                </c:pt>
                <c:pt idx="6747" formatCode="0.00">
                  <c:v>-0.18727856153052178</c:v>
                </c:pt>
                <c:pt idx="6748" formatCode="0.00">
                  <c:v>-0.18727856153052178</c:v>
                </c:pt>
                <c:pt idx="6749" formatCode="0.00">
                  <c:v>-0.18727856153052178</c:v>
                </c:pt>
                <c:pt idx="6750" formatCode="0.00">
                  <c:v>-0.18727856153052178</c:v>
                </c:pt>
                <c:pt idx="6751" formatCode="0.00">
                  <c:v>-0.18727856153052178</c:v>
                </c:pt>
                <c:pt idx="6752" formatCode="0.00">
                  <c:v>-0.18727856153052178</c:v>
                </c:pt>
                <c:pt idx="6753" formatCode="0.00">
                  <c:v>-0.18727856153052178</c:v>
                </c:pt>
                <c:pt idx="6754" formatCode="0.00">
                  <c:v>-0.18727856153052178</c:v>
                </c:pt>
                <c:pt idx="6755" formatCode="0.00">
                  <c:v>-0.18727856153052178</c:v>
                </c:pt>
                <c:pt idx="6756" formatCode="0.00">
                  <c:v>-0.18727856153052178</c:v>
                </c:pt>
                <c:pt idx="6757" formatCode="0.00">
                  <c:v>-0.18727856153052178</c:v>
                </c:pt>
                <c:pt idx="6758" formatCode="0.00">
                  <c:v>-0.18727856153052178</c:v>
                </c:pt>
                <c:pt idx="6759" formatCode="0.00">
                  <c:v>-0.18727856153052178</c:v>
                </c:pt>
                <c:pt idx="6760" formatCode="0.00">
                  <c:v>-0.18727856153052178</c:v>
                </c:pt>
                <c:pt idx="6761" formatCode="0.00">
                  <c:v>-0.18727856153052178</c:v>
                </c:pt>
                <c:pt idx="6762" formatCode="0.00">
                  <c:v>-0.18727856153052178</c:v>
                </c:pt>
                <c:pt idx="6763" formatCode="0.00">
                  <c:v>-0.18727856153052178</c:v>
                </c:pt>
                <c:pt idx="6764" formatCode="0.00">
                  <c:v>-0.18727856153052178</c:v>
                </c:pt>
                <c:pt idx="6765" formatCode="0.00">
                  <c:v>-0.18727856153052178</c:v>
                </c:pt>
                <c:pt idx="6766" formatCode="0.00">
                  <c:v>-0.18727856153052178</c:v>
                </c:pt>
                <c:pt idx="6767" formatCode="0.00">
                  <c:v>-0.18727856153052178</c:v>
                </c:pt>
                <c:pt idx="6768" formatCode="0.00">
                  <c:v>-0.18727856153052178</c:v>
                </c:pt>
                <c:pt idx="6769" formatCode="0.00">
                  <c:v>-0.18727856153052178</c:v>
                </c:pt>
                <c:pt idx="6770" formatCode="0.00">
                  <c:v>-0.18727856153052178</c:v>
                </c:pt>
                <c:pt idx="6771" formatCode="0.00">
                  <c:v>-0.18727856153052178</c:v>
                </c:pt>
                <c:pt idx="6772" formatCode="0.00">
                  <c:v>-0.18727856153052178</c:v>
                </c:pt>
                <c:pt idx="6773" formatCode="0.00">
                  <c:v>-0.18727856153052178</c:v>
                </c:pt>
                <c:pt idx="6774" formatCode="0.00">
                  <c:v>-0.18727856153052178</c:v>
                </c:pt>
                <c:pt idx="6775" formatCode="0.00">
                  <c:v>-0.18727856153052178</c:v>
                </c:pt>
                <c:pt idx="6776" formatCode="0.00">
                  <c:v>-0.18727856153052178</c:v>
                </c:pt>
                <c:pt idx="6777" formatCode="0.00">
                  <c:v>-0.18727856153052178</c:v>
                </c:pt>
                <c:pt idx="6778" formatCode="0.00">
                  <c:v>-0.18727856153052178</c:v>
                </c:pt>
                <c:pt idx="6779" formatCode="0.00">
                  <c:v>-0.18727856153052178</c:v>
                </c:pt>
                <c:pt idx="6780" formatCode="0.00">
                  <c:v>-0.18727856153052178</c:v>
                </c:pt>
                <c:pt idx="6781" formatCode="0.00">
                  <c:v>-0.18727856153052178</c:v>
                </c:pt>
                <c:pt idx="6782" formatCode="0.00">
                  <c:v>-0.18727856153052178</c:v>
                </c:pt>
                <c:pt idx="6783" formatCode="0.00">
                  <c:v>-0.18727856153052178</c:v>
                </c:pt>
                <c:pt idx="6784" formatCode="0.00">
                  <c:v>-0.18727856153052178</c:v>
                </c:pt>
                <c:pt idx="6785" formatCode="0.00">
                  <c:v>-0.18727856153052178</c:v>
                </c:pt>
                <c:pt idx="6786" formatCode="0.00">
                  <c:v>-0.18727856153052178</c:v>
                </c:pt>
                <c:pt idx="6787" formatCode="0.00">
                  <c:v>-0.18727856153052178</c:v>
                </c:pt>
                <c:pt idx="6788" formatCode="0.00">
                  <c:v>-0.18727856153052178</c:v>
                </c:pt>
                <c:pt idx="6789" formatCode="0.00">
                  <c:v>-0.18727856153052178</c:v>
                </c:pt>
                <c:pt idx="6790" formatCode="0.00">
                  <c:v>-0.18727856153052178</c:v>
                </c:pt>
                <c:pt idx="6791" formatCode="0.00">
                  <c:v>-0.18727856153052178</c:v>
                </c:pt>
                <c:pt idx="6792" formatCode="0.00">
                  <c:v>-0.18727856153052178</c:v>
                </c:pt>
                <c:pt idx="6793" formatCode="0.00">
                  <c:v>-0.18727856153052178</c:v>
                </c:pt>
                <c:pt idx="6794" formatCode="0.00">
                  <c:v>-0.18727856153052178</c:v>
                </c:pt>
                <c:pt idx="6795" formatCode="0.00">
                  <c:v>-0.18727856153052178</c:v>
                </c:pt>
                <c:pt idx="6796" formatCode="0.00">
                  <c:v>-0.18727856153052178</c:v>
                </c:pt>
                <c:pt idx="6797" formatCode="0.00">
                  <c:v>-0.18727856153052178</c:v>
                </c:pt>
                <c:pt idx="6798" formatCode="0.00">
                  <c:v>-0.18727856153052178</c:v>
                </c:pt>
                <c:pt idx="6799" formatCode="0.00">
                  <c:v>-0.18727856153052178</c:v>
                </c:pt>
                <c:pt idx="6800" formatCode="0.00">
                  <c:v>-0.18727856153052178</c:v>
                </c:pt>
                <c:pt idx="6801" formatCode="0.00">
                  <c:v>-0.18727856153052178</c:v>
                </c:pt>
                <c:pt idx="6802" formatCode="0.00">
                  <c:v>-0.18727856153052178</c:v>
                </c:pt>
                <c:pt idx="6803" formatCode="0.00">
                  <c:v>-0.18727856153052178</c:v>
                </c:pt>
                <c:pt idx="6804" formatCode="0.00">
                  <c:v>-0.18727856153052178</c:v>
                </c:pt>
                <c:pt idx="6805" formatCode="0.00">
                  <c:v>-0.18727856153052178</c:v>
                </c:pt>
                <c:pt idx="6806" formatCode="0.00">
                  <c:v>-0.18727856153052178</c:v>
                </c:pt>
                <c:pt idx="6807" formatCode="0.00">
                  <c:v>-0.18727856153052178</c:v>
                </c:pt>
                <c:pt idx="6808" formatCode="0.00">
                  <c:v>-0.18727856153052178</c:v>
                </c:pt>
                <c:pt idx="6809" formatCode="0.00">
                  <c:v>-0.18727856153052178</c:v>
                </c:pt>
                <c:pt idx="6810" formatCode="0.00">
                  <c:v>-0.18727856153052178</c:v>
                </c:pt>
                <c:pt idx="6811" formatCode="0.00">
                  <c:v>-0.18727856153052178</c:v>
                </c:pt>
                <c:pt idx="6812" formatCode="0.00">
                  <c:v>-0.18727856153052178</c:v>
                </c:pt>
                <c:pt idx="6813" formatCode="0.00">
                  <c:v>-0.18727856153052178</c:v>
                </c:pt>
                <c:pt idx="6814" formatCode="0.00">
                  <c:v>-0.18727856153052178</c:v>
                </c:pt>
                <c:pt idx="6815" formatCode="0.00">
                  <c:v>-0.18727856153052178</c:v>
                </c:pt>
                <c:pt idx="6816" formatCode="0.00">
                  <c:v>-0.18727856153052178</c:v>
                </c:pt>
                <c:pt idx="6817" formatCode="0.00">
                  <c:v>-0.18727856153052178</c:v>
                </c:pt>
                <c:pt idx="6818" formatCode="0.00">
                  <c:v>-0.18727856153052178</c:v>
                </c:pt>
                <c:pt idx="6819" formatCode="0.00">
                  <c:v>-0.18727856153052178</c:v>
                </c:pt>
                <c:pt idx="6820" formatCode="0.00">
                  <c:v>-0.18727856153052178</c:v>
                </c:pt>
                <c:pt idx="6821" formatCode="0.00">
                  <c:v>-0.18727856153052178</c:v>
                </c:pt>
                <c:pt idx="6822" formatCode="0.00">
                  <c:v>-0.18727856153052178</c:v>
                </c:pt>
                <c:pt idx="6823" formatCode="0.00">
                  <c:v>-0.18727856153052178</c:v>
                </c:pt>
                <c:pt idx="6824" formatCode="0.00">
                  <c:v>-0.18727856153052178</c:v>
                </c:pt>
                <c:pt idx="6825" formatCode="0.00">
                  <c:v>-0.18727856153052178</c:v>
                </c:pt>
                <c:pt idx="6826" formatCode="0.00">
                  <c:v>-0.18727856153052178</c:v>
                </c:pt>
                <c:pt idx="6827" formatCode="0.00">
                  <c:v>-0.18727856153052178</c:v>
                </c:pt>
                <c:pt idx="6828" formatCode="0.00">
                  <c:v>-0.18727856153052178</c:v>
                </c:pt>
                <c:pt idx="6829" formatCode="0.00">
                  <c:v>-0.18727856153052178</c:v>
                </c:pt>
                <c:pt idx="6830" formatCode="0.00">
                  <c:v>-0.18727856153052178</c:v>
                </c:pt>
                <c:pt idx="6831" formatCode="0.00">
                  <c:v>-0.18727856153052178</c:v>
                </c:pt>
                <c:pt idx="6832" formatCode="0.00">
                  <c:v>-0.18727856153052178</c:v>
                </c:pt>
                <c:pt idx="6833" formatCode="0.00">
                  <c:v>-0.18727856153052178</c:v>
                </c:pt>
                <c:pt idx="6834" formatCode="0.00">
                  <c:v>-0.18727856153052178</c:v>
                </c:pt>
                <c:pt idx="6835" formatCode="0.00">
                  <c:v>-0.18727856153052178</c:v>
                </c:pt>
                <c:pt idx="6836" formatCode="0.00">
                  <c:v>-0.18727856153052178</c:v>
                </c:pt>
                <c:pt idx="6837" formatCode="0.00">
                  <c:v>-0.18727856153052178</c:v>
                </c:pt>
                <c:pt idx="6838" formatCode="0.00">
                  <c:v>-0.18727856153052178</c:v>
                </c:pt>
                <c:pt idx="6839" formatCode="0.00">
                  <c:v>-0.18727856153052178</c:v>
                </c:pt>
                <c:pt idx="6840" formatCode="0.00">
                  <c:v>-0.18727856153052178</c:v>
                </c:pt>
                <c:pt idx="6841" formatCode="0.00">
                  <c:v>-0.18727856153052178</c:v>
                </c:pt>
                <c:pt idx="6842" formatCode="0.00">
                  <c:v>-0.18727856153052178</c:v>
                </c:pt>
                <c:pt idx="6843" formatCode="0.00">
                  <c:v>-0.18727856153052178</c:v>
                </c:pt>
                <c:pt idx="6844" formatCode="0.00">
                  <c:v>-0.18727856153052178</c:v>
                </c:pt>
                <c:pt idx="6845" formatCode="0.00">
                  <c:v>-0.18727856153052178</c:v>
                </c:pt>
                <c:pt idx="6846" formatCode="0.00">
                  <c:v>-0.18727856153052178</c:v>
                </c:pt>
                <c:pt idx="6847" formatCode="0.00">
                  <c:v>-0.18727856153052178</c:v>
                </c:pt>
                <c:pt idx="6848" formatCode="0.00">
                  <c:v>-0.18727856153052178</c:v>
                </c:pt>
                <c:pt idx="6849" formatCode="0.00">
                  <c:v>-0.18727856153052178</c:v>
                </c:pt>
                <c:pt idx="6850" formatCode="0.00">
                  <c:v>-0.18727856153052178</c:v>
                </c:pt>
                <c:pt idx="6851" formatCode="0.00">
                  <c:v>-0.18727856153052178</c:v>
                </c:pt>
                <c:pt idx="6852" formatCode="0.00">
                  <c:v>-0.18727856153052178</c:v>
                </c:pt>
                <c:pt idx="6853" formatCode="0.00">
                  <c:v>-0.18727856153052178</c:v>
                </c:pt>
                <c:pt idx="6854" formatCode="0.00">
                  <c:v>-0.18727856153052178</c:v>
                </c:pt>
                <c:pt idx="6855" formatCode="0.00">
                  <c:v>-0.18727856153052178</c:v>
                </c:pt>
                <c:pt idx="6856" formatCode="0.00">
                  <c:v>-0.18727856153052178</c:v>
                </c:pt>
                <c:pt idx="6857" formatCode="0.00">
                  <c:v>-0.18727856153052178</c:v>
                </c:pt>
                <c:pt idx="6858" formatCode="0.00">
                  <c:v>-0.18727856153052178</c:v>
                </c:pt>
                <c:pt idx="6859" formatCode="0.00">
                  <c:v>-0.18727856153052178</c:v>
                </c:pt>
                <c:pt idx="6860" formatCode="0.00">
                  <c:v>-0.18727856153052178</c:v>
                </c:pt>
                <c:pt idx="6861" formatCode="0.00">
                  <c:v>-0.18727856153052178</c:v>
                </c:pt>
                <c:pt idx="6862" formatCode="0.00">
                  <c:v>-0.18727856153052178</c:v>
                </c:pt>
                <c:pt idx="6863" formatCode="0.00">
                  <c:v>-0.18727856153052178</c:v>
                </c:pt>
                <c:pt idx="6864" formatCode="0.00">
                  <c:v>-0.18727856153052178</c:v>
                </c:pt>
                <c:pt idx="6865" formatCode="0.00">
                  <c:v>-0.18727856153052178</c:v>
                </c:pt>
                <c:pt idx="6866" formatCode="0.00">
                  <c:v>-0.18727856153052178</c:v>
                </c:pt>
                <c:pt idx="6867" formatCode="0.00">
                  <c:v>-0.18727856153052178</c:v>
                </c:pt>
                <c:pt idx="6868" formatCode="0.00">
                  <c:v>-0.18727856153052178</c:v>
                </c:pt>
                <c:pt idx="6869" formatCode="0.00">
                  <c:v>-0.18727856153052178</c:v>
                </c:pt>
                <c:pt idx="6870" formatCode="0.00">
                  <c:v>-0.18727856153052178</c:v>
                </c:pt>
                <c:pt idx="6871" formatCode="0.00">
                  <c:v>-0.18727856153052178</c:v>
                </c:pt>
                <c:pt idx="6872" formatCode="0.00">
                  <c:v>-0.18727856153052178</c:v>
                </c:pt>
                <c:pt idx="6873" formatCode="0.00">
                  <c:v>-0.18727856153052178</c:v>
                </c:pt>
                <c:pt idx="6874" formatCode="0.00">
                  <c:v>-0.18727856153052178</c:v>
                </c:pt>
                <c:pt idx="6875" formatCode="0.00">
                  <c:v>-0.18727856153052178</c:v>
                </c:pt>
                <c:pt idx="6876" formatCode="0.00">
                  <c:v>-0.18727856153052178</c:v>
                </c:pt>
                <c:pt idx="6877" formatCode="0.00">
                  <c:v>-0.18727856153052178</c:v>
                </c:pt>
                <c:pt idx="6878" formatCode="0.00">
                  <c:v>-0.18727856153052178</c:v>
                </c:pt>
                <c:pt idx="6879" formatCode="0.00">
                  <c:v>-0.18727856153052178</c:v>
                </c:pt>
                <c:pt idx="6880" formatCode="0.00">
                  <c:v>-0.18727856153052178</c:v>
                </c:pt>
                <c:pt idx="6881" formatCode="0.00">
                  <c:v>-0.18727856153052178</c:v>
                </c:pt>
                <c:pt idx="6882" formatCode="0.00">
                  <c:v>-0.18727856153052178</c:v>
                </c:pt>
                <c:pt idx="6883" formatCode="0.00">
                  <c:v>-0.18727856153052178</c:v>
                </c:pt>
                <c:pt idx="6884" formatCode="0.00">
                  <c:v>-0.18727856153052178</c:v>
                </c:pt>
                <c:pt idx="6885" formatCode="0.00">
                  <c:v>-0.18727856153052178</c:v>
                </c:pt>
                <c:pt idx="6886" formatCode="0.00">
                  <c:v>-0.18727856153052178</c:v>
                </c:pt>
                <c:pt idx="6887" formatCode="0.00">
                  <c:v>-0.18727856153052178</c:v>
                </c:pt>
                <c:pt idx="6888" formatCode="0.00">
                  <c:v>-0.18727856153052178</c:v>
                </c:pt>
                <c:pt idx="6889" formatCode="0.00">
                  <c:v>-0.18727856153052178</c:v>
                </c:pt>
                <c:pt idx="6890" formatCode="0.00">
                  <c:v>-0.18727856153052178</c:v>
                </c:pt>
                <c:pt idx="6891" formatCode="0.00">
                  <c:v>-0.18727856153052178</c:v>
                </c:pt>
                <c:pt idx="6892" formatCode="0.00">
                  <c:v>-0.18727856153052178</c:v>
                </c:pt>
                <c:pt idx="6893" formatCode="0.00">
                  <c:v>-0.18727856153052178</c:v>
                </c:pt>
                <c:pt idx="6894" formatCode="0.00">
                  <c:v>-0.18727856153052178</c:v>
                </c:pt>
                <c:pt idx="6895" formatCode="0.00">
                  <c:v>-0.18727856153052178</c:v>
                </c:pt>
                <c:pt idx="6896" formatCode="0.00">
                  <c:v>-0.18727856153052178</c:v>
                </c:pt>
                <c:pt idx="6897" formatCode="0.00">
                  <c:v>-0.18727856153052178</c:v>
                </c:pt>
                <c:pt idx="6898" formatCode="0.00">
                  <c:v>-0.18727856153052178</c:v>
                </c:pt>
                <c:pt idx="6899" formatCode="0.00">
                  <c:v>-0.18727856153052178</c:v>
                </c:pt>
                <c:pt idx="6900" formatCode="0.00">
                  <c:v>-0.18727856153052178</c:v>
                </c:pt>
                <c:pt idx="6901" formatCode="0.00">
                  <c:v>-0.18727856153052178</c:v>
                </c:pt>
                <c:pt idx="6902" formatCode="0.00">
                  <c:v>-0.18727856153052178</c:v>
                </c:pt>
                <c:pt idx="6903" formatCode="0.00">
                  <c:v>-0.18727856153052178</c:v>
                </c:pt>
                <c:pt idx="6904" formatCode="0.00">
                  <c:v>-0.18727856153052178</c:v>
                </c:pt>
                <c:pt idx="6905" formatCode="0.00">
                  <c:v>-0.18727856153052178</c:v>
                </c:pt>
                <c:pt idx="6906" formatCode="0.00">
                  <c:v>-0.18727856153052178</c:v>
                </c:pt>
                <c:pt idx="6907" formatCode="0.00">
                  <c:v>-0.18727856153052178</c:v>
                </c:pt>
                <c:pt idx="6908" formatCode="0.00">
                  <c:v>-0.18727856153052178</c:v>
                </c:pt>
                <c:pt idx="6909" formatCode="0.00">
                  <c:v>-0.18727856153052178</c:v>
                </c:pt>
                <c:pt idx="6910" formatCode="0.00">
                  <c:v>-0.18727856153052178</c:v>
                </c:pt>
                <c:pt idx="6911" formatCode="0.00">
                  <c:v>-0.18727856153052178</c:v>
                </c:pt>
                <c:pt idx="6912" formatCode="0.00">
                  <c:v>-0.18727856153052178</c:v>
                </c:pt>
                <c:pt idx="6913" formatCode="0.00">
                  <c:v>-0.18727856153052178</c:v>
                </c:pt>
                <c:pt idx="6914" formatCode="0.00">
                  <c:v>-0.18727856153052178</c:v>
                </c:pt>
                <c:pt idx="6915" formatCode="0.00">
                  <c:v>-0.18727856153052178</c:v>
                </c:pt>
                <c:pt idx="6916" formatCode="0.00">
                  <c:v>-0.18727856153052178</c:v>
                </c:pt>
                <c:pt idx="6917" formatCode="0.00">
                  <c:v>-0.18727856153052178</c:v>
                </c:pt>
                <c:pt idx="6918" formatCode="0.00">
                  <c:v>-0.18727856153052178</c:v>
                </c:pt>
                <c:pt idx="6919" formatCode="0.00">
                  <c:v>-0.18727856153052178</c:v>
                </c:pt>
                <c:pt idx="6920" formatCode="0.00">
                  <c:v>-0.18727856153052178</c:v>
                </c:pt>
                <c:pt idx="6921" formatCode="0.00">
                  <c:v>-0.18727856153052178</c:v>
                </c:pt>
                <c:pt idx="6922" formatCode="0.00">
                  <c:v>-0.18727856153052178</c:v>
                </c:pt>
                <c:pt idx="6923" formatCode="0.00">
                  <c:v>-0.18727856153052178</c:v>
                </c:pt>
                <c:pt idx="6924" formatCode="0.00">
                  <c:v>-0.18727856153052178</c:v>
                </c:pt>
                <c:pt idx="6925" formatCode="0.00">
                  <c:v>-0.18727856153052178</c:v>
                </c:pt>
                <c:pt idx="6926" formatCode="0.00">
                  <c:v>-0.18727856153052178</c:v>
                </c:pt>
                <c:pt idx="6927" formatCode="0.00">
                  <c:v>-0.18727856153052178</c:v>
                </c:pt>
                <c:pt idx="6928" formatCode="0.00">
                  <c:v>-0.18727856153052178</c:v>
                </c:pt>
                <c:pt idx="6929" formatCode="0.00">
                  <c:v>-0.18727856153052178</c:v>
                </c:pt>
                <c:pt idx="6930" formatCode="0.00">
                  <c:v>-0.18727856153052178</c:v>
                </c:pt>
                <c:pt idx="6931" formatCode="0.00">
                  <c:v>-0.18727856153052178</c:v>
                </c:pt>
                <c:pt idx="6932" formatCode="0.00">
                  <c:v>-0.18727856153052178</c:v>
                </c:pt>
                <c:pt idx="6933" formatCode="0.00">
                  <c:v>-0.18727856153052178</c:v>
                </c:pt>
                <c:pt idx="6934" formatCode="0.00">
                  <c:v>-0.18727856153052178</c:v>
                </c:pt>
                <c:pt idx="6935" formatCode="0.00">
                  <c:v>-0.18727856153052178</c:v>
                </c:pt>
                <c:pt idx="6936" formatCode="0.00">
                  <c:v>-0.18727856153052178</c:v>
                </c:pt>
                <c:pt idx="6937" formatCode="0.00">
                  <c:v>-0.18727856153052178</c:v>
                </c:pt>
                <c:pt idx="6938" formatCode="0.00">
                  <c:v>-0.18727856153052178</c:v>
                </c:pt>
                <c:pt idx="6939" formatCode="0.00">
                  <c:v>-0.18727856153052178</c:v>
                </c:pt>
                <c:pt idx="6940" formatCode="0.00">
                  <c:v>-0.18727856153052178</c:v>
                </c:pt>
                <c:pt idx="6941" formatCode="0.00">
                  <c:v>-0.18727856153052178</c:v>
                </c:pt>
                <c:pt idx="6942" formatCode="0.00">
                  <c:v>-0.18727856153052178</c:v>
                </c:pt>
                <c:pt idx="6943" formatCode="0.00">
                  <c:v>-0.18727856153052178</c:v>
                </c:pt>
                <c:pt idx="6944" formatCode="0.00">
                  <c:v>-0.18727856153052178</c:v>
                </c:pt>
                <c:pt idx="6945" formatCode="0.00">
                  <c:v>-0.18727856153052178</c:v>
                </c:pt>
                <c:pt idx="6946" formatCode="0.00">
                  <c:v>-0.18727856153052178</c:v>
                </c:pt>
                <c:pt idx="6947" formatCode="0.00">
                  <c:v>-0.18727856153052178</c:v>
                </c:pt>
                <c:pt idx="6948" formatCode="0.00">
                  <c:v>-0.18727856153052178</c:v>
                </c:pt>
                <c:pt idx="6949" formatCode="0.00">
                  <c:v>-0.18727856153052178</c:v>
                </c:pt>
                <c:pt idx="6950" formatCode="0.00">
                  <c:v>-0.18727856153052178</c:v>
                </c:pt>
                <c:pt idx="6951" formatCode="0.00">
                  <c:v>-0.18727856153052178</c:v>
                </c:pt>
                <c:pt idx="6952" formatCode="0.00">
                  <c:v>-0.18727856153052178</c:v>
                </c:pt>
                <c:pt idx="6953" formatCode="0.00">
                  <c:v>-0.18727856153052178</c:v>
                </c:pt>
                <c:pt idx="6954" formatCode="0.00">
                  <c:v>-0.18727856153052178</c:v>
                </c:pt>
                <c:pt idx="6955" formatCode="0.00">
                  <c:v>-0.18727856153052178</c:v>
                </c:pt>
                <c:pt idx="6956" formatCode="0.00">
                  <c:v>-0.18727856153052178</c:v>
                </c:pt>
                <c:pt idx="6957" formatCode="0.00">
                  <c:v>-0.18727856153052178</c:v>
                </c:pt>
                <c:pt idx="6958" formatCode="0.00">
                  <c:v>-0.18727856153052178</c:v>
                </c:pt>
                <c:pt idx="6959" formatCode="0.00">
                  <c:v>-0.18727856153052178</c:v>
                </c:pt>
                <c:pt idx="6960" formatCode="0.00">
                  <c:v>-0.18727856153052178</c:v>
                </c:pt>
                <c:pt idx="6961" formatCode="0.00">
                  <c:v>-0.18727856153052178</c:v>
                </c:pt>
                <c:pt idx="6962" formatCode="0.00">
                  <c:v>-0.18727856153052178</c:v>
                </c:pt>
                <c:pt idx="6963" formatCode="0.00">
                  <c:v>-0.18727856153052178</c:v>
                </c:pt>
                <c:pt idx="6964" formatCode="0.00">
                  <c:v>-0.18727856153052178</c:v>
                </c:pt>
                <c:pt idx="6965" formatCode="0.00">
                  <c:v>-0.18727856153052178</c:v>
                </c:pt>
                <c:pt idx="6966" formatCode="0.00">
                  <c:v>-0.18727856153052178</c:v>
                </c:pt>
                <c:pt idx="6967" formatCode="0.00">
                  <c:v>-0.18727856153052178</c:v>
                </c:pt>
                <c:pt idx="6968" formatCode="0.00">
                  <c:v>-0.18727856153052178</c:v>
                </c:pt>
                <c:pt idx="6969" formatCode="0.00">
                  <c:v>-0.18727856153052178</c:v>
                </c:pt>
                <c:pt idx="6970" formatCode="0.00">
                  <c:v>-0.18727856153052178</c:v>
                </c:pt>
                <c:pt idx="6971" formatCode="0.00">
                  <c:v>-0.18727856153052178</c:v>
                </c:pt>
                <c:pt idx="6972" formatCode="0.00">
                  <c:v>-0.18727856153052178</c:v>
                </c:pt>
                <c:pt idx="6973" formatCode="0.00">
                  <c:v>-0.18727856153052178</c:v>
                </c:pt>
                <c:pt idx="6974" formatCode="0.00">
                  <c:v>-0.18727856153052178</c:v>
                </c:pt>
                <c:pt idx="6975" formatCode="0.00">
                  <c:v>-0.18727856153052178</c:v>
                </c:pt>
                <c:pt idx="6976" formatCode="0.00">
                  <c:v>-0.18727856153052178</c:v>
                </c:pt>
                <c:pt idx="6977" formatCode="0.00">
                  <c:v>-0.18727856153052178</c:v>
                </c:pt>
                <c:pt idx="6978" formatCode="0.00">
                  <c:v>-0.18727856153052178</c:v>
                </c:pt>
                <c:pt idx="6979" formatCode="0.00">
                  <c:v>-0.18727856153052178</c:v>
                </c:pt>
                <c:pt idx="6980" formatCode="0.00">
                  <c:v>-0.18727856153052178</c:v>
                </c:pt>
                <c:pt idx="6981" formatCode="0.00">
                  <c:v>-0.18727856153052178</c:v>
                </c:pt>
                <c:pt idx="6982" formatCode="0.00">
                  <c:v>-0.18727856153052178</c:v>
                </c:pt>
                <c:pt idx="6983" formatCode="0.00">
                  <c:v>-0.18727856153052178</c:v>
                </c:pt>
                <c:pt idx="6984" formatCode="0.00">
                  <c:v>-0.18727856153052178</c:v>
                </c:pt>
                <c:pt idx="6985" formatCode="0.00">
                  <c:v>-0.18727856153052178</c:v>
                </c:pt>
                <c:pt idx="6986" formatCode="0.00">
                  <c:v>-0.18727856153052178</c:v>
                </c:pt>
                <c:pt idx="6987" formatCode="0.00">
                  <c:v>-0.18727856153052178</c:v>
                </c:pt>
                <c:pt idx="6988" formatCode="0.00">
                  <c:v>-0.18727856153052178</c:v>
                </c:pt>
                <c:pt idx="6989" formatCode="0.00">
                  <c:v>-0.18727856153052178</c:v>
                </c:pt>
                <c:pt idx="6990" formatCode="0.00">
                  <c:v>-0.18727856153052178</c:v>
                </c:pt>
                <c:pt idx="6991" formatCode="0.00">
                  <c:v>-0.18727856153052178</c:v>
                </c:pt>
                <c:pt idx="6992" formatCode="0.00">
                  <c:v>-0.18727856153052178</c:v>
                </c:pt>
                <c:pt idx="6993" formatCode="0.00">
                  <c:v>-0.18727856153052178</c:v>
                </c:pt>
                <c:pt idx="6994" formatCode="0.00">
                  <c:v>-0.18727856153052178</c:v>
                </c:pt>
                <c:pt idx="6995" formatCode="0.00">
                  <c:v>-0.18727856153052178</c:v>
                </c:pt>
                <c:pt idx="6996" formatCode="0.00">
                  <c:v>-0.18727856153052178</c:v>
                </c:pt>
                <c:pt idx="6997" formatCode="0.00">
                  <c:v>-0.18727856153052178</c:v>
                </c:pt>
                <c:pt idx="6998" formatCode="0.00">
                  <c:v>-0.18727856153052178</c:v>
                </c:pt>
                <c:pt idx="6999" formatCode="0.00">
                  <c:v>-0.18727856153052178</c:v>
                </c:pt>
                <c:pt idx="7000" formatCode="0.00">
                  <c:v>-0.18727856153052178</c:v>
                </c:pt>
                <c:pt idx="7001" formatCode="0.00">
                  <c:v>-0.18727856153052178</c:v>
                </c:pt>
                <c:pt idx="7002" formatCode="0.00">
                  <c:v>-0.18727856153052178</c:v>
                </c:pt>
                <c:pt idx="7003" formatCode="0.00">
                  <c:v>-0.18727856153052178</c:v>
                </c:pt>
                <c:pt idx="7004" formatCode="0.00">
                  <c:v>-0.18727856153052178</c:v>
                </c:pt>
                <c:pt idx="7005" formatCode="0.00">
                  <c:v>-0.18727856153052178</c:v>
                </c:pt>
                <c:pt idx="7006" formatCode="0.00">
                  <c:v>-0.18727856153052178</c:v>
                </c:pt>
                <c:pt idx="7007" formatCode="0.00">
                  <c:v>-0.18727856153052178</c:v>
                </c:pt>
                <c:pt idx="7008" formatCode="0.00">
                  <c:v>-0.18727856153052178</c:v>
                </c:pt>
                <c:pt idx="7009" formatCode="0.00">
                  <c:v>-0.18727856153052178</c:v>
                </c:pt>
                <c:pt idx="7010" formatCode="0.00">
                  <c:v>-0.18727856153052178</c:v>
                </c:pt>
                <c:pt idx="7011" formatCode="0.00">
                  <c:v>-0.18727856153052178</c:v>
                </c:pt>
                <c:pt idx="7012" formatCode="0.00">
                  <c:v>-0.18727856153052178</c:v>
                </c:pt>
                <c:pt idx="7013" formatCode="0.00">
                  <c:v>-0.18727856153052178</c:v>
                </c:pt>
                <c:pt idx="7014" formatCode="0.00">
                  <c:v>-0.18727856153052178</c:v>
                </c:pt>
                <c:pt idx="7015" formatCode="0.00">
                  <c:v>-0.18727856153052178</c:v>
                </c:pt>
                <c:pt idx="7016" formatCode="0.00">
                  <c:v>-0.18727856153052178</c:v>
                </c:pt>
                <c:pt idx="7017" formatCode="0.00">
                  <c:v>-0.18727856153052178</c:v>
                </c:pt>
                <c:pt idx="7018" formatCode="0.00">
                  <c:v>-0.18727856153052178</c:v>
                </c:pt>
                <c:pt idx="7019" formatCode="0.00">
                  <c:v>-0.18727856153052178</c:v>
                </c:pt>
                <c:pt idx="7020" formatCode="0.00">
                  <c:v>-0.18727856153052178</c:v>
                </c:pt>
                <c:pt idx="7021" formatCode="0.00">
                  <c:v>-0.18727856153052178</c:v>
                </c:pt>
                <c:pt idx="7022" formatCode="0.00">
                  <c:v>-0.18727856153052178</c:v>
                </c:pt>
                <c:pt idx="7023" formatCode="0.00">
                  <c:v>-0.18727856153052178</c:v>
                </c:pt>
                <c:pt idx="7024" formatCode="0.00">
                  <c:v>-0.18727856153052178</c:v>
                </c:pt>
                <c:pt idx="7025" formatCode="0.00">
                  <c:v>-0.18727856153052178</c:v>
                </c:pt>
                <c:pt idx="7026" formatCode="0.00">
                  <c:v>-0.18727856153052178</c:v>
                </c:pt>
                <c:pt idx="7027" formatCode="0.00">
                  <c:v>-0.18727856153052178</c:v>
                </c:pt>
                <c:pt idx="7028" formatCode="0.00">
                  <c:v>-0.18727856153052178</c:v>
                </c:pt>
                <c:pt idx="7029" formatCode="0.00">
                  <c:v>-0.18727856153052178</c:v>
                </c:pt>
                <c:pt idx="7030" formatCode="0.00">
                  <c:v>-0.18727856153052178</c:v>
                </c:pt>
                <c:pt idx="7031" formatCode="0.00">
                  <c:v>-0.18727856153052178</c:v>
                </c:pt>
                <c:pt idx="7032" formatCode="0.00">
                  <c:v>-0.18727856153052178</c:v>
                </c:pt>
                <c:pt idx="7033" formatCode="0.00">
                  <c:v>-0.18727856153052178</c:v>
                </c:pt>
                <c:pt idx="7034" formatCode="0.00">
                  <c:v>-0.18727856153052178</c:v>
                </c:pt>
                <c:pt idx="7035" formatCode="0.00">
                  <c:v>-0.18727856153052178</c:v>
                </c:pt>
                <c:pt idx="7036" formatCode="0.00">
                  <c:v>-0.18727856153052178</c:v>
                </c:pt>
                <c:pt idx="7037" formatCode="0.00">
                  <c:v>-0.18727856153052178</c:v>
                </c:pt>
                <c:pt idx="7038" formatCode="0.00">
                  <c:v>-0.18727856153052178</c:v>
                </c:pt>
                <c:pt idx="7039" formatCode="0.00">
                  <c:v>-0.18727856153052178</c:v>
                </c:pt>
                <c:pt idx="7040" formatCode="0.00">
                  <c:v>-0.18727856153052178</c:v>
                </c:pt>
                <c:pt idx="7041" formatCode="0.00">
                  <c:v>-0.18727856153052178</c:v>
                </c:pt>
                <c:pt idx="7042" formatCode="0.00">
                  <c:v>-0.18727856153052178</c:v>
                </c:pt>
                <c:pt idx="7043" formatCode="0.00">
                  <c:v>-0.18727856153052178</c:v>
                </c:pt>
                <c:pt idx="7044" formatCode="0.00">
                  <c:v>-0.18727856153052178</c:v>
                </c:pt>
                <c:pt idx="7045" formatCode="0.00">
                  <c:v>-0.18727856153052178</c:v>
                </c:pt>
                <c:pt idx="7046" formatCode="0.00">
                  <c:v>-0.18727856153052178</c:v>
                </c:pt>
                <c:pt idx="7047" formatCode="0.00">
                  <c:v>-0.18727856153052178</c:v>
                </c:pt>
                <c:pt idx="7048" formatCode="0.00">
                  <c:v>-0.18727856153052178</c:v>
                </c:pt>
                <c:pt idx="7049" formatCode="0.00">
                  <c:v>-0.18727856153052178</c:v>
                </c:pt>
                <c:pt idx="7050" formatCode="0.00">
                  <c:v>-0.18727856153052178</c:v>
                </c:pt>
                <c:pt idx="7051" formatCode="0.00">
                  <c:v>-0.18727856153052178</c:v>
                </c:pt>
                <c:pt idx="7052" formatCode="0.00">
                  <c:v>-0.18727856153052178</c:v>
                </c:pt>
                <c:pt idx="7053" formatCode="0.00">
                  <c:v>-0.18727856153052178</c:v>
                </c:pt>
                <c:pt idx="7054" formatCode="0.00">
                  <c:v>-0.18727856153052178</c:v>
                </c:pt>
                <c:pt idx="7055" formatCode="0.00">
                  <c:v>-0.18727856153052178</c:v>
                </c:pt>
                <c:pt idx="7056" formatCode="0.00">
                  <c:v>-0.18727856153052178</c:v>
                </c:pt>
                <c:pt idx="7057" formatCode="0.00">
                  <c:v>-0.18727856153052178</c:v>
                </c:pt>
                <c:pt idx="7058" formatCode="0.00">
                  <c:v>-0.18727856153052178</c:v>
                </c:pt>
                <c:pt idx="7059" formatCode="0.00">
                  <c:v>-0.18727856153052178</c:v>
                </c:pt>
                <c:pt idx="7060" formatCode="0.00">
                  <c:v>-0.18727856153052178</c:v>
                </c:pt>
                <c:pt idx="7061" formatCode="0.00">
                  <c:v>-0.18727856153052178</c:v>
                </c:pt>
                <c:pt idx="7062" formatCode="0.00">
                  <c:v>-0.18727856153052178</c:v>
                </c:pt>
                <c:pt idx="7063" formatCode="0.00">
                  <c:v>-0.18727856153052178</c:v>
                </c:pt>
                <c:pt idx="7064" formatCode="0.00">
                  <c:v>-0.18727856153052178</c:v>
                </c:pt>
                <c:pt idx="7065" formatCode="0.00">
                  <c:v>-0.18727856153052178</c:v>
                </c:pt>
                <c:pt idx="7066" formatCode="0.00">
                  <c:v>-0.18727856153052178</c:v>
                </c:pt>
                <c:pt idx="7067" formatCode="0.00">
                  <c:v>-0.18727856153052178</c:v>
                </c:pt>
                <c:pt idx="7068" formatCode="0.00">
                  <c:v>-0.18727856153052178</c:v>
                </c:pt>
                <c:pt idx="7069" formatCode="0.00">
                  <c:v>-0.18727856153052178</c:v>
                </c:pt>
                <c:pt idx="7070" formatCode="0.00">
                  <c:v>-0.18727856153052178</c:v>
                </c:pt>
                <c:pt idx="7071" formatCode="0.00">
                  <c:v>-0.18727856153052178</c:v>
                </c:pt>
                <c:pt idx="7072" formatCode="0.00">
                  <c:v>-0.18727856153052178</c:v>
                </c:pt>
                <c:pt idx="7073" formatCode="0.00">
                  <c:v>-0.18727856153052178</c:v>
                </c:pt>
                <c:pt idx="7074" formatCode="0.00">
                  <c:v>-0.18727856153052178</c:v>
                </c:pt>
                <c:pt idx="7075" formatCode="0.00">
                  <c:v>-0.18727856153052178</c:v>
                </c:pt>
                <c:pt idx="7076" formatCode="0.00">
                  <c:v>-0.18727856153052178</c:v>
                </c:pt>
                <c:pt idx="7077" formatCode="0.00">
                  <c:v>-0.18727856153052178</c:v>
                </c:pt>
                <c:pt idx="7078" formatCode="0.00">
                  <c:v>-0.18727856153052178</c:v>
                </c:pt>
                <c:pt idx="7079" formatCode="0.00">
                  <c:v>-0.18727856153052178</c:v>
                </c:pt>
                <c:pt idx="7080" formatCode="0.00">
                  <c:v>-0.18727856153052178</c:v>
                </c:pt>
                <c:pt idx="7081" formatCode="0.00">
                  <c:v>-0.18727856153052178</c:v>
                </c:pt>
                <c:pt idx="7082" formatCode="0.00">
                  <c:v>-0.18727856153052178</c:v>
                </c:pt>
                <c:pt idx="7083" formatCode="0.00">
                  <c:v>-0.18727856153052178</c:v>
                </c:pt>
                <c:pt idx="7084" formatCode="0.00">
                  <c:v>-0.18727856153052178</c:v>
                </c:pt>
                <c:pt idx="7085" formatCode="0.00">
                  <c:v>-0.18727856153052178</c:v>
                </c:pt>
                <c:pt idx="7086" formatCode="0.00">
                  <c:v>-0.18727856153052178</c:v>
                </c:pt>
                <c:pt idx="7087" formatCode="0.00">
                  <c:v>-0.18727856153052178</c:v>
                </c:pt>
                <c:pt idx="7088" formatCode="0.00">
                  <c:v>-0.18727856153052178</c:v>
                </c:pt>
                <c:pt idx="7089" formatCode="0.00">
                  <c:v>-0.18727856153052178</c:v>
                </c:pt>
                <c:pt idx="7090" formatCode="0.00">
                  <c:v>-0.18727856153052178</c:v>
                </c:pt>
                <c:pt idx="7091" formatCode="0.00">
                  <c:v>-0.18727856153052178</c:v>
                </c:pt>
                <c:pt idx="7092" formatCode="0.00">
                  <c:v>-0.18727856153052178</c:v>
                </c:pt>
                <c:pt idx="7093" formatCode="0.00">
                  <c:v>-0.18727856153052178</c:v>
                </c:pt>
                <c:pt idx="7094" formatCode="0.00">
                  <c:v>-0.18727856153052178</c:v>
                </c:pt>
                <c:pt idx="7095" formatCode="0.00">
                  <c:v>-0.18727856153052178</c:v>
                </c:pt>
                <c:pt idx="7096" formatCode="0.00">
                  <c:v>-0.18727856153052178</c:v>
                </c:pt>
                <c:pt idx="7097" formatCode="0.00">
                  <c:v>-0.18727856153052178</c:v>
                </c:pt>
                <c:pt idx="7098" formatCode="0.00">
                  <c:v>-0.18727856153052178</c:v>
                </c:pt>
                <c:pt idx="7099" formatCode="0.00">
                  <c:v>-0.18727856153052178</c:v>
                </c:pt>
                <c:pt idx="7100" formatCode="0.00">
                  <c:v>-0.18727856153052178</c:v>
                </c:pt>
                <c:pt idx="7101" formatCode="0.00">
                  <c:v>-0.18727856153052178</c:v>
                </c:pt>
                <c:pt idx="7102" formatCode="0.00">
                  <c:v>-0.18727856153052178</c:v>
                </c:pt>
                <c:pt idx="7103" formatCode="0.00">
                  <c:v>-0.18727856153052178</c:v>
                </c:pt>
                <c:pt idx="7104" formatCode="0.00">
                  <c:v>-0.18727856153052178</c:v>
                </c:pt>
                <c:pt idx="7105" formatCode="0.00">
                  <c:v>-0.18727856153052178</c:v>
                </c:pt>
                <c:pt idx="7106" formatCode="0.00">
                  <c:v>-0.18727856153052178</c:v>
                </c:pt>
                <c:pt idx="7107" formatCode="0.00">
                  <c:v>-0.18727856153052178</c:v>
                </c:pt>
                <c:pt idx="7108" formatCode="0.00">
                  <c:v>-0.18727856153052178</c:v>
                </c:pt>
                <c:pt idx="7109" formatCode="0.00">
                  <c:v>-0.18727856153052178</c:v>
                </c:pt>
                <c:pt idx="7110" formatCode="0.00">
                  <c:v>-0.18727856153052178</c:v>
                </c:pt>
                <c:pt idx="7111" formatCode="0.00">
                  <c:v>-0.18727856153052178</c:v>
                </c:pt>
                <c:pt idx="7112" formatCode="0.00">
                  <c:v>-0.18727856153052178</c:v>
                </c:pt>
                <c:pt idx="7113" formatCode="0.00">
                  <c:v>-0.18727856153052178</c:v>
                </c:pt>
                <c:pt idx="7114" formatCode="0.00">
                  <c:v>-0.18727856153052178</c:v>
                </c:pt>
                <c:pt idx="7115" formatCode="0.00">
                  <c:v>-0.18727856153052178</c:v>
                </c:pt>
                <c:pt idx="7116" formatCode="0.00">
                  <c:v>-0.18727856153052178</c:v>
                </c:pt>
                <c:pt idx="7117" formatCode="0.00">
                  <c:v>-0.18727856153052178</c:v>
                </c:pt>
                <c:pt idx="7118" formatCode="0.00">
                  <c:v>-0.18727856153052178</c:v>
                </c:pt>
                <c:pt idx="7119" formatCode="0.00">
                  <c:v>-0.18727856153052178</c:v>
                </c:pt>
                <c:pt idx="7120" formatCode="0.00">
                  <c:v>-0.18727856153052178</c:v>
                </c:pt>
                <c:pt idx="7121" formatCode="0.00">
                  <c:v>-0.18727856153052178</c:v>
                </c:pt>
                <c:pt idx="7122" formatCode="0.00">
                  <c:v>-0.18727856153052178</c:v>
                </c:pt>
                <c:pt idx="7123" formatCode="0.00">
                  <c:v>-0.18727856153052178</c:v>
                </c:pt>
                <c:pt idx="7124" formatCode="0.00">
                  <c:v>-0.18727856153052178</c:v>
                </c:pt>
                <c:pt idx="7125" formatCode="0.00">
                  <c:v>-0.18727856153052178</c:v>
                </c:pt>
                <c:pt idx="7126" formatCode="0.00">
                  <c:v>-0.18727856153052178</c:v>
                </c:pt>
                <c:pt idx="7127" formatCode="0.00">
                  <c:v>-0.18727856153052178</c:v>
                </c:pt>
                <c:pt idx="7128" formatCode="0.00">
                  <c:v>-0.18727856153052178</c:v>
                </c:pt>
                <c:pt idx="7129" formatCode="0.00">
                  <c:v>-0.18727856153052178</c:v>
                </c:pt>
                <c:pt idx="7130" formatCode="0.00">
                  <c:v>-0.18727856153052178</c:v>
                </c:pt>
                <c:pt idx="7131" formatCode="0.00">
                  <c:v>-0.18727856153052178</c:v>
                </c:pt>
                <c:pt idx="7132" formatCode="0.00">
                  <c:v>-0.18727856153052178</c:v>
                </c:pt>
                <c:pt idx="7133" formatCode="0.00">
                  <c:v>-0.18727856153052178</c:v>
                </c:pt>
                <c:pt idx="7134" formatCode="0.00">
                  <c:v>-0.18727856153052178</c:v>
                </c:pt>
                <c:pt idx="7135" formatCode="0.00">
                  <c:v>-0.18727856153052178</c:v>
                </c:pt>
                <c:pt idx="7136" formatCode="0.00">
                  <c:v>-0.18727856153052178</c:v>
                </c:pt>
                <c:pt idx="7137" formatCode="0.00">
                  <c:v>-0.18727856153052178</c:v>
                </c:pt>
                <c:pt idx="7138" formatCode="0.00">
                  <c:v>-0.18727856153052178</c:v>
                </c:pt>
                <c:pt idx="7139" formatCode="0.00">
                  <c:v>-0.18727856153052178</c:v>
                </c:pt>
                <c:pt idx="7140" formatCode="0.00">
                  <c:v>-0.18727856153052178</c:v>
                </c:pt>
                <c:pt idx="7141" formatCode="0.00">
                  <c:v>-0.18727856153052178</c:v>
                </c:pt>
                <c:pt idx="7142" formatCode="0.00">
                  <c:v>-0.18727856153052178</c:v>
                </c:pt>
                <c:pt idx="7143" formatCode="0.00">
                  <c:v>-0.18727856153052178</c:v>
                </c:pt>
                <c:pt idx="7144" formatCode="0.00">
                  <c:v>-0.18727856153052178</c:v>
                </c:pt>
                <c:pt idx="7145" formatCode="0.00">
                  <c:v>-0.18727856153052178</c:v>
                </c:pt>
                <c:pt idx="7146" formatCode="0.00">
                  <c:v>-0.18727856153052178</c:v>
                </c:pt>
                <c:pt idx="7147" formatCode="0.00">
                  <c:v>-0.18727856153052178</c:v>
                </c:pt>
                <c:pt idx="7148" formatCode="0.00">
                  <c:v>-0.18727856153052178</c:v>
                </c:pt>
                <c:pt idx="7149" formatCode="0.00">
                  <c:v>-0.18727856153052178</c:v>
                </c:pt>
                <c:pt idx="7150" formatCode="0.00">
                  <c:v>-0.18727856153052178</c:v>
                </c:pt>
                <c:pt idx="7151" formatCode="0.00">
                  <c:v>-0.18727856153052178</c:v>
                </c:pt>
                <c:pt idx="7152" formatCode="0.00">
                  <c:v>-0.18727856153052178</c:v>
                </c:pt>
                <c:pt idx="7153" formatCode="0.00">
                  <c:v>-0.18727856153052178</c:v>
                </c:pt>
                <c:pt idx="7154" formatCode="0.00">
                  <c:v>-0.18727856153052178</c:v>
                </c:pt>
                <c:pt idx="7155" formatCode="0.00">
                  <c:v>-0.18727856153052178</c:v>
                </c:pt>
                <c:pt idx="7156" formatCode="0.00">
                  <c:v>-0.18727856153052178</c:v>
                </c:pt>
                <c:pt idx="7157" formatCode="0.00">
                  <c:v>-0.18727856153052178</c:v>
                </c:pt>
                <c:pt idx="7158" formatCode="0.00">
                  <c:v>-0.18727856153052178</c:v>
                </c:pt>
                <c:pt idx="7159" formatCode="0.00">
                  <c:v>-0.18727856153052178</c:v>
                </c:pt>
                <c:pt idx="7160" formatCode="0.00">
                  <c:v>-0.18727856153052178</c:v>
                </c:pt>
                <c:pt idx="7161" formatCode="0.00">
                  <c:v>-0.18727856153052178</c:v>
                </c:pt>
                <c:pt idx="7162" formatCode="0.00">
                  <c:v>-0.18727856153052178</c:v>
                </c:pt>
                <c:pt idx="7163" formatCode="0.00">
                  <c:v>-0.18727856153052178</c:v>
                </c:pt>
                <c:pt idx="7164" formatCode="0.00">
                  <c:v>-0.18727856153052178</c:v>
                </c:pt>
                <c:pt idx="7165" formatCode="0.00">
                  <c:v>-0.18727856153052178</c:v>
                </c:pt>
                <c:pt idx="7166" formatCode="0.00">
                  <c:v>-0.18727856153052178</c:v>
                </c:pt>
                <c:pt idx="7167" formatCode="0.00">
                  <c:v>-0.18727856153052178</c:v>
                </c:pt>
                <c:pt idx="7168" formatCode="0.00">
                  <c:v>-0.18727856153052178</c:v>
                </c:pt>
                <c:pt idx="7169" formatCode="0.00">
                  <c:v>-0.18727856153052178</c:v>
                </c:pt>
                <c:pt idx="7170" formatCode="0.00">
                  <c:v>-0.18727856153052178</c:v>
                </c:pt>
                <c:pt idx="7171" formatCode="0.00">
                  <c:v>-0.18727856153052178</c:v>
                </c:pt>
                <c:pt idx="7172" formatCode="0.00">
                  <c:v>-0.18727856153052178</c:v>
                </c:pt>
                <c:pt idx="7173" formatCode="0.00">
                  <c:v>-0.18727856153052178</c:v>
                </c:pt>
                <c:pt idx="7174" formatCode="0.00">
                  <c:v>-0.18727856153052178</c:v>
                </c:pt>
                <c:pt idx="7175" formatCode="0.00">
                  <c:v>-0.18727856153052178</c:v>
                </c:pt>
                <c:pt idx="7176" formatCode="0.00">
                  <c:v>-0.18727856153052178</c:v>
                </c:pt>
                <c:pt idx="7177" formatCode="0.00">
                  <c:v>-0.18727856153052178</c:v>
                </c:pt>
                <c:pt idx="7178" formatCode="0.00">
                  <c:v>-0.18727856153052178</c:v>
                </c:pt>
                <c:pt idx="7179" formatCode="0.00">
                  <c:v>-0.18727856153052178</c:v>
                </c:pt>
                <c:pt idx="7180" formatCode="0.00">
                  <c:v>-0.18727856153052178</c:v>
                </c:pt>
                <c:pt idx="7181" formatCode="0.00">
                  <c:v>-0.18727856153052178</c:v>
                </c:pt>
                <c:pt idx="7182" formatCode="0.00">
                  <c:v>-0.18727856153052178</c:v>
                </c:pt>
                <c:pt idx="7183" formatCode="0.00">
                  <c:v>-0.18727856153052178</c:v>
                </c:pt>
                <c:pt idx="7184" formatCode="0.00">
                  <c:v>-0.18727856153052178</c:v>
                </c:pt>
                <c:pt idx="7185" formatCode="0.00">
                  <c:v>-0.18727856153052178</c:v>
                </c:pt>
                <c:pt idx="7186" formatCode="0.00">
                  <c:v>-0.18727856153052178</c:v>
                </c:pt>
                <c:pt idx="7187" formatCode="0.00">
                  <c:v>-0.18727856153052178</c:v>
                </c:pt>
                <c:pt idx="7188" formatCode="0.00">
                  <c:v>-0.18727856153052178</c:v>
                </c:pt>
                <c:pt idx="7189" formatCode="0.00">
                  <c:v>-0.18727856153052178</c:v>
                </c:pt>
                <c:pt idx="7190" formatCode="0.00">
                  <c:v>-0.18727856153052178</c:v>
                </c:pt>
                <c:pt idx="7191" formatCode="0.00">
                  <c:v>-0.18727856153052178</c:v>
                </c:pt>
                <c:pt idx="7192" formatCode="0.00">
                  <c:v>-0.18727856153052178</c:v>
                </c:pt>
                <c:pt idx="7193" formatCode="0.00">
                  <c:v>-0.18727856153052178</c:v>
                </c:pt>
                <c:pt idx="7194" formatCode="0.00">
                  <c:v>-0.18727856153052178</c:v>
                </c:pt>
                <c:pt idx="7195" formatCode="0.00">
                  <c:v>-0.18727856153052178</c:v>
                </c:pt>
                <c:pt idx="7196" formatCode="0.00">
                  <c:v>-0.18727856153052178</c:v>
                </c:pt>
                <c:pt idx="7197" formatCode="0.00">
                  <c:v>-0.18727856153052178</c:v>
                </c:pt>
                <c:pt idx="7198" formatCode="0.00">
                  <c:v>-0.18727856153052178</c:v>
                </c:pt>
                <c:pt idx="7199" formatCode="0.00">
                  <c:v>-0.18727856153052178</c:v>
                </c:pt>
                <c:pt idx="7200" formatCode="0.00">
                  <c:v>-0.18727856153052178</c:v>
                </c:pt>
                <c:pt idx="7201" formatCode="0.00">
                  <c:v>-0.18727856153052178</c:v>
                </c:pt>
                <c:pt idx="7202" formatCode="0.00">
                  <c:v>-0.18727856153052178</c:v>
                </c:pt>
                <c:pt idx="7203" formatCode="0.00">
                  <c:v>-0.18727856153052178</c:v>
                </c:pt>
                <c:pt idx="7204" formatCode="0.00">
                  <c:v>-0.18727856153052178</c:v>
                </c:pt>
                <c:pt idx="7205" formatCode="0.00">
                  <c:v>-0.18727856153052178</c:v>
                </c:pt>
                <c:pt idx="7206" formatCode="0.00">
                  <c:v>-0.18727856153052178</c:v>
                </c:pt>
                <c:pt idx="7207" formatCode="0.00">
                  <c:v>-0.18727856153052178</c:v>
                </c:pt>
                <c:pt idx="7208" formatCode="0.00">
                  <c:v>-0.18727856153052178</c:v>
                </c:pt>
                <c:pt idx="7209" formatCode="0.00">
                  <c:v>-0.18727856153052178</c:v>
                </c:pt>
                <c:pt idx="7210" formatCode="0.00">
                  <c:v>-0.18727856153052178</c:v>
                </c:pt>
                <c:pt idx="7211" formatCode="0.00">
                  <c:v>-0.18727856153052178</c:v>
                </c:pt>
                <c:pt idx="7212" formatCode="0.00">
                  <c:v>-0.18727856153052178</c:v>
                </c:pt>
                <c:pt idx="7213" formatCode="0.00">
                  <c:v>-0.18727856153052178</c:v>
                </c:pt>
                <c:pt idx="7214" formatCode="0.00">
                  <c:v>-0.18727856153052178</c:v>
                </c:pt>
                <c:pt idx="7215" formatCode="0.00">
                  <c:v>-0.18727856153052178</c:v>
                </c:pt>
                <c:pt idx="7216" formatCode="0.00">
                  <c:v>-0.18727856153052178</c:v>
                </c:pt>
                <c:pt idx="7217" formatCode="0.00">
                  <c:v>-0.18727856153052178</c:v>
                </c:pt>
                <c:pt idx="7218" formatCode="0.00">
                  <c:v>-0.18727856153052178</c:v>
                </c:pt>
                <c:pt idx="7219" formatCode="0.00">
                  <c:v>-0.18727856153052178</c:v>
                </c:pt>
                <c:pt idx="7220" formatCode="0.00">
                  <c:v>-0.18727856153052178</c:v>
                </c:pt>
                <c:pt idx="7221" formatCode="0.00">
                  <c:v>-0.18727856153052178</c:v>
                </c:pt>
                <c:pt idx="7222" formatCode="0.00">
                  <c:v>-0.18727856153052178</c:v>
                </c:pt>
                <c:pt idx="7223" formatCode="0.00">
                  <c:v>-0.18727856153052178</c:v>
                </c:pt>
                <c:pt idx="7224" formatCode="0.00">
                  <c:v>-0.18727856153052178</c:v>
                </c:pt>
                <c:pt idx="7225" formatCode="0.00">
                  <c:v>-0.18727856153052178</c:v>
                </c:pt>
                <c:pt idx="7226" formatCode="0.00">
                  <c:v>-0.18727856153052178</c:v>
                </c:pt>
                <c:pt idx="7227" formatCode="0.00">
                  <c:v>-0.18727856153052178</c:v>
                </c:pt>
                <c:pt idx="7228" formatCode="0.00">
                  <c:v>-0.18727856153052178</c:v>
                </c:pt>
                <c:pt idx="7229" formatCode="0.00">
                  <c:v>-0.18727856153052178</c:v>
                </c:pt>
                <c:pt idx="7230" formatCode="0.00">
                  <c:v>-0.18727856153052178</c:v>
                </c:pt>
                <c:pt idx="7231" formatCode="0.00">
                  <c:v>-0.18727856153052178</c:v>
                </c:pt>
                <c:pt idx="7232" formatCode="0.00">
                  <c:v>-0.18727856153052178</c:v>
                </c:pt>
                <c:pt idx="7233" formatCode="0.00">
                  <c:v>-0.18727856153052178</c:v>
                </c:pt>
                <c:pt idx="7234" formatCode="0.00">
                  <c:v>-0.18727856153052178</c:v>
                </c:pt>
                <c:pt idx="7235" formatCode="0.00">
                  <c:v>-0.18727856153052178</c:v>
                </c:pt>
                <c:pt idx="7236" formatCode="0.00">
                  <c:v>-0.18727856153052178</c:v>
                </c:pt>
                <c:pt idx="7237" formatCode="0.00">
                  <c:v>-0.18727856153052178</c:v>
                </c:pt>
                <c:pt idx="7238" formatCode="0.00">
                  <c:v>-0.18727856153052178</c:v>
                </c:pt>
                <c:pt idx="7239" formatCode="0.00">
                  <c:v>-0.18727856153052178</c:v>
                </c:pt>
                <c:pt idx="7240" formatCode="0.00">
                  <c:v>-0.18727856153052178</c:v>
                </c:pt>
                <c:pt idx="7241" formatCode="0.00">
                  <c:v>-0.18727856153052178</c:v>
                </c:pt>
                <c:pt idx="7242" formatCode="0.00">
                  <c:v>-0.18727856153052178</c:v>
                </c:pt>
                <c:pt idx="7243" formatCode="0.00">
                  <c:v>-0.18727856153052178</c:v>
                </c:pt>
                <c:pt idx="7244" formatCode="0.00">
                  <c:v>-0.18727856153052178</c:v>
                </c:pt>
                <c:pt idx="7245" formatCode="0.00">
                  <c:v>-0.18727856153052178</c:v>
                </c:pt>
                <c:pt idx="7246" formatCode="0.00">
                  <c:v>-0.18727856153052178</c:v>
                </c:pt>
                <c:pt idx="7247" formatCode="0.00">
                  <c:v>-0.18727856153052178</c:v>
                </c:pt>
                <c:pt idx="7248" formatCode="0.00">
                  <c:v>-0.18727856153052178</c:v>
                </c:pt>
                <c:pt idx="7249" formatCode="0.00">
                  <c:v>-0.18727856153052178</c:v>
                </c:pt>
                <c:pt idx="7250" formatCode="0.00">
                  <c:v>-0.18727856153052178</c:v>
                </c:pt>
                <c:pt idx="7251" formatCode="0.00">
                  <c:v>-0.18727856153052178</c:v>
                </c:pt>
                <c:pt idx="7252" formatCode="0.00">
                  <c:v>-0.18727856153052178</c:v>
                </c:pt>
                <c:pt idx="7253" formatCode="0.00">
                  <c:v>-0.18727856153052178</c:v>
                </c:pt>
                <c:pt idx="7254" formatCode="0.00">
                  <c:v>-0.18727856153052178</c:v>
                </c:pt>
                <c:pt idx="7255" formatCode="0.00">
                  <c:v>-0.18727856153052178</c:v>
                </c:pt>
                <c:pt idx="7256" formatCode="0.00">
                  <c:v>-0.18727856153052178</c:v>
                </c:pt>
                <c:pt idx="7257" formatCode="0.00">
                  <c:v>-0.18727856153052178</c:v>
                </c:pt>
                <c:pt idx="7258" formatCode="0.00">
                  <c:v>-0.18727856153052178</c:v>
                </c:pt>
                <c:pt idx="7259" formatCode="0.00">
                  <c:v>-0.18727856153052178</c:v>
                </c:pt>
                <c:pt idx="7260" formatCode="0.00">
                  <c:v>-0.18727856153052178</c:v>
                </c:pt>
                <c:pt idx="7261" formatCode="0.00">
                  <c:v>-0.18727856153052178</c:v>
                </c:pt>
                <c:pt idx="7262" formatCode="0.00">
                  <c:v>-0.18727856153052178</c:v>
                </c:pt>
                <c:pt idx="7263" formatCode="0.00">
                  <c:v>-0.18727856153052178</c:v>
                </c:pt>
                <c:pt idx="7264" formatCode="0.00">
                  <c:v>-0.18727856153052178</c:v>
                </c:pt>
                <c:pt idx="7265" formatCode="0.00">
                  <c:v>-0.18727856153052178</c:v>
                </c:pt>
                <c:pt idx="7266" formatCode="0.00">
                  <c:v>-0.18727856153052178</c:v>
                </c:pt>
                <c:pt idx="7267" formatCode="0.00">
                  <c:v>-0.18727856153052178</c:v>
                </c:pt>
                <c:pt idx="7268" formatCode="0.00">
                  <c:v>-0.18727856153052178</c:v>
                </c:pt>
                <c:pt idx="7269" formatCode="0.00">
                  <c:v>-0.18727856153052178</c:v>
                </c:pt>
                <c:pt idx="7270" formatCode="0.00">
                  <c:v>-0.18727856153052178</c:v>
                </c:pt>
                <c:pt idx="7271" formatCode="0.00">
                  <c:v>-0.18727856153052178</c:v>
                </c:pt>
                <c:pt idx="7272" formatCode="0.00">
                  <c:v>-0.18727856153052178</c:v>
                </c:pt>
                <c:pt idx="7273" formatCode="0.00">
                  <c:v>-0.18727856153052178</c:v>
                </c:pt>
                <c:pt idx="7274" formatCode="0.00">
                  <c:v>-0.18727856153052178</c:v>
                </c:pt>
                <c:pt idx="7275" formatCode="0.00">
                  <c:v>-0.18727856153052178</c:v>
                </c:pt>
                <c:pt idx="7276" formatCode="0.00">
                  <c:v>-0.18727856153052178</c:v>
                </c:pt>
                <c:pt idx="7277" formatCode="0.00">
                  <c:v>-0.18727856153052178</c:v>
                </c:pt>
                <c:pt idx="7278" formatCode="0.00">
                  <c:v>-0.18727856153052178</c:v>
                </c:pt>
                <c:pt idx="7279" formatCode="0.00">
                  <c:v>-0.18727856153052178</c:v>
                </c:pt>
                <c:pt idx="7280" formatCode="0.00">
                  <c:v>-0.18727856153052178</c:v>
                </c:pt>
                <c:pt idx="7281" formatCode="0.00">
                  <c:v>-0.18727856153052178</c:v>
                </c:pt>
                <c:pt idx="7282" formatCode="0.00">
                  <c:v>-0.18727856153052178</c:v>
                </c:pt>
                <c:pt idx="7283" formatCode="0.00">
                  <c:v>-0.18727856153052178</c:v>
                </c:pt>
                <c:pt idx="7284" formatCode="0.00">
                  <c:v>-0.18727856153052178</c:v>
                </c:pt>
                <c:pt idx="7285" formatCode="0.00">
                  <c:v>-0.18727856153052178</c:v>
                </c:pt>
                <c:pt idx="7286" formatCode="0.00">
                  <c:v>-0.18727856153052178</c:v>
                </c:pt>
                <c:pt idx="7287" formatCode="0.00">
                  <c:v>-0.18727856153052178</c:v>
                </c:pt>
                <c:pt idx="7288" formatCode="0.00">
                  <c:v>-0.18727856153052178</c:v>
                </c:pt>
                <c:pt idx="7289" formatCode="0.00">
                  <c:v>-0.18727856153052178</c:v>
                </c:pt>
                <c:pt idx="7290" formatCode="0.00">
                  <c:v>-0.18727856153052178</c:v>
                </c:pt>
                <c:pt idx="7291" formatCode="0.00">
                  <c:v>-0.18727856153052178</c:v>
                </c:pt>
                <c:pt idx="7292" formatCode="0.00">
                  <c:v>-0.18727856153052178</c:v>
                </c:pt>
                <c:pt idx="7293" formatCode="0.00">
                  <c:v>-0.18727856153052178</c:v>
                </c:pt>
                <c:pt idx="7294" formatCode="0.00">
                  <c:v>-0.18727856153052178</c:v>
                </c:pt>
                <c:pt idx="7295" formatCode="0.00">
                  <c:v>-0.18727856153052178</c:v>
                </c:pt>
                <c:pt idx="7296" formatCode="0.00">
                  <c:v>-0.18727856153052178</c:v>
                </c:pt>
                <c:pt idx="7297" formatCode="0.00">
                  <c:v>-0.18727856153052178</c:v>
                </c:pt>
                <c:pt idx="7298" formatCode="0.00">
                  <c:v>-0.18727856153052178</c:v>
                </c:pt>
                <c:pt idx="7299" formatCode="0.00">
                  <c:v>-0.18727856153052178</c:v>
                </c:pt>
                <c:pt idx="7300" formatCode="0.00">
                  <c:v>-0.18727856153052178</c:v>
                </c:pt>
                <c:pt idx="7301" formatCode="0.00">
                  <c:v>-0.18727856153052178</c:v>
                </c:pt>
                <c:pt idx="7302" formatCode="0.00">
                  <c:v>-0.18727856153052178</c:v>
                </c:pt>
                <c:pt idx="7303" formatCode="0.00">
                  <c:v>-0.18727856153052178</c:v>
                </c:pt>
                <c:pt idx="7304" formatCode="0.00">
                  <c:v>-0.18727856153052178</c:v>
                </c:pt>
                <c:pt idx="7305" formatCode="0.00">
                  <c:v>-0.18727856153052178</c:v>
                </c:pt>
                <c:pt idx="7306" formatCode="0.00">
                  <c:v>-0.18727856153052178</c:v>
                </c:pt>
                <c:pt idx="7307" formatCode="0.00">
                  <c:v>-0.18727856153052178</c:v>
                </c:pt>
                <c:pt idx="7308" formatCode="0.00">
                  <c:v>-0.18727856153052178</c:v>
                </c:pt>
                <c:pt idx="7309" formatCode="0.00">
                  <c:v>-0.18727856153052178</c:v>
                </c:pt>
                <c:pt idx="7310" formatCode="0.00">
                  <c:v>-0.18727856153052178</c:v>
                </c:pt>
                <c:pt idx="7311" formatCode="0.00">
                  <c:v>-0.18727856153052178</c:v>
                </c:pt>
                <c:pt idx="7312" formatCode="0.00">
                  <c:v>-0.18727856153052178</c:v>
                </c:pt>
                <c:pt idx="7313" formatCode="0.00">
                  <c:v>-0.18727856153052178</c:v>
                </c:pt>
                <c:pt idx="7314" formatCode="0.00">
                  <c:v>-0.18727856153052178</c:v>
                </c:pt>
                <c:pt idx="7315" formatCode="0.00">
                  <c:v>-0.18727856153052178</c:v>
                </c:pt>
                <c:pt idx="7316" formatCode="0.00">
                  <c:v>-0.18727856153052178</c:v>
                </c:pt>
                <c:pt idx="7317" formatCode="0.00">
                  <c:v>-0.18727856153052178</c:v>
                </c:pt>
                <c:pt idx="7318" formatCode="0.00">
                  <c:v>-0.18727856153052178</c:v>
                </c:pt>
                <c:pt idx="7319" formatCode="0.00">
                  <c:v>-0.18727856153052178</c:v>
                </c:pt>
                <c:pt idx="7320" formatCode="0.00">
                  <c:v>-0.18727856153052178</c:v>
                </c:pt>
                <c:pt idx="7321" formatCode="0.00">
                  <c:v>-0.18727856153052178</c:v>
                </c:pt>
                <c:pt idx="7322" formatCode="0.00">
                  <c:v>-0.18727856153052178</c:v>
                </c:pt>
                <c:pt idx="7323" formatCode="0.00">
                  <c:v>-0.18727856153052178</c:v>
                </c:pt>
                <c:pt idx="7324" formatCode="0.00">
                  <c:v>-0.18727856153052178</c:v>
                </c:pt>
                <c:pt idx="7325" formatCode="0.00">
                  <c:v>-0.18727856153052178</c:v>
                </c:pt>
                <c:pt idx="7326" formatCode="0.00">
                  <c:v>-0.18727856153052178</c:v>
                </c:pt>
                <c:pt idx="7327" formatCode="0.00">
                  <c:v>-0.18727856153052178</c:v>
                </c:pt>
                <c:pt idx="7328" formatCode="0.00">
                  <c:v>-0.18727856153052178</c:v>
                </c:pt>
                <c:pt idx="7329" formatCode="0.00">
                  <c:v>-0.18727856153052178</c:v>
                </c:pt>
                <c:pt idx="7330" formatCode="0.00">
                  <c:v>-0.18727856153052178</c:v>
                </c:pt>
                <c:pt idx="7331" formatCode="0.00">
                  <c:v>-0.18727856153052178</c:v>
                </c:pt>
                <c:pt idx="7332" formatCode="0.00">
                  <c:v>-0.18727856153052178</c:v>
                </c:pt>
                <c:pt idx="7333" formatCode="0.00">
                  <c:v>-0.18727856153052178</c:v>
                </c:pt>
                <c:pt idx="7334" formatCode="0.00">
                  <c:v>-0.18727856153052178</c:v>
                </c:pt>
                <c:pt idx="7335" formatCode="0.00">
                  <c:v>-0.18727856153052178</c:v>
                </c:pt>
                <c:pt idx="7336" formatCode="0.00">
                  <c:v>-0.18727856153052178</c:v>
                </c:pt>
                <c:pt idx="7337" formatCode="0.00">
                  <c:v>-0.18727856153052178</c:v>
                </c:pt>
                <c:pt idx="7338" formatCode="0.00">
                  <c:v>-0.18727856153052178</c:v>
                </c:pt>
                <c:pt idx="7339" formatCode="0.00">
                  <c:v>-0.18727856153052178</c:v>
                </c:pt>
                <c:pt idx="7340" formatCode="0.00">
                  <c:v>-0.18727856153052178</c:v>
                </c:pt>
                <c:pt idx="7341" formatCode="0.00">
                  <c:v>-0.18727856153052178</c:v>
                </c:pt>
                <c:pt idx="7342" formatCode="0.00">
                  <c:v>-0.18727856153052178</c:v>
                </c:pt>
                <c:pt idx="7343" formatCode="0.00">
                  <c:v>-0.18727856153052178</c:v>
                </c:pt>
                <c:pt idx="7344" formatCode="0.00">
                  <c:v>-0.18727856153052178</c:v>
                </c:pt>
                <c:pt idx="7345" formatCode="0.00">
                  <c:v>-0.18727856153052178</c:v>
                </c:pt>
                <c:pt idx="7346" formatCode="0.00">
                  <c:v>-0.18727856153052178</c:v>
                </c:pt>
                <c:pt idx="7347" formatCode="0.00">
                  <c:v>-0.18727856153052178</c:v>
                </c:pt>
                <c:pt idx="7348" formatCode="0.00">
                  <c:v>-0.18727856153052178</c:v>
                </c:pt>
                <c:pt idx="7349" formatCode="0.00">
                  <c:v>-0.18727856153052178</c:v>
                </c:pt>
                <c:pt idx="7350" formatCode="0.00">
                  <c:v>-0.18727856153052178</c:v>
                </c:pt>
                <c:pt idx="7351" formatCode="0.00">
                  <c:v>-0.18727856153052178</c:v>
                </c:pt>
                <c:pt idx="7352" formatCode="0.00">
                  <c:v>-0.18727856153052178</c:v>
                </c:pt>
                <c:pt idx="7353" formatCode="0.00">
                  <c:v>-0.18727856153052178</c:v>
                </c:pt>
                <c:pt idx="7354" formatCode="0.00">
                  <c:v>-0.18727856153052178</c:v>
                </c:pt>
                <c:pt idx="7355" formatCode="0.00">
                  <c:v>-0.18727856153052178</c:v>
                </c:pt>
                <c:pt idx="7356" formatCode="0.00">
                  <c:v>-0.18727856153052178</c:v>
                </c:pt>
                <c:pt idx="7357" formatCode="0.00">
                  <c:v>-0.18727856153052178</c:v>
                </c:pt>
                <c:pt idx="7358" formatCode="0.00">
                  <c:v>-0.18727856153052178</c:v>
                </c:pt>
                <c:pt idx="7359" formatCode="0.00">
                  <c:v>-0.18727856153052178</c:v>
                </c:pt>
                <c:pt idx="7360" formatCode="0.00">
                  <c:v>-0.18727856153052178</c:v>
                </c:pt>
                <c:pt idx="7361" formatCode="0.00">
                  <c:v>-0.18727856153052178</c:v>
                </c:pt>
                <c:pt idx="7362" formatCode="0.00">
                  <c:v>-0.18727856153052178</c:v>
                </c:pt>
                <c:pt idx="7363" formatCode="0.00">
                  <c:v>-0.18727856153052178</c:v>
                </c:pt>
                <c:pt idx="7364" formatCode="0.00">
                  <c:v>-0.18727856153052178</c:v>
                </c:pt>
                <c:pt idx="7365" formatCode="0.00">
                  <c:v>-0.18727856153052178</c:v>
                </c:pt>
                <c:pt idx="7366" formatCode="0.00">
                  <c:v>-0.18727856153052178</c:v>
                </c:pt>
                <c:pt idx="7367" formatCode="0.00">
                  <c:v>-0.18727856153052178</c:v>
                </c:pt>
                <c:pt idx="7368" formatCode="0.00">
                  <c:v>-0.18727856153052178</c:v>
                </c:pt>
                <c:pt idx="7369" formatCode="0.00">
                  <c:v>-0.18727856153052178</c:v>
                </c:pt>
                <c:pt idx="7370" formatCode="0.00">
                  <c:v>-0.18727856153052178</c:v>
                </c:pt>
                <c:pt idx="7371" formatCode="0.00">
                  <c:v>-0.18727856153052178</c:v>
                </c:pt>
                <c:pt idx="7372" formatCode="0.00">
                  <c:v>-0.18727856153052178</c:v>
                </c:pt>
                <c:pt idx="7373" formatCode="0.00">
                  <c:v>-0.18727856153052178</c:v>
                </c:pt>
                <c:pt idx="7374" formatCode="0.00">
                  <c:v>-0.18727856153052178</c:v>
                </c:pt>
                <c:pt idx="7375" formatCode="0.00">
                  <c:v>-0.18727856153052178</c:v>
                </c:pt>
                <c:pt idx="7376" formatCode="0.00">
                  <c:v>-0.18727856153052178</c:v>
                </c:pt>
                <c:pt idx="7377" formatCode="0.00">
                  <c:v>-0.18727856153052178</c:v>
                </c:pt>
                <c:pt idx="7378" formatCode="0.00">
                  <c:v>-0.18727856153052178</c:v>
                </c:pt>
                <c:pt idx="7379" formatCode="0.00">
                  <c:v>-0.18727856153052178</c:v>
                </c:pt>
                <c:pt idx="7380" formatCode="0.00">
                  <c:v>-0.18727856153052178</c:v>
                </c:pt>
                <c:pt idx="7381" formatCode="0.00">
                  <c:v>-0.18727856153052178</c:v>
                </c:pt>
                <c:pt idx="7382" formatCode="0.00">
                  <c:v>-0.18727856153052178</c:v>
                </c:pt>
                <c:pt idx="7383" formatCode="0.00">
                  <c:v>-0.18727856153052178</c:v>
                </c:pt>
                <c:pt idx="7384" formatCode="0.00">
                  <c:v>-0.18727856153052178</c:v>
                </c:pt>
                <c:pt idx="7385" formatCode="0.00">
                  <c:v>-0.18727856153052178</c:v>
                </c:pt>
                <c:pt idx="7386" formatCode="0.00">
                  <c:v>-0.18727856153052178</c:v>
                </c:pt>
                <c:pt idx="7387" formatCode="0.00">
                  <c:v>-0.18727856153052178</c:v>
                </c:pt>
                <c:pt idx="7388" formatCode="0.00">
                  <c:v>-0.18727856153052178</c:v>
                </c:pt>
                <c:pt idx="7389" formatCode="0.00">
                  <c:v>-0.18727856153052178</c:v>
                </c:pt>
                <c:pt idx="7390" formatCode="0.00">
                  <c:v>-0.18727856153052178</c:v>
                </c:pt>
                <c:pt idx="7391" formatCode="0.00">
                  <c:v>-0.18727856153052178</c:v>
                </c:pt>
                <c:pt idx="7392" formatCode="0.00">
                  <c:v>-0.18727856153052178</c:v>
                </c:pt>
                <c:pt idx="7393" formatCode="0.00">
                  <c:v>-0.18727856153052178</c:v>
                </c:pt>
                <c:pt idx="7394" formatCode="0.00">
                  <c:v>-0.18727856153052178</c:v>
                </c:pt>
                <c:pt idx="7395" formatCode="0.00">
                  <c:v>-0.18727856153052178</c:v>
                </c:pt>
                <c:pt idx="7396" formatCode="0.00">
                  <c:v>-0.18727856153052178</c:v>
                </c:pt>
                <c:pt idx="7397" formatCode="0.00">
                  <c:v>-0.18727856153052178</c:v>
                </c:pt>
                <c:pt idx="7398" formatCode="0.00">
                  <c:v>-0.18727856153052178</c:v>
                </c:pt>
                <c:pt idx="7399" formatCode="0.00">
                  <c:v>-0.18727856153052178</c:v>
                </c:pt>
                <c:pt idx="7400" formatCode="0.00">
                  <c:v>-0.18727856153052178</c:v>
                </c:pt>
                <c:pt idx="7401" formatCode="0.00">
                  <c:v>-0.18727856153052178</c:v>
                </c:pt>
                <c:pt idx="7402" formatCode="0.00">
                  <c:v>-0.18727856153052178</c:v>
                </c:pt>
                <c:pt idx="7403" formatCode="0.00">
                  <c:v>-0.18727856153052178</c:v>
                </c:pt>
                <c:pt idx="7404" formatCode="0.00">
                  <c:v>-0.18727856153052178</c:v>
                </c:pt>
                <c:pt idx="7405" formatCode="0.00">
                  <c:v>-0.18727856153052178</c:v>
                </c:pt>
                <c:pt idx="7406" formatCode="0.00">
                  <c:v>-0.18727856153052178</c:v>
                </c:pt>
                <c:pt idx="7407" formatCode="0.00">
                  <c:v>-0.18727856153052178</c:v>
                </c:pt>
                <c:pt idx="7408" formatCode="0.00">
                  <c:v>-0.18727856153052178</c:v>
                </c:pt>
                <c:pt idx="7409" formatCode="0.00">
                  <c:v>-0.18727856153052178</c:v>
                </c:pt>
                <c:pt idx="7410" formatCode="0.00">
                  <c:v>-0.18727856153052178</c:v>
                </c:pt>
                <c:pt idx="7411" formatCode="0.00">
                  <c:v>-0.18727856153052178</c:v>
                </c:pt>
                <c:pt idx="7412" formatCode="0.00">
                  <c:v>-0.18727856153052178</c:v>
                </c:pt>
                <c:pt idx="7413" formatCode="0.00">
                  <c:v>-0.18727856153052178</c:v>
                </c:pt>
                <c:pt idx="7414" formatCode="0.00">
                  <c:v>-0.18727856153052178</c:v>
                </c:pt>
                <c:pt idx="7415" formatCode="0.00">
                  <c:v>-0.18727856153052178</c:v>
                </c:pt>
                <c:pt idx="7416" formatCode="0.00">
                  <c:v>-0.18727856153052178</c:v>
                </c:pt>
                <c:pt idx="7417" formatCode="0.00">
                  <c:v>-0.18727856153052178</c:v>
                </c:pt>
                <c:pt idx="7418" formatCode="0.00">
                  <c:v>-0.18727856153052178</c:v>
                </c:pt>
                <c:pt idx="7419" formatCode="0.00">
                  <c:v>-0.18727856153052178</c:v>
                </c:pt>
                <c:pt idx="7420" formatCode="0.00">
                  <c:v>-0.18727856153052178</c:v>
                </c:pt>
                <c:pt idx="7421" formatCode="0.00">
                  <c:v>-0.18727856153052178</c:v>
                </c:pt>
                <c:pt idx="7422" formatCode="0.00">
                  <c:v>-0.18727856153052178</c:v>
                </c:pt>
                <c:pt idx="7423" formatCode="0.00">
                  <c:v>-0.18727856153052178</c:v>
                </c:pt>
                <c:pt idx="7424" formatCode="0.00">
                  <c:v>-0.18727856153052178</c:v>
                </c:pt>
                <c:pt idx="7425" formatCode="0.00">
                  <c:v>-0.18727856153052178</c:v>
                </c:pt>
                <c:pt idx="7426" formatCode="0.00">
                  <c:v>-0.18727856153052178</c:v>
                </c:pt>
                <c:pt idx="7427" formatCode="0.00">
                  <c:v>-0.18727856153052178</c:v>
                </c:pt>
                <c:pt idx="7428" formatCode="0.00">
                  <c:v>-0.18727856153052178</c:v>
                </c:pt>
                <c:pt idx="7429" formatCode="0.00">
                  <c:v>-0.18727856153052178</c:v>
                </c:pt>
                <c:pt idx="7430" formatCode="0.00">
                  <c:v>-0.18727856153052178</c:v>
                </c:pt>
                <c:pt idx="7431" formatCode="0.00">
                  <c:v>-0.18727856153052178</c:v>
                </c:pt>
                <c:pt idx="7432" formatCode="0.00">
                  <c:v>-0.18727856153052178</c:v>
                </c:pt>
                <c:pt idx="7433" formatCode="0.00">
                  <c:v>-0.18727856153052178</c:v>
                </c:pt>
                <c:pt idx="7434" formatCode="0.00">
                  <c:v>-0.18727856153052178</c:v>
                </c:pt>
                <c:pt idx="7435" formatCode="0.00">
                  <c:v>-0.18727856153052178</c:v>
                </c:pt>
                <c:pt idx="7436" formatCode="0.00">
                  <c:v>-0.18727856153052178</c:v>
                </c:pt>
                <c:pt idx="7437" formatCode="0.00">
                  <c:v>-0.18727856153052178</c:v>
                </c:pt>
                <c:pt idx="7438" formatCode="0.00">
                  <c:v>-0.18727856153052178</c:v>
                </c:pt>
                <c:pt idx="7439" formatCode="0.00">
                  <c:v>-0.18727856153052178</c:v>
                </c:pt>
                <c:pt idx="7440" formatCode="0.00">
                  <c:v>-0.18727856153052178</c:v>
                </c:pt>
                <c:pt idx="7441" formatCode="0.00">
                  <c:v>-0.18727856153052178</c:v>
                </c:pt>
                <c:pt idx="7442" formatCode="0.00">
                  <c:v>-0.18727856153052178</c:v>
                </c:pt>
                <c:pt idx="7443" formatCode="0.00">
                  <c:v>-0.18727856153052178</c:v>
                </c:pt>
                <c:pt idx="7444" formatCode="0.00">
                  <c:v>-0.18727856153052178</c:v>
                </c:pt>
                <c:pt idx="7445" formatCode="0.00">
                  <c:v>-0.18727856153052178</c:v>
                </c:pt>
                <c:pt idx="7446" formatCode="0.00">
                  <c:v>-0.18727856153052178</c:v>
                </c:pt>
                <c:pt idx="7447" formatCode="0.00">
                  <c:v>-0.18727856153052178</c:v>
                </c:pt>
                <c:pt idx="7448" formatCode="0.00">
                  <c:v>-0.18727856153052178</c:v>
                </c:pt>
                <c:pt idx="7449" formatCode="0.00">
                  <c:v>-0.18727856153052178</c:v>
                </c:pt>
                <c:pt idx="7450" formatCode="0.00">
                  <c:v>-0.18727856153052178</c:v>
                </c:pt>
                <c:pt idx="7451" formatCode="0.00">
                  <c:v>-0.18727856153052178</c:v>
                </c:pt>
                <c:pt idx="7452" formatCode="0.00">
                  <c:v>-0.18727856153052178</c:v>
                </c:pt>
                <c:pt idx="7453" formatCode="0.00">
                  <c:v>-0.18727856153052178</c:v>
                </c:pt>
                <c:pt idx="7454" formatCode="0.00">
                  <c:v>-0.18727856153052178</c:v>
                </c:pt>
                <c:pt idx="7455" formatCode="0.00">
                  <c:v>-0.18727856153052178</c:v>
                </c:pt>
                <c:pt idx="7456" formatCode="0.00">
                  <c:v>-0.18727856153052178</c:v>
                </c:pt>
                <c:pt idx="7457" formatCode="0.00">
                  <c:v>-0.18727856153052178</c:v>
                </c:pt>
                <c:pt idx="7458" formatCode="0.00">
                  <c:v>-0.18727856153052178</c:v>
                </c:pt>
                <c:pt idx="7459" formatCode="0.00">
                  <c:v>-0.18727856153052178</c:v>
                </c:pt>
                <c:pt idx="7460" formatCode="0.00">
                  <c:v>-0.18727856153052178</c:v>
                </c:pt>
                <c:pt idx="7461" formatCode="0.00">
                  <c:v>-0.18727856153052178</c:v>
                </c:pt>
                <c:pt idx="7462" formatCode="0.00">
                  <c:v>-0.18727856153052178</c:v>
                </c:pt>
                <c:pt idx="7463" formatCode="0.00">
                  <c:v>-0.18727856153052178</c:v>
                </c:pt>
                <c:pt idx="7464" formatCode="0.00">
                  <c:v>-0.18727856153052178</c:v>
                </c:pt>
                <c:pt idx="7465" formatCode="0.00">
                  <c:v>-0.18727856153052178</c:v>
                </c:pt>
                <c:pt idx="7466" formatCode="0.00">
                  <c:v>-0.18727856153052178</c:v>
                </c:pt>
                <c:pt idx="7467" formatCode="0.00">
                  <c:v>-0.18727856153052178</c:v>
                </c:pt>
                <c:pt idx="7468" formatCode="0.00">
                  <c:v>-0.18727856153052178</c:v>
                </c:pt>
                <c:pt idx="7469" formatCode="0.00">
                  <c:v>-0.18727856153052178</c:v>
                </c:pt>
                <c:pt idx="7470" formatCode="0.00">
                  <c:v>-0.18727856153052178</c:v>
                </c:pt>
                <c:pt idx="7471" formatCode="0.00">
                  <c:v>-0.18727856153052178</c:v>
                </c:pt>
                <c:pt idx="7472" formatCode="0.00">
                  <c:v>-0.18727856153052178</c:v>
                </c:pt>
                <c:pt idx="7473" formatCode="0.00">
                  <c:v>-0.18727856153052178</c:v>
                </c:pt>
                <c:pt idx="7474" formatCode="0.00">
                  <c:v>-0.18727856153052178</c:v>
                </c:pt>
                <c:pt idx="7475" formatCode="0.00">
                  <c:v>-0.18727856153052178</c:v>
                </c:pt>
                <c:pt idx="7476" formatCode="0.00">
                  <c:v>-0.18727856153052178</c:v>
                </c:pt>
                <c:pt idx="7477" formatCode="0.00">
                  <c:v>-0.18727856153052178</c:v>
                </c:pt>
                <c:pt idx="7478" formatCode="0.00">
                  <c:v>-0.18727856153052178</c:v>
                </c:pt>
                <c:pt idx="7479" formatCode="0.00">
                  <c:v>-0.18727856153052178</c:v>
                </c:pt>
                <c:pt idx="7480" formatCode="0.00">
                  <c:v>-0.18727856153052178</c:v>
                </c:pt>
                <c:pt idx="7481" formatCode="0.00">
                  <c:v>-0.18727856153052178</c:v>
                </c:pt>
                <c:pt idx="7482" formatCode="0.00">
                  <c:v>-0.18727856153052178</c:v>
                </c:pt>
                <c:pt idx="7483" formatCode="0.00">
                  <c:v>-0.18727856153052178</c:v>
                </c:pt>
                <c:pt idx="7484" formatCode="0.00">
                  <c:v>-0.18727856153052178</c:v>
                </c:pt>
                <c:pt idx="7485" formatCode="0.00">
                  <c:v>-0.18727856153052178</c:v>
                </c:pt>
                <c:pt idx="7486" formatCode="0.00">
                  <c:v>-0.18727856153052178</c:v>
                </c:pt>
                <c:pt idx="7487" formatCode="0.00">
                  <c:v>-0.18727856153052178</c:v>
                </c:pt>
                <c:pt idx="7488" formatCode="0.00">
                  <c:v>-0.18727856153052178</c:v>
                </c:pt>
                <c:pt idx="7489" formatCode="0.00">
                  <c:v>-0.18727856153052178</c:v>
                </c:pt>
                <c:pt idx="7490" formatCode="0.00">
                  <c:v>-0.18727856153052178</c:v>
                </c:pt>
                <c:pt idx="7491" formatCode="0.00">
                  <c:v>-0.18727856153052178</c:v>
                </c:pt>
                <c:pt idx="7492" formatCode="0.00">
                  <c:v>-0.18727856153052178</c:v>
                </c:pt>
                <c:pt idx="7493" formatCode="0.00">
                  <c:v>-0.18727856153052178</c:v>
                </c:pt>
                <c:pt idx="7494" formatCode="0.00">
                  <c:v>-0.18727856153052178</c:v>
                </c:pt>
                <c:pt idx="7495" formatCode="0.00">
                  <c:v>-0.18727856153052178</c:v>
                </c:pt>
                <c:pt idx="7496" formatCode="0.00">
                  <c:v>-0.18727856153052178</c:v>
                </c:pt>
                <c:pt idx="7497" formatCode="0.00">
                  <c:v>-0.18727856153052178</c:v>
                </c:pt>
                <c:pt idx="7498" formatCode="0.00">
                  <c:v>-0.18727856153052178</c:v>
                </c:pt>
                <c:pt idx="7499" formatCode="0.00">
                  <c:v>-0.18727856153052178</c:v>
                </c:pt>
                <c:pt idx="7500" formatCode="0.00">
                  <c:v>-0.18727856153052178</c:v>
                </c:pt>
                <c:pt idx="7501" formatCode="0.00">
                  <c:v>-0.18727856153052178</c:v>
                </c:pt>
                <c:pt idx="7502" formatCode="0.00">
                  <c:v>-0.18727856153052178</c:v>
                </c:pt>
                <c:pt idx="7503" formatCode="0.00">
                  <c:v>-0.18727856153052178</c:v>
                </c:pt>
                <c:pt idx="7504" formatCode="0.00">
                  <c:v>-0.18727856153052178</c:v>
                </c:pt>
                <c:pt idx="7505" formatCode="0.00">
                  <c:v>-0.18727856153052178</c:v>
                </c:pt>
                <c:pt idx="7506" formatCode="0.00">
                  <c:v>-0.18727856153052178</c:v>
                </c:pt>
                <c:pt idx="7507" formatCode="0.00">
                  <c:v>-0.18727856153052178</c:v>
                </c:pt>
                <c:pt idx="7508" formatCode="0.00">
                  <c:v>-0.18727856153052178</c:v>
                </c:pt>
                <c:pt idx="7509" formatCode="0.00">
                  <c:v>-0.18727856153052178</c:v>
                </c:pt>
                <c:pt idx="7510" formatCode="0.00">
                  <c:v>-0.18727856153052178</c:v>
                </c:pt>
                <c:pt idx="7511" formatCode="0.00">
                  <c:v>-0.18727856153052178</c:v>
                </c:pt>
                <c:pt idx="7512" formatCode="0.00">
                  <c:v>-0.18727856153052178</c:v>
                </c:pt>
                <c:pt idx="7513" formatCode="0.00">
                  <c:v>-0.18727856153052178</c:v>
                </c:pt>
                <c:pt idx="7514" formatCode="0.00">
                  <c:v>-0.18727856153052178</c:v>
                </c:pt>
                <c:pt idx="7515" formatCode="0.00">
                  <c:v>-0.18727856153052178</c:v>
                </c:pt>
                <c:pt idx="7516" formatCode="0.00">
                  <c:v>-0.18727856153052178</c:v>
                </c:pt>
                <c:pt idx="7517" formatCode="0.00">
                  <c:v>-0.18727856153052178</c:v>
                </c:pt>
                <c:pt idx="7518" formatCode="0.00">
                  <c:v>-0.18727856153052178</c:v>
                </c:pt>
                <c:pt idx="7519" formatCode="0.00">
                  <c:v>-0.18727856153052178</c:v>
                </c:pt>
                <c:pt idx="7520" formatCode="0.00">
                  <c:v>-0.18727856153052178</c:v>
                </c:pt>
                <c:pt idx="7521" formatCode="0.00">
                  <c:v>-0.18727856153052178</c:v>
                </c:pt>
                <c:pt idx="7522" formatCode="0.00">
                  <c:v>-0.18727856153052178</c:v>
                </c:pt>
                <c:pt idx="7523" formatCode="0.00">
                  <c:v>-0.18727856153052178</c:v>
                </c:pt>
                <c:pt idx="7524" formatCode="0.00">
                  <c:v>-0.18727856153052178</c:v>
                </c:pt>
                <c:pt idx="7525" formatCode="0.00">
                  <c:v>-0.18727856153052178</c:v>
                </c:pt>
                <c:pt idx="7526" formatCode="0.00">
                  <c:v>-0.18727856153052178</c:v>
                </c:pt>
                <c:pt idx="7527" formatCode="0.00">
                  <c:v>-0.18727856153052178</c:v>
                </c:pt>
                <c:pt idx="7528" formatCode="0.00">
                  <c:v>-0.18727856153052178</c:v>
                </c:pt>
                <c:pt idx="7529" formatCode="0.00">
                  <c:v>-0.18727856153052178</c:v>
                </c:pt>
                <c:pt idx="7530" formatCode="0.00">
                  <c:v>-0.18727856153052178</c:v>
                </c:pt>
                <c:pt idx="7531" formatCode="0.00">
                  <c:v>-0.18727856153052178</c:v>
                </c:pt>
                <c:pt idx="7532" formatCode="0.00">
                  <c:v>-0.18727856153052178</c:v>
                </c:pt>
                <c:pt idx="7533" formatCode="0.00">
                  <c:v>-0.18727856153052178</c:v>
                </c:pt>
                <c:pt idx="7534" formatCode="0.00">
                  <c:v>-0.18727856153052178</c:v>
                </c:pt>
                <c:pt idx="7535" formatCode="0.00">
                  <c:v>-0.18727856153052178</c:v>
                </c:pt>
                <c:pt idx="7536" formatCode="0.00">
                  <c:v>-0.18727856153052178</c:v>
                </c:pt>
                <c:pt idx="7537" formatCode="0.00">
                  <c:v>-0.18727856153052178</c:v>
                </c:pt>
                <c:pt idx="7538" formatCode="0.00">
                  <c:v>-0.18727856153052178</c:v>
                </c:pt>
                <c:pt idx="7539" formatCode="0.00">
                  <c:v>-0.18727856153052178</c:v>
                </c:pt>
                <c:pt idx="7540" formatCode="0.00">
                  <c:v>-0.18727856153052178</c:v>
                </c:pt>
                <c:pt idx="7541" formatCode="0.00">
                  <c:v>-0.18727856153052178</c:v>
                </c:pt>
                <c:pt idx="7542" formatCode="0.00">
                  <c:v>-0.18727856153052178</c:v>
                </c:pt>
                <c:pt idx="7543" formatCode="0.00">
                  <c:v>-0.18727856153052178</c:v>
                </c:pt>
                <c:pt idx="7544" formatCode="0.00">
                  <c:v>-0.18727856153052178</c:v>
                </c:pt>
                <c:pt idx="7545" formatCode="0.00">
                  <c:v>-0.18727856153052178</c:v>
                </c:pt>
                <c:pt idx="7546" formatCode="0.00">
                  <c:v>-0.18727856153052178</c:v>
                </c:pt>
                <c:pt idx="7547" formatCode="0.00">
                  <c:v>-0.18727856153052178</c:v>
                </c:pt>
                <c:pt idx="7548" formatCode="0.00">
                  <c:v>-0.18727856153052178</c:v>
                </c:pt>
                <c:pt idx="7549" formatCode="0.00">
                  <c:v>-0.18727856153052178</c:v>
                </c:pt>
                <c:pt idx="7550" formatCode="0.00">
                  <c:v>-0.18727856153052178</c:v>
                </c:pt>
                <c:pt idx="7551" formatCode="0.00">
                  <c:v>-0.18727856153052178</c:v>
                </c:pt>
                <c:pt idx="7552" formatCode="0.00">
                  <c:v>-0.18727856153052178</c:v>
                </c:pt>
                <c:pt idx="7553" formatCode="0.00">
                  <c:v>-0.18727856153052178</c:v>
                </c:pt>
                <c:pt idx="7554" formatCode="0.00">
                  <c:v>-0.18727856153052178</c:v>
                </c:pt>
                <c:pt idx="7555" formatCode="0.00">
                  <c:v>-0.18727856153052178</c:v>
                </c:pt>
                <c:pt idx="7556" formatCode="0.00">
                  <c:v>-0.18727856153052178</c:v>
                </c:pt>
                <c:pt idx="7557" formatCode="0.00">
                  <c:v>-0.18727856153052178</c:v>
                </c:pt>
                <c:pt idx="7558" formatCode="0.00">
                  <c:v>-0.18727856153052178</c:v>
                </c:pt>
                <c:pt idx="7559" formatCode="0.00">
                  <c:v>-0.18727856153052178</c:v>
                </c:pt>
                <c:pt idx="7560" formatCode="0.00">
                  <c:v>-0.18727856153052178</c:v>
                </c:pt>
                <c:pt idx="7561" formatCode="0.00">
                  <c:v>-0.18727856153052178</c:v>
                </c:pt>
                <c:pt idx="7562" formatCode="0.00">
                  <c:v>-0.18727856153052178</c:v>
                </c:pt>
                <c:pt idx="7563" formatCode="0.00">
                  <c:v>-0.18727856153052178</c:v>
                </c:pt>
                <c:pt idx="7564" formatCode="0.00">
                  <c:v>-0.18727856153052178</c:v>
                </c:pt>
                <c:pt idx="7565" formatCode="0.00">
                  <c:v>-0.18727856153052178</c:v>
                </c:pt>
                <c:pt idx="7566" formatCode="0.00">
                  <c:v>-0.18727856153052178</c:v>
                </c:pt>
                <c:pt idx="7567" formatCode="0.00">
                  <c:v>-0.18727856153052178</c:v>
                </c:pt>
                <c:pt idx="7568" formatCode="0.00">
                  <c:v>-0.18727856153052178</c:v>
                </c:pt>
                <c:pt idx="7569" formatCode="0.00">
                  <c:v>-0.18727856153052178</c:v>
                </c:pt>
                <c:pt idx="7570" formatCode="0.00">
                  <c:v>-0.18727856153052178</c:v>
                </c:pt>
                <c:pt idx="7571" formatCode="0.00">
                  <c:v>-0.18727856153052178</c:v>
                </c:pt>
                <c:pt idx="7572" formatCode="0.00">
                  <c:v>-0.18727856153052178</c:v>
                </c:pt>
                <c:pt idx="7573" formatCode="0.00">
                  <c:v>-0.18727856153052178</c:v>
                </c:pt>
                <c:pt idx="7574" formatCode="0.00">
                  <c:v>-0.18727856153052178</c:v>
                </c:pt>
                <c:pt idx="7575" formatCode="0.00">
                  <c:v>-0.18727856153052178</c:v>
                </c:pt>
                <c:pt idx="7576" formatCode="0.00">
                  <c:v>-0.18727856153052178</c:v>
                </c:pt>
                <c:pt idx="7577" formatCode="0.00">
                  <c:v>-0.18727856153052178</c:v>
                </c:pt>
                <c:pt idx="7578" formatCode="0.00">
                  <c:v>-0.18727856153052178</c:v>
                </c:pt>
                <c:pt idx="7579" formatCode="0.00">
                  <c:v>-0.18727856153052178</c:v>
                </c:pt>
                <c:pt idx="7580" formatCode="0.00">
                  <c:v>-0.18727856153052178</c:v>
                </c:pt>
                <c:pt idx="7581" formatCode="0.00">
                  <c:v>-0.18727856153052178</c:v>
                </c:pt>
                <c:pt idx="7582" formatCode="0.00">
                  <c:v>-0.18727856153052178</c:v>
                </c:pt>
                <c:pt idx="7583" formatCode="0.00">
                  <c:v>-0.18727856153052178</c:v>
                </c:pt>
                <c:pt idx="7584" formatCode="0.00">
                  <c:v>-0.18727856153052178</c:v>
                </c:pt>
                <c:pt idx="7585" formatCode="0.00">
                  <c:v>-0.18727856153052178</c:v>
                </c:pt>
                <c:pt idx="7586" formatCode="0.00">
                  <c:v>-0.18727856153052178</c:v>
                </c:pt>
                <c:pt idx="7587" formatCode="0.00">
                  <c:v>-0.18727856153052178</c:v>
                </c:pt>
                <c:pt idx="7588" formatCode="0.00">
                  <c:v>-0.18727856153052178</c:v>
                </c:pt>
                <c:pt idx="7589" formatCode="0.00">
                  <c:v>-0.18727856153052178</c:v>
                </c:pt>
                <c:pt idx="7590" formatCode="0.00">
                  <c:v>-0.18727856153052178</c:v>
                </c:pt>
                <c:pt idx="7591" formatCode="0.00">
                  <c:v>-0.18727856153052178</c:v>
                </c:pt>
                <c:pt idx="7592" formatCode="0.00">
                  <c:v>-0.18727856153052178</c:v>
                </c:pt>
                <c:pt idx="7593" formatCode="0.00">
                  <c:v>-0.18727856153052178</c:v>
                </c:pt>
                <c:pt idx="7594" formatCode="0.00">
                  <c:v>-0.18727856153052178</c:v>
                </c:pt>
                <c:pt idx="7595" formatCode="0.00">
                  <c:v>-0.18727856153052178</c:v>
                </c:pt>
                <c:pt idx="7596" formatCode="0.00">
                  <c:v>-0.18727856153052178</c:v>
                </c:pt>
                <c:pt idx="7597" formatCode="0.00">
                  <c:v>-0.18727856153052178</c:v>
                </c:pt>
                <c:pt idx="7598" formatCode="0.00">
                  <c:v>-0.18727856153052178</c:v>
                </c:pt>
                <c:pt idx="7599" formatCode="0.00">
                  <c:v>-0.18727856153052178</c:v>
                </c:pt>
                <c:pt idx="7600" formatCode="0.00">
                  <c:v>-0.18727856153052178</c:v>
                </c:pt>
                <c:pt idx="7601" formatCode="0.00">
                  <c:v>-0.18727856153052178</c:v>
                </c:pt>
                <c:pt idx="7602" formatCode="0.00">
                  <c:v>-0.18727856153052178</c:v>
                </c:pt>
                <c:pt idx="7603" formatCode="0.00">
                  <c:v>-0.18727856153052178</c:v>
                </c:pt>
                <c:pt idx="7604" formatCode="0.00">
                  <c:v>-0.18727856153052178</c:v>
                </c:pt>
                <c:pt idx="7605" formatCode="0.00">
                  <c:v>-0.18727856153052178</c:v>
                </c:pt>
                <c:pt idx="7606" formatCode="0.00">
                  <c:v>-0.18727856153052178</c:v>
                </c:pt>
                <c:pt idx="7607" formatCode="0.00">
                  <c:v>-0.18727856153052178</c:v>
                </c:pt>
                <c:pt idx="7608" formatCode="0.00">
                  <c:v>-0.18727856153052178</c:v>
                </c:pt>
                <c:pt idx="7609" formatCode="0.00">
                  <c:v>-0.18727856153052178</c:v>
                </c:pt>
                <c:pt idx="7610" formatCode="0.00">
                  <c:v>-0.18727856153052178</c:v>
                </c:pt>
                <c:pt idx="7611" formatCode="0.00">
                  <c:v>-0.18727856153052178</c:v>
                </c:pt>
                <c:pt idx="7612" formatCode="0.00">
                  <c:v>-0.18727856153052178</c:v>
                </c:pt>
                <c:pt idx="7613" formatCode="0.00">
                  <c:v>-0.18727856153052178</c:v>
                </c:pt>
                <c:pt idx="7614" formatCode="0.00">
                  <c:v>-0.18727856153052178</c:v>
                </c:pt>
                <c:pt idx="7615" formatCode="0.00">
                  <c:v>-0.18727856153052178</c:v>
                </c:pt>
                <c:pt idx="7616" formatCode="0.00">
                  <c:v>-0.18727856153052178</c:v>
                </c:pt>
                <c:pt idx="7617" formatCode="0.00">
                  <c:v>-0.18727856153052178</c:v>
                </c:pt>
                <c:pt idx="7618" formatCode="0.00">
                  <c:v>-0.18727856153052178</c:v>
                </c:pt>
                <c:pt idx="7619" formatCode="0.00">
                  <c:v>-0.18727856153052178</c:v>
                </c:pt>
                <c:pt idx="7620" formatCode="0.00">
                  <c:v>-0.18727856153052178</c:v>
                </c:pt>
                <c:pt idx="7621" formatCode="0.00">
                  <c:v>-0.18727856153052178</c:v>
                </c:pt>
                <c:pt idx="7622" formatCode="0.00">
                  <c:v>-0.18727856153052178</c:v>
                </c:pt>
                <c:pt idx="7623" formatCode="0.00">
                  <c:v>-0.18727856153052178</c:v>
                </c:pt>
                <c:pt idx="7624" formatCode="0.00">
                  <c:v>-0.18727856153052178</c:v>
                </c:pt>
                <c:pt idx="7625" formatCode="0.00">
                  <c:v>-0.18727856153052178</c:v>
                </c:pt>
                <c:pt idx="7626" formatCode="0.00">
                  <c:v>-0.18727856153052178</c:v>
                </c:pt>
                <c:pt idx="7627" formatCode="0.00">
                  <c:v>-0.18727856153052178</c:v>
                </c:pt>
                <c:pt idx="7628" formatCode="0.00">
                  <c:v>-0.18727856153052178</c:v>
                </c:pt>
                <c:pt idx="7629" formatCode="0.00">
                  <c:v>-0.18727856153052178</c:v>
                </c:pt>
                <c:pt idx="7630" formatCode="0.00">
                  <c:v>-0.18727856153052178</c:v>
                </c:pt>
                <c:pt idx="7631" formatCode="0.00">
                  <c:v>-0.18727856153052178</c:v>
                </c:pt>
                <c:pt idx="7632" formatCode="0.00">
                  <c:v>-0.18727856153052178</c:v>
                </c:pt>
                <c:pt idx="7633" formatCode="0.00">
                  <c:v>-0.18727856153052178</c:v>
                </c:pt>
                <c:pt idx="7634" formatCode="0.00">
                  <c:v>-0.18727856153052178</c:v>
                </c:pt>
                <c:pt idx="7635" formatCode="0.00">
                  <c:v>-0.18727856153052178</c:v>
                </c:pt>
                <c:pt idx="7636" formatCode="0.00">
                  <c:v>-0.18727856153052178</c:v>
                </c:pt>
                <c:pt idx="7637" formatCode="0.00">
                  <c:v>-0.18727856153052178</c:v>
                </c:pt>
                <c:pt idx="7638" formatCode="0.00">
                  <c:v>-0.18727856153052178</c:v>
                </c:pt>
                <c:pt idx="7639" formatCode="0.00">
                  <c:v>-0.18727856153052178</c:v>
                </c:pt>
                <c:pt idx="7640" formatCode="0.00">
                  <c:v>-0.18727856153052178</c:v>
                </c:pt>
                <c:pt idx="7641" formatCode="0.00">
                  <c:v>-0.18727856153052178</c:v>
                </c:pt>
                <c:pt idx="7642" formatCode="0.00">
                  <c:v>-0.18727856153052178</c:v>
                </c:pt>
                <c:pt idx="7643" formatCode="0.00">
                  <c:v>-0.18727856153052178</c:v>
                </c:pt>
                <c:pt idx="7644" formatCode="0.00">
                  <c:v>-0.18727856153052178</c:v>
                </c:pt>
                <c:pt idx="7645" formatCode="0.00">
                  <c:v>-0.18727856153052178</c:v>
                </c:pt>
                <c:pt idx="7646" formatCode="0.00">
                  <c:v>-0.18727856153052178</c:v>
                </c:pt>
                <c:pt idx="7647" formatCode="0.00">
                  <c:v>-0.18727856153052178</c:v>
                </c:pt>
                <c:pt idx="7648" formatCode="0.00">
                  <c:v>-0.18727856153052178</c:v>
                </c:pt>
                <c:pt idx="7649" formatCode="0.00">
                  <c:v>-0.18727856153052178</c:v>
                </c:pt>
                <c:pt idx="7650" formatCode="0.00">
                  <c:v>-0.18727856153052178</c:v>
                </c:pt>
                <c:pt idx="7651" formatCode="0.00">
                  <c:v>-0.18727856153052178</c:v>
                </c:pt>
                <c:pt idx="7652" formatCode="0.00">
                  <c:v>-0.18727856153052178</c:v>
                </c:pt>
                <c:pt idx="7653" formatCode="0.00">
                  <c:v>-0.18727856153052178</c:v>
                </c:pt>
                <c:pt idx="7654" formatCode="0.00">
                  <c:v>-0.18727856153052178</c:v>
                </c:pt>
                <c:pt idx="7655" formatCode="0.00">
                  <c:v>-0.18727856153052178</c:v>
                </c:pt>
                <c:pt idx="7656" formatCode="0.00">
                  <c:v>-0.18727856153052178</c:v>
                </c:pt>
                <c:pt idx="7657" formatCode="0.00">
                  <c:v>-0.18727856153052178</c:v>
                </c:pt>
                <c:pt idx="7658" formatCode="0.00">
                  <c:v>-0.18727856153052178</c:v>
                </c:pt>
                <c:pt idx="7659" formatCode="0.00">
                  <c:v>-0.18727856153052178</c:v>
                </c:pt>
                <c:pt idx="7660" formatCode="0.00">
                  <c:v>-0.18727856153052178</c:v>
                </c:pt>
                <c:pt idx="7661" formatCode="0.00">
                  <c:v>-0.18727856153052178</c:v>
                </c:pt>
                <c:pt idx="7662" formatCode="0.00">
                  <c:v>-0.18727856153052178</c:v>
                </c:pt>
                <c:pt idx="7663" formatCode="0.00">
                  <c:v>-0.18727856153052178</c:v>
                </c:pt>
                <c:pt idx="7664" formatCode="0.00">
                  <c:v>-0.18727856153052178</c:v>
                </c:pt>
                <c:pt idx="7665" formatCode="0.00">
                  <c:v>-0.18727856153052178</c:v>
                </c:pt>
                <c:pt idx="7666" formatCode="0.00">
                  <c:v>-0.18727856153052178</c:v>
                </c:pt>
                <c:pt idx="7667" formatCode="0.00">
                  <c:v>-0.18727856153052178</c:v>
                </c:pt>
                <c:pt idx="7668" formatCode="0.00">
                  <c:v>-0.18727856153052178</c:v>
                </c:pt>
                <c:pt idx="7669" formatCode="0.00">
                  <c:v>-0.18727856153052178</c:v>
                </c:pt>
                <c:pt idx="7670" formatCode="0.00">
                  <c:v>-0.18727856153052178</c:v>
                </c:pt>
                <c:pt idx="7671" formatCode="0.00">
                  <c:v>-0.18727856153052178</c:v>
                </c:pt>
                <c:pt idx="7672" formatCode="0.00">
                  <c:v>-0.18727856153052178</c:v>
                </c:pt>
                <c:pt idx="7673" formatCode="0.00">
                  <c:v>-0.18727856153052178</c:v>
                </c:pt>
                <c:pt idx="7674" formatCode="0.00">
                  <c:v>-0.18727856153052178</c:v>
                </c:pt>
                <c:pt idx="7675" formatCode="0.00">
                  <c:v>-0.18727856153052178</c:v>
                </c:pt>
                <c:pt idx="7676" formatCode="0.00">
                  <c:v>-0.18727856153052178</c:v>
                </c:pt>
                <c:pt idx="7677" formatCode="0.00">
                  <c:v>-0.18727856153052178</c:v>
                </c:pt>
                <c:pt idx="7678" formatCode="0.00">
                  <c:v>-0.18727856153052178</c:v>
                </c:pt>
                <c:pt idx="7679" formatCode="0.00">
                  <c:v>-0.18727856153052178</c:v>
                </c:pt>
                <c:pt idx="7680" formatCode="0.00">
                  <c:v>-0.18727856153052178</c:v>
                </c:pt>
                <c:pt idx="7681" formatCode="0.00">
                  <c:v>-0.18727856153052178</c:v>
                </c:pt>
                <c:pt idx="7682" formatCode="0.00">
                  <c:v>-0.18727856153052178</c:v>
                </c:pt>
                <c:pt idx="7683" formatCode="0.00">
                  <c:v>-0.18727856153052178</c:v>
                </c:pt>
                <c:pt idx="7684" formatCode="0.00">
                  <c:v>-0.18727856153052178</c:v>
                </c:pt>
                <c:pt idx="7685" formatCode="0.00">
                  <c:v>-0.18727856153052178</c:v>
                </c:pt>
                <c:pt idx="7686" formatCode="0.00">
                  <c:v>-0.18727856153052178</c:v>
                </c:pt>
                <c:pt idx="7687" formatCode="0.00">
                  <c:v>-0.18727856153052178</c:v>
                </c:pt>
                <c:pt idx="7688" formatCode="0.00">
                  <c:v>-0.18727856153052178</c:v>
                </c:pt>
                <c:pt idx="7689" formatCode="0.00">
                  <c:v>-0.18727856153052178</c:v>
                </c:pt>
                <c:pt idx="7690" formatCode="0.00">
                  <c:v>-0.18727856153052178</c:v>
                </c:pt>
                <c:pt idx="7691" formatCode="0.00">
                  <c:v>-0.18727856153052178</c:v>
                </c:pt>
                <c:pt idx="7692" formatCode="0.00">
                  <c:v>-0.18727856153052178</c:v>
                </c:pt>
                <c:pt idx="7693" formatCode="0.00">
                  <c:v>-0.18727856153052178</c:v>
                </c:pt>
                <c:pt idx="7694" formatCode="0.00">
                  <c:v>-0.18727856153052178</c:v>
                </c:pt>
                <c:pt idx="7695" formatCode="0.00">
                  <c:v>-0.18727856153052178</c:v>
                </c:pt>
                <c:pt idx="7696" formatCode="0.00">
                  <c:v>-0.18727856153052178</c:v>
                </c:pt>
                <c:pt idx="7697" formatCode="0.00">
                  <c:v>-0.18727856153052178</c:v>
                </c:pt>
                <c:pt idx="7698" formatCode="0.00">
                  <c:v>-0.18727856153052178</c:v>
                </c:pt>
                <c:pt idx="7699" formatCode="0.00">
                  <c:v>-0.18727856153052178</c:v>
                </c:pt>
                <c:pt idx="7700" formatCode="0.00">
                  <c:v>-0.18727856153052178</c:v>
                </c:pt>
                <c:pt idx="7701" formatCode="0.00">
                  <c:v>-0.18727856153052178</c:v>
                </c:pt>
                <c:pt idx="7702" formatCode="0.00">
                  <c:v>-0.18727856153052178</c:v>
                </c:pt>
                <c:pt idx="7703" formatCode="0.00">
                  <c:v>-0.18727856153052178</c:v>
                </c:pt>
                <c:pt idx="7704" formatCode="0.00">
                  <c:v>-0.18727856153052178</c:v>
                </c:pt>
                <c:pt idx="7705" formatCode="0.00">
                  <c:v>-0.18727856153052178</c:v>
                </c:pt>
                <c:pt idx="7706" formatCode="0.00">
                  <c:v>-0.18727856153052178</c:v>
                </c:pt>
                <c:pt idx="7707" formatCode="0.00">
                  <c:v>-0.18727856153052178</c:v>
                </c:pt>
                <c:pt idx="7708" formatCode="0.00">
                  <c:v>-0.18727856153052178</c:v>
                </c:pt>
                <c:pt idx="7709" formatCode="0.00">
                  <c:v>-0.18727856153052178</c:v>
                </c:pt>
                <c:pt idx="7710" formatCode="0.00">
                  <c:v>-0.18727856153052178</c:v>
                </c:pt>
                <c:pt idx="7711" formatCode="0.00">
                  <c:v>-0.18727856153052178</c:v>
                </c:pt>
                <c:pt idx="7712" formatCode="0.00">
                  <c:v>-0.18727856153052178</c:v>
                </c:pt>
                <c:pt idx="7713" formatCode="0.00">
                  <c:v>-0.18727856153052178</c:v>
                </c:pt>
                <c:pt idx="7714" formatCode="0.00">
                  <c:v>-0.18727856153052178</c:v>
                </c:pt>
                <c:pt idx="7715" formatCode="0.00">
                  <c:v>-0.18727856153052178</c:v>
                </c:pt>
                <c:pt idx="7716" formatCode="0.00">
                  <c:v>-0.18727856153052178</c:v>
                </c:pt>
                <c:pt idx="7717" formatCode="0.00">
                  <c:v>-0.18727856153052178</c:v>
                </c:pt>
                <c:pt idx="7718" formatCode="0.00">
                  <c:v>-0.18727856153052178</c:v>
                </c:pt>
                <c:pt idx="7719" formatCode="0.00">
                  <c:v>-0.18727856153052178</c:v>
                </c:pt>
                <c:pt idx="7720" formatCode="0.00">
                  <c:v>-0.18727856153052178</c:v>
                </c:pt>
                <c:pt idx="7721" formatCode="0.00">
                  <c:v>-0.18727856153052178</c:v>
                </c:pt>
                <c:pt idx="7722" formatCode="0.00">
                  <c:v>-0.18727856153052178</c:v>
                </c:pt>
                <c:pt idx="7723" formatCode="0.00">
                  <c:v>-0.18727856153052178</c:v>
                </c:pt>
                <c:pt idx="7724" formatCode="0.00">
                  <c:v>-0.18727856153052178</c:v>
                </c:pt>
                <c:pt idx="7725" formatCode="0.00">
                  <c:v>-0.18727856153052178</c:v>
                </c:pt>
                <c:pt idx="7726" formatCode="0.00">
                  <c:v>-0.18727856153052178</c:v>
                </c:pt>
                <c:pt idx="7727" formatCode="0.00">
                  <c:v>-0.18727856153052178</c:v>
                </c:pt>
                <c:pt idx="7728" formatCode="0.00">
                  <c:v>-0.18727856153052178</c:v>
                </c:pt>
                <c:pt idx="7729" formatCode="0.00">
                  <c:v>-0.18727856153052178</c:v>
                </c:pt>
                <c:pt idx="7730" formatCode="0.00">
                  <c:v>-0.18727856153052178</c:v>
                </c:pt>
                <c:pt idx="7731" formatCode="0.00">
                  <c:v>-0.18727856153052178</c:v>
                </c:pt>
                <c:pt idx="7732" formatCode="0.00">
                  <c:v>-0.18727856153052178</c:v>
                </c:pt>
                <c:pt idx="7733" formatCode="0.00">
                  <c:v>-0.18727856153052178</c:v>
                </c:pt>
                <c:pt idx="7734" formatCode="0.00">
                  <c:v>-0.18727856153052178</c:v>
                </c:pt>
                <c:pt idx="7735" formatCode="0.00">
                  <c:v>-0.18727856153052178</c:v>
                </c:pt>
                <c:pt idx="7736" formatCode="0.00">
                  <c:v>-0.18727856153052178</c:v>
                </c:pt>
                <c:pt idx="7737" formatCode="0.00">
                  <c:v>-0.18727856153052178</c:v>
                </c:pt>
                <c:pt idx="7738" formatCode="0.00">
                  <c:v>-0.18727856153052178</c:v>
                </c:pt>
                <c:pt idx="7739" formatCode="0.00">
                  <c:v>-0.18727856153052178</c:v>
                </c:pt>
                <c:pt idx="7740" formatCode="0.00">
                  <c:v>-0.18727856153052178</c:v>
                </c:pt>
                <c:pt idx="7741" formatCode="0.00">
                  <c:v>-0.18727856153052178</c:v>
                </c:pt>
                <c:pt idx="7742" formatCode="0.00">
                  <c:v>-0.18727856153052178</c:v>
                </c:pt>
                <c:pt idx="7743" formatCode="0.00">
                  <c:v>-0.18727856153052178</c:v>
                </c:pt>
                <c:pt idx="7744" formatCode="0.00">
                  <c:v>-0.18727856153052178</c:v>
                </c:pt>
                <c:pt idx="7745" formatCode="0.00">
                  <c:v>-0.18727856153052178</c:v>
                </c:pt>
                <c:pt idx="7746" formatCode="0.00">
                  <c:v>-0.18727856153052178</c:v>
                </c:pt>
                <c:pt idx="7747" formatCode="0.00">
                  <c:v>-0.18727856153052178</c:v>
                </c:pt>
                <c:pt idx="7748" formatCode="0.00">
                  <c:v>-0.18727856153052178</c:v>
                </c:pt>
                <c:pt idx="7749" formatCode="0.00">
                  <c:v>-0.18727856153052178</c:v>
                </c:pt>
                <c:pt idx="7750" formatCode="0.00">
                  <c:v>-0.18727856153052178</c:v>
                </c:pt>
                <c:pt idx="7751" formatCode="0.00">
                  <c:v>-0.18727856153052178</c:v>
                </c:pt>
                <c:pt idx="7752" formatCode="0.00">
                  <c:v>-0.18727856153052178</c:v>
                </c:pt>
                <c:pt idx="7753" formatCode="0.00">
                  <c:v>-0.18727856153052178</c:v>
                </c:pt>
                <c:pt idx="7754" formatCode="0.00">
                  <c:v>-0.18727856153052178</c:v>
                </c:pt>
                <c:pt idx="7755" formatCode="0.00">
                  <c:v>-0.18727856153052178</c:v>
                </c:pt>
                <c:pt idx="7756" formatCode="0.00">
                  <c:v>-0.18727856153052178</c:v>
                </c:pt>
                <c:pt idx="7757" formatCode="0.00">
                  <c:v>-0.18727856153052178</c:v>
                </c:pt>
                <c:pt idx="7758" formatCode="0.00">
                  <c:v>-0.18727856153052178</c:v>
                </c:pt>
                <c:pt idx="7759" formatCode="0.00">
                  <c:v>-0.18727856153052178</c:v>
                </c:pt>
                <c:pt idx="7760" formatCode="0.00">
                  <c:v>-0.18727856153052178</c:v>
                </c:pt>
                <c:pt idx="7761" formatCode="0.00">
                  <c:v>-0.18727856153052178</c:v>
                </c:pt>
                <c:pt idx="7762" formatCode="0.00">
                  <c:v>-0.18727856153052178</c:v>
                </c:pt>
                <c:pt idx="7763" formatCode="0.00">
                  <c:v>-0.18727856153052178</c:v>
                </c:pt>
                <c:pt idx="7764" formatCode="0.00">
                  <c:v>-0.18727856153052178</c:v>
                </c:pt>
                <c:pt idx="7765" formatCode="0.00">
                  <c:v>-0.18727856153052178</c:v>
                </c:pt>
                <c:pt idx="7766" formatCode="0.00">
                  <c:v>-0.18727856153052178</c:v>
                </c:pt>
                <c:pt idx="7767" formatCode="0.00">
                  <c:v>-0.18727856153052178</c:v>
                </c:pt>
                <c:pt idx="7768" formatCode="0.00">
                  <c:v>-0.18727856153052178</c:v>
                </c:pt>
                <c:pt idx="7769" formatCode="0.00">
                  <c:v>-0.18727856153052178</c:v>
                </c:pt>
                <c:pt idx="7770" formatCode="0.00">
                  <c:v>-0.18727856153052178</c:v>
                </c:pt>
                <c:pt idx="7771" formatCode="0.00">
                  <c:v>-0.18727856153052178</c:v>
                </c:pt>
                <c:pt idx="7772" formatCode="0.00">
                  <c:v>-0.18727856153052178</c:v>
                </c:pt>
                <c:pt idx="7773" formatCode="0.00">
                  <c:v>-0.18727856153052178</c:v>
                </c:pt>
                <c:pt idx="7774" formatCode="0.00">
                  <c:v>-0.18727856153052178</c:v>
                </c:pt>
                <c:pt idx="7775" formatCode="0.00">
                  <c:v>-0.18727856153052178</c:v>
                </c:pt>
                <c:pt idx="7776" formatCode="0.00">
                  <c:v>-0.18727856153052178</c:v>
                </c:pt>
                <c:pt idx="7777" formatCode="0.00">
                  <c:v>-0.18727856153052178</c:v>
                </c:pt>
                <c:pt idx="7778" formatCode="0.00">
                  <c:v>-0.18727856153052178</c:v>
                </c:pt>
                <c:pt idx="7779" formatCode="0.00">
                  <c:v>-0.18727856153052178</c:v>
                </c:pt>
                <c:pt idx="7780" formatCode="0.00">
                  <c:v>-0.18727856153052178</c:v>
                </c:pt>
                <c:pt idx="7781" formatCode="0.00">
                  <c:v>-0.18727856153052178</c:v>
                </c:pt>
                <c:pt idx="7782" formatCode="0.00">
                  <c:v>-0.18727856153052178</c:v>
                </c:pt>
                <c:pt idx="7783" formatCode="0.00">
                  <c:v>-0.18727856153052178</c:v>
                </c:pt>
                <c:pt idx="7784" formatCode="0.00">
                  <c:v>-0.18727856153052178</c:v>
                </c:pt>
                <c:pt idx="7785" formatCode="0.00">
                  <c:v>-0.18727856153052178</c:v>
                </c:pt>
                <c:pt idx="7786" formatCode="0.00">
                  <c:v>-0.18727856153052178</c:v>
                </c:pt>
                <c:pt idx="7787" formatCode="0.00">
                  <c:v>-0.18727856153052178</c:v>
                </c:pt>
                <c:pt idx="7788" formatCode="0.00">
                  <c:v>-0.18727856153052178</c:v>
                </c:pt>
                <c:pt idx="7789" formatCode="0.00">
                  <c:v>-0.18727856153052178</c:v>
                </c:pt>
                <c:pt idx="7790" formatCode="0.00">
                  <c:v>-0.18727856153052178</c:v>
                </c:pt>
                <c:pt idx="7791" formatCode="0.00">
                  <c:v>-0.18727856153052178</c:v>
                </c:pt>
                <c:pt idx="7792" formatCode="0.00">
                  <c:v>-0.18727856153052178</c:v>
                </c:pt>
                <c:pt idx="7793" formatCode="0.00">
                  <c:v>-0.18727856153052178</c:v>
                </c:pt>
                <c:pt idx="7794" formatCode="0.00">
                  <c:v>-0.18727856153052178</c:v>
                </c:pt>
                <c:pt idx="7795" formatCode="0.00">
                  <c:v>-0.18727856153052178</c:v>
                </c:pt>
                <c:pt idx="7796" formatCode="0.00">
                  <c:v>-0.18727856153052178</c:v>
                </c:pt>
                <c:pt idx="7797" formatCode="0.00">
                  <c:v>-0.18727856153052178</c:v>
                </c:pt>
                <c:pt idx="7798" formatCode="0.00">
                  <c:v>-0.18727856153052178</c:v>
                </c:pt>
                <c:pt idx="7799" formatCode="0.00">
                  <c:v>-0.18727856153052178</c:v>
                </c:pt>
                <c:pt idx="7800" formatCode="0.00">
                  <c:v>-0.18727856153052178</c:v>
                </c:pt>
                <c:pt idx="7801" formatCode="0.00">
                  <c:v>-0.18727856153052178</c:v>
                </c:pt>
                <c:pt idx="7802" formatCode="0.00">
                  <c:v>-0.18727856153052178</c:v>
                </c:pt>
                <c:pt idx="7803" formatCode="0.00">
                  <c:v>-0.18727856153052178</c:v>
                </c:pt>
                <c:pt idx="7804" formatCode="0.00">
                  <c:v>-0.18727856153052178</c:v>
                </c:pt>
                <c:pt idx="7805" formatCode="0.00">
                  <c:v>-0.18727856153052178</c:v>
                </c:pt>
                <c:pt idx="7806" formatCode="0.00">
                  <c:v>-0.18727856153052178</c:v>
                </c:pt>
                <c:pt idx="7807" formatCode="0.00">
                  <c:v>-0.18727856153052178</c:v>
                </c:pt>
                <c:pt idx="7808" formatCode="0.00">
                  <c:v>-0.18727856153052178</c:v>
                </c:pt>
                <c:pt idx="7809" formatCode="0.00">
                  <c:v>-0.18727856153052178</c:v>
                </c:pt>
                <c:pt idx="7810" formatCode="0.00">
                  <c:v>-0.18727856153052178</c:v>
                </c:pt>
                <c:pt idx="7811" formatCode="0.00">
                  <c:v>-0.18727856153052178</c:v>
                </c:pt>
                <c:pt idx="7812" formatCode="0.00">
                  <c:v>-0.18727856153052178</c:v>
                </c:pt>
                <c:pt idx="7813" formatCode="0.00">
                  <c:v>-0.18727856153052178</c:v>
                </c:pt>
                <c:pt idx="7814" formatCode="0.00">
                  <c:v>-0.18727856153052178</c:v>
                </c:pt>
                <c:pt idx="7815" formatCode="0.00">
                  <c:v>-0.18727856153052178</c:v>
                </c:pt>
                <c:pt idx="7816" formatCode="0.00">
                  <c:v>-0.18727856153052178</c:v>
                </c:pt>
                <c:pt idx="7817" formatCode="0.00">
                  <c:v>-0.18727856153052178</c:v>
                </c:pt>
                <c:pt idx="7818" formatCode="0.00">
                  <c:v>-0.18727856153052178</c:v>
                </c:pt>
                <c:pt idx="7819" formatCode="0.00">
                  <c:v>-0.18727856153052178</c:v>
                </c:pt>
                <c:pt idx="7820" formatCode="0.00">
                  <c:v>-0.18727856153052178</c:v>
                </c:pt>
                <c:pt idx="7821" formatCode="0.00">
                  <c:v>-0.18727856153052178</c:v>
                </c:pt>
                <c:pt idx="7822" formatCode="0.00">
                  <c:v>-0.18727856153052178</c:v>
                </c:pt>
                <c:pt idx="7823" formatCode="0.00">
                  <c:v>-0.18727856153052178</c:v>
                </c:pt>
                <c:pt idx="7824" formatCode="0.00">
                  <c:v>-0.18727856153052178</c:v>
                </c:pt>
                <c:pt idx="7825" formatCode="0.00">
                  <c:v>-0.18727856153052178</c:v>
                </c:pt>
                <c:pt idx="7826" formatCode="0.00">
                  <c:v>-0.18727856153052178</c:v>
                </c:pt>
                <c:pt idx="7827" formatCode="0.00">
                  <c:v>-0.18727856153052178</c:v>
                </c:pt>
                <c:pt idx="7828" formatCode="0.00">
                  <c:v>-0.18727856153052178</c:v>
                </c:pt>
                <c:pt idx="7829" formatCode="0.00">
                  <c:v>-0.18727856153052178</c:v>
                </c:pt>
                <c:pt idx="7830" formatCode="0.00">
                  <c:v>-0.18727856153052178</c:v>
                </c:pt>
                <c:pt idx="7831" formatCode="0.00">
                  <c:v>-0.18727856153052178</c:v>
                </c:pt>
                <c:pt idx="7832" formatCode="0.00">
                  <c:v>-0.18727856153052178</c:v>
                </c:pt>
                <c:pt idx="7833" formatCode="0.00">
                  <c:v>-0.18727856153052178</c:v>
                </c:pt>
                <c:pt idx="7834" formatCode="0.00">
                  <c:v>-0.18727856153052178</c:v>
                </c:pt>
                <c:pt idx="7835" formatCode="0.00">
                  <c:v>-0.18727856153052178</c:v>
                </c:pt>
                <c:pt idx="7836" formatCode="0.00">
                  <c:v>-0.18727856153052178</c:v>
                </c:pt>
                <c:pt idx="7837" formatCode="0.00">
                  <c:v>-0.18727856153052178</c:v>
                </c:pt>
                <c:pt idx="7838" formatCode="0.00">
                  <c:v>-0.18727856153052178</c:v>
                </c:pt>
                <c:pt idx="7839" formatCode="0.00">
                  <c:v>-0.18727856153052178</c:v>
                </c:pt>
                <c:pt idx="7840" formatCode="0.00">
                  <c:v>-0.18727856153052178</c:v>
                </c:pt>
                <c:pt idx="7841" formatCode="0.00">
                  <c:v>-0.18727856153052178</c:v>
                </c:pt>
                <c:pt idx="7842" formatCode="0.00">
                  <c:v>-0.18727856153052178</c:v>
                </c:pt>
                <c:pt idx="7843" formatCode="0.00">
                  <c:v>-0.18727856153052178</c:v>
                </c:pt>
                <c:pt idx="7844" formatCode="0.00">
                  <c:v>-0.18727856153052178</c:v>
                </c:pt>
                <c:pt idx="7845" formatCode="0.00">
                  <c:v>-0.18727856153052178</c:v>
                </c:pt>
                <c:pt idx="7846" formatCode="0.00">
                  <c:v>-0.18727856153052178</c:v>
                </c:pt>
                <c:pt idx="7847" formatCode="0.00">
                  <c:v>-0.18727856153052178</c:v>
                </c:pt>
                <c:pt idx="7848" formatCode="0.00">
                  <c:v>-0.18727856153052178</c:v>
                </c:pt>
                <c:pt idx="7849" formatCode="0.00">
                  <c:v>-0.18727856153052178</c:v>
                </c:pt>
                <c:pt idx="7850" formatCode="0.00">
                  <c:v>-0.18727856153052178</c:v>
                </c:pt>
                <c:pt idx="7851" formatCode="0.00">
                  <c:v>-0.18727856153052178</c:v>
                </c:pt>
                <c:pt idx="7852" formatCode="0.00">
                  <c:v>-0.18727856153052178</c:v>
                </c:pt>
                <c:pt idx="7853" formatCode="0.00">
                  <c:v>-0.18727856153052178</c:v>
                </c:pt>
                <c:pt idx="7854" formatCode="0.00">
                  <c:v>-0.18727856153052178</c:v>
                </c:pt>
                <c:pt idx="7855" formatCode="0.00">
                  <c:v>-0.18727856153052178</c:v>
                </c:pt>
                <c:pt idx="7856" formatCode="0.00">
                  <c:v>-0.18727856153052178</c:v>
                </c:pt>
                <c:pt idx="7857" formatCode="0.00">
                  <c:v>-0.18727856153052178</c:v>
                </c:pt>
                <c:pt idx="7858" formatCode="0.00">
                  <c:v>-0.18727856153052178</c:v>
                </c:pt>
                <c:pt idx="7859" formatCode="0.00">
                  <c:v>-0.18727856153052178</c:v>
                </c:pt>
                <c:pt idx="7860" formatCode="0.00">
                  <c:v>-0.18727856153052178</c:v>
                </c:pt>
                <c:pt idx="7861" formatCode="0.00">
                  <c:v>-0.18727856153052178</c:v>
                </c:pt>
                <c:pt idx="7862" formatCode="0.00">
                  <c:v>-0.18727856153052178</c:v>
                </c:pt>
                <c:pt idx="7863" formatCode="0.00">
                  <c:v>-0.18727856153052178</c:v>
                </c:pt>
                <c:pt idx="7864" formatCode="0.00">
                  <c:v>-0.18727856153052178</c:v>
                </c:pt>
                <c:pt idx="7865" formatCode="0.00">
                  <c:v>-0.18727856153052178</c:v>
                </c:pt>
                <c:pt idx="7866" formatCode="0.00">
                  <c:v>-0.18727856153052178</c:v>
                </c:pt>
                <c:pt idx="7867" formatCode="0.00">
                  <c:v>-0.18727856153052178</c:v>
                </c:pt>
                <c:pt idx="7868" formatCode="0.00">
                  <c:v>-0.18727856153052178</c:v>
                </c:pt>
                <c:pt idx="7869" formatCode="0.00">
                  <c:v>-0.18727856153052178</c:v>
                </c:pt>
                <c:pt idx="7870" formatCode="0.00">
                  <c:v>-0.18727856153052178</c:v>
                </c:pt>
                <c:pt idx="7871" formatCode="0.00">
                  <c:v>-0.18727856153052178</c:v>
                </c:pt>
                <c:pt idx="7872" formatCode="0.00">
                  <c:v>-0.18727856153052178</c:v>
                </c:pt>
                <c:pt idx="7873" formatCode="0.00">
                  <c:v>-0.18727856153052178</c:v>
                </c:pt>
                <c:pt idx="7874" formatCode="0.00">
                  <c:v>-0.18727856153052178</c:v>
                </c:pt>
                <c:pt idx="7875" formatCode="0.00">
                  <c:v>-0.18727856153052178</c:v>
                </c:pt>
                <c:pt idx="7876" formatCode="0.00">
                  <c:v>-0.18727856153052178</c:v>
                </c:pt>
                <c:pt idx="7877" formatCode="0.00">
                  <c:v>-0.18727856153052178</c:v>
                </c:pt>
                <c:pt idx="7878" formatCode="0.00">
                  <c:v>-0.18727856153052178</c:v>
                </c:pt>
                <c:pt idx="7879" formatCode="0.00">
                  <c:v>-0.18727856153052178</c:v>
                </c:pt>
                <c:pt idx="7880" formatCode="0.00">
                  <c:v>-0.18727856153052178</c:v>
                </c:pt>
                <c:pt idx="7881" formatCode="0.00">
                  <c:v>-0.18727856153052178</c:v>
                </c:pt>
                <c:pt idx="7882" formatCode="0.00">
                  <c:v>-0.18727856153052178</c:v>
                </c:pt>
                <c:pt idx="7883" formatCode="0.00">
                  <c:v>-0.18727856153052178</c:v>
                </c:pt>
                <c:pt idx="7884" formatCode="0.00">
                  <c:v>-0.18727856153052178</c:v>
                </c:pt>
                <c:pt idx="7885" formatCode="0.00">
                  <c:v>-0.18727856153052178</c:v>
                </c:pt>
                <c:pt idx="7886" formatCode="0.00">
                  <c:v>-0.18727856153052178</c:v>
                </c:pt>
                <c:pt idx="7887" formatCode="0.00">
                  <c:v>-0.18727856153052178</c:v>
                </c:pt>
                <c:pt idx="7888" formatCode="0.00">
                  <c:v>-0.18727856153052178</c:v>
                </c:pt>
                <c:pt idx="7889" formatCode="0.00">
                  <c:v>-0.18727856153052178</c:v>
                </c:pt>
                <c:pt idx="7890" formatCode="0.00">
                  <c:v>-0.18727856153052178</c:v>
                </c:pt>
                <c:pt idx="7891" formatCode="0.00">
                  <c:v>-0.18727856153052178</c:v>
                </c:pt>
                <c:pt idx="7892" formatCode="0.00">
                  <c:v>-0.18727856153052178</c:v>
                </c:pt>
                <c:pt idx="7893" formatCode="0.00">
                  <c:v>-0.18727856153052178</c:v>
                </c:pt>
                <c:pt idx="7894" formatCode="0.00">
                  <c:v>-0.18727856153052178</c:v>
                </c:pt>
                <c:pt idx="7895" formatCode="0.00">
                  <c:v>-0.18727856153052178</c:v>
                </c:pt>
                <c:pt idx="7896" formatCode="0.00">
                  <c:v>-0.18727856153052178</c:v>
                </c:pt>
                <c:pt idx="7897" formatCode="0.00">
                  <c:v>-0.18727856153052178</c:v>
                </c:pt>
                <c:pt idx="7898" formatCode="0.00">
                  <c:v>-0.18727856153052178</c:v>
                </c:pt>
                <c:pt idx="7899" formatCode="0.00">
                  <c:v>-0.18727856153052178</c:v>
                </c:pt>
                <c:pt idx="7900" formatCode="0.00">
                  <c:v>-0.18727856153052178</c:v>
                </c:pt>
                <c:pt idx="7901" formatCode="0.00">
                  <c:v>-0.18727856153052178</c:v>
                </c:pt>
                <c:pt idx="7902" formatCode="0.00">
                  <c:v>-0.18727856153052178</c:v>
                </c:pt>
                <c:pt idx="7903" formatCode="0.00">
                  <c:v>-0.18727856153052178</c:v>
                </c:pt>
                <c:pt idx="7904" formatCode="0.00">
                  <c:v>-0.18727856153052178</c:v>
                </c:pt>
                <c:pt idx="7905" formatCode="0.00">
                  <c:v>-0.18727856153052178</c:v>
                </c:pt>
                <c:pt idx="7906" formatCode="0.00">
                  <c:v>-0.18727856153052178</c:v>
                </c:pt>
                <c:pt idx="7907" formatCode="0.00">
                  <c:v>-0.18727856153052178</c:v>
                </c:pt>
                <c:pt idx="7908" formatCode="0.00">
                  <c:v>-0.18727856153052178</c:v>
                </c:pt>
                <c:pt idx="7909" formatCode="0.00">
                  <c:v>-0.18727856153052178</c:v>
                </c:pt>
                <c:pt idx="7910" formatCode="0.00">
                  <c:v>-0.18727856153052178</c:v>
                </c:pt>
                <c:pt idx="7911" formatCode="0.00">
                  <c:v>-0.18727856153052178</c:v>
                </c:pt>
                <c:pt idx="7912" formatCode="0.00">
                  <c:v>-0.18727856153052178</c:v>
                </c:pt>
                <c:pt idx="7913" formatCode="0.00">
                  <c:v>-0.18727856153052178</c:v>
                </c:pt>
                <c:pt idx="7914" formatCode="0.00">
                  <c:v>-0.18727856153052178</c:v>
                </c:pt>
                <c:pt idx="7915" formatCode="0.00">
                  <c:v>-0.18727856153052178</c:v>
                </c:pt>
                <c:pt idx="7916" formatCode="0.00">
                  <c:v>-0.18727856153052178</c:v>
                </c:pt>
                <c:pt idx="7917" formatCode="0.00">
                  <c:v>-0.18727856153052178</c:v>
                </c:pt>
                <c:pt idx="7918" formatCode="0.00">
                  <c:v>-0.18727856153052178</c:v>
                </c:pt>
                <c:pt idx="7919" formatCode="0.00">
                  <c:v>-0.18727856153052178</c:v>
                </c:pt>
                <c:pt idx="7920" formatCode="0.00">
                  <c:v>-0.18727856153052178</c:v>
                </c:pt>
                <c:pt idx="7921" formatCode="0.00">
                  <c:v>-0.18727856153052178</c:v>
                </c:pt>
                <c:pt idx="7922" formatCode="0.00">
                  <c:v>-0.18727856153052178</c:v>
                </c:pt>
                <c:pt idx="7923" formatCode="0.00">
                  <c:v>-0.18727856153052178</c:v>
                </c:pt>
                <c:pt idx="7924" formatCode="0.00">
                  <c:v>-0.18727856153052178</c:v>
                </c:pt>
                <c:pt idx="7925" formatCode="0.00">
                  <c:v>-0.18727856153052178</c:v>
                </c:pt>
                <c:pt idx="7926" formatCode="0.00">
                  <c:v>-0.18727856153052178</c:v>
                </c:pt>
                <c:pt idx="7927" formatCode="0.00">
                  <c:v>-0.18727856153052178</c:v>
                </c:pt>
                <c:pt idx="7928" formatCode="0.00">
                  <c:v>-0.18727856153052178</c:v>
                </c:pt>
                <c:pt idx="7929" formatCode="0.00">
                  <c:v>-0.18727856153052178</c:v>
                </c:pt>
                <c:pt idx="7930" formatCode="0.00">
                  <c:v>-0.18727856153052178</c:v>
                </c:pt>
                <c:pt idx="7931" formatCode="0.00">
                  <c:v>-0.18727856153052178</c:v>
                </c:pt>
                <c:pt idx="7932" formatCode="0.00">
                  <c:v>-0.18727856153052178</c:v>
                </c:pt>
                <c:pt idx="7933" formatCode="0.00">
                  <c:v>-0.18727856153052178</c:v>
                </c:pt>
                <c:pt idx="7934" formatCode="0.00">
                  <c:v>-0.18727856153052178</c:v>
                </c:pt>
                <c:pt idx="7935" formatCode="0.00">
                  <c:v>-0.18727856153052178</c:v>
                </c:pt>
                <c:pt idx="7936" formatCode="0.00">
                  <c:v>-0.18727856153052178</c:v>
                </c:pt>
                <c:pt idx="7937" formatCode="0.00">
                  <c:v>-0.18727856153052178</c:v>
                </c:pt>
                <c:pt idx="7938" formatCode="0.00">
                  <c:v>-0.18727856153052178</c:v>
                </c:pt>
                <c:pt idx="7939" formatCode="0.00">
                  <c:v>-0.18727856153052178</c:v>
                </c:pt>
                <c:pt idx="7940" formatCode="0.00">
                  <c:v>-0.18727856153052178</c:v>
                </c:pt>
                <c:pt idx="7941" formatCode="0.00">
                  <c:v>-0.18727856153052178</c:v>
                </c:pt>
                <c:pt idx="7942" formatCode="0.00">
                  <c:v>-0.18727856153052178</c:v>
                </c:pt>
                <c:pt idx="7943" formatCode="0.00">
                  <c:v>-0.18727856153052178</c:v>
                </c:pt>
                <c:pt idx="7944" formatCode="0.00">
                  <c:v>-0.18727856153052178</c:v>
                </c:pt>
                <c:pt idx="7945" formatCode="0.00">
                  <c:v>-0.18727856153052178</c:v>
                </c:pt>
                <c:pt idx="7946" formatCode="0.00">
                  <c:v>-0.18727856153052178</c:v>
                </c:pt>
                <c:pt idx="7947" formatCode="0.00">
                  <c:v>-0.18727856153052178</c:v>
                </c:pt>
                <c:pt idx="7948" formatCode="0.00">
                  <c:v>-0.18727856153052178</c:v>
                </c:pt>
                <c:pt idx="7949" formatCode="0.00">
                  <c:v>-0.18727856153052178</c:v>
                </c:pt>
                <c:pt idx="7950" formatCode="0.00">
                  <c:v>-0.18727856153052178</c:v>
                </c:pt>
                <c:pt idx="7951" formatCode="0.00">
                  <c:v>-0.18727856153052178</c:v>
                </c:pt>
                <c:pt idx="7952" formatCode="0.00">
                  <c:v>-0.18727856153052178</c:v>
                </c:pt>
                <c:pt idx="7953" formatCode="0.00">
                  <c:v>-0.18727856153052178</c:v>
                </c:pt>
                <c:pt idx="7954" formatCode="0.00">
                  <c:v>-0.18727856153052178</c:v>
                </c:pt>
                <c:pt idx="7955" formatCode="0.00">
                  <c:v>-0.18727856153052178</c:v>
                </c:pt>
                <c:pt idx="7956" formatCode="0.00">
                  <c:v>-0.18727856153052178</c:v>
                </c:pt>
                <c:pt idx="7957" formatCode="0.00">
                  <c:v>-0.18727856153052178</c:v>
                </c:pt>
                <c:pt idx="7958" formatCode="0.00">
                  <c:v>-0.18727856153052178</c:v>
                </c:pt>
                <c:pt idx="7959" formatCode="0.00">
                  <c:v>-0.18727856153052178</c:v>
                </c:pt>
                <c:pt idx="7960" formatCode="0.00">
                  <c:v>-0.18727856153052178</c:v>
                </c:pt>
                <c:pt idx="7961" formatCode="0.00">
                  <c:v>-0.18727856153052178</c:v>
                </c:pt>
                <c:pt idx="7962" formatCode="0.00">
                  <c:v>-0.18727856153052178</c:v>
                </c:pt>
                <c:pt idx="7963" formatCode="0.00">
                  <c:v>-0.18727856153052178</c:v>
                </c:pt>
                <c:pt idx="7964" formatCode="0.00">
                  <c:v>-0.18727856153052178</c:v>
                </c:pt>
                <c:pt idx="7965" formatCode="0.00">
                  <c:v>-0.18727856153052178</c:v>
                </c:pt>
                <c:pt idx="7966" formatCode="0.00">
                  <c:v>-0.18727856153052178</c:v>
                </c:pt>
                <c:pt idx="7967" formatCode="0.00">
                  <c:v>-0.18727856153052178</c:v>
                </c:pt>
                <c:pt idx="7968" formatCode="0.00">
                  <c:v>-0.18727856153052178</c:v>
                </c:pt>
                <c:pt idx="7969" formatCode="0.00">
                  <c:v>-0.18727856153052178</c:v>
                </c:pt>
                <c:pt idx="7970" formatCode="0.00">
                  <c:v>-0.18727856153052178</c:v>
                </c:pt>
                <c:pt idx="7971" formatCode="0.00">
                  <c:v>-0.18727856153052178</c:v>
                </c:pt>
                <c:pt idx="7972" formatCode="0.00">
                  <c:v>-0.18727856153052178</c:v>
                </c:pt>
                <c:pt idx="7973" formatCode="0.00">
                  <c:v>-0.18727856153052178</c:v>
                </c:pt>
                <c:pt idx="7974" formatCode="0.00">
                  <c:v>-0.18727856153052178</c:v>
                </c:pt>
                <c:pt idx="7975" formatCode="0.00">
                  <c:v>-0.18727856153052178</c:v>
                </c:pt>
                <c:pt idx="7976" formatCode="0.00">
                  <c:v>-0.18727856153052178</c:v>
                </c:pt>
                <c:pt idx="7977" formatCode="0.00">
                  <c:v>-0.18727856153052178</c:v>
                </c:pt>
                <c:pt idx="7978" formatCode="0.00">
                  <c:v>-0.18727856153052178</c:v>
                </c:pt>
                <c:pt idx="7979" formatCode="0.00">
                  <c:v>-0.18727856153052178</c:v>
                </c:pt>
                <c:pt idx="7980" formatCode="0.00">
                  <c:v>-0.18727856153052178</c:v>
                </c:pt>
                <c:pt idx="7981" formatCode="0.00">
                  <c:v>-0.18727856153052178</c:v>
                </c:pt>
                <c:pt idx="7982" formatCode="0.00">
                  <c:v>-0.18727856153052178</c:v>
                </c:pt>
                <c:pt idx="7983" formatCode="0.00">
                  <c:v>-0.18727856153052178</c:v>
                </c:pt>
                <c:pt idx="7984" formatCode="0.00">
                  <c:v>-0.18727856153052178</c:v>
                </c:pt>
                <c:pt idx="7985" formatCode="0.00">
                  <c:v>-0.18727856153052178</c:v>
                </c:pt>
                <c:pt idx="7986" formatCode="0.00">
                  <c:v>-0.18727856153052178</c:v>
                </c:pt>
                <c:pt idx="7987" formatCode="0.00">
                  <c:v>-0.18727856153052178</c:v>
                </c:pt>
                <c:pt idx="7988" formatCode="0.00">
                  <c:v>-0.18727856153052178</c:v>
                </c:pt>
                <c:pt idx="7989" formatCode="0.00">
                  <c:v>-0.18727856153052178</c:v>
                </c:pt>
                <c:pt idx="7990" formatCode="0.00">
                  <c:v>-0.18727856153052178</c:v>
                </c:pt>
                <c:pt idx="7991" formatCode="0.00">
                  <c:v>-0.18727856153052178</c:v>
                </c:pt>
                <c:pt idx="7992" formatCode="0.00">
                  <c:v>-0.18727856153052178</c:v>
                </c:pt>
                <c:pt idx="7993" formatCode="0.00">
                  <c:v>-0.18727856153052178</c:v>
                </c:pt>
                <c:pt idx="7994" formatCode="0.00">
                  <c:v>-0.18727856153052178</c:v>
                </c:pt>
                <c:pt idx="7995" formatCode="0.00">
                  <c:v>-0.18727856153052178</c:v>
                </c:pt>
                <c:pt idx="7996" formatCode="0.00">
                  <c:v>-0.18727856153052178</c:v>
                </c:pt>
                <c:pt idx="7997" formatCode="0.00">
                  <c:v>-0.18727856153052178</c:v>
                </c:pt>
                <c:pt idx="7998" formatCode="0.00">
                  <c:v>-0.18727856153052178</c:v>
                </c:pt>
                <c:pt idx="7999" formatCode="0.00">
                  <c:v>-0.18727856153052178</c:v>
                </c:pt>
                <c:pt idx="8000" formatCode="0.00">
                  <c:v>-0.18727856153052178</c:v>
                </c:pt>
                <c:pt idx="8001" formatCode="0.00">
                  <c:v>-0.18727856153052178</c:v>
                </c:pt>
                <c:pt idx="8002" formatCode="0.00">
                  <c:v>-0.18727856153052178</c:v>
                </c:pt>
                <c:pt idx="8003" formatCode="0.00">
                  <c:v>-0.18727856153052178</c:v>
                </c:pt>
                <c:pt idx="8004" formatCode="0.00">
                  <c:v>-0.18727856153052178</c:v>
                </c:pt>
                <c:pt idx="8005" formatCode="0.00">
                  <c:v>-0.18727856153052178</c:v>
                </c:pt>
                <c:pt idx="8006" formatCode="0.00">
                  <c:v>-0.18727856153052178</c:v>
                </c:pt>
                <c:pt idx="8007" formatCode="0.00">
                  <c:v>-0.18727856153052178</c:v>
                </c:pt>
                <c:pt idx="8008" formatCode="0.00">
                  <c:v>-0.18727856153052178</c:v>
                </c:pt>
                <c:pt idx="8009" formatCode="0.00">
                  <c:v>-0.18727856153052178</c:v>
                </c:pt>
                <c:pt idx="8010" formatCode="0.00">
                  <c:v>-0.18727856153052178</c:v>
                </c:pt>
                <c:pt idx="8011" formatCode="0.00">
                  <c:v>-0.18727856153052178</c:v>
                </c:pt>
                <c:pt idx="8012" formatCode="0.00">
                  <c:v>-0.18727856153052178</c:v>
                </c:pt>
                <c:pt idx="8013" formatCode="0.00">
                  <c:v>-0.18727856153052178</c:v>
                </c:pt>
                <c:pt idx="8014" formatCode="0.00">
                  <c:v>-0.18727856153052178</c:v>
                </c:pt>
                <c:pt idx="8015" formatCode="0.00">
                  <c:v>-0.18727856153052178</c:v>
                </c:pt>
                <c:pt idx="8016" formatCode="0.00">
                  <c:v>-0.18727856153052178</c:v>
                </c:pt>
                <c:pt idx="8017" formatCode="0.00">
                  <c:v>-0.18727856153052178</c:v>
                </c:pt>
                <c:pt idx="8018" formatCode="0.00">
                  <c:v>-0.18727856153052178</c:v>
                </c:pt>
                <c:pt idx="8019" formatCode="0.00">
                  <c:v>-0.18727856153052178</c:v>
                </c:pt>
                <c:pt idx="8020" formatCode="0.00">
                  <c:v>-0.18727856153052178</c:v>
                </c:pt>
                <c:pt idx="8021" formatCode="0.00">
                  <c:v>-0.18727856153052178</c:v>
                </c:pt>
                <c:pt idx="8022" formatCode="0.00">
                  <c:v>-0.18727856153052178</c:v>
                </c:pt>
                <c:pt idx="8023" formatCode="0.00">
                  <c:v>-0.18727856153052178</c:v>
                </c:pt>
                <c:pt idx="8024" formatCode="0.00">
                  <c:v>-0.18727856153052178</c:v>
                </c:pt>
                <c:pt idx="8025" formatCode="0.00">
                  <c:v>-0.18727856153052178</c:v>
                </c:pt>
                <c:pt idx="8026" formatCode="0.00">
                  <c:v>-0.18727856153052178</c:v>
                </c:pt>
                <c:pt idx="8027" formatCode="0.00">
                  <c:v>-0.18727856153052178</c:v>
                </c:pt>
                <c:pt idx="8028" formatCode="0.00">
                  <c:v>-0.18727856153052178</c:v>
                </c:pt>
                <c:pt idx="8029" formatCode="0.00">
                  <c:v>-0.18727856153052178</c:v>
                </c:pt>
                <c:pt idx="8030" formatCode="0.00">
                  <c:v>-0.18727856153052178</c:v>
                </c:pt>
                <c:pt idx="8031" formatCode="0.00">
                  <c:v>-0.18727856153052178</c:v>
                </c:pt>
                <c:pt idx="8032" formatCode="0.00">
                  <c:v>-0.18727856153052178</c:v>
                </c:pt>
                <c:pt idx="8033" formatCode="0.00">
                  <c:v>-0.18727856153052178</c:v>
                </c:pt>
                <c:pt idx="8034" formatCode="0.00">
                  <c:v>-0.18727856153052178</c:v>
                </c:pt>
                <c:pt idx="8035" formatCode="0.00">
                  <c:v>-0.18727856153052178</c:v>
                </c:pt>
                <c:pt idx="8036" formatCode="0.00">
                  <c:v>-0.18727856153052178</c:v>
                </c:pt>
                <c:pt idx="8037" formatCode="0.00">
                  <c:v>-0.18727856153052178</c:v>
                </c:pt>
                <c:pt idx="8038" formatCode="0.00">
                  <c:v>-0.18727856153052178</c:v>
                </c:pt>
                <c:pt idx="8039" formatCode="0.00">
                  <c:v>-0.18727856153052178</c:v>
                </c:pt>
                <c:pt idx="8040" formatCode="0.00">
                  <c:v>-0.18727856153052178</c:v>
                </c:pt>
                <c:pt idx="8041" formatCode="0.00">
                  <c:v>-0.18727856153052178</c:v>
                </c:pt>
                <c:pt idx="8042" formatCode="0.00">
                  <c:v>-0.18727856153052178</c:v>
                </c:pt>
                <c:pt idx="8043" formatCode="0.00">
                  <c:v>-0.18727856153052178</c:v>
                </c:pt>
                <c:pt idx="8044" formatCode="0.00">
                  <c:v>-0.18727856153052178</c:v>
                </c:pt>
                <c:pt idx="8045" formatCode="0.00">
                  <c:v>-0.18727856153052178</c:v>
                </c:pt>
                <c:pt idx="8046" formatCode="0.00">
                  <c:v>-0.18727856153052178</c:v>
                </c:pt>
                <c:pt idx="8047" formatCode="0.00">
                  <c:v>-0.18727856153052178</c:v>
                </c:pt>
                <c:pt idx="8048" formatCode="0.00">
                  <c:v>-0.18727856153052178</c:v>
                </c:pt>
                <c:pt idx="8049" formatCode="0.00">
                  <c:v>-0.18727856153052178</c:v>
                </c:pt>
                <c:pt idx="8050" formatCode="0.00">
                  <c:v>-0.18727856153052178</c:v>
                </c:pt>
                <c:pt idx="8051" formatCode="0.00">
                  <c:v>-0.18727856153052178</c:v>
                </c:pt>
                <c:pt idx="8052" formatCode="0.00">
                  <c:v>-0.18727856153052178</c:v>
                </c:pt>
                <c:pt idx="8053" formatCode="0.00">
                  <c:v>-0.18727856153052178</c:v>
                </c:pt>
                <c:pt idx="8054" formatCode="0.00">
                  <c:v>-0.18727856153052178</c:v>
                </c:pt>
                <c:pt idx="8055" formatCode="0.00">
                  <c:v>-0.18727856153052178</c:v>
                </c:pt>
                <c:pt idx="8056" formatCode="0.00">
                  <c:v>-0.18727856153052178</c:v>
                </c:pt>
                <c:pt idx="8057" formatCode="0.00">
                  <c:v>-0.18727856153052178</c:v>
                </c:pt>
                <c:pt idx="8058" formatCode="0.00">
                  <c:v>-0.18727856153052178</c:v>
                </c:pt>
                <c:pt idx="8059" formatCode="0.00">
                  <c:v>-0.18727856153052178</c:v>
                </c:pt>
                <c:pt idx="8060" formatCode="0.00">
                  <c:v>-0.18727856153052178</c:v>
                </c:pt>
                <c:pt idx="8061" formatCode="0.00">
                  <c:v>-0.18727856153052178</c:v>
                </c:pt>
                <c:pt idx="8062" formatCode="0.00">
                  <c:v>-0.18727856153052178</c:v>
                </c:pt>
                <c:pt idx="8063" formatCode="0.00">
                  <c:v>-0.18727856153052178</c:v>
                </c:pt>
                <c:pt idx="8064" formatCode="0.00">
                  <c:v>-0.18727856153052178</c:v>
                </c:pt>
                <c:pt idx="8065" formatCode="0.00">
                  <c:v>-0.18727856153052178</c:v>
                </c:pt>
                <c:pt idx="8066" formatCode="0.00">
                  <c:v>-0.18727856153052178</c:v>
                </c:pt>
                <c:pt idx="8067" formatCode="0.00">
                  <c:v>-0.18727856153052178</c:v>
                </c:pt>
                <c:pt idx="8068" formatCode="0.00">
                  <c:v>-0.18727856153052178</c:v>
                </c:pt>
                <c:pt idx="8069" formatCode="0.00">
                  <c:v>-0.18727856153052178</c:v>
                </c:pt>
                <c:pt idx="8070" formatCode="0.00">
                  <c:v>-0.18727856153052178</c:v>
                </c:pt>
                <c:pt idx="8071" formatCode="0.00">
                  <c:v>-0.18727856153052178</c:v>
                </c:pt>
                <c:pt idx="8072" formatCode="0.00">
                  <c:v>-0.18727856153052178</c:v>
                </c:pt>
                <c:pt idx="8073" formatCode="0.00">
                  <c:v>-0.18727856153052178</c:v>
                </c:pt>
                <c:pt idx="8074" formatCode="0.00">
                  <c:v>-0.18727856153052178</c:v>
                </c:pt>
                <c:pt idx="8075" formatCode="0.00">
                  <c:v>-0.18727856153052178</c:v>
                </c:pt>
                <c:pt idx="8076" formatCode="0.00">
                  <c:v>-0.18727856153052178</c:v>
                </c:pt>
                <c:pt idx="8077" formatCode="0.00">
                  <c:v>-0.18727856153052178</c:v>
                </c:pt>
                <c:pt idx="8078" formatCode="0.00">
                  <c:v>-0.18727856153052178</c:v>
                </c:pt>
                <c:pt idx="8079" formatCode="0.00">
                  <c:v>-0.18727856153052178</c:v>
                </c:pt>
                <c:pt idx="8080" formatCode="0.00">
                  <c:v>-0.18727856153052178</c:v>
                </c:pt>
                <c:pt idx="8081" formatCode="0.00">
                  <c:v>-0.18727856153052178</c:v>
                </c:pt>
                <c:pt idx="8082" formatCode="0.00">
                  <c:v>-0.18727856153052178</c:v>
                </c:pt>
                <c:pt idx="8083" formatCode="0.00">
                  <c:v>-0.18727856153052178</c:v>
                </c:pt>
                <c:pt idx="8084" formatCode="0.00">
                  <c:v>-0.18727856153052178</c:v>
                </c:pt>
                <c:pt idx="8085" formatCode="0.00">
                  <c:v>-0.18727856153052178</c:v>
                </c:pt>
                <c:pt idx="8086" formatCode="0.00">
                  <c:v>-0.18727856153052178</c:v>
                </c:pt>
                <c:pt idx="8087" formatCode="0.00">
                  <c:v>-0.18727856153052178</c:v>
                </c:pt>
                <c:pt idx="8088" formatCode="0.00">
                  <c:v>-0.18727856153052178</c:v>
                </c:pt>
                <c:pt idx="8089" formatCode="0.00">
                  <c:v>-0.18727856153052178</c:v>
                </c:pt>
                <c:pt idx="8090" formatCode="0.00">
                  <c:v>-0.18727856153052178</c:v>
                </c:pt>
                <c:pt idx="8091" formatCode="0.00">
                  <c:v>-0.18727856153052178</c:v>
                </c:pt>
                <c:pt idx="8092" formatCode="0.00">
                  <c:v>-0.18727856153052178</c:v>
                </c:pt>
                <c:pt idx="8093" formatCode="0.00">
                  <c:v>-0.18727856153052178</c:v>
                </c:pt>
                <c:pt idx="8094" formatCode="0.00">
                  <c:v>-0.18727856153052178</c:v>
                </c:pt>
                <c:pt idx="8095" formatCode="0.00">
                  <c:v>-0.18727856153052178</c:v>
                </c:pt>
                <c:pt idx="8096" formatCode="0.00">
                  <c:v>-0.18727856153052178</c:v>
                </c:pt>
                <c:pt idx="8097" formatCode="0.00">
                  <c:v>-0.18727856153052178</c:v>
                </c:pt>
                <c:pt idx="8098" formatCode="0.00">
                  <c:v>-0.18727856153052178</c:v>
                </c:pt>
                <c:pt idx="8099" formatCode="0.00">
                  <c:v>-0.18727856153052178</c:v>
                </c:pt>
                <c:pt idx="8100" formatCode="0.00">
                  <c:v>-0.18727856153052178</c:v>
                </c:pt>
                <c:pt idx="8101" formatCode="0.00">
                  <c:v>-0.18727856153052178</c:v>
                </c:pt>
                <c:pt idx="8102" formatCode="0.00">
                  <c:v>-0.18727856153052178</c:v>
                </c:pt>
                <c:pt idx="8103" formatCode="0.00">
                  <c:v>-0.18727856153052178</c:v>
                </c:pt>
                <c:pt idx="8104" formatCode="0.00">
                  <c:v>-0.18727856153052178</c:v>
                </c:pt>
                <c:pt idx="8105" formatCode="0.00">
                  <c:v>-0.18727856153052178</c:v>
                </c:pt>
                <c:pt idx="8106" formatCode="0.00">
                  <c:v>-0.18727856153052178</c:v>
                </c:pt>
                <c:pt idx="8107" formatCode="0.00">
                  <c:v>-0.18727856153052178</c:v>
                </c:pt>
                <c:pt idx="8108" formatCode="0.00">
                  <c:v>-0.18727856153052178</c:v>
                </c:pt>
                <c:pt idx="8109" formatCode="0.00">
                  <c:v>-0.18727856153052178</c:v>
                </c:pt>
                <c:pt idx="8110" formatCode="0.00">
                  <c:v>-0.18727856153052178</c:v>
                </c:pt>
                <c:pt idx="8111" formatCode="0.00">
                  <c:v>-0.18727856153052178</c:v>
                </c:pt>
                <c:pt idx="8112" formatCode="0.00">
                  <c:v>-0.18727856153052178</c:v>
                </c:pt>
                <c:pt idx="8113" formatCode="0.00">
                  <c:v>-0.18727856153052178</c:v>
                </c:pt>
                <c:pt idx="8114" formatCode="0.00">
                  <c:v>-0.18727856153052178</c:v>
                </c:pt>
                <c:pt idx="8115" formatCode="0.00">
                  <c:v>-0.18727856153052178</c:v>
                </c:pt>
                <c:pt idx="8116" formatCode="0.00">
                  <c:v>-0.18727856153052178</c:v>
                </c:pt>
                <c:pt idx="8117" formatCode="0.00">
                  <c:v>-0.18727856153052178</c:v>
                </c:pt>
                <c:pt idx="8118" formatCode="0.00">
                  <c:v>-0.18727856153052178</c:v>
                </c:pt>
                <c:pt idx="8119" formatCode="0.00">
                  <c:v>-0.18727856153052178</c:v>
                </c:pt>
                <c:pt idx="8120" formatCode="0.00">
                  <c:v>-0.18727856153052178</c:v>
                </c:pt>
                <c:pt idx="8121" formatCode="0.00">
                  <c:v>-0.18727856153052178</c:v>
                </c:pt>
                <c:pt idx="8122" formatCode="0.00">
                  <c:v>-0.18727856153052178</c:v>
                </c:pt>
                <c:pt idx="8123" formatCode="0.00">
                  <c:v>-0.18727856153052178</c:v>
                </c:pt>
                <c:pt idx="8124" formatCode="0.00">
                  <c:v>-0.18727856153052178</c:v>
                </c:pt>
                <c:pt idx="8125" formatCode="0.00">
                  <c:v>-0.18727856153052178</c:v>
                </c:pt>
                <c:pt idx="8126" formatCode="0.00">
                  <c:v>-0.18727856153052178</c:v>
                </c:pt>
                <c:pt idx="8127" formatCode="0.00">
                  <c:v>-0.18727856153052178</c:v>
                </c:pt>
                <c:pt idx="8128" formatCode="0.00">
                  <c:v>-0.18727856153052178</c:v>
                </c:pt>
                <c:pt idx="8129" formatCode="0.00">
                  <c:v>-0.18727856153052178</c:v>
                </c:pt>
                <c:pt idx="8130" formatCode="0.00">
                  <c:v>-0.18727856153052178</c:v>
                </c:pt>
                <c:pt idx="8131" formatCode="0.00">
                  <c:v>-0.18727856153052178</c:v>
                </c:pt>
                <c:pt idx="8132" formatCode="0.00">
                  <c:v>-0.18727856153052178</c:v>
                </c:pt>
                <c:pt idx="8133" formatCode="0.00">
                  <c:v>-0.18727856153052178</c:v>
                </c:pt>
                <c:pt idx="8134" formatCode="0.00">
                  <c:v>-0.18727856153052178</c:v>
                </c:pt>
                <c:pt idx="8135" formatCode="0.00">
                  <c:v>-0.18727856153052178</c:v>
                </c:pt>
                <c:pt idx="8136" formatCode="0.00">
                  <c:v>-0.18727856153052178</c:v>
                </c:pt>
                <c:pt idx="8137" formatCode="0.00">
                  <c:v>-0.18727856153052178</c:v>
                </c:pt>
                <c:pt idx="8138" formatCode="0.00">
                  <c:v>-0.18727856153052178</c:v>
                </c:pt>
                <c:pt idx="8139" formatCode="0.00">
                  <c:v>-0.18727856153052178</c:v>
                </c:pt>
                <c:pt idx="8140" formatCode="0.00">
                  <c:v>-0.18727856153052178</c:v>
                </c:pt>
                <c:pt idx="8141" formatCode="0.00">
                  <c:v>-0.18727856153052178</c:v>
                </c:pt>
                <c:pt idx="8142" formatCode="0.00">
                  <c:v>-0.18727856153052178</c:v>
                </c:pt>
                <c:pt idx="8143" formatCode="0.00">
                  <c:v>-0.18727856153052178</c:v>
                </c:pt>
                <c:pt idx="8144" formatCode="0.00">
                  <c:v>-0.18727856153052178</c:v>
                </c:pt>
                <c:pt idx="8145" formatCode="0.00">
                  <c:v>-0.18727856153052178</c:v>
                </c:pt>
                <c:pt idx="8146" formatCode="0.00">
                  <c:v>-0.18727856153052178</c:v>
                </c:pt>
                <c:pt idx="8147" formatCode="0.00">
                  <c:v>-0.18727856153052178</c:v>
                </c:pt>
                <c:pt idx="8148" formatCode="0.00">
                  <c:v>-0.18727856153052178</c:v>
                </c:pt>
                <c:pt idx="8149" formatCode="0.00">
                  <c:v>-0.18727856153052178</c:v>
                </c:pt>
                <c:pt idx="8150" formatCode="0.00">
                  <c:v>-0.18727856153052178</c:v>
                </c:pt>
                <c:pt idx="8151" formatCode="0.00">
                  <c:v>-0.18727856153052178</c:v>
                </c:pt>
                <c:pt idx="8152" formatCode="0.00">
                  <c:v>-0.18727856153052178</c:v>
                </c:pt>
                <c:pt idx="8153" formatCode="0.00">
                  <c:v>-0.18727856153052178</c:v>
                </c:pt>
                <c:pt idx="8154" formatCode="0.00">
                  <c:v>-0.18727856153052178</c:v>
                </c:pt>
                <c:pt idx="8155" formatCode="0.00">
                  <c:v>-0.18727856153052178</c:v>
                </c:pt>
                <c:pt idx="8156" formatCode="0.00">
                  <c:v>-0.18727856153052178</c:v>
                </c:pt>
                <c:pt idx="8157" formatCode="0.00">
                  <c:v>-0.18727856153052178</c:v>
                </c:pt>
                <c:pt idx="8158" formatCode="0.00">
                  <c:v>-0.18727856153052178</c:v>
                </c:pt>
                <c:pt idx="8159" formatCode="0.00">
                  <c:v>-0.18727856153052178</c:v>
                </c:pt>
                <c:pt idx="8160" formatCode="0.00">
                  <c:v>-0.18727856153052178</c:v>
                </c:pt>
                <c:pt idx="8161" formatCode="0.00">
                  <c:v>-0.18727856153052178</c:v>
                </c:pt>
                <c:pt idx="8162" formatCode="0.00">
                  <c:v>-0.18727856153052178</c:v>
                </c:pt>
                <c:pt idx="8163" formatCode="0.00">
                  <c:v>-0.18727856153052178</c:v>
                </c:pt>
                <c:pt idx="8164" formatCode="0.00">
                  <c:v>-0.18727856153052178</c:v>
                </c:pt>
                <c:pt idx="8165" formatCode="0.00">
                  <c:v>-0.18727856153052178</c:v>
                </c:pt>
                <c:pt idx="8166" formatCode="0.00">
                  <c:v>-0.18727856153052178</c:v>
                </c:pt>
                <c:pt idx="8167" formatCode="0.00">
                  <c:v>-0.18727856153052178</c:v>
                </c:pt>
                <c:pt idx="8168" formatCode="0.00">
                  <c:v>-0.18727856153052178</c:v>
                </c:pt>
                <c:pt idx="8169" formatCode="0.00">
                  <c:v>-0.18727856153052178</c:v>
                </c:pt>
                <c:pt idx="8170" formatCode="0.00">
                  <c:v>-0.18727856153052178</c:v>
                </c:pt>
                <c:pt idx="8171" formatCode="0.00">
                  <c:v>-0.18727856153052178</c:v>
                </c:pt>
                <c:pt idx="8172" formatCode="0.00">
                  <c:v>-0.18727856153052178</c:v>
                </c:pt>
                <c:pt idx="8173" formatCode="0.00">
                  <c:v>-0.18727856153052178</c:v>
                </c:pt>
                <c:pt idx="8174" formatCode="0.00">
                  <c:v>-0.18727856153052178</c:v>
                </c:pt>
                <c:pt idx="8175" formatCode="0.00">
                  <c:v>-0.18727856153052178</c:v>
                </c:pt>
                <c:pt idx="8176" formatCode="0.00">
                  <c:v>-0.18727856153052178</c:v>
                </c:pt>
                <c:pt idx="8177" formatCode="0.00">
                  <c:v>-0.18727856153052178</c:v>
                </c:pt>
                <c:pt idx="8178" formatCode="0.00">
                  <c:v>-0.18727856153052178</c:v>
                </c:pt>
                <c:pt idx="8179" formatCode="0.00">
                  <c:v>-0.18727856153052178</c:v>
                </c:pt>
                <c:pt idx="8180" formatCode="0.00">
                  <c:v>-0.18727856153052178</c:v>
                </c:pt>
                <c:pt idx="8181" formatCode="0.00">
                  <c:v>-0.18727856153052178</c:v>
                </c:pt>
                <c:pt idx="8182" formatCode="0.00">
                  <c:v>-0.18727856153052178</c:v>
                </c:pt>
                <c:pt idx="8183" formatCode="0.00">
                  <c:v>-0.18727856153052178</c:v>
                </c:pt>
                <c:pt idx="8184" formatCode="0.00">
                  <c:v>-0.18727856153052178</c:v>
                </c:pt>
                <c:pt idx="8185" formatCode="0.00">
                  <c:v>-0.18727856153052178</c:v>
                </c:pt>
                <c:pt idx="8186" formatCode="0.00">
                  <c:v>-0.18727856153052178</c:v>
                </c:pt>
                <c:pt idx="8187" formatCode="0.00">
                  <c:v>-0.18727856153052178</c:v>
                </c:pt>
                <c:pt idx="8188" formatCode="0.00">
                  <c:v>-0.18727856153052178</c:v>
                </c:pt>
                <c:pt idx="8189" formatCode="0.00">
                  <c:v>-0.18727856153052178</c:v>
                </c:pt>
                <c:pt idx="8190" formatCode="0.00">
                  <c:v>-0.18727856153052178</c:v>
                </c:pt>
                <c:pt idx="8191" formatCode="0.00">
                  <c:v>-0.18727856153052178</c:v>
                </c:pt>
                <c:pt idx="8192" formatCode="0.00">
                  <c:v>-0.18727856153052178</c:v>
                </c:pt>
                <c:pt idx="8193" formatCode="0.00">
                  <c:v>-0.18727856153052178</c:v>
                </c:pt>
                <c:pt idx="8194" formatCode="0.00">
                  <c:v>-0.18727856153052178</c:v>
                </c:pt>
                <c:pt idx="8195" formatCode="0.00">
                  <c:v>-0.18727856153052178</c:v>
                </c:pt>
                <c:pt idx="8196" formatCode="0.00">
                  <c:v>-0.18727856153052178</c:v>
                </c:pt>
                <c:pt idx="8197" formatCode="0.00">
                  <c:v>-0.18727856153052178</c:v>
                </c:pt>
                <c:pt idx="8198" formatCode="0.00">
                  <c:v>-0.18727856153052178</c:v>
                </c:pt>
                <c:pt idx="8199" formatCode="0.00">
                  <c:v>-0.18727856153052178</c:v>
                </c:pt>
                <c:pt idx="8200" formatCode="0.00">
                  <c:v>-0.18727856153052178</c:v>
                </c:pt>
                <c:pt idx="8201" formatCode="0.00">
                  <c:v>-0.18727856153052178</c:v>
                </c:pt>
                <c:pt idx="8202" formatCode="0.00">
                  <c:v>-0.18727856153052178</c:v>
                </c:pt>
                <c:pt idx="8203" formatCode="0.00">
                  <c:v>-0.18727856153052178</c:v>
                </c:pt>
                <c:pt idx="8204" formatCode="0.00">
                  <c:v>-0.18727856153052178</c:v>
                </c:pt>
                <c:pt idx="8205" formatCode="0.00">
                  <c:v>-0.18727856153052178</c:v>
                </c:pt>
                <c:pt idx="8206" formatCode="0.00">
                  <c:v>-0.18727856153052178</c:v>
                </c:pt>
                <c:pt idx="8207" formatCode="0.00">
                  <c:v>-0.18727856153052178</c:v>
                </c:pt>
                <c:pt idx="8208" formatCode="0.00">
                  <c:v>-0.18727856153052178</c:v>
                </c:pt>
                <c:pt idx="8209" formatCode="0.00">
                  <c:v>-0.18727856153052178</c:v>
                </c:pt>
                <c:pt idx="8210" formatCode="0.00">
                  <c:v>-0.18727856153052178</c:v>
                </c:pt>
                <c:pt idx="8211" formatCode="0.00">
                  <c:v>-0.18727856153052178</c:v>
                </c:pt>
                <c:pt idx="8212" formatCode="0.00">
                  <c:v>-0.18727856153052178</c:v>
                </c:pt>
                <c:pt idx="8213" formatCode="0.00">
                  <c:v>-0.18727856153052178</c:v>
                </c:pt>
                <c:pt idx="8214" formatCode="0.00">
                  <c:v>-0.18727856153052178</c:v>
                </c:pt>
                <c:pt idx="8215" formatCode="0.00">
                  <c:v>-0.18727856153052178</c:v>
                </c:pt>
                <c:pt idx="8216" formatCode="0.00">
                  <c:v>-0.18727856153052178</c:v>
                </c:pt>
                <c:pt idx="8217" formatCode="0.00">
                  <c:v>-0.18727856153052178</c:v>
                </c:pt>
                <c:pt idx="8218" formatCode="0.00">
                  <c:v>-0.18727856153052178</c:v>
                </c:pt>
                <c:pt idx="8219" formatCode="0.00">
                  <c:v>-0.18727856153052178</c:v>
                </c:pt>
                <c:pt idx="8220" formatCode="0.00">
                  <c:v>-0.18727856153052178</c:v>
                </c:pt>
                <c:pt idx="8221" formatCode="0.00">
                  <c:v>-0.18727856153052178</c:v>
                </c:pt>
                <c:pt idx="8222" formatCode="0.00">
                  <c:v>-0.18727856153052178</c:v>
                </c:pt>
                <c:pt idx="8223" formatCode="0.00">
                  <c:v>-0.18727856153052178</c:v>
                </c:pt>
                <c:pt idx="8224" formatCode="0.00">
                  <c:v>-0.18727856153052178</c:v>
                </c:pt>
                <c:pt idx="8225" formatCode="0.00">
                  <c:v>-0.18727856153052178</c:v>
                </c:pt>
                <c:pt idx="8226" formatCode="0.00">
                  <c:v>-0.18727856153052178</c:v>
                </c:pt>
                <c:pt idx="8227" formatCode="0.00">
                  <c:v>-0.18727856153052178</c:v>
                </c:pt>
                <c:pt idx="8228" formatCode="0.00">
                  <c:v>-0.18727856153052178</c:v>
                </c:pt>
                <c:pt idx="8229" formatCode="0.00">
                  <c:v>-0.18727856153052178</c:v>
                </c:pt>
                <c:pt idx="8230" formatCode="0.00">
                  <c:v>-0.18727856153052178</c:v>
                </c:pt>
                <c:pt idx="8231" formatCode="0.00">
                  <c:v>-0.18727856153052178</c:v>
                </c:pt>
                <c:pt idx="8232" formatCode="0.00">
                  <c:v>-0.18727856153052178</c:v>
                </c:pt>
                <c:pt idx="8233" formatCode="0.00">
                  <c:v>-0.18727856153052178</c:v>
                </c:pt>
                <c:pt idx="8234" formatCode="0.00">
                  <c:v>-0.18727856153052178</c:v>
                </c:pt>
                <c:pt idx="8235" formatCode="0.00">
                  <c:v>-0.18727856153052178</c:v>
                </c:pt>
                <c:pt idx="8236" formatCode="0.00">
                  <c:v>-0.18727856153052178</c:v>
                </c:pt>
                <c:pt idx="8237" formatCode="0.00">
                  <c:v>-0.18727856153052178</c:v>
                </c:pt>
                <c:pt idx="8238" formatCode="0.00">
                  <c:v>-0.18727856153052178</c:v>
                </c:pt>
                <c:pt idx="8239" formatCode="0.00">
                  <c:v>-0.18727856153052178</c:v>
                </c:pt>
                <c:pt idx="8240" formatCode="0.00">
                  <c:v>-0.18727856153052178</c:v>
                </c:pt>
                <c:pt idx="8241" formatCode="0.00">
                  <c:v>-0.18727856153052178</c:v>
                </c:pt>
                <c:pt idx="8242" formatCode="0.00">
                  <c:v>-0.18727856153052178</c:v>
                </c:pt>
                <c:pt idx="8243" formatCode="0.00">
                  <c:v>-0.18727856153052178</c:v>
                </c:pt>
                <c:pt idx="8244" formatCode="0.00">
                  <c:v>-0.18727856153052178</c:v>
                </c:pt>
                <c:pt idx="8245" formatCode="0.00">
                  <c:v>-0.18727856153052178</c:v>
                </c:pt>
                <c:pt idx="8246" formatCode="0.00">
                  <c:v>-0.18727856153052178</c:v>
                </c:pt>
                <c:pt idx="8247" formatCode="0.00">
                  <c:v>-0.18727856153052178</c:v>
                </c:pt>
                <c:pt idx="8248" formatCode="0.00">
                  <c:v>-0.18727856153052178</c:v>
                </c:pt>
                <c:pt idx="8249" formatCode="0.00">
                  <c:v>-0.18727856153052178</c:v>
                </c:pt>
                <c:pt idx="8250" formatCode="0.00">
                  <c:v>-0.18727856153052178</c:v>
                </c:pt>
                <c:pt idx="8251" formatCode="0.00">
                  <c:v>-0.18727856153052178</c:v>
                </c:pt>
                <c:pt idx="8252" formatCode="0.00">
                  <c:v>-0.18727856153052178</c:v>
                </c:pt>
                <c:pt idx="8253" formatCode="0.00">
                  <c:v>-0.18727856153052178</c:v>
                </c:pt>
                <c:pt idx="8254" formatCode="0.00">
                  <c:v>-0.18727856153052178</c:v>
                </c:pt>
                <c:pt idx="8255" formatCode="0.00">
                  <c:v>-0.18727856153052178</c:v>
                </c:pt>
                <c:pt idx="8256" formatCode="0.00">
                  <c:v>-0.18727856153052178</c:v>
                </c:pt>
                <c:pt idx="8257" formatCode="0.00">
                  <c:v>-0.18727856153052178</c:v>
                </c:pt>
                <c:pt idx="8258" formatCode="0.00">
                  <c:v>-0.18727856153052178</c:v>
                </c:pt>
                <c:pt idx="8259" formatCode="0.00">
                  <c:v>-0.18727856153052178</c:v>
                </c:pt>
                <c:pt idx="8260" formatCode="0.00">
                  <c:v>-0.18727856153052178</c:v>
                </c:pt>
                <c:pt idx="8261" formatCode="0.00">
                  <c:v>-0.18727856153052178</c:v>
                </c:pt>
                <c:pt idx="8262" formatCode="0.00">
                  <c:v>-0.18727856153052178</c:v>
                </c:pt>
                <c:pt idx="8263" formatCode="0.00">
                  <c:v>-0.18727856153052178</c:v>
                </c:pt>
                <c:pt idx="8264" formatCode="0.00">
                  <c:v>-0.18727856153052178</c:v>
                </c:pt>
                <c:pt idx="8265" formatCode="0.00">
                  <c:v>-0.18727856153052178</c:v>
                </c:pt>
                <c:pt idx="8266" formatCode="0.00">
                  <c:v>-0.18727856153052178</c:v>
                </c:pt>
                <c:pt idx="8267" formatCode="0.00">
                  <c:v>-0.18727856153052178</c:v>
                </c:pt>
                <c:pt idx="8268" formatCode="0.00">
                  <c:v>-0.18727856153052178</c:v>
                </c:pt>
                <c:pt idx="8269" formatCode="0.00">
                  <c:v>-0.18727856153052178</c:v>
                </c:pt>
                <c:pt idx="8270" formatCode="0.00">
                  <c:v>-0.18727856153052178</c:v>
                </c:pt>
                <c:pt idx="8271" formatCode="0.00">
                  <c:v>-0.18727856153052178</c:v>
                </c:pt>
                <c:pt idx="8272" formatCode="0.00">
                  <c:v>-0.18727856153052178</c:v>
                </c:pt>
                <c:pt idx="8273" formatCode="0.00">
                  <c:v>-0.18727856153052178</c:v>
                </c:pt>
                <c:pt idx="8274" formatCode="0.00">
                  <c:v>-0.18727856153052178</c:v>
                </c:pt>
                <c:pt idx="8275" formatCode="0.00">
                  <c:v>-0.18727856153052178</c:v>
                </c:pt>
                <c:pt idx="8276" formatCode="0.00">
                  <c:v>-0.18727856153052178</c:v>
                </c:pt>
                <c:pt idx="8277" formatCode="0.00">
                  <c:v>-0.18727856153052178</c:v>
                </c:pt>
                <c:pt idx="8278" formatCode="0.00">
                  <c:v>-0.18727856153052178</c:v>
                </c:pt>
                <c:pt idx="8279" formatCode="0.00">
                  <c:v>-0.18727856153052178</c:v>
                </c:pt>
                <c:pt idx="8280" formatCode="0.00">
                  <c:v>-0.18727856153052178</c:v>
                </c:pt>
                <c:pt idx="8281" formatCode="0.00">
                  <c:v>-0.18727856153052178</c:v>
                </c:pt>
                <c:pt idx="8282" formatCode="0.00">
                  <c:v>-0.18727856153052178</c:v>
                </c:pt>
                <c:pt idx="8283" formatCode="0.00">
                  <c:v>-0.18727856153052178</c:v>
                </c:pt>
                <c:pt idx="8284" formatCode="0.00">
                  <c:v>-0.18727856153052178</c:v>
                </c:pt>
                <c:pt idx="8285" formatCode="0.00">
                  <c:v>-0.18727856153052178</c:v>
                </c:pt>
                <c:pt idx="8286" formatCode="0.00">
                  <c:v>-0.18727856153052178</c:v>
                </c:pt>
                <c:pt idx="8287" formatCode="0.00">
                  <c:v>-0.18727856153052178</c:v>
                </c:pt>
                <c:pt idx="8288" formatCode="0.00">
                  <c:v>-0.18727856153052178</c:v>
                </c:pt>
                <c:pt idx="8289" formatCode="0.00">
                  <c:v>-0.18727856153052178</c:v>
                </c:pt>
                <c:pt idx="8290" formatCode="0.00">
                  <c:v>-0.18727856153052178</c:v>
                </c:pt>
                <c:pt idx="8291" formatCode="0.00">
                  <c:v>-0.18727856153052178</c:v>
                </c:pt>
                <c:pt idx="8292" formatCode="0.00">
                  <c:v>-0.18727856153052178</c:v>
                </c:pt>
                <c:pt idx="8293" formatCode="0.00">
                  <c:v>-0.18727856153052178</c:v>
                </c:pt>
                <c:pt idx="8294" formatCode="0.00">
                  <c:v>-0.18727856153052178</c:v>
                </c:pt>
                <c:pt idx="8295" formatCode="0.00">
                  <c:v>-0.18727856153052178</c:v>
                </c:pt>
                <c:pt idx="8296" formatCode="0.00">
                  <c:v>-0.18727856153052178</c:v>
                </c:pt>
                <c:pt idx="8297" formatCode="0.00">
                  <c:v>-0.18727856153052178</c:v>
                </c:pt>
                <c:pt idx="8298" formatCode="0.00">
                  <c:v>-0.18727856153052178</c:v>
                </c:pt>
                <c:pt idx="8299" formatCode="0.00">
                  <c:v>-0.18727856153052178</c:v>
                </c:pt>
                <c:pt idx="8300" formatCode="0.00">
                  <c:v>-0.18727856153052178</c:v>
                </c:pt>
                <c:pt idx="8301" formatCode="0.00">
                  <c:v>-0.18727856153052178</c:v>
                </c:pt>
                <c:pt idx="8302" formatCode="0.00">
                  <c:v>-0.18727856153052178</c:v>
                </c:pt>
                <c:pt idx="8303" formatCode="0.00">
                  <c:v>-0.18727856153052178</c:v>
                </c:pt>
                <c:pt idx="8304" formatCode="0.00">
                  <c:v>-0.18727856153052178</c:v>
                </c:pt>
                <c:pt idx="8305" formatCode="0.00">
                  <c:v>-0.18727856153052178</c:v>
                </c:pt>
                <c:pt idx="8306" formatCode="0.00">
                  <c:v>-0.18727856153052178</c:v>
                </c:pt>
                <c:pt idx="8307" formatCode="0.00">
                  <c:v>-0.18727856153052178</c:v>
                </c:pt>
                <c:pt idx="8308" formatCode="0.00">
                  <c:v>-0.18727856153052178</c:v>
                </c:pt>
                <c:pt idx="8309" formatCode="0.00">
                  <c:v>-0.18727856153052178</c:v>
                </c:pt>
                <c:pt idx="8310" formatCode="0.00">
                  <c:v>-0.18727856153052178</c:v>
                </c:pt>
                <c:pt idx="8311" formatCode="0.00">
                  <c:v>-0.18727856153052178</c:v>
                </c:pt>
                <c:pt idx="8312" formatCode="0.00">
                  <c:v>-0.18727856153052178</c:v>
                </c:pt>
                <c:pt idx="8313" formatCode="0.00">
                  <c:v>-0.18727856153052178</c:v>
                </c:pt>
                <c:pt idx="8314" formatCode="0.00">
                  <c:v>-0.18727856153052178</c:v>
                </c:pt>
                <c:pt idx="8315" formatCode="0.00">
                  <c:v>-0.18727856153052178</c:v>
                </c:pt>
                <c:pt idx="8316" formatCode="0.00">
                  <c:v>-0.18727856153052178</c:v>
                </c:pt>
                <c:pt idx="8317" formatCode="0.00">
                  <c:v>-0.18727856153052178</c:v>
                </c:pt>
                <c:pt idx="8318" formatCode="0.00">
                  <c:v>-0.18727856153052178</c:v>
                </c:pt>
                <c:pt idx="8319" formatCode="0.00">
                  <c:v>-0.18727856153052178</c:v>
                </c:pt>
                <c:pt idx="8320" formatCode="0.00">
                  <c:v>-0.18727856153052178</c:v>
                </c:pt>
                <c:pt idx="8321" formatCode="0.00">
                  <c:v>-0.18727856153052178</c:v>
                </c:pt>
                <c:pt idx="8322" formatCode="0.00">
                  <c:v>-0.18727856153052178</c:v>
                </c:pt>
                <c:pt idx="8323" formatCode="0.00">
                  <c:v>-0.18727856153052178</c:v>
                </c:pt>
                <c:pt idx="8324" formatCode="0.00">
                  <c:v>-0.18727856153052178</c:v>
                </c:pt>
                <c:pt idx="8325" formatCode="0.00">
                  <c:v>-0.18727856153052178</c:v>
                </c:pt>
                <c:pt idx="8326" formatCode="0.00">
                  <c:v>-0.18727856153052178</c:v>
                </c:pt>
                <c:pt idx="8327" formatCode="0.00">
                  <c:v>-0.18727856153052178</c:v>
                </c:pt>
                <c:pt idx="8328" formatCode="0.00">
                  <c:v>-0.18727856153052178</c:v>
                </c:pt>
                <c:pt idx="8329" formatCode="0.00">
                  <c:v>-0.18727856153052178</c:v>
                </c:pt>
                <c:pt idx="8330" formatCode="0.00">
                  <c:v>-0.18727856153052178</c:v>
                </c:pt>
                <c:pt idx="8331" formatCode="0.00">
                  <c:v>-0.18727856153052178</c:v>
                </c:pt>
                <c:pt idx="8332" formatCode="0.00">
                  <c:v>-0.18727856153052178</c:v>
                </c:pt>
                <c:pt idx="8333" formatCode="0.00">
                  <c:v>-0.18727856153052178</c:v>
                </c:pt>
                <c:pt idx="8334" formatCode="0.00">
                  <c:v>-0.18727856153052178</c:v>
                </c:pt>
                <c:pt idx="8335" formatCode="0.00">
                  <c:v>-0.18727856153052178</c:v>
                </c:pt>
                <c:pt idx="8336" formatCode="0.00">
                  <c:v>-0.18727856153052178</c:v>
                </c:pt>
                <c:pt idx="8337" formatCode="0.00">
                  <c:v>-0.18727856153052178</c:v>
                </c:pt>
                <c:pt idx="8338" formatCode="0.00">
                  <c:v>-0.18727856153052178</c:v>
                </c:pt>
                <c:pt idx="8339" formatCode="0.00">
                  <c:v>-0.18727856153052178</c:v>
                </c:pt>
                <c:pt idx="8340" formatCode="0.00">
                  <c:v>-0.18727856153052178</c:v>
                </c:pt>
                <c:pt idx="8341" formatCode="0.00">
                  <c:v>-0.18727856153052178</c:v>
                </c:pt>
                <c:pt idx="8342" formatCode="0.00">
                  <c:v>-0.18727856153052178</c:v>
                </c:pt>
                <c:pt idx="8343" formatCode="0.00">
                  <c:v>-0.18727856153052178</c:v>
                </c:pt>
                <c:pt idx="8344" formatCode="0.00">
                  <c:v>-0.18727856153052178</c:v>
                </c:pt>
                <c:pt idx="8345" formatCode="0.00">
                  <c:v>-0.18727856153052178</c:v>
                </c:pt>
                <c:pt idx="8346" formatCode="0.00">
                  <c:v>-0.18727856153052178</c:v>
                </c:pt>
                <c:pt idx="8347" formatCode="0.00">
                  <c:v>-0.18727856153052178</c:v>
                </c:pt>
                <c:pt idx="8348" formatCode="0.00">
                  <c:v>-0.18727856153052178</c:v>
                </c:pt>
                <c:pt idx="8349" formatCode="0.00">
                  <c:v>-0.18727856153052178</c:v>
                </c:pt>
                <c:pt idx="8350" formatCode="0.00">
                  <c:v>-0.18727856153052178</c:v>
                </c:pt>
                <c:pt idx="8351" formatCode="0.00">
                  <c:v>-0.18727856153052178</c:v>
                </c:pt>
                <c:pt idx="8352" formatCode="0.00">
                  <c:v>-0.18727856153052178</c:v>
                </c:pt>
                <c:pt idx="8353" formatCode="0.00">
                  <c:v>-0.18727856153052178</c:v>
                </c:pt>
                <c:pt idx="8354" formatCode="0.00">
                  <c:v>-0.18727856153052178</c:v>
                </c:pt>
                <c:pt idx="8355" formatCode="0.00">
                  <c:v>-0.18727856153052178</c:v>
                </c:pt>
                <c:pt idx="8356" formatCode="0.00">
                  <c:v>-0.18727856153052178</c:v>
                </c:pt>
                <c:pt idx="8357" formatCode="0.00">
                  <c:v>-0.18727856153052178</c:v>
                </c:pt>
                <c:pt idx="8358" formatCode="0.00">
                  <c:v>-0.18727856153052178</c:v>
                </c:pt>
                <c:pt idx="8359" formatCode="0.00">
                  <c:v>-0.18727856153052178</c:v>
                </c:pt>
                <c:pt idx="8360" formatCode="0.00">
                  <c:v>-0.18727856153052178</c:v>
                </c:pt>
                <c:pt idx="8361" formatCode="0.00">
                  <c:v>-0.18727856153052178</c:v>
                </c:pt>
                <c:pt idx="8362" formatCode="0.00">
                  <c:v>-0.18727856153052178</c:v>
                </c:pt>
                <c:pt idx="8363" formatCode="0.00">
                  <c:v>-0.18727856153052178</c:v>
                </c:pt>
                <c:pt idx="8364" formatCode="0.00">
                  <c:v>-0.18727856153052178</c:v>
                </c:pt>
                <c:pt idx="8365" formatCode="0.00">
                  <c:v>-0.18727856153052178</c:v>
                </c:pt>
                <c:pt idx="8366" formatCode="0.00">
                  <c:v>-0.18727856153052178</c:v>
                </c:pt>
                <c:pt idx="8367" formatCode="0.00">
                  <c:v>-0.18727856153052178</c:v>
                </c:pt>
                <c:pt idx="8368" formatCode="0.00">
                  <c:v>-0.18727856153052178</c:v>
                </c:pt>
                <c:pt idx="8369" formatCode="0.00">
                  <c:v>-0.18727856153052178</c:v>
                </c:pt>
                <c:pt idx="8370" formatCode="0.00">
                  <c:v>-0.18727856153052178</c:v>
                </c:pt>
                <c:pt idx="8371" formatCode="0.00">
                  <c:v>-0.18727856153052178</c:v>
                </c:pt>
                <c:pt idx="8372" formatCode="0.00">
                  <c:v>-0.18727856153052178</c:v>
                </c:pt>
                <c:pt idx="8373" formatCode="0.00">
                  <c:v>-0.18727856153052178</c:v>
                </c:pt>
                <c:pt idx="8374" formatCode="0.00">
                  <c:v>-0.18727856153052178</c:v>
                </c:pt>
                <c:pt idx="8375" formatCode="0.00">
                  <c:v>-0.18727856153052178</c:v>
                </c:pt>
                <c:pt idx="8376" formatCode="0.00">
                  <c:v>-0.18727856153052178</c:v>
                </c:pt>
                <c:pt idx="8377" formatCode="0.00">
                  <c:v>-0.18727856153052178</c:v>
                </c:pt>
                <c:pt idx="8378" formatCode="0.00">
                  <c:v>-0.18727856153052178</c:v>
                </c:pt>
                <c:pt idx="8379" formatCode="0.00">
                  <c:v>-0.18727856153052178</c:v>
                </c:pt>
                <c:pt idx="8380" formatCode="0.00">
                  <c:v>-0.18727856153052178</c:v>
                </c:pt>
                <c:pt idx="8381" formatCode="0.00">
                  <c:v>-0.18727856153052178</c:v>
                </c:pt>
                <c:pt idx="8382" formatCode="0.00">
                  <c:v>-0.18727856153052178</c:v>
                </c:pt>
                <c:pt idx="8383" formatCode="0.00">
                  <c:v>-0.18727856153052178</c:v>
                </c:pt>
                <c:pt idx="8384" formatCode="0.00">
                  <c:v>-0.18727856153052178</c:v>
                </c:pt>
                <c:pt idx="8385" formatCode="0.00">
                  <c:v>-0.18727856153052178</c:v>
                </c:pt>
                <c:pt idx="8386" formatCode="0.00">
                  <c:v>-0.18727856153052178</c:v>
                </c:pt>
                <c:pt idx="8387" formatCode="0.00">
                  <c:v>-0.18727856153052178</c:v>
                </c:pt>
                <c:pt idx="8388" formatCode="0.00">
                  <c:v>-0.18727856153052178</c:v>
                </c:pt>
                <c:pt idx="8389" formatCode="0.00">
                  <c:v>-0.18727856153052178</c:v>
                </c:pt>
                <c:pt idx="8390" formatCode="0.00">
                  <c:v>-0.18727856153052178</c:v>
                </c:pt>
                <c:pt idx="8391" formatCode="0.00">
                  <c:v>-0.18727856153052178</c:v>
                </c:pt>
                <c:pt idx="8392" formatCode="0.00">
                  <c:v>-0.18727856153052178</c:v>
                </c:pt>
                <c:pt idx="8393" formatCode="0.00">
                  <c:v>-0.18727856153052178</c:v>
                </c:pt>
                <c:pt idx="8394" formatCode="0.00">
                  <c:v>-0.18727856153052178</c:v>
                </c:pt>
                <c:pt idx="8395" formatCode="0.00">
                  <c:v>-0.18727856153052178</c:v>
                </c:pt>
                <c:pt idx="8396" formatCode="0.00">
                  <c:v>-0.18727856153052178</c:v>
                </c:pt>
                <c:pt idx="8397" formatCode="0.00">
                  <c:v>-0.18727856153052178</c:v>
                </c:pt>
                <c:pt idx="8398" formatCode="0.00">
                  <c:v>-0.18727856153052178</c:v>
                </c:pt>
                <c:pt idx="8399" formatCode="0.00">
                  <c:v>-0.18727856153052178</c:v>
                </c:pt>
                <c:pt idx="8400" formatCode="0.00">
                  <c:v>-0.18727856153052178</c:v>
                </c:pt>
                <c:pt idx="8401" formatCode="0.00">
                  <c:v>-0.18727856153052178</c:v>
                </c:pt>
                <c:pt idx="8402" formatCode="0.00">
                  <c:v>-0.18727856153052178</c:v>
                </c:pt>
                <c:pt idx="8403" formatCode="0.00">
                  <c:v>-0.18727856153052178</c:v>
                </c:pt>
                <c:pt idx="8404" formatCode="0.00">
                  <c:v>-0.18727856153052178</c:v>
                </c:pt>
                <c:pt idx="8405" formatCode="0.00">
                  <c:v>-0.18727856153052178</c:v>
                </c:pt>
                <c:pt idx="8406" formatCode="0.00">
                  <c:v>-0.18727856153052178</c:v>
                </c:pt>
                <c:pt idx="8407" formatCode="0.00">
                  <c:v>-0.18727856153052178</c:v>
                </c:pt>
                <c:pt idx="8408" formatCode="0.00">
                  <c:v>-0.18727856153052178</c:v>
                </c:pt>
                <c:pt idx="8409" formatCode="0.00">
                  <c:v>-0.18727856153052178</c:v>
                </c:pt>
                <c:pt idx="8410" formatCode="0.00">
                  <c:v>-0.18727856153052178</c:v>
                </c:pt>
                <c:pt idx="8411" formatCode="0.00">
                  <c:v>-0.18727856153052178</c:v>
                </c:pt>
                <c:pt idx="8412" formatCode="0.00">
                  <c:v>-0.18727856153052178</c:v>
                </c:pt>
                <c:pt idx="8413" formatCode="0.00">
                  <c:v>-0.18727856153052178</c:v>
                </c:pt>
                <c:pt idx="8414" formatCode="0.00">
                  <c:v>-0.18727856153052178</c:v>
                </c:pt>
                <c:pt idx="8415" formatCode="0.00">
                  <c:v>-0.18727856153052178</c:v>
                </c:pt>
                <c:pt idx="8416" formatCode="0.00">
                  <c:v>-0.18727856153052178</c:v>
                </c:pt>
                <c:pt idx="8417" formatCode="0.00">
                  <c:v>-0.18727856153052178</c:v>
                </c:pt>
                <c:pt idx="8418" formatCode="0.00">
                  <c:v>-0.18727856153052178</c:v>
                </c:pt>
                <c:pt idx="8419" formatCode="0.00">
                  <c:v>-0.18727856153052178</c:v>
                </c:pt>
                <c:pt idx="8420" formatCode="0.00">
                  <c:v>-0.18727856153052178</c:v>
                </c:pt>
                <c:pt idx="8421" formatCode="0.00">
                  <c:v>-0.18727856153052178</c:v>
                </c:pt>
                <c:pt idx="8422" formatCode="0.00">
                  <c:v>-0.18727856153052178</c:v>
                </c:pt>
                <c:pt idx="8423" formatCode="0.00">
                  <c:v>-0.18727856153052178</c:v>
                </c:pt>
                <c:pt idx="8424" formatCode="0.00">
                  <c:v>-0.18727856153052178</c:v>
                </c:pt>
                <c:pt idx="8425" formatCode="0.00">
                  <c:v>-0.18727856153052178</c:v>
                </c:pt>
                <c:pt idx="8426" formatCode="0.00">
                  <c:v>-0.18727856153052178</c:v>
                </c:pt>
                <c:pt idx="8427" formatCode="0.00">
                  <c:v>-0.18727856153052178</c:v>
                </c:pt>
                <c:pt idx="8428" formatCode="0.00">
                  <c:v>-0.18727856153052178</c:v>
                </c:pt>
                <c:pt idx="8429" formatCode="0.00">
                  <c:v>-0.18727856153052178</c:v>
                </c:pt>
                <c:pt idx="8430" formatCode="0.00">
                  <c:v>-0.18727856153052178</c:v>
                </c:pt>
                <c:pt idx="8431" formatCode="0.00">
                  <c:v>-0.18727856153052178</c:v>
                </c:pt>
                <c:pt idx="8432" formatCode="0.00">
                  <c:v>-0.18727856153052178</c:v>
                </c:pt>
                <c:pt idx="8433" formatCode="0.00">
                  <c:v>-0.18727856153052178</c:v>
                </c:pt>
                <c:pt idx="8434" formatCode="0.00">
                  <c:v>-0.18727856153052178</c:v>
                </c:pt>
                <c:pt idx="8435" formatCode="0.00">
                  <c:v>-0.18727856153052178</c:v>
                </c:pt>
                <c:pt idx="8436" formatCode="0.00">
                  <c:v>-0.18727856153052178</c:v>
                </c:pt>
                <c:pt idx="8437" formatCode="0.00">
                  <c:v>-0.18727856153052178</c:v>
                </c:pt>
                <c:pt idx="8438" formatCode="0.00">
                  <c:v>-0.18727856153052178</c:v>
                </c:pt>
                <c:pt idx="8439" formatCode="0.00">
                  <c:v>-0.18727856153052178</c:v>
                </c:pt>
                <c:pt idx="8440" formatCode="0.00">
                  <c:v>-0.18727856153052178</c:v>
                </c:pt>
                <c:pt idx="8441" formatCode="0.00">
                  <c:v>-0.18727856153052178</c:v>
                </c:pt>
                <c:pt idx="8442" formatCode="0.00">
                  <c:v>-0.18727856153052178</c:v>
                </c:pt>
                <c:pt idx="8443" formatCode="0.00">
                  <c:v>-0.18727856153052178</c:v>
                </c:pt>
                <c:pt idx="8444" formatCode="0.00">
                  <c:v>-0.18727856153052178</c:v>
                </c:pt>
                <c:pt idx="8445" formatCode="0.00">
                  <c:v>-0.18727856153052178</c:v>
                </c:pt>
                <c:pt idx="8446" formatCode="0.00">
                  <c:v>-0.18727856153052178</c:v>
                </c:pt>
                <c:pt idx="8447" formatCode="0.00">
                  <c:v>-0.18727856153052178</c:v>
                </c:pt>
                <c:pt idx="8448" formatCode="0.00">
                  <c:v>-0.18727856153052178</c:v>
                </c:pt>
                <c:pt idx="8449" formatCode="0.00">
                  <c:v>-0.18727856153052178</c:v>
                </c:pt>
                <c:pt idx="8450" formatCode="0.00">
                  <c:v>-0.18727856153052178</c:v>
                </c:pt>
                <c:pt idx="8451" formatCode="0.00">
                  <c:v>-0.18727856153052178</c:v>
                </c:pt>
                <c:pt idx="8452" formatCode="0.00">
                  <c:v>-0.18727856153052178</c:v>
                </c:pt>
                <c:pt idx="8453" formatCode="0.00">
                  <c:v>-0.18727856153052178</c:v>
                </c:pt>
                <c:pt idx="8454" formatCode="0.00">
                  <c:v>-0.18727856153052178</c:v>
                </c:pt>
                <c:pt idx="8455" formatCode="0.00">
                  <c:v>-0.18727856153052178</c:v>
                </c:pt>
                <c:pt idx="8456" formatCode="0.00">
                  <c:v>-0.18727856153052178</c:v>
                </c:pt>
                <c:pt idx="8457" formatCode="0.00">
                  <c:v>-0.18727856153052178</c:v>
                </c:pt>
                <c:pt idx="8458" formatCode="0.00">
                  <c:v>-0.18727856153052178</c:v>
                </c:pt>
                <c:pt idx="8459" formatCode="0.00">
                  <c:v>-0.18727856153052178</c:v>
                </c:pt>
                <c:pt idx="8460" formatCode="0.00">
                  <c:v>-0.18727856153052178</c:v>
                </c:pt>
                <c:pt idx="8461" formatCode="0.00">
                  <c:v>-0.18727856153052178</c:v>
                </c:pt>
                <c:pt idx="8462" formatCode="0.00">
                  <c:v>-0.18727856153052178</c:v>
                </c:pt>
                <c:pt idx="8463" formatCode="0.00">
                  <c:v>-0.18727856153052178</c:v>
                </c:pt>
                <c:pt idx="8464" formatCode="0.00">
                  <c:v>-0.18727856153052178</c:v>
                </c:pt>
                <c:pt idx="8465" formatCode="0.00">
                  <c:v>-0.18727856153052178</c:v>
                </c:pt>
                <c:pt idx="8466" formatCode="0.00">
                  <c:v>-0.18727856153052178</c:v>
                </c:pt>
                <c:pt idx="8467" formatCode="0.00">
                  <c:v>-0.18727856153052178</c:v>
                </c:pt>
                <c:pt idx="8468" formatCode="0.00">
                  <c:v>-0.18727856153052178</c:v>
                </c:pt>
                <c:pt idx="8469" formatCode="0.00">
                  <c:v>-0.18727856153052178</c:v>
                </c:pt>
                <c:pt idx="8470" formatCode="0.00">
                  <c:v>-0.18727856153052178</c:v>
                </c:pt>
                <c:pt idx="8471" formatCode="0.00">
                  <c:v>-0.18727856153052178</c:v>
                </c:pt>
                <c:pt idx="8472" formatCode="0.00">
                  <c:v>-0.18727856153052178</c:v>
                </c:pt>
                <c:pt idx="8473" formatCode="0.00">
                  <c:v>-0.18727856153052178</c:v>
                </c:pt>
                <c:pt idx="8474" formatCode="0.00">
                  <c:v>-0.18727856153052178</c:v>
                </c:pt>
                <c:pt idx="8475" formatCode="0.00">
                  <c:v>-0.18727856153052178</c:v>
                </c:pt>
                <c:pt idx="8476" formatCode="0.00">
                  <c:v>-0.18727856153052178</c:v>
                </c:pt>
                <c:pt idx="8477" formatCode="0.00">
                  <c:v>-0.18727856153052178</c:v>
                </c:pt>
                <c:pt idx="8478" formatCode="0.00">
                  <c:v>-0.18727856153052178</c:v>
                </c:pt>
                <c:pt idx="8479" formatCode="0.00">
                  <c:v>-0.18727856153052178</c:v>
                </c:pt>
                <c:pt idx="8480" formatCode="0.00">
                  <c:v>-0.18727856153052178</c:v>
                </c:pt>
                <c:pt idx="8481" formatCode="0.00">
                  <c:v>-0.18727856153052178</c:v>
                </c:pt>
                <c:pt idx="8482" formatCode="0.00">
                  <c:v>-0.18727856153052178</c:v>
                </c:pt>
                <c:pt idx="8483" formatCode="0.00">
                  <c:v>-0.18727856153052178</c:v>
                </c:pt>
                <c:pt idx="8484" formatCode="0.00">
                  <c:v>-0.18727856153052178</c:v>
                </c:pt>
                <c:pt idx="8485" formatCode="0.00">
                  <c:v>-0.18727856153052178</c:v>
                </c:pt>
                <c:pt idx="8486" formatCode="0.00">
                  <c:v>-0.18727856153052178</c:v>
                </c:pt>
                <c:pt idx="8487" formatCode="0.00">
                  <c:v>-0.18727856153052178</c:v>
                </c:pt>
                <c:pt idx="8488" formatCode="0.00">
                  <c:v>-0.18727856153052178</c:v>
                </c:pt>
                <c:pt idx="8489" formatCode="0.00">
                  <c:v>-0.18727856153052178</c:v>
                </c:pt>
                <c:pt idx="8490" formatCode="0.00">
                  <c:v>-0.18727856153052178</c:v>
                </c:pt>
                <c:pt idx="8491" formatCode="0.00">
                  <c:v>-0.18727856153052178</c:v>
                </c:pt>
                <c:pt idx="8492" formatCode="0.00">
                  <c:v>-0.18727856153052178</c:v>
                </c:pt>
                <c:pt idx="8493" formatCode="0.00">
                  <c:v>-0.18727856153052178</c:v>
                </c:pt>
                <c:pt idx="8494" formatCode="0.00">
                  <c:v>-0.18727856153052178</c:v>
                </c:pt>
                <c:pt idx="8495" formatCode="0.00">
                  <c:v>-0.18727856153052178</c:v>
                </c:pt>
                <c:pt idx="8496" formatCode="0.00">
                  <c:v>-0.18727856153052178</c:v>
                </c:pt>
                <c:pt idx="8497" formatCode="0.00">
                  <c:v>-0.18727856153052178</c:v>
                </c:pt>
                <c:pt idx="8498" formatCode="0.00">
                  <c:v>-0.18727856153052178</c:v>
                </c:pt>
                <c:pt idx="8499" formatCode="0.00">
                  <c:v>-0.18727856153052178</c:v>
                </c:pt>
                <c:pt idx="8500" formatCode="0.00">
                  <c:v>-0.18727856153052178</c:v>
                </c:pt>
                <c:pt idx="8501" formatCode="0.00">
                  <c:v>-0.18727856153052178</c:v>
                </c:pt>
                <c:pt idx="8502" formatCode="0.00">
                  <c:v>-0.18727856153052178</c:v>
                </c:pt>
                <c:pt idx="8503" formatCode="0.00">
                  <c:v>-0.18727856153052178</c:v>
                </c:pt>
                <c:pt idx="8504" formatCode="0.00">
                  <c:v>-0.18727856153052178</c:v>
                </c:pt>
                <c:pt idx="8505" formatCode="0.00">
                  <c:v>-0.18727856153052178</c:v>
                </c:pt>
                <c:pt idx="8506" formatCode="0.00">
                  <c:v>-0.18727856153052178</c:v>
                </c:pt>
                <c:pt idx="8507" formatCode="0.00">
                  <c:v>-0.18727856153052178</c:v>
                </c:pt>
                <c:pt idx="8508" formatCode="0.00">
                  <c:v>-0.18727856153052178</c:v>
                </c:pt>
                <c:pt idx="8509" formatCode="0.00">
                  <c:v>-0.18727856153052178</c:v>
                </c:pt>
                <c:pt idx="8510" formatCode="0.00">
                  <c:v>-0.18727856153052178</c:v>
                </c:pt>
                <c:pt idx="8511" formatCode="0.00">
                  <c:v>-0.18727856153052178</c:v>
                </c:pt>
                <c:pt idx="8512" formatCode="0.00">
                  <c:v>-0.18727856153052178</c:v>
                </c:pt>
                <c:pt idx="8513" formatCode="0.00">
                  <c:v>-0.18727856153052178</c:v>
                </c:pt>
                <c:pt idx="8514" formatCode="0.00">
                  <c:v>-0.18727856153052178</c:v>
                </c:pt>
                <c:pt idx="8515" formatCode="0.00">
                  <c:v>-0.18727856153052178</c:v>
                </c:pt>
                <c:pt idx="8516" formatCode="0.00">
                  <c:v>-0.18727856153052178</c:v>
                </c:pt>
                <c:pt idx="8517" formatCode="0.00">
                  <c:v>-0.18727856153052178</c:v>
                </c:pt>
                <c:pt idx="8518" formatCode="0.00">
                  <c:v>-0.18727856153052178</c:v>
                </c:pt>
                <c:pt idx="8519" formatCode="0.00">
                  <c:v>-0.18727856153052178</c:v>
                </c:pt>
                <c:pt idx="8520" formatCode="0.00">
                  <c:v>-0.18727856153052178</c:v>
                </c:pt>
                <c:pt idx="8521" formatCode="0.00">
                  <c:v>-0.18727856153052178</c:v>
                </c:pt>
                <c:pt idx="8522" formatCode="0.00">
                  <c:v>-0.18727856153052178</c:v>
                </c:pt>
                <c:pt idx="8523" formatCode="0.00">
                  <c:v>-0.18727856153052178</c:v>
                </c:pt>
                <c:pt idx="8524" formatCode="0.00">
                  <c:v>-0.18727856153052178</c:v>
                </c:pt>
                <c:pt idx="8525" formatCode="0.00">
                  <c:v>-0.18727856153052178</c:v>
                </c:pt>
                <c:pt idx="8526" formatCode="0.00">
                  <c:v>-0.18727856153052178</c:v>
                </c:pt>
                <c:pt idx="8527" formatCode="0.00">
                  <c:v>-0.18727856153052178</c:v>
                </c:pt>
                <c:pt idx="8528" formatCode="0.00">
                  <c:v>-0.18727856153052178</c:v>
                </c:pt>
                <c:pt idx="8529" formatCode="0.00">
                  <c:v>-0.18727856153052178</c:v>
                </c:pt>
                <c:pt idx="8530" formatCode="0.00">
                  <c:v>-0.18727856153052178</c:v>
                </c:pt>
                <c:pt idx="8531" formatCode="0.00">
                  <c:v>-0.18727856153052178</c:v>
                </c:pt>
                <c:pt idx="8532" formatCode="0.00">
                  <c:v>-0.18727856153052178</c:v>
                </c:pt>
                <c:pt idx="8533" formatCode="0.00">
                  <c:v>-0.18727856153052178</c:v>
                </c:pt>
                <c:pt idx="8534" formatCode="0.00">
                  <c:v>-0.18727856153052178</c:v>
                </c:pt>
                <c:pt idx="8535" formatCode="0.00">
                  <c:v>-0.18727856153052178</c:v>
                </c:pt>
                <c:pt idx="8536" formatCode="0.00">
                  <c:v>-0.18727856153052178</c:v>
                </c:pt>
                <c:pt idx="8537" formatCode="0.00">
                  <c:v>-0.18727856153052178</c:v>
                </c:pt>
                <c:pt idx="8538" formatCode="0.00">
                  <c:v>-0.18727856153052178</c:v>
                </c:pt>
                <c:pt idx="8539" formatCode="0.00">
                  <c:v>-0.18727856153052178</c:v>
                </c:pt>
                <c:pt idx="8540" formatCode="0.00">
                  <c:v>-0.18727856153052178</c:v>
                </c:pt>
                <c:pt idx="8541" formatCode="0.00">
                  <c:v>-0.18727856153052178</c:v>
                </c:pt>
                <c:pt idx="8542" formatCode="0.00">
                  <c:v>-0.18727856153052178</c:v>
                </c:pt>
                <c:pt idx="8543" formatCode="0.00">
                  <c:v>-0.18727856153052178</c:v>
                </c:pt>
                <c:pt idx="8544" formatCode="0.00">
                  <c:v>-0.18727856153052178</c:v>
                </c:pt>
                <c:pt idx="8545" formatCode="0.00">
                  <c:v>-0.18727856153052178</c:v>
                </c:pt>
                <c:pt idx="8546" formatCode="0.00">
                  <c:v>-0.18727856153052178</c:v>
                </c:pt>
                <c:pt idx="8547" formatCode="0.00">
                  <c:v>-0.18727856153052178</c:v>
                </c:pt>
                <c:pt idx="8548" formatCode="0.00">
                  <c:v>-0.18727856153052178</c:v>
                </c:pt>
                <c:pt idx="8549" formatCode="0.00">
                  <c:v>-0.18727856153052178</c:v>
                </c:pt>
                <c:pt idx="8550" formatCode="0.00">
                  <c:v>-0.18727856153052178</c:v>
                </c:pt>
                <c:pt idx="8551" formatCode="0.00">
                  <c:v>-0.18727856153052178</c:v>
                </c:pt>
                <c:pt idx="8552" formatCode="0.00">
                  <c:v>-0.18727856153052178</c:v>
                </c:pt>
                <c:pt idx="8553" formatCode="0.00">
                  <c:v>-0.18727856153052178</c:v>
                </c:pt>
                <c:pt idx="8554" formatCode="0.00">
                  <c:v>-0.18727856153052178</c:v>
                </c:pt>
                <c:pt idx="8555" formatCode="0.00">
                  <c:v>-0.18727856153052178</c:v>
                </c:pt>
                <c:pt idx="8556" formatCode="0.00">
                  <c:v>-0.18727856153052178</c:v>
                </c:pt>
                <c:pt idx="8557" formatCode="0.00">
                  <c:v>-0.18727856153052178</c:v>
                </c:pt>
                <c:pt idx="8558" formatCode="0.00">
                  <c:v>-0.18727856153052178</c:v>
                </c:pt>
                <c:pt idx="8559" formatCode="0.00">
                  <c:v>-0.18727856153052178</c:v>
                </c:pt>
                <c:pt idx="8560" formatCode="0.00">
                  <c:v>-0.18727856153052178</c:v>
                </c:pt>
                <c:pt idx="8561" formatCode="0.00">
                  <c:v>-0.18727856153052178</c:v>
                </c:pt>
                <c:pt idx="8562" formatCode="0.00">
                  <c:v>-0.18727856153052178</c:v>
                </c:pt>
                <c:pt idx="8563" formatCode="0.00">
                  <c:v>-0.18727856153052178</c:v>
                </c:pt>
                <c:pt idx="8564" formatCode="0.00">
                  <c:v>-0.18727856153052178</c:v>
                </c:pt>
                <c:pt idx="8565" formatCode="0.00">
                  <c:v>-0.18727856153052178</c:v>
                </c:pt>
                <c:pt idx="8566" formatCode="0.00">
                  <c:v>-0.18727856153052178</c:v>
                </c:pt>
                <c:pt idx="8567" formatCode="0.00">
                  <c:v>-0.18727856153052178</c:v>
                </c:pt>
                <c:pt idx="8568" formatCode="0.00">
                  <c:v>-0.18727856153052178</c:v>
                </c:pt>
                <c:pt idx="8569" formatCode="0.00">
                  <c:v>-0.18727856153052178</c:v>
                </c:pt>
                <c:pt idx="8570" formatCode="0.00">
                  <c:v>-0.18727856153052178</c:v>
                </c:pt>
                <c:pt idx="8571" formatCode="0.00">
                  <c:v>-0.18727856153052178</c:v>
                </c:pt>
                <c:pt idx="8572" formatCode="0.00">
                  <c:v>-0.18727856153052178</c:v>
                </c:pt>
                <c:pt idx="8573" formatCode="0.00">
                  <c:v>-0.18727856153052178</c:v>
                </c:pt>
                <c:pt idx="8574" formatCode="0.00">
                  <c:v>-0.18727856153052178</c:v>
                </c:pt>
                <c:pt idx="8575" formatCode="0.00">
                  <c:v>-0.18727856153052178</c:v>
                </c:pt>
                <c:pt idx="8576" formatCode="0.00">
                  <c:v>-0.18727856153052178</c:v>
                </c:pt>
                <c:pt idx="8577" formatCode="0.00">
                  <c:v>-0.18727856153052178</c:v>
                </c:pt>
                <c:pt idx="8578" formatCode="0.00">
                  <c:v>-0.18727856153052178</c:v>
                </c:pt>
                <c:pt idx="8579" formatCode="0.00">
                  <c:v>-0.18727856153052178</c:v>
                </c:pt>
                <c:pt idx="8580" formatCode="0.00">
                  <c:v>-0.18727856153052178</c:v>
                </c:pt>
                <c:pt idx="8581" formatCode="0.00">
                  <c:v>-0.18727856153052178</c:v>
                </c:pt>
                <c:pt idx="8582" formatCode="0.00">
                  <c:v>-0.18727856153052178</c:v>
                </c:pt>
                <c:pt idx="8583" formatCode="0.00">
                  <c:v>-0.18727856153052178</c:v>
                </c:pt>
                <c:pt idx="8584" formatCode="0.00">
                  <c:v>-0.18727856153052178</c:v>
                </c:pt>
                <c:pt idx="8585" formatCode="0.00">
                  <c:v>-0.18727856153052178</c:v>
                </c:pt>
                <c:pt idx="8586" formatCode="0.00">
                  <c:v>-0.18727856153052178</c:v>
                </c:pt>
                <c:pt idx="8587" formatCode="0.00">
                  <c:v>-0.18727856153052178</c:v>
                </c:pt>
                <c:pt idx="8588" formatCode="0.00">
                  <c:v>-0.18727856153052178</c:v>
                </c:pt>
                <c:pt idx="8589" formatCode="0.00">
                  <c:v>-0.18727856153052178</c:v>
                </c:pt>
                <c:pt idx="8590" formatCode="0.00">
                  <c:v>-0.18727856153052178</c:v>
                </c:pt>
                <c:pt idx="8591" formatCode="0.00">
                  <c:v>-0.18727856153052178</c:v>
                </c:pt>
                <c:pt idx="8592" formatCode="0.00">
                  <c:v>-0.18727856153052178</c:v>
                </c:pt>
                <c:pt idx="8593" formatCode="0.00">
                  <c:v>-0.18727856153052178</c:v>
                </c:pt>
                <c:pt idx="8594" formatCode="0.00">
                  <c:v>-0.18727856153052178</c:v>
                </c:pt>
                <c:pt idx="8595" formatCode="0.00">
                  <c:v>-0.18727856153052178</c:v>
                </c:pt>
                <c:pt idx="8596" formatCode="0.00">
                  <c:v>-0.18727856153052178</c:v>
                </c:pt>
                <c:pt idx="8597" formatCode="0.00">
                  <c:v>-0.18727856153052178</c:v>
                </c:pt>
                <c:pt idx="8598" formatCode="0.00">
                  <c:v>-0.18727856153052178</c:v>
                </c:pt>
                <c:pt idx="8599" formatCode="0.00">
                  <c:v>-0.18727856153052178</c:v>
                </c:pt>
                <c:pt idx="8600" formatCode="0.00">
                  <c:v>-0.18727856153052178</c:v>
                </c:pt>
                <c:pt idx="8601" formatCode="0.00">
                  <c:v>-0.18727856153052178</c:v>
                </c:pt>
                <c:pt idx="8602" formatCode="0.00">
                  <c:v>-0.18727856153052178</c:v>
                </c:pt>
                <c:pt idx="8603" formatCode="0.00">
                  <c:v>-0.18727856153052178</c:v>
                </c:pt>
                <c:pt idx="8604" formatCode="0.00">
                  <c:v>-0.18727856153052178</c:v>
                </c:pt>
                <c:pt idx="8605" formatCode="0.00">
                  <c:v>-0.18727856153052178</c:v>
                </c:pt>
                <c:pt idx="8606" formatCode="0.00">
                  <c:v>-0.18727856153052178</c:v>
                </c:pt>
                <c:pt idx="8607" formatCode="0.00">
                  <c:v>-0.18727856153052178</c:v>
                </c:pt>
                <c:pt idx="8608" formatCode="0.00">
                  <c:v>-0.18727856153052178</c:v>
                </c:pt>
                <c:pt idx="8609" formatCode="0.00">
                  <c:v>-0.18727856153052178</c:v>
                </c:pt>
                <c:pt idx="8610" formatCode="0.00">
                  <c:v>-0.18727856153052178</c:v>
                </c:pt>
                <c:pt idx="8611" formatCode="0.00">
                  <c:v>-0.18727856153052178</c:v>
                </c:pt>
                <c:pt idx="8612" formatCode="0.00">
                  <c:v>-0.18727856153052178</c:v>
                </c:pt>
                <c:pt idx="8613" formatCode="0.00">
                  <c:v>-0.18727856153052178</c:v>
                </c:pt>
                <c:pt idx="8614" formatCode="0.00">
                  <c:v>-0.18727856153052178</c:v>
                </c:pt>
                <c:pt idx="8615" formatCode="0.00">
                  <c:v>-0.18727856153052178</c:v>
                </c:pt>
                <c:pt idx="8616" formatCode="0.00">
                  <c:v>-0.18727856153052178</c:v>
                </c:pt>
                <c:pt idx="8617" formatCode="0.00">
                  <c:v>-0.18727856153052178</c:v>
                </c:pt>
                <c:pt idx="8618" formatCode="0.00">
                  <c:v>-0.18727856153052178</c:v>
                </c:pt>
                <c:pt idx="8619" formatCode="0.00">
                  <c:v>-0.18727856153052178</c:v>
                </c:pt>
                <c:pt idx="8620" formatCode="0.00">
                  <c:v>-0.18727856153052178</c:v>
                </c:pt>
                <c:pt idx="8621" formatCode="0.00">
                  <c:v>-0.18727856153052178</c:v>
                </c:pt>
                <c:pt idx="8622" formatCode="0.00">
                  <c:v>-0.18727856153052178</c:v>
                </c:pt>
                <c:pt idx="8623" formatCode="0.00">
                  <c:v>-0.18727856153052178</c:v>
                </c:pt>
                <c:pt idx="8624" formatCode="0.00">
                  <c:v>-0.18727856153052178</c:v>
                </c:pt>
                <c:pt idx="8625" formatCode="0.00">
                  <c:v>-0.18727856153052178</c:v>
                </c:pt>
                <c:pt idx="8626" formatCode="0.00">
                  <c:v>-0.18727856153052178</c:v>
                </c:pt>
                <c:pt idx="8627" formatCode="0.00">
                  <c:v>-0.18727856153052178</c:v>
                </c:pt>
                <c:pt idx="8628" formatCode="0.00">
                  <c:v>-0.18727856153052178</c:v>
                </c:pt>
                <c:pt idx="8629" formatCode="0.00">
                  <c:v>-0.18727856153052178</c:v>
                </c:pt>
                <c:pt idx="8630" formatCode="0.00">
                  <c:v>-0.18727856153052178</c:v>
                </c:pt>
                <c:pt idx="8631" formatCode="0.00">
                  <c:v>-0.18727856153052178</c:v>
                </c:pt>
                <c:pt idx="8632" formatCode="0.00">
                  <c:v>-0.18727856153052178</c:v>
                </c:pt>
                <c:pt idx="8633" formatCode="0.00">
                  <c:v>-0.18727856153052178</c:v>
                </c:pt>
                <c:pt idx="8634" formatCode="0.00">
                  <c:v>-0.18727856153052178</c:v>
                </c:pt>
                <c:pt idx="8635" formatCode="0.00">
                  <c:v>-0.18727856153052178</c:v>
                </c:pt>
                <c:pt idx="8636" formatCode="0.00">
                  <c:v>-0.18727856153052178</c:v>
                </c:pt>
                <c:pt idx="8637" formatCode="0.00">
                  <c:v>-0.18727856153052178</c:v>
                </c:pt>
                <c:pt idx="8638" formatCode="0.00">
                  <c:v>-0.18727856153052178</c:v>
                </c:pt>
                <c:pt idx="8639" formatCode="0.00">
                  <c:v>-0.18727856153052178</c:v>
                </c:pt>
                <c:pt idx="8640" formatCode="0.00">
                  <c:v>-0.18727856153052178</c:v>
                </c:pt>
                <c:pt idx="8641" formatCode="0.00">
                  <c:v>-0.18727856153052178</c:v>
                </c:pt>
                <c:pt idx="8642" formatCode="0.00">
                  <c:v>-0.18727856153052178</c:v>
                </c:pt>
                <c:pt idx="8643" formatCode="0.00">
                  <c:v>-0.18727856153052178</c:v>
                </c:pt>
                <c:pt idx="8644" formatCode="0.00">
                  <c:v>-0.18727856153052178</c:v>
                </c:pt>
                <c:pt idx="8645" formatCode="0.00">
                  <c:v>-0.18727856153052178</c:v>
                </c:pt>
                <c:pt idx="8646" formatCode="0.00">
                  <c:v>-0.18727856153052178</c:v>
                </c:pt>
                <c:pt idx="8647" formatCode="0.00">
                  <c:v>-0.18727856153052178</c:v>
                </c:pt>
                <c:pt idx="8648" formatCode="0.00">
                  <c:v>-0.18727856153052178</c:v>
                </c:pt>
                <c:pt idx="8649" formatCode="0.00">
                  <c:v>-0.18727856153052178</c:v>
                </c:pt>
                <c:pt idx="8650" formatCode="0.00">
                  <c:v>-0.18727856153052178</c:v>
                </c:pt>
                <c:pt idx="8651" formatCode="0.00">
                  <c:v>-0.18727856153052178</c:v>
                </c:pt>
                <c:pt idx="8652" formatCode="0.00">
                  <c:v>-0.18727856153052178</c:v>
                </c:pt>
                <c:pt idx="8653" formatCode="0.00">
                  <c:v>-0.18727856153052178</c:v>
                </c:pt>
                <c:pt idx="8654" formatCode="0.00">
                  <c:v>-0.18727856153052178</c:v>
                </c:pt>
                <c:pt idx="8655" formatCode="0.00">
                  <c:v>-0.18727856153052178</c:v>
                </c:pt>
                <c:pt idx="8656" formatCode="0.00">
                  <c:v>-0.18727856153052178</c:v>
                </c:pt>
                <c:pt idx="8657" formatCode="0.00">
                  <c:v>-0.18727856153052178</c:v>
                </c:pt>
                <c:pt idx="8658" formatCode="0.00">
                  <c:v>-0.18727856153052178</c:v>
                </c:pt>
                <c:pt idx="8659" formatCode="0.00">
                  <c:v>-0.18727856153052178</c:v>
                </c:pt>
                <c:pt idx="8660" formatCode="0.00">
                  <c:v>-0.18727856153052178</c:v>
                </c:pt>
                <c:pt idx="8661" formatCode="0.00">
                  <c:v>-0.18727856153052178</c:v>
                </c:pt>
                <c:pt idx="8662" formatCode="0.00">
                  <c:v>-0.18727856153052178</c:v>
                </c:pt>
                <c:pt idx="8663" formatCode="0.00">
                  <c:v>-0.18727856153052178</c:v>
                </c:pt>
                <c:pt idx="8664" formatCode="0.00">
                  <c:v>-0.18727856153052178</c:v>
                </c:pt>
                <c:pt idx="8665" formatCode="0.00">
                  <c:v>-0.18727856153052178</c:v>
                </c:pt>
                <c:pt idx="8666" formatCode="0.00">
                  <c:v>-0.18727856153052178</c:v>
                </c:pt>
                <c:pt idx="8667" formatCode="0.00">
                  <c:v>-0.18727856153052178</c:v>
                </c:pt>
                <c:pt idx="8668" formatCode="0.00">
                  <c:v>-0.18727856153052178</c:v>
                </c:pt>
                <c:pt idx="8669" formatCode="0.00">
                  <c:v>-0.18727856153052178</c:v>
                </c:pt>
                <c:pt idx="8670" formatCode="0.00">
                  <c:v>-0.18727856153052178</c:v>
                </c:pt>
                <c:pt idx="8671" formatCode="0.00">
                  <c:v>-0.18727856153052178</c:v>
                </c:pt>
                <c:pt idx="8672" formatCode="0.00">
                  <c:v>-0.18727856153052178</c:v>
                </c:pt>
                <c:pt idx="8673" formatCode="0.00">
                  <c:v>-0.18727856153052178</c:v>
                </c:pt>
                <c:pt idx="8674" formatCode="0.00">
                  <c:v>-0.18727856153052178</c:v>
                </c:pt>
                <c:pt idx="8675" formatCode="0.00">
                  <c:v>-0.18727856153052178</c:v>
                </c:pt>
                <c:pt idx="8676" formatCode="0.00">
                  <c:v>-0.18727856153052178</c:v>
                </c:pt>
                <c:pt idx="8677" formatCode="0.00">
                  <c:v>-0.18727856153052178</c:v>
                </c:pt>
                <c:pt idx="8678" formatCode="0.00">
                  <c:v>-0.18727856153052178</c:v>
                </c:pt>
                <c:pt idx="8679" formatCode="0.00">
                  <c:v>-0.18727856153052178</c:v>
                </c:pt>
                <c:pt idx="8680" formatCode="0.00">
                  <c:v>-0.18727856153052178</c:v>
                </c:pt>
                <c:pt idx="8681" formatCode="0.00">
                  <c:v>-0.18727856153052178</c:v>
                </c:pt>
                <c:pt idx="8682" formatCode="0.00">
                  <c:v>-0.18727856153052178</c:v>
                </c:pt>
                <c:pt idx="8683" formatCode="0.00">
                  <c:v>-0.18727856153052178</c:v>
                </c:pt>
                <c:pt idx="8684" formatCode="0.00">
                  <c:v>-0.18727856153052178</c:v>
                </c:pt>
                <c:pt idx="8685" formatCode="0.00">
                  <c:v>-0.18727856153052178</c:v>
                </c:pt>
                <c:pt idx="8686" formatCode="0.00">
                  <c:v>-0.18727856153052178</c:v>
                </c:pt>
                <c:pt idx="8687" formatCode="0.00">
                  <c:v>-0.18727856153052178</c:v>
                </c:pt>
                <c:pt idx="8688" formatCode="0.00">
                  <c:v>-0.18727856153052178</c:v>
                </c:pt>
                <c:pt idx="8689" formatCode="0.00">
                  <c:v>-0.18727856153052178</c:v>
                </c:pt>
                <c:pt idx="8690" formatCode="0.00">
                  <c:v>-0.18727856153052178</c:v>
                </c:pt>
                <c:pt idx="8691" formatCode="0.00">
                  <c:v>-0.18727856153052178</c:v>
                </c:pt>
                <c:pt idx="8692" formatCode="0.00">
                  <c:v>-0.18727856153052178</c:v>
                </c:pt>
                <c:pt idx="8693" formatCode="0.00">
                  <c:v>-0.18727856153052178</c:v>
                </c:pt>
                <c:pt idx="8694" formatCode="0.00">
                  <c:v>-0.18727856153052178</c:v>
                </c:pt>
                <c:pt idx="8695" formatCode="0.00">
                  <c:v>-0.18727856153052178</c:v>
                </c:pt>
                <c:pt idx="8696" formatCode="0.00">
                  <c:v>-0.18727856153052178</c:v>
                </c:pt>
                <c:pt idx="8697" formatCode="0.00">
                  <c:v>-0.18727856153052178</c:v>
                </c:pt>
                <c:pt idx="8698" formatCode="0.00">
                  <c:v>-0.18727856153052178</c:v>
                </c:pt>
                <c:pt idx="8699" formatCode="0.00">
                  <c:v>-0.18727856153052178</c:v>
                </c:pt>
                <c:pt idx="8700" formatCode="0.00">
                  <c:v>-0.18727856153052178</c:v>
                </c:pt>
                <c:pt idx="8701" formatCode="0.00">
                  <c:v>-0.18727856153052178</c:v>
                </c:pt>
                <c:pt idx="8702" formatCode="0.00">
                  <c:v>-0.18727856153052178</c:v>
                </c:pt>
                <c:pt idx="8703" formatCode="0.00">
                  <c:v>-0.18727856153052178</c:v>
                </c:pt>
                <c:pt idx="8704" formatCode="0.00">
                  <c:v>-0.18727856153052178</c:v>
                </c:pt>
                <c:pt idx="8705" formatCode="0.00">
                  <c:v>-0.18727856153052178</c:v>
                </c:pt>
                <c:pt idx="8706" formatCode="0.00">
                  <c:v>-0.18727856153052178</c:v>
                </c:pt>
                <c:pt idx="8707" formatCode="0.00">
                  <c:v>-0.18727856153052178</c:v>
                </c:pt>
                <c:pt idx="8708" formatCode="0.00">
                  <c:v>-0.18727856153052178</c:v>
                </c:pt>
                <c:pt idx="8709" formatCode="0.00">
                  <c:v>-0.18727856153052178</c:v>
                </c:pt>
                <c:pt idx="8710" formatCode="0.00">
                  <c:v>-0.18727856153052178</c:v>
                </c:pt>
                <c:pt idx="8711" formatCode="0.00">
                  <c:v>-0.18727856153052178</c:v>
                </c:pt>
                <c:pt idx="8712" formatCode="0.00">
                  <c:v>-0.18727856153052178</c:v>
                </c:pt>
                <c:pt idx="8713" formatCode="0.00">
                  <c:v>-0.18727856153052178</c:v>
                </c:pt>
                <c:pt idx="8714" formatCode="0.00">
                  <c:v>-0.18727856153052178</c:v>
                </c:pt>
                <c:pt idx="8715" formatCode="0.00">
                  <c:v>-0.18727856153052178</c:v>
                </c:pt>
                <c:pt idx="8716" formatCode="0.00">
                  <c:v>-0.18727856153052178</c:v>
                </c:pt>
                <c:pt idx="8717" formatCode="0.00">
                  <c:v>-0.18727856153052178</c:v>
                </c:pt>
                <c:pt idx="8718" formatCode="0.00">
                  <c:v>-0.18727856153052178</c:v>
                </c:pt>
                <c:pt idx="8719" formatCode="0.00">
                  <c:v>-0.18727856153052178</c:v>
                </c:pt>
                <c:pt idx="8720" formatCode="0.00">
                  <c:v>-0.18727856153052178</c:v>
                </c:pt>
                <c:pt idx="8721" formatCode="0.00">
                  <c:v>-0.18727856153052178</c:v>
                </c:pt>
                <c:pt idx="8722" formatCode="0.00">
                  <c:v>-0.18727856153052178</c:v>
                </c:pt>
                <c:pt idx="8723" formatCode="0.00">
                  <c:v>-0.18727856153052178</c:v>
                </c:pt>
                <c:pt idx="8724" formatCode="0.00">
                  <c:v>-0.18727856153052178</c:v>
                </c:pt>
                <c:pt idx="8725" formatCode="0.00">
                  <c:v>-0.18727856153052178</c:v>
                </c:pt>
                <c:pt idx="8726" formatCode="0.00">
                  <c:v>-0.18727856153052178</c:v>
                </c:pt>
                <c:pt idx="8727" formatCode="0.00">
                  <c:v>-0.18727856153052178</c:v>
                </c:pt>
                <c:pt idx="8728" formatCode="0.00">
                  <c:v>-0.18727856153052178</c:v>
                </c:pt>
                <c:pt idx="8729" formatCode="0.00">
                  <c:v>-0.18727856153052178</c:v>
                </c:pt>
                <c:pt idx="8730" formatCode="0.00">
                  <c:v>-0.18727856153052178</c:v>
                </c:pt>
                <c:pt idx="8731" formatCode="0.00">
                  <c:v>-0.18727856153052178</c:v>
                </c:pt>
                <c:pt idx="8732" formatCode="0.00">
                  <c:v>-0.18727856153052178</c:v>
                </c:pt>
                <c:pt idx="8733" formatCode="0.00">
                  <c:v>-0.18727856153052178</c:v>
                </c:pt>
                <c:pt idx="8734" formatCode="0.00">
                  <c:v>-0.18727856153052178</c:v>
                </c:pt>
                <c:pt idx="8735" formatCode="0.00">
                  <c:v>-0.18727856153052178</c:v>
                </c:pt>
                <c:pt idx="8736" formatCode="0.00">
                  <c:v>-0.18727856153052178</c:v>
                </c:pt>
                <c:pt idx="8737" formatCode="0.00">
                  <c:v>-0.18727856153052178</c:v>
                </c:pt>
                <c:pt idx="8738" formatCode="0.00">
                  <c:v>-0.18727856153052178</c:v>
                </c:pt>
                <c:pt idx="8739" formatCode="0.00">
                  <c:v>-0.18727856153052178</c:v>
                </c:pt>
                <c:pt idx="8740" formatCode="0.00">
                  <c:v>-0.18727856153052178</c:v>
                </c:pt>
              </c:numCache>
            </c:numRef>
          </c:val>
          <c:smooth val="0"/>
          <c:extLst>
            <c:ext xmlns:c16="http://schemas.microsoft.com/office/drawing/2014/chart" uri="{C3380CC4-5D6E-409C-BE32-E72D297353CC}">
              <c16:uniqueId val="{00000003-D3D6-434C-AEB0-CE97CB53E8ED}"/>
            </c:ext>
          </c:extLst>
        </c:ser>
        <c:dLbls>
          <c:showLegendKey val="0"/>
          <c:showVal val="0"/>
          <c:showCatName val="0"/>
          <c:showSerName val="0"/>
          <c:showPercent val="0"/>
          <c:showBubbleSize val="0"/>
        </c:dLbls>
        <c:smooth val="0"/>
        <c:axId val="1239217168"/>
        <c:axId val="988970480"/>
      </c:lineChart>
      <c:dateAx>
        <c:axId val="1239217168"/>
        <c:scaling>
          <c:orientation val="minMax"/>
        </c:scaling>
        <c:delete val="0"/>
        <c:axPos val="b"/>
        <c:numFmt formatCode="\'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988970480"/>
        <c:crosses val="autoZero"/>
        <c:auto val="0"/>
        <c:lblOffset val="100"/>
        <c:baseTimeUnit val="days"/>
        <c:majorUnit val="1"/>
        <c:majorTimeUnit val="years"/>
      </c:dateAx>
      <c:valAx>
        <c:axId val="98897048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239217168"/>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baseline="0">
          <a:solidFill>
            <a:schemeClr val="tx1"/>
          </a:solidFill>
          <a:latin typeface="Arial Narrow" panose="020B0606020202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'Neg. Bond &amp; Equity Returns (V)'!$S$5</c:f>
              <c:strCache>
                <c:ptCount val="1"/>
                <c:pt idx="0">
                  <c:v>Forward 6 Mo Bond Returns</c:v>
                </c:pt>
              </c:strCache>
            </c:strRef>
          </c:tx>
          <c:spPr>
            <a:solidFill>
              <a:schemeClr val="accent5">
                <a:lumMod val="40000"/>
                <a:lumOff val="60000"/>
              </a:schemeClr>
            </a:solidFill>
            <a:ln>
              <a:solidFill>
                <a:schemeClr val="accent1">
                  <a:lumMod val="40000"/>
                  <a:lumOff val="60000"/>
                </a:schemeClr>
              </a:solidFill>
            </a:ln>
            <a:effectLst/>
          </c:spPr>
          <c:invertIfNegative val="0"/>
          <c:cat>
            <c:numRef>
              <c:f>'Neg. Bond &amp; Equity Returns (V)'!$O$6:$O$23</c:f>
              <c:numCache>
                <c:formatCode>m/d/yyyy</c:formatCode>
                <c:ptCount val="18"/>
                <c:pt idx="0">
                  <c:v>28215</c:v>
                </c:pt>
                <c:pt idx="1">
                  <c:v>28489</c:v>
                </c:pt>
                <c:pt idx="2">
                  <c:v>28853</c:v>
                </c:pt>
                <c:pt idx="3">
                  <c:v>29311</c:v>
                </c:pt>
                <c:pt idx="4">
                  <c:v>29767</c:v>
                </c:pt>
                <c:pt idx="5">
                  <c:v>29859</c:v>
                </c:pt>
                <c:pt idx="6">
                  <c:v>30862</c:v>
                </c:pt>
                <c:pt idx="7">
                  <c:v>32962</c:v>
                </c:pt>
                <c:pt idx="8">
                  <c:v>33694</c:v>
                </c:pt>
                <c:pt idx="9">
                  <c:v>34424</c:v>
                </c:pt>
                <c:pt idx="10">
                  <c:v>38442</c:v>
                </c:pt>
                <c:pt idx="11">
                  <c:v>38898</c:v>
                </c:pt>
                <c:pt idx="12">
                  <c:v>39629</c:v>
                </c:pt>
                <c:pt idx="13">
                  <c:v>39721</c:v>
                </c:pt>
                <c:pt idx="14">
                  <c:v>43189</c:v>
                </c:pt>
                <c:pt idx="15">
                  <c:v>44651</c:v>
                </c:pt>
                <c:pt idx="16">
                  <c:v>44742</c:v>
                </c:pt>
                <c:pt idx="17">
                  <c:v>44834</c:v>
                </c:pt>
              </c:numCache>
            </c:numRef>
          </c:cat>
          <c:val>
            <c:numRef>
              <c:f>'Neg. Bond &amp; Equity Returns (V)'!$S$6:$S$23</c:f>
              <c:numCache>
                <c:formatCode>0.0%</c:formatCode>
                <c:ptCount val="18"/>
                <c:pt idx="0">
                  <c:v>3.9683089735999877E-2</c:v>
                </c:pt>
                <c:pt idx="1">
                  <c:v>1.3432812139999584E-3</c:v>
                </c:pt>
                <c:pt idx="2">
                  <c:v>6.5000419425999878E-2</c:v>
                </c:pt>
                <c:pt idx="3">
                  <c:v>0.10989504756500001</c:v>
                </c:pt>
                <c:pt idx="4">
                  <c:v>6.0891007274000097E-2</c:v>
                </c:pt>
                <c:pt idx="5">
                  <c:v>0.14891322723199996</c:v>
                </c:pt>
                <c:pt idx="6">
                  <c:v>0.17112733001699998</c:v>
                </c:pt>
                <c:pt idx="7">
                  <c:v>4.54271541050002E-2</c:v>
                </c:pt>
                <c:pt idx="8">
                  <c:v>8.5064250881000225E-2</c:v>
                </c:pt>
                <c:pt idx="9">
                  <c:v>-4.2789276000000376E-3</c:v>
                </c:pt>
                <c:pt idx="10">
                  <c:v>2.3144250445999992E-2</c:v>
                </c:pt>
                <c:pt idx="11">
                  <c:v>5.0930495108000073E-2</c:v>
                </c:pt>
                <c:pt idx="12">
                  <c:v>4.0680168704000153E-2</c:v>
                </c:pt>
                <c:pt idx="13">
                  <c:v>4.7007210304000235E-2</c:v>
                </c:pt>
                <c:pt idx="14">
                  <c:v>-1.3933078779999608E-3</c:v>
                </c:pt>
                <c:pt idx="15">
                  <c:v>-9.2228460471999951E-2</c:v>
                </c:pt>
                <c:pt idx="16">
                  <c:v>-2.9682153312999948E-2</c:v>
                </c:pt>
                <c:pt idx="17">
                  <c:v>4.8903774757999896E-2</c:v>
                </c:pt>
              </c:numCache>
            </c:numRef>
          </c:val>
          <c:extLst>
            <c:ext xmlns:c16="http://schemas.microsoft.com/office/drawing/2014/chart" uri="{C3380CC4-5D6E-409C-BE32-E72D297353CC}">
              <c16:uniqueId val="{00000000-75AF-47B4-9FCE-00B93B5FBBB9}"/>
            </c:ext>
          </c:extLst>
        </c:ser>
        <c:ser>
          <c:idx val="2"/>
          <c:order val="1"/>
          <c:tx>
            <c:strRef>
              <c:f>'Neg. Bond &amp; Equity Returns (V)'!$T$5</c:f>
              <c:strCache>
                <c:ptCount val="1"/>
                <c:pt idx="0">
                  <c:v>Forward 1 Yr Bond Returns</c:v>
                </c:pt>
              </c:strCache>
            </c:strRef>
          </c:tx>
          <c:spPr>
            <a:solidFill>
              <a:schemeClr val="accent1"/>
            </a:solidFill>
            <a:ln>
              <a:noFill/>
            </a:ln>
            <a:effectLst/>
          </c:spPr>
          <c:invertIfNegative val="0"/>
          <c:cat>
            <c:numRef>
              <c:f>'Neg. Bond &amp; Equity Returns (V)'!$O$6:$O$23</c:f>
              <c:numCache>
                <c:formatCode>m/d/yyyy</c:formatCode>
                <c:ptCount val="18"/>
                <c:pt idx="0">
                  <c:v>28215</c:v>
                </c:pt>
                <c:pt idx="1">
                  <c:v>28489</c:v>
                </c:pt>
                <c:pt idx="2">
                  <c:v>28853</c:v>
                </c:pt>
                <c:pt idx="3">
                  <c:v>29311</c:v>
                </c:pt>
                <c:pt idx="4">
                  <c:v>29767</c:v>
                </c:pt>
                <c:pt idx="5">
                  <c:v>29859</c:v>
                </c:pt>
                <c:pt idx="6">
                  <c:v>30862</c:v>
                </c:pt>
                <c:pt idx="7">
                  <c:v>32962</c:v>
                </c:pt>
                <c:pt idx="8">
                  <c:v>33694</c:v>
                </c:pt>
                <c:pt idx="9">
                  <c:v>34424</c:v>
                </c:pt>
                <c:pt idx="10">
                  <c:v>38442</c:v>
                </c:pt>
                <c:pt idx="11">
                  <c:v>38898</c:v>
                </c:pt>
                <c:pt idx="12">
                  <c:v>39629</c:v>
                </c:pt>
                <c:pt idx="13">
                  <c:v>39721</c:v>
                </c:pt>
                <c:pt idx="14">
                  <c:v>43189</c:v>
                </c:pt>
                <c:pt idx="15">
                  <c:v>44651</c:v>
                </c:pt>
                <c:pt idx="16">
                  <c:v>44742</c:v>
                </c:pt>
                <c:pt idx="17">
                  <c:v>44834</c:v>
                </c:pt>
              </c:numCache>
            </c:numRef>
          </c:cat>
          <c:val>
            <c:numRef>
              <c:f>'Neg. Bond &amp; Equity Returns (V)'!$T$6:$T$23</c:f>
              <c:numCache>
                <c:formatCode>0.0%</c:formatCode>
                <c:ptCount val="18"/>
                <c:pt idx="0">
                  <c:v>4.369528398473399E-2</c:v>
                </c:pt>
                <c:pt idx="1">
                  <c:v>1.3937069603553676E-2</c:v>
                </c:pt>
                <c:pt idx="2">
                  <c:v>1.9294154100560013E-2</c:v>
                </c:pt>
                <c:pt idx="3">
                  <c:v>0.13045003738785033</c:v>
                </c:pt>
                <c:pt idx="4">
                  <c:v>0.13346970705629446</c:v>
                </c:pt>
                <c:pt idx="5">
                  <c:v>0.35207417041743039</c:v>
                </c:pt>
                <c:pt idx="6">
                  <c:v>0.29941992340798906</c:v>
                </c:pt>
                <c:pt idx="7">
                  <c:v>0.12912359058810119</c:v>
                </c:pt>
                <c:pt idx="8">
                  <c:v>0.13290162208529255</c:v>
                </c:pt>
                <c:pt idx="9">
                  <c:v>4.9894639597886759E-2</c:v>
                </c:pt>
                <c:pt idx="10">
                  <c:v>2.2570794914116732E-2</c:v>
                </c:pt>
                <c:pt idx="11">
                  <c:v>6.1205588547629919E-2</c:v>
                </c:pt>
                <c:pt idx="12">
                  <c:v>6.0461118311279538E-2</c:v>
                </c:pt>
                <c:pt idx="13">
                  <c:v>0.10556454020892159</c:v>
                </c:pt>
                <c:pt idx="14">
                  <c:v>4.4805485604917816E-2</c:v>
                </c:pt>
                <c:pt idx="15">
                  <c:v>-4.7835005571199685E-2</c:v>
                </c:pt>
                <c:pt idx="16">
                  <c:v>-9.3783152224427013E-3</c:v>
                </c:pt>
              </c:numCache>
            </c:numRef>
          </c:val>
          <c:extLst>
            <c:ext xmlns:c16="http://schemas.microsoft.com/office/drawing/2014/chart" uri="{C3380CC4-5D6E-409C-BE32-E72D297353CC}">
              <c16:uniqueId val="{00000001-75AF-47B4-9FCE-00B93B5FBBB9}"/>
            </c:ext>
          </c:extLst>
        </c:ser>
        <c:ser>
          <c:idx val="4"/>
          <c:order val="2"/>
          <c:tx>
            <c:strRef>
              <c:f>'Neg. Bond &amp; Equity Returns (V)'!$U$5</c:f>
              <c:strCache>
                <c:ptCount val="1"/>
                <c:pt idx="0">
                  <c:v>Forward 3 Yr Bond Returns</c:v>
                </c:pt>
              </c:strCache>
            </c:strRef>
          </c:tx>
          <c:spPr>
            <a:solidFill>
              <a:schemeClr val="accent5">
                <a:lumMod val="50000"/>
              </a:schemeClr>
            </a:solidFill>
            <a:ln>
              <a:noFill/>
            </a:ln>
            <a:effectLst/>
          </c:spPr>
          <c:invertIfNegative val="0"/>
          <c:cat>
            <c:numRef>
              <c:f>'Neg. Bond &amp; Equity Returns (V)'!$O$6:$O$23</c:f>
              <c:numCache>
                <c:formatCode>m/d/yyyy</c:formatCode>
                <c:ptCount val="18"/>
                <c:pt idx="0">
                  <c:v>28215</c:v>
                </c:pt>
                <c:pt idx="1">
                  <c:v>28489</c:v>
                </c:pt>
                <c:pt idx="2">
                  <c:v>28853</c:v>
                </c:pt>
                <c:pt idx="3">
                  <c:v>29311</c:v>
                </c:pt>
                <c:pt idx="4">
                  <c:v>29767</c:v>
                </c:pt>
                <c:pt idx="5">
                  <c:v>29859</c:v>
                </c:pt>
                <c:pt idx="6">
                  <c:v>30862</c:v>
                </c:pt>
                <c:pt idx="7">
                  <c:v>32962</c:v>
                </c:pt>
                <c:pt idx="8">
                  <c:v>33694</c:v>
                </c:pt>
                <c:pt idx="9">
                  <c:v>34424</c:v>
                </c:pt>
                <c:pt idx="10">
                  <c:v>38442</c:v>
                </c:pt>
                <c:pt idx="11">
                  <c:v>38898</c:v>
                </c:pt>
                <c:pt idx="12">
                  <c:v>39629</c:v>
                </c:pt>
                <c:pt idx="13">
                  <c:v>39721</c:v>
                </c:pt>
                <c:pt idx="14">
                  <c:v>43189</c:v>
                </c:pt>
                <c:pt idx="15">
                  <c:v>44651</c:v>
                </c:pt>
                <c:pt idx="16">
                  <c:v>44742</c:v>
                </c:pt>
                <c:pt idx="17">
                  <c:v>44834</c:v>
                </c:pt>
              </c:numCache>
            </c:numRef>
          </c:cat>
          <c:val>
            <c:numRef>
              <c:f>'Neg. Bond &amp; Equity Returns (V)'!$U$6:$U$23</c:f>
              <c:numCache>
                <c:formatCode>0.0%</c:formatCode>
                <c:ptCount val="18"/>
                <c:pt idx="0">
                  <c:v>-6.6721716131840081E-3</c:v>
                </c:pt>
                <c:pt idx="1">
                  <c:v>2.0079683609204757E-2</c:v>
                </c:pt>
                <c:pt idx="2">
                  <c:v>3.6107408072350244E-2</c:v>
                </c:pt>
                <c:pt idx="3">
                  <c:v>0.17873315884265728</c:v>
                </c:pt>
                <c:pt idx="4">
                  <c:v>0.14445311640148972</c:v>
                </c:pt>
                <c:pt idx="5">
                  <c:v>0.19339461403796543</c:v>
                </c:pt>
                <c:pt idx="6">
                  <c:v>0.18059509998236423</c:v>
                </c:pt>
                <c:pt idx="7">
                  <c:v>0.1253037396033907</c:v>
                </c:pt>
                <c:pt idx="8">
                  <c:v>6.7841149794446443E-2</c:v>
                </c:pt>
                <c:pt idx="9">
                  <c:v>6.8605894527133504E-2</c:v>
                </c:pt>
                <c:pt idx="10">
                  <c:v>5.4792020860722213E-2</c:v>
                </c:pt>
                <c:pt idx="11">
                  <c:v>6.4290707576219797E-2</c:v>
                </c:pt>
                <c:pt idx="12">
                  <c:v>6.4570960995669058E-2</c:v>
                </c:pt>
                <c:pt idx="13">
                  <c:v>7.9722333632485931E-2</c:v>
                </c:pt>
                <c:pt idx="14">
                  <c:v>4.6542910817769512E-2</c:v>
                </c:pt>
              </c:numCache>
            </c:numRef>
          </c:val>
          <c:extLst>
            <c:ext xmlns:c16="http://schemas.microsoft.com/office/drawing/2014/chart" uri="{C3380CC4-5D6E-409C-BE32-E72D297353CC}">
              <c16:uniqueId val="{00000002-75AF-47B4-9FCE-00B93B5FBBB9}"/>
            </c:ext>
          </c:extLst>
        </c:ser>
        <c:ser>
          <c:idx val="3"/>
          <c:order val="3"/>
          <c:tx>
            <c:strRef>
              <c:f>'Neg. Bond &amp; Equity Returns (V)'!$V$5</c:f>
              <c:strCache>
                <c:ptCount val="1"/>
                <c:pt idx="0">
                  <c:v>Forward 6 Mo Stock Returns</c:v>
                </c:pt>
              </c:strCache>
            </c:strRef>
          </c:tx>
          <c:spPr>
            <a:solidFill>
              <a:schemeClr val="accent2">
                <a:lumMod val="20000"/>
                <a:lumOff val="80000"/>
              </a:schemeClr>
            </a:solidFill>
            <a:ln>
              <a:noFill/>
            </a:ln>
            <a:effectLst/>
          </c:spPr>
          <c:invertIfNegative val="0"/>
          <c:cat>
            <c:numRef>
              <c:f>'Neg. Bond &amp; Equity Returns (V)'!$O$6:$O$23</c:f>
              <c:numCache>
                <c:formatCode>m/d/yyyy</c:formatCode>
                <c:ptCount val="18"/>
                <c:pt idx="0">
                  <c:v>28215</c:v>
                </c:pt>
                <c:pt idx="1">
                  <c:v>28489</c:v>
                </c:pt>
                <c:pt idx="2">
                  <c:v>28853</c:v>
                </c:pt>
                <c:pt idx="3">
                  <c:v>29311</c:v>
                </c:pt>
                <c:pt idx="4">
                  <c:v>29767</c:v>
                </c:pt>
                <c:pt idx="5">
                  <c:v>29859</c:v>
                </c:pt>
                <c:pt idx="6">
                  <c:v>30862</c:v>
                </c:pt>
                <c:pt idx="7">
                  <c:v>32962</c:v>
                </c:pt>
                <c:pt idx="8">
                  <c:v>33694</c:v>
                </c:pt>
                <c:pt idx="9">
                  <c:v>34424</c:v>
                </c:pt>
                <c:pt idx="10">
                  <c:v>38442</c:v>
                </c:pt>
                <c:pt idx="11">
                  <c:v>38898</c:v>
                </c:pt>
                <c:pt idx="12">
                  <c:v>39629</c:v>
                </c:pt>
                <c:pt idx="13">
                  <c:v>39721</c:v>
                </c:pt>
                <c:pt idx="14">
                  <c:v>43189</c:v>
                </c:pt>
                <c:pt idx="15">
                  <c:v>44651</c:v>
                </c:pt>
                <c:pt idx="16">
                  <c:v>44742</c:v>
                </c:pt>
                <c:pt idx="17">
                  <c:v>44834</c:v>
                </c:pt>
              </c:numCache>
            </c:numRef>
          </c:cat>
          <c:val>
            <c:numRef>
              <c:f>'Neg. Bond &amp; Equity Returns (V)'!$V$6:$V$23</c:f>
              <c:numCache>
                <c:formatCode>0.0%</c:formatCode>
                <c:ptCount val="18"/>
                <c:pt idx="0">
                  <c:v>4.2840383200000165E-3</c:v>
                </c:pt>
                <c:pt idx="1">
                  <c:v>3.1533635096000046E-2</c:v>
                </c:pt>
                <c:pt idx="2">
                  <c:v>0.10024413522199982</c:v>
                </c:pt>
                <c:pt idx="3">
                  <c:v>0.26220318591000003</c:v>
                </c:pt>
                <c:pt idx="4">
                  <c:v>-4.0101376959999935E-2</c:v>
                </c:pt>
                <c:pt idx="5">
                  <c:v>-8.8291135599999349E-3</c:v>
                </c:pt>
                <c:pt idx="6">
                  <c:v>0.11751992586799997</c:v>
                </c:pt>
                <c:pt idx="7">
                  <c:v>-8.3506004431999958E-2</c:v>
                </c:pt>
                <c:pt idx="8">
                  <c:v>5.1215768287999897E-2</c:v>
                </c:pt>
                <c:pt idx="9">
                  <c:v>5.3270701623000072E-2</c:v>
                </c:pt>
                <c:pt idx="10">
                  <c:v>5.0230461072000132E-2</c:v>
                </c:pt>
                <c:pt idx="11">
                  <c:v>0.12731013499200006</c:v>
                </c:pt>
                <c:pt idx="12">
                  <c:v>-0.28477860739000005</c:v>
                </c:pt>
                <c:pt idx="13">
                  <c:v>-0.30539158305400005</c:v>
                </c:pt>
                <c:pt idx="14">
                  <c:v>0.11407042317500005</c:v>
                </c:pt>
                <c:pt idx="15">
                  <c:v>-0.20202308381099987</c:v>
                </c:pt>
                <c:pt idx="16">
                  <c:v>2.2958847202000143E-2</c:v>
                </c:pt>
                <c:pt idx="17">
                  <c:v>0.15599472330800013</c:v>
                </c:pt>
              </c:numCache>
            </c:numRef>
          </c:val>
          <c:extLst>
            <c:ext xmlns:c16="http://schemas.microsoft.com/office/drawing/2014/chart" uri="{C3380CC4-5D6E-409C-BE32-E72D297353CC}">
              <c16:uniqueId val="{00000003-75AF-47B4-9FCE-00B93B5FBBB9}"/>
            </c:ext>
          </c:extLst>
        </c:ser>
        <c:ser>
          <c:idx val="1"/>
          <c:order val="4"/>
          <c:tx>
            <c:strRef>
              <c:f>'Neg. Bond &amp; Equity Returns (V)'!$W$5</c:f>
              <c:strCache>
                <c:ptCount val="1"/>
                <c:pt idx="0">
                  <c:v>Forward 1 Yr Stock Returns</c:v>
                </c:pt>
              </c:strCache>
            </c:strRef>
          </c:tx>
          <c:spPr>
            <a:solidFill>
              <a:schemeClr val="accent2"/>
            </a:solidFill>
            <a:ln>
              <a:noFill/>
            </a:ln>
            <a:effectLst/>
          </c:spPr>
          <c:invertIfNegative val="0"/>
          <c:cat>
            <c:numRef>
              <c:f>'Neg. Bond &amp; Equity Returns (V)'!$O$6:$O$23</c:f>
              <c:numCache>
                <c:formatCode>m/d/yyyy</c:formatCode>
                <c:ptCount val="18"/>
                <c:pt idx="0">
                  <c:v>28215</c:v>
                </c:pt>
                <c:pt idx="1">
                  <c:v>28489</c:v>
                </c:pt>
                <c:pt idx="2">
                  <c:v>28853</c:v>
                </c:pt>
                <c:pt idx="3">
                  <c:v>29311</c:v>
                </c:pt>
                <c:pt idx="4">
                  <c:v>29767</c:v>
                </c:pt>
                <c:pt idx="5">
                  <c:v>29859</c:v>
                </c:pt>
                <c:pt idx="6">
                  <c:v>30862</c:v>
                </c:pt>
                <c:pt idx="7">
                  <c:v>32962</c:v>
                </c:pt>
                <c:pt idx="8">
                  <c:v>33694</c:v>
                </c:pt>
                <c:pt idx="9">
                  <c:v>34424</c:v>
                </c:pt>
                <c:pt idx="10">
                  <c:v>38442</c:v>
                </c:pt>
                <c:pt idx="11">
                  <c:v>38898</c:v>
                </c:pt>
                <c:pt idx="12">
                  <c:v>39629</c:v>
                </c:pt>
                <c:pt idx="13">
                  <c:v>39721</c:v>
                </c:pt>
                <c:pt idx="14">
                  <c:v>43189</c:v>
                </c:pt>
                <c:pt idx="15">
                  <c:v>44651</c:v>
                </c:pt>
                <c:pt idx="16">
                  <c:v>44742</c:v>
                </c:pt>
                <c:pt idx="17">
                  <c:v>44834</c:v>
                </c:pt>
              </c:numCache>
            </c:numRef>
          </c:cat>
          <c:val>
            <c:numRef>
              <c:f>'Neg. Bond &amp; Equity Returns (V)'!$W$6:$W$23</c:f>
              <c:numCache>
                <c:formatCode>0.0%</c:formatCode>
                <c:ptCount val="18"/>
                <c:pt idx="0">
                  <c:v>-4.638190985475843E-2</c:v>
                </c:pt>
                <c:pt idx="1">
                  <c:v>6.5707685556283257E-2</c:v>
                </c:pt>
                <c:pt idx="2">
                  <c:v>0.18609170273397324</c:v>
                </c:pt>
                <c:pt idx="3">
                  <c:v>0.40100792749774539</c:v>
                </c:pt>
                <c:pt idx="4">
                  <c:v>-0.11521220444717428</c:v>
                </c:pt>
                <c:pt idx="5">
                  <c:v>9.9169980453236661E-2</c:v>
                </c:pt>
                <c:pt idx="6">
                  <c:v>0.30963417572711971</c:v>
                </c:pt>
                <c:pt idx="7">
                  <c:v>0.1434101558520029</c:v>
                </c:pt>
                <c:pt idx="8">
                  <c:v>0.15234495280235971</c:v>
                </c:pt>
                <c:pt idx="9">
                  <c:v>0.15558124767468406</c:v>
                </c:pt>
                <c:pt idx="10">
                  <c:v>0.11719954967057888</c:v>
                </c:pt>
                <c:pt idx="11">
                  <c:v>0.20572013417303237</c:v>
                </c:pt>
                <c:pt idx="12">
                  <c:v>-0.26218990094474093</c:v>
                </c:pt>
                <c:pt idx="13">
                  <c:v>-6.9156854767999598E-2</c:v>
                </c:pt>
                <c:pt idx="14">
                  <c:v>9.4870054665621595E-2</c:v>
                </c:pt>
                <c:pt idx="15">
                  <c:v>-7.7542895563925573E-2</c:v>
                </c:pt>
                <c:pt idx="16">
                  <c:v>0.19564574446259697</c:v>
                </c:pt>
              </c:numCache>
            </c:numRef>
          </c:val>
          <c:extLst>
            <c:ext xmlns:c16="http://schemas.microsoft.com/office/drawing/2014/chart" uri="{C3380CC4-5D6E-409C-BE32-E72D297353CC}">
              <c16:uniqueId val="{00000004-75AF-47B4-9FCE-00B93B5FBBB9}"/>
            </c:ext>
          </c:extLst>
        </c:ser>
        <c:ser>
          <c:idx val="5"/>
          <c:order val="5"/>
          <c:tx>
            <c:strRef>
              <c:f>'Neg. Bond &amp; Equity Returns (V)'!$X$5</c:f>
              <c:strCache>
                <c:ptCount val="1"/>
                <c:pt idx="0">
                  <c:v>Forward 3 Yr Stock Returns</c:v>
                </c:pt>
              </c:strCache>
            </c:strRef>
          </c:tx>
          <c:spPr>
            <a:solidFill>
              <a:srgbClr val="95440D"/>
            </a:solidFill>
            <a:ln>
              <a:noFill/>
            </a:ln>
            <a:effectLst/>
          </c:spPr>
          <c:invertIfNegative val="0"/>
          <c:cat>
            <c:numRef>
              <c:f>'Neg. Bond &amp; Equity Returns (V)'!$O$6:$O$23</c:f>
              <c:numCache>
                <c:formatCode>m/d/yyyy</c:formatCode>
                <c:ptCount val="18"/>
                <c:pt idx="0">
                  <c:v>28215</c:v>
                </c:pt>
                <c:pt idx="1">
                  <c:v>28489</c:v>
                </c:pt>
                <c:pt idx="2">
                  <c:v>28853</c:v>
                </c:pt>
                <c:pt idx="3">
                  <c:v>29311</c:v>
                </c:pt>
                <c:pt idx="4">
                  <c:v>29767</c:v>
                </c:pt>
                <c:pt idx="5">
                  <c:v>29859</c:v>
                </c:pt>
                <c:pt idx="6">
                  <c:v>30862</c:v>
                </c:pt>
                <c:pt idx="7">
                  <c:v>32962</c:v>
                </c:pt>
                <c:pt idx="8">
                  <c:v>33694</c:v>
                </c:pt>
                <c:pt idx="9">
                  <c:v>34424</c:v>
                </c:pt>
                <c:pt idx="10">
                  <c:v>38442</c:v>
                </c:pt>
                <c:pt idx="11">
                  <c:v>38898</c:v>
                </c:pt>
                <c:pt idx="12">
                  <c:v>39629</c:v>
                </c:pt>
                <c:pt idx="13">
                  <c:v>39721</c:v>
                </c:pt>
                <c:pt idx="14">
                  <c:v>43189</c:v>
                </c:pt>
                <c:pt idx="15">
                  <c:v>44651</c:v>
                </c:pt>
                <c:pt idx="16">
                  <c:v>44742</c:v>
                </c:pt>
                <c:pt idx="17">
                  <c:v>44834</c:v>
                </c:pt>
              </c:numCache>
            </c:numRef>
          </c:cat>
          <c:val>
            <c:numRef>
              <c:f>'Neg. Bond &amp; Equity Returns (V)'!$X$6:$X$23</c:f>
              <c:numCache>
                <c:formatCode>0.0%</c:formatCode>
                <c:ptCount val="18"/>
                <c:pt idx="0">
                  <c:v>6.7295588365831938E-2</c:v>
                </c:pt>
                <c:pt idx="1">
                  <c:v>0.18757679524831383</c:v>
                </c:pt>
                <c:pt idx="2">
                  <c:v>0.14324902564481024</c:v>
                </c:pt>
                <c:pt idx="3">
                  <c:v>0.20668028753438739</c:v>
                </c:pt>
                <c:pt idx="4">
                  <c:v>0.10788345373148167</c:v>
                </c:pt>
                <c:pt idx="5">
                  <c:v>0.18444639858309686</c:v>
                </c:pt>
                <c:pt idx="6">
                  <c:v>0.30571921290166149</c:v>
                </c:pt>
                <c:pt idx="7">
                  <c:v>0.13511841868522945</c:v>
                </c:pt>
                <c:pt idx="8">
                  <c:v>0.10550987876639706</c:v>
                </c:pt>
                <c:pt idx="9">
                  <c:v>0.22281036892497696</c:v>
                </c:pt>
                <c:pt idx="10">
                  <c:v>5.8696412598293168E-2</c:v>
                </c:pt>
                <c:pt idx="11">
                  <c:v>-8.2065418432550774E-2</c:v>
                </c:pt>
                <c:pt idx="12">
                  <c:v>3.3292665476383432E-2</c:v>
                </c:pt>
                <c:pt idx="13">
                  <c:v>1.2195890008523502E-2</c:v>
                </c:pt>
                <c:pt idx="14">
                  <c:v>0.16764382929187849</c:v>
                </c:pt>
              </c:numCache>
            </c:numRef>
          </c:val>
          <c:extLst>
            <c:ext xmlns:c16="http://schemas.microsoft.com/office/drawing/2014/chart" uri="{C3380CC4-5D6E-409C-BE32-E72D297353CC}">
              <c16:uniqueId val="{00000005-75AF-47B4-9FCE-00B93B5FBBB9}"/>
            </c:ext>
          </c:extLst>
        </c:ser>
        <c:dLbls>
          <c:showLegendKey val="0"/>
          <c:showVal val="0"/>
          <c:showCatName val="0"/>
          <c:showSerName val="0"/>
          <c:showPercent val="0"/>
          <c:showBubbleSize val="0"/>
        </c:dLbls>
        <c:gapWidth val="100"/>
        <c:axId val="494710055"/>
        <c:axId val="494712023"/>
      </c:barChart>
      <c:catAx>
        <c:axId val="494710055"/>
        <c:scaling>
          <c:orientation val="minMax"/>
        </c:scaling>
        <c:delete val="0"/>
        <c:axPos val="b"/>
        <c:numFmt formatCode="[$-409]mmm\ 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94712023"/>
        <c:crosses val="autoZero"/>
        <c:auto val="0"/>
        <c:lblAlgn val="ctr"/>
        <c:lblOffset val="100"/>
        <c:tickMarkSkip val="1"/>
        <c:noMultiLvlLbl val="0"/>
      </c:catAx>
      <c:valAx>
        <c:axId val="494712023"/>
        <c:scaling>
          <c:orientation val="minMax"/>
          <c:max val="0.5"/>
          <c:min val="-0.4"/>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mn-cs"/>
              </a:defRPr>
            </a:pPr>
            <a:endParaRPr lang="en-US"/>
          </a:p>
        </c:txPr>
        <c:crossAx val="494710055"/>
        <c:crosses val="autoZero"/>
        <c:crossBetween val="between"/>
        <c:majorUnit val="0.1"/>
      </c:valAx>
      <c:spPr>
        <a:noFill/>
        <a:ln>
          <a:noFill/>
        </a:ln>
        <a:effectLst/>
      </c:spPr>
    </c:plotArea>
    <c:plotVisOnly val="1"/>
    <c:dispBlanksAs val="gap"/>
    <c:showDLblsOverMax val="0"/>
  </c:chart>
  <c:spPr>
    <a:noFill/>
    <a:ln w="9525" cap="flat" cmpd="sng" algn="ctr">
      <a:noFill/>
      <a:round/>
    </a:ln>
    <a:effectLst/>
  </c:spPr>
  <c:txPr>
    <a:bodyPr/>
    <a:lstStyle/>
    <a:p>
      <a:pPr>
        <a:defRPr sz="1100" baseline="0">
          <a:solidFill>
            <a:schemeClr val="tx1"/>
          </a:solidFill>
          <a:latin typeface="Arial Narrow" panose="020B0606020202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manualLayout>
          <c:layoutTarget val="inner"/>
          <c:xMode val="edge"/>
          <c:yMode val="edge"/>
          <c:x val="6.6441267210019805E-2"/>
          <c:y val="3.3937528225601726E-2"/>
          <c:w val="0.91747686144495111"/>
          <c:h val="0.87877162589851199"/>
        </c:manualLayout>
      </c:layout>
      <c:barChart>
        <c:barDir val="bar"/>
        <c:grouping val="clustered"/>
        <c:varyColors val="0"/>
        <c:ser>
          <c:idx val="0"/>
          <c:order val="0"/>
          <c:tx>
            <c:strRef>
              <c:f>Sheet1!$B$1</c:f>
              <c:strCache>
                <c:ptCount val="1"/>
                <c:pt idx="0">
                  <c:v>Hypothetical Total Return</c:v>
                </c:pt>
              </c:strCache>
            </c:strRef>
          </c:tx>
          <c:spPr>
            <a:gradFill>
              <a:gsLst>
                <a:gs pos="0">
                  <a:schemeClr val="accent2"/>
                </a:gs>
                <a:gs pos="100000">
                  <a:srgbClr val="EA6B14"/>
                </a:gs>
              </a:gsLst>
              <a:lin ang="5400000" scaled="0"/>
            </a:gradFill>
            <a:effectLst>
              <a:outerShdw blurRad="63500" dist="63500" dir="2700000" algn="ctr" rotWithShape="0">
                <a:schemeClr val="tx1">
                  <a:alpha val="45000"/>
                </a:schemeClr>
              </a:outerShdw>
            </a:effectLst>
          </c:spPr>
          <c:invertIfNegative val="0"/>
          <c:dLbls>
            <c:dLbl>
              <c:idx val="3"/>
              <c:layout>
                <c:manualLayout>
                  <c:x val="3.0859660227851209E-3"/>
                  <c:y val="-1.0803511141120865E-2"/>
                </c:manualLayout>
              </c:layout>
              <c:tx>
                <c:rich>
                  <a:bodyPr/>
                  <a:lstStyle/>
                  <a:p>
                    <a:fld id="{EBA37D86-CD29-4C79-88B6-B20F022C8AB6}" type="VALUE">
                      <a:rPr lang="en-US">
                        <a:latin typeface="Arial Narrow" panose="020B060602020203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E1-4291-9A9F-2018477CD09A}"/>
                </c:ext>
              </c:extLst>
            </c:dLbl>
            <c:dLbl>
              <c:idx val="5"/>
              <c:layout>
                <c:manualLayout>
                  <c:x val="4.7619047619047623E-3"/>
                  <c:y val="2.7014046572460212E-3"/>
                </c:manualLayout>
              </c:layout>
              <c:tx>
                <c:rich>
                  <a:bodyPr/>
                  <a:lstStyle/>
                  <a:p>
                    <a:fld id="{33CA98BE-2882-43D1-9576-11255CCE5F6A}" type="VALUE">
                      <a:rPr lang="en-US">
                        <a:latin typeface="Arial Narrow" panose="020B060602020203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E1-4291-9A9F-2018477CD09A}"/>
                </c:ext>
              </c:extLst>
            </c:dLbl>
            <c:dLbl>
              <c:idx val="8"/>
              <c:layout>
                <c:manualLayout>
                  <c:x val="-1.4619883040934601E-3"/>
                  <c:y val="3.1956573610116916E-3"/>
                </c:manualLayout>
              </c:layout>
              <c:tx>
                <c:rich>
                  <a:bodyPr/>
                  <a:lstStyle/>
                  <a:p>
                    <a:fld id="{7993AE6B-EF61-42BA-8E17-7F582D5782BF}" type="VALUE">
                      <a:rPr lang="en-US">
                        <a:latin typeface="Arial Narrow" panose="020B060602020203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6E1-4291-9A9F-2018477CD09A}"/>
                </c:ext>
              </c:extLst>
            </c:dLbl>
            <c:dLbl>
              <c:idx val="12"/>
              <c:layout>
                <c:manualLayout>
                  <c:x val="-5.961046485648616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E1-4291-9A9F-2018477CD09A}"/>
                </c:ext>
              </c:extLst>
            </c:dLbl>
            <c:spPr>
              <a:noFill/>
              <a:ln>
                <a:noFill/>
              </a:ln>
              <a:effectLst/>
            </c:spPr>
            <c:txPr>
              <a:bodyPr rot="0" vert="horz"/>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Bloomberg US Treasury, 5-7 Yr.</c:v>
                </c:pt>
                <c:pt idx="1">
                  <c:v>Bloomberg US Treasury Bellwethers 10 Yr. </c:v>
                </c:pt>
                <c:pt idx="2">
                  <c:v>Bloomberg US Corporate Bond , 5-7 Yr.</c:v>
                </c:pt>
                <c:pt idx="3">
                  <c:v>Bloomberg EM Markets USD Agg. Bond, 5-7 Yr.</c:v>
                </c:pt>
                <c:pt idx="4">
                  <c:v>Bloomberg US Corporate High Yield Bond</c:v>
                </c:pt>
                <c:pt idx="5">
                  <c:v>ICE BofA Fixed Rate Preferred Securities</c:v>
                </c:pt>
                <c:pt idx="6">
                  <c:v>S&amp;P/LSTA US Leveraged Loan 100</c:v>
                </c:pt>
                <c:pt idx="7">
                  <c:v>Bloomberg US Municipal, 7-Yr. (6-8)</c:v>
                </c:pt>
                <c:pt idx="8">
                  <c:v>Bloomberg US Municipal, Long Bond (22+)</c:v>
                </c:pt>
                <c:pt idx="9">
                  <c:v>3-Yr. US Treasury</c:v>
                </c:pt>
                <c:pt idx="10">
                  <c:v>5-Yr. US Treasury</c:v>
                </c:pt>
                <c:pt idx="11">
                  <c:v>10-Yr. US Treasury</c:v>
                </c:pt>
                <c:pt idx="12">
                  <c:v>30-Yr. US Treasury</c:v>
                </c:pt>
              </c:strCache>
            </c:strRef>
          </c:cat>
          <c:val>
            <c:numRef>
              <c:f>Sheet1!$B$2:$B$14</c:f>
              <c:numCache>
                <c:formatCode>0.00%</c:formatCode>
                <c:ptCount val="13"/>
                <c:pt idx="0">
                  <c:v>-1.3311490000000002E-2</c:v>
                </c:pt>
                <c:pt idx="1">
                  <c:v>-4.3641930000000009E-2</c:v>
                </c:pt>
                <c:pt idx="2">
                  <c:v>-1.5213700000000011E-3</c:v>
                </c:pt>
                <c:pt idx="3">
                  <c:v>2.797584999999999E-2</c:v>
                </c:pt>
                <c:pt idx="4">
                  <c:v>4.4335160000000012E-2</c:v>
                </c:pt>
                <c:pt idx="5">
                  <c:v>-7.2007999999999794E-4</c:v>
                </c:pt>
                <c:pt idx="6">
                  <c:v>9.3399999999999997E-2</c:v>
                </c:pt>
                <c:pt idx="7">
                  <c:v>-1.4301040000000004E-2</c:v>
                </c:pt>
                <c:pt idx="8">
                  <c:v>-6.5274720000000008E-2</c:v>
                </c:pt>
                <c:pt idx="9">
                  <c:v>1.7199900000000004E-2</c:v>
                </c:pt>
                <c:pt idx="10">
                  <c:v>-4.0053600000000064E-3</c:v>
                </c:pt>
                <c:pt idx="11">
                  <c:v>-4.3641930000000009E-2</c:v>
                </c:pt>
                <c:pt idx="12">
                  <c:v>-0.13882796999999999</c:v>
                </c:pt>
              </c:numCache>
            </c:numRef>
          </c:val>
          <c:extLst>
            <c:ext xmlns:c16="http://schemas.microsoft.com/office/drawing/2014/chart" uri="{C3380CC4-5D6E-409C-BE32-E72D297353CC}">
              <c16:uniqueId val="{00000004-56E1-4291-9A9F-2018477CD09A}"/>
            </c:ext>
          </c:extLst>
        </c:ser>
        <c:dLbls>
          <c:dLblPos val="outEnd"/>
          <c:showLegendKey val="0"/>
          <c:showVal val="1"/>
          <c:showCatName val="0"/>
          <c:showSerName val="0"/>
          <c:showPercent val="0"/>
          <c:showBubbleSize val="0"/>
        </c:dLbls>
        <c:gapWidth val="92"/>
        <c:axId val="183122056"/>
        <c:axId val="183122448"/>
      </c:barChart>
      <c:catAx>
        <c:axId val="183122056"/>
        <c:scaling>
          <c:orientation val="maxMin"/>
        </c:scaling>
        <c:delete val="0"/>
        <c:axPos val="l"/>
        <c:numFmt formatCode="General" sourceLinked="0"/>
        <c:majorTickMark val="out"/>
        <c:minorTickMark val="none"/>
        <c:tickLblPos val="low"/>
        <c:txPr>
          <a:bodyPr rot="0" vert="horz"/>
          <a:lstStyle/>
          <a:p>
            <a:pPr>
              <a:defRPr sz="1200" b="1"/>
            </a:pPr>
            <a:endParaRPr lang="en-US"/>
          </a:p>
        </c:txPr>
        <c:crossAx val="183122448"/>
        <c:crosses val="autoZero"/>
        <c:auto val="1"/>
        <c:lblAlgn val="ctr"/>
        <c:lblOffset val="100"/>
        <c:noMultiLvlLbl val="0"/>
      </c:catAx>
      <c:valAx>
        <c:axId val="183122448"/>
        <c:scaling>
          <c:orientation val="minMax"/>
          <c:max val="0.15000000000000002"/>
          <c:min val="-0.2"/>
        </c:scaling>
        <c:delete val="0"/>
        <c:axPos val="t"/>
        <c:majorGridlines>
          <c:spPr>
            <a:ln>
              <a:solidFill>
                <a:schemeClr val="bg1">
                  <a:lumMod val="85000"/>
                </a:schemeClr>
              </a:solidFill>
            </a:ln>
          </c:spPr>
        </c:majorGridlines>
        <c:numFmt formatCode="0%" sourceLinked="0"/>
        <c:majorTickMark val="out"/>
        <c:minorTickMark val="none"/>
        <c:tickLblPos val="high"/>
        <c:spPr>
          <a:ln>
            <a:noFill/>
          </a:ln>
        </c:spPr>
        <c:txPr>
          <a:bodyPr/>
          <a:lstStyle/>
          <a:p>
            <a:pPr>
              <a:defRPr sz="1250" b="1"/>
            </a:pPr>
            <a:endParaRPr lang="en-US"/>
          </a:p>
        </c:txPr>
        <c:crossAx val="183122056"/>
        <c:crosses val="autoZero"/>
        <c:crossBetween val="between"/>
        <c:majorUnit val="5.000000000000001E-2"/>
      </c:valAx>
    </c:plotArea>
    <c:plotVisOnly val="1"/>
    <c:dispBlanksAs val="gap"/>
    <c:showDLblsOverMax val="0"/>
  </c:chart>
  <c:txPr>
    <a:bodyPr/>
    <a:lstStyle/>
    <a:p>
      <a:pPr>
        <a:defRPr sz="1000">
          <a:latin typeface="Arial Narrow" panose="020B0606020202030204"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'Sector and Econ Cycles (2)'!$CF$27</c:f>
              <c:strCache>
                <c:ptCount val="1"/>
                <c:pt idx="0">
                  <c:v>Early-Recession</c:v>
                </c:pt>
              </c:strCache>
            </c:strRef>
          </c:tx>
          <c:spPr>
            <a:solidFill>
              <a:srgbClr val="002F5D"/>
            </a:solidFill>
            <a:ln>
              <a:noFill/>
            </a:ln>
            <a:effectLst/>
          </c:spPr>
          <c:invertIfNegative val="0"/>
          <c:dLbls>
            <c:dLbl>
              <c:idx val="9"/>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CE89-431C-AA20-776FFB0FFCF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 and Econ Cycles (2)'!$CE$41:$CE$50</c:f>
              <c:strCache>
                <c:ptCount val="10"/>
                <c:pt idx="0">
                  <c:v>Financials</c:v>
                </c:pt>
                <c:pt idx="1">
                  <c:v>Consumer Discretionary</c:v>
                </c:pt>
                <c:pt idx="2">
                  <c:v>Information Technology</c:v>
                </c:pt>
                <c:pt idx="3">
                  <c:v>Health Care</c:v>
                </c:pt>
                <c:pt idx="4">
                  <c:v>Materials</c:v>
                </c:pt>
                <c:pt idx="5">
                  <c:v>Industrials</c:v>
                </c:pt>
                <c:pt idx="6">
                  <c:v>Energy</c:v>
                </c:pt>
                <c:pt idx="7">
                  <c:v>Consumer Staples</c:v>
                </c:pt>
                <c:pt idx="8">
                  <c:v>Communication Services</c:v>
                </c:pt>
                <c:pt idx="9">
                  <c:v>Utilities</c:v>
                </c:pt>
              </c:strCache>
            </c:strRef>
          </c:cat>
          <c:val>
            <c:numRef>
              <c:f>'Sector and Econ Cycles (2)'!$CF$41:$CF$50</c:f>
              <c:numCache>
                <c:formatCode>0%</c:formatCode>
                <c:ptCount val="10"/>
                <c:pt idx="0">
                  <c:v>1.0990304722863229</c:v>
                </c:pt>
                <c:pt idx="1">
                  <c:v>0.97734880715793526</c:v>
                </c:pt>
                <c:pt idx="2">
                  <c:v>0.92471363000285223</c:v>
                </c:pt>
                <c:pt idx="3">
                  <c:v>0.68454423843758194</c:v>
                </c:pt>
                <c:pt idx="4">
                  <c:v>0.62529309090198537</c:v>
                </c:pt>
                <c:pt idx="5">
                  <c:v>0.58363055203231573</c:v>
                </c:pt>
                <c:pt idx="6">
                  <c:v>0.51875595583172429</c:v>
                </c:pt>
                <c:pt idx="7">
                  <c:v>0.47582475073880826</c:v>
                </c:pt>
                <c:pt idx="8">
                  <c:v>0.17124270873108216</c:v>
                </c:pt>
                <c:pt idx="9">
                  <c:v>-1.1519302257958275E-2</c:v>
                </c:pt>
              </c:numCache>
            </c:numRef>
          </c:val>
          <c:extLst>
            <c:ext xmlns:c16="http://schemas.microsoft.com/office/drawing/2014/chart" uri="{C3380CC4-5D6E-409C-BE32-E72D297353CC}">
              <c16:uniqueId val="{00000001-CE89-431C-AA20-776FFB0FFCF6}"/>
            </c:ext>
          </c:extLst>
        </c:ser>
        <c:dLbls>
          <c:dLblPos val="outEnd"/>
          <c:showLegendKey val="0"/>
          <c:showVal val="1"/>
          <c:showCatName val="0"/>
          <c:showSerName val="0"/>
          <c:showPercent val="0"/>
          <c:showBubbleSize val="0"/>
        </c:dLbls>
        <c:gapWidth val="150"/>
        <c:overlap val="-27"/>
        <c:axId val="1297019592"/>
        <c:axId val="1297028448"/>
      </c:barChart>
      <c:catAx>
        <c:axId val="12970195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297028448"/>
        <c:crosses val="autoZero"/>
        <c:auto val="1"/>
        <c:lblAlgn val="ctr"/>
        <c:lblOffset val="100"/>
        <c:noMultiLvlLbl val="0"/>
      </c:catAx>
      <c:valAx>
        <c:axId val="1297028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297019592"/>
        <c:crosses val="autoZero"/>
        <c:crossBetween val="between"/>
        <c:majorUnit val="0.1"/>
      </c:valAx>
      <c:spPr>
        <a:noFill/>
        <a:ln>
          <a:noFill/>
        </a:ln>
        <a:effectLst/>
      </c:spPr>
    </c:plotArea>
    <c:plotVisOnly val="1"/>
    <c:dispBlanksAs val="gap"/>
    <c:showDLblsOverMax val="0"/>
  </c:chart>
  <c:spPr>
    <a:noFill/>
    <a:ln w="9525" cap="flat" cmpd="sng" algn="ctr">
      <a:noFill/>
      <a:round/>
    </a:ln>
    <a:effectLst/>
  </c:spPr>
  <c:txPr>
    <a:bodyPr/>
    <a:lstStyle/>
    <a:p>
      <a:pPr>
        <a:defRPr sz="1200" baseline="0">
          <a:solidFill>
            <a:schemeClr val="tx1"/>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0.75224</cdr:x>
      <cdr:y>0.52239</cdr:y>
    </cdr:from>
    <cdr:to>
      <cdr:x>0.9824</cdr:x>
      <cdr:y>0.58685</cdr:y>
    </cdr:to>
    <cdr:sp macro="" textlink="">
      <cdr:nvSpPr>
        <cdr:cNvPr id="2" name="TextBox 1">
          <a:extLst xmlns:a="http://schemas.openxmlformats.org/drawingml/2006/main">
            <a:ext uri="{FF2B5EF4-FFF2-40B4-BE49-F238E27FC236}">
              <a16:creationId xmlns:a16="http://schemas.microsoft.com/office/drawing/2014/main" id="{0B776A89-5889-4725-B15D-86456EBEE32F}"/>
            </a:ext>
          </a:extLst>
        </cdr:cNvPr>
        <cdr:cNvSpPr txBox="1"/>
      </cdr:nvSpPr>
      <cdr:spPr>
        <a:xfrm xmlns:a="http://schemas.openxmlformats.org/drawingml/2006/main">
          <a:off x="8547946" y="2119675"/>
          <a:ext cx="2615352" cy="2615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a:latin typeface="Arial Narrow" panose="020B0606020202030204" pitchFamily="34" charset="0"/>
            </a:rPr>
            <a:t>1927-2022 Median CPI</a:t>
          </a:r>
          <a:r>
            <a:rPr lang="en-US" sz="1200" b="1" baseline="0">
              <a:latin typeface="Arial Narrow" panose="020B0606020202030204" pitchFamily="34" charset="0"/>
            </a:rPr>
            <a:t> = 2.7%</a:t>
          </a:r>
          <a:endParaRPr lang="en-US" sz="1200" b="1">
            <a:latin typeface="Arial Narrow" panose="020B0606020202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0.93901</cdr:x>
      <cdr:y>0.3075</cdr:y>
    </cdr:from>
    <cdr:to>
      <cdr:x>0.99531</cdr:x>
      <cdr:y>0.72544</cdr:y>
    </cdr:to>
    <cdr:sp macro="" textlink="">
      <cdr:nvSpPr>
        <cdr:cNvPr id="2" name="Oval 1">
          <a:extLst xmlns:a="http://schemas.openxmlformats.org/drawingml/2006/main">
            <a:ext uri="{FF2B5EF4-FFF2-40B4-BE49-F238E27FC236}">
              <a16:creationId xmlns:a16="http://schemas.microsoft.com/office/drawing/2014/main" id="{4906D156-F2A5-4098-B2CC-6444C153D945}"/>
            </a:ext>
          </a:extLst>
        </cdr:cNvPr>
        <cdr:cNvSpPr/>
      </cdr:nvSpPr>
      <cdr:spPr>
        <a:xfrm xmlns:a="http://schemas.openxmlformats.org/drawingml/2006/main">
          <a:off x="11439526" y="1230162"/>
          <a:ext cx="685800" cy="1671972"/>
        </a:xfrm>
        <a:prstGeom xmlns:a="http://schemas.openxmlformats.org/drawingml/2006/main" prst="ellipse">
          <a:avLst/>
        </a:prstGeom>
        <a:noFill xmlns:a="http://schemas.openxmlformats.org/drawingml/2006/main"/>
        <a:ln xmlns:a="http://schemas.openxmlformats.org/drawingml/2006/main" w="63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0.07498</cdr:x>
      <cdr:y>0</cdr:y>
    </cdr:from>
    <cdr:to>
      <cdr:x>1</cdr:x>
      <cdr:y>1</cdr:y>
    </cdr:to>
    <cdr:sp macro="" textlink="">
      <cdr:nvSpPr>
        <cdr:cNvPr id="2" name="TextBox 1">
          <a:extLst xmlns:a="http://schemas.openxmlformats.org/drawingml/2006/main">
            <a:ext uri="{FF2B5EF4-FFF2-40B4-BE49-F238E27FC236}">
              <a16:creationId xmlns:a16="http://schemas.microsoft.com/office/drawing/2014/main" id="{7252F0A9-C541-430D-BA96-0A7D7EA29673}"/>
            </a:ext>
          </a:extLst>
        </cdr:cNvPr>
        <cdr:cNvSpPr txBox="1"/>
      </cdr:nvSpPr>
      <cdr:spPr>
        <a:xfrm xmlns:a="http://schemas.openxmlformats.org/drawingml/2006/main" rot="18900000">
          <a:off x="2026444" y="-839380"/>
          <a:ext cx="10971711" cy="9069212"/>
        </a:xfrm>
        <a:custGeom xmlns:a="http://schemas.openxmlformats.org/drawingml/2006/main">
          <a:avLst/>
          <a:gdLst>
            <a:gd name="connsiteX0" fmla="*/ 0 w 10971711"/>
            <a:gd name="connsiteY0" fmla="*/ 0 h 1314450"/>
            <a:gd name="connsiteX1" fmla="*/ 10971711 w 10971711"/>
            <a:gd name="connsiteY1" fmla="*/ 0 h 1314450"/>
            <a:gd name="connsiteX2" fmla="*/ 10971711 w 10971711"/>
            <a:gd name="connsiteY2" fmla="*/ 1314450 h 1314450"/>
            <a:gd name="connsiteX3" fmla="*/ 0 w 10971711"/>
            <a:gd name="connsiteY3" fmla="*/ 1314450 h 1314450"/>
            <a:gd name="connsiteX4" fmla="*/ 0 w 10971711"/>
            <a:gd name="connsiteY4" fmla="*/ 0 h 1314450"/>
            <a:gd name="connsiteX0" fmla="*/ 525345 w 10971711"/>
            <a:gd name="connsiteY0" fmla="*/ 0 h 4021997"/>
            <a:gd name="connsiteX1" fmla="*/ 10971711 w 10971711"/>
            <a:gd name="connsiteY1" fmla="*/ 2707547 h 4021997"/>
            <a:gd name="connsiteX2" fmla="*/ 10971711 w 10971711"/>
            <a:gd name="connsiteY2" fmla="*/ 4021997 h 4021997"/>
            <a:gd name="connsiteX3" fmla="*/ 0 w 10971711"/>
            <a:gd name="connsiteY3" fmla="*/ 4021997 h 4021997"/>
            <a:gd name="connsiteX4" fmla="*/ 525345 w 10971711"/>
            <a:gd name="connsiteY4" fmla="*/ 0 h 4021997"/>
            <a:gd name="connsiteX0" fmla="*/ 525345 w 10971711"/>
            <a:gd name="connsiteY0" fmla="*/ 0 h 10929035"/>
            <a:gd name="connsiteX1" fmla="*/ 10971711 w 10971711"/>
            <a:gd name="connsiteY1" fmla="*/ 2707547 h 10929035"/>
            <a:gd name="connsiteX2" fmla="*/ 7327972 w 10971711"/>
            <a:gd name="connsiteY2" fmla="*/ 10929035 h 10929035"/>
            <a:gd name="connsiteX3" fmla="*/ 0 w 10971711"/>
            <a:gd name="connsiteY3" fmla="*/ 4021997 h 10929035"/>
            <a:gd name="connsiteX4" fmla="*/ 525345 w 10971711"/>
            <a:gd name="connsiteY4" fmla="*/ 0 h 1092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1711" h="10929035">
              <a:moveTo>
                <a:pt x="525345" y="0"/>
              </a:moveTo>
              <a:lnTo>
                <a:pt x="10971711" y="2707547"/>
              </a:lnTo>
              <a:lnTo>
                <a:pt x="7327972" y="10929035"/>
              </a:lnTo>
              <a:lnTo>
                <a:pt x="0" y="4021997"/>
              </a:lnTo>
              <a:lnTo>
                <a:pt x="525345" y="0"/>
              </a:lnTo>
              <a:close/>
            </a:path>
          </a:pathLst>
        </a:cu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18CABE-232C-4D60-88D1-606619DBF8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795E4EF-AA08-41C8-A57E-C713D70B35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DCECB5-D877-4CB3-8F34-DCB1B2C77890}" type="datetimeFigureOut">
              <a:rPr lang="en-US" smtClean="0"/>
              <a:t>8/7/2023</a:t>
            </a:fld>
            <a:endParaRPr lang="en-US" dirty="0"/>
          </a:p>
        </p:txBody>
      </p:sp>
      <p:sp>
        <p:nvSpPr>
          <p:cNvPr id="4" name="Footer Placeholder 3">
            <a:extLst>
              <a:ext uri="{FF2B5EF4-FFF2-40B4-BE49-F238E27FC236}">
                <a16:creationId xmlns:a16="http://schemas.microsoft.com/office/drawing/2014/main" id="{0917BDB7-38F6-4BD7-B989-4F755AE996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708B9BB-E373-4D89-9069-7C8C57BADF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B25747-F4DB-4796-B382-D12A3AE93365}" type="slidenum">
              <a:rPr lang="en-US" smtClean="0"/>
              <a:t>‹#›</a:t>
            </a:fld>
            <a:endParaRPr lang="en-US" dirty="0"/>
          </a:p>
        </p:txBody>
      </p:sp>
    </p:spTree>
    <p:extLst>
      <p:ext uri="{BB962C8B-B14F-4D97-AF65-F5344CB8AC3E}">
        <p14:creationId xmlns:p14="http://schemas.microsoft.com/office/powerpoint/2010/main" val="21845433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4B454-F342-42B7-A7AC-81F7C144CDAE}" type="datetimeFigureOut">
              <a:rPr lang="en-US" smtClean="0"/>
              <a:t>8/7/2023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1CE43B-B505-4160-B6A7-A250D9650BB2}" type="slidenum">
              <a:rPr lang="en-US" smtClean="0"/>
              <a:t>‹#›</a:t>
            </a:fld>
            <a:endParaRPr lang="en-US" dirty="0"/>
          </a:p>
        </p:txBody>
      </p:sp>
    </p:spTree>
    <p:extLst>
      <p:ext uri="{BB962C8B-B14F-4D97-AF65-F5344CB8AC3E}">
        <p14:creationId xmlns:p14="http://schemas.microsoft.com/office/powerpoint/2010/main" val="27636999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1CE43B-B505-4160-B6A7-A250D9650B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215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1CE43B-B505-4160-B6A7-A250D9650BB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617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E43B-B505-4160-B6A7-A250D9650BB2}" type="slidenum">
              <a:rPr lang="en-US" smtClean="0"/>
              <a:t>11</a:t>
            </a:fld>
            <a:endParaRPr lang="en-US" dirty="0"/>
          </a:p>
        </p:txBody>
      </p:sp>
    </p:spTree>
    <p:extLst>
      <p:ext uri="{BB962C8B-B14F-4D97-AF65-F5344CB8AC3E}">
        <p14:creationId xmlns:p14="http://schemas.microsoft.com/office/powerpoint/2010/main" val="4243197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E43B-B505-4160-B6A7-A250D9650BB2}" type="slidenum">
              <a:rPr lang="en-US" smtClean="0"/>
              <a:t>12</a:t>
            </a:fld>
            <a:endParaRPr lang="en-US" dirty="0"/>
          </a:p>
        </p:txBody>
      </p:sp>
    </p:spTree>
    <p:extLst>
      <p:ext uri="{BB962C8B-B14F-4D97-AF65-F5344CB8AC3E}">
        <p14:creationId xmlns:p14="http://schemas.microsoft.com/office/powerpoint/2010/main" val="2847702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E43B-B505-4160-B6A7-A250D9650BB2}" type="slidenum">
              <a:rPr lang="en-US" smtClean="0"/>
              <a:t>13</a:t>
            </a:fld>
            <a:endParaRPr lang="en-US" dirty="0"/>
          </a:p>
        </p:txBody>
      </p:sp>
    </p:spTree>
    <p:extLst>
      <p:ext uri="{BB962C8B-B14F-4D97-AF65-F5344CB8AC3E}">
        <p14:creationId xmlns:p14="http://schemas.microsoft.com/office/powerpoint/2010/main" val="3665736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E43B-B505-4160-B6A7-A250D9650BB2}" type="slidenum">
              <a:rPr lang="en-US" smtClean="0"/>
              <a:t>14</a:t>
            </a:fld>
            <a:endParaRPr lang="en-US" dirty="0"/>
          </a:p>
        </p:txBody>
      </p:sp>
    </p:spTree>
    <p:extLst>
      <p:ext uri="{BB962C8B-B14F-4D97-AF65-F5344CB8AC3E}">
        <p14:creationId xmlns:p14="http://schemas.microsoft.com/office/powerpoint/2010/main" val="2821161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46738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4C23B3-2F2D-4A82-ADCF-CBA635008D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828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E43B-B505-4160-B6A7-A250D9650BB2}" type="slidenum">
              <a:rPr lang="en-US" smtClean="0"/>
              <a:t>17</a:t>
            </a:fld>
            <a:endParaRPr lang="en-US" dirty="0"/>
          </a:p>
        </p:txBody>
      </p:sp>
    </p:spTree>
    <p:extLst>
      <p:ext uri="{BB962C8B-B14F-4D97-AF65-F5344CB8AC3E}">
        <p14:creationId xmlns:p14="http://schemas.microsoft.com/office/powerpoint/2010/main" val="3617682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1CE43B-B505-4160-B6A7-A250D9650BB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188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E43B-B505-4160-B6A7-A250D9650BB2}" type="slidenum">
              <a:rPr lang="en-US" smtClean="0"/>
              <a:t>19</a:t>
            </a:fld>
            <a:endParaRPr lang="en-US" dirty="0"/>
          </a:p>
        </p:txBody>
      </p:sp>
    </p:spTree>
    <p:extLst>
      <p:ext uri="{BB962C8B-B14F-4D97-AF65-F5344CB8AC3E}">
        <p14:creationId xmlns:p14="http://schemas.microsoft.com/office/powerpoint/2010/main" val="26016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1CE43B-B505-4160-B6A7-A250D9650BB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249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E43B-B505-4160-B6A7-A250D9650BB2}" type="slidenum">
              <a:rPr lang="en-US" smtClean="0"/>
              <a:t>20</a:t>
            </a:fld>
            <a:endParaRPr lang="en-US" dirty="0"/>
          </a:p>
        </p:txBody>
      </p:sp>
    </p:spTree>
    <p:extLst>
      <p:ext uri="{BB962C8B-B14F-4D97-AF65-F5344CB8AC3E}">
        <p14:creationId xmlns:p14="http://schemas.microsoft.com/office/powerpoint/2010/main" val="3343058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E43B-B505-4160-B6A7-A250D9650BB2}" type="slidenum">
              <a:rPr lang="en-US" smtClean="0"/>
              <a:t>21</a:t>
            </a:fld>
            <a:endParaRPr lang="en-US" dirty="0"/>
          </a:p>
        </p:txBody>
      </p:sp>
    </p:spTree>
    <p:extLst>
      <p:ext uri="{BB962C8B-B14F-4D97-AF65-F5344CB8AC3E}">
        <p14:creationId xmlns:p14="http://schemas.microsoft.com/office/powerpoint/2010/main" val="1056059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E43B-B505-4160-B6A7-A250D9650BB2}" type="slidenum">
              <a:rPr lang="en-US" smtClean="0"/>
              <a:t>22</a:t>
            </a:fld>
            <a:endParaRPr lang="en-US" dirty="0"/>
          </a:p>
        </p:txBody>
      </p:sp>
    </p:spTree>
    <p:extLst>
      <p:ext uri="{BB962C8B-B14F-4D97-AF65-F5344CB8AC3E}">
        <p14:creationId xmlns:p14="http://schemas.microsoft.com/office/powerpoint/2010/main" val="2348247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E43B-B505-4160-B6A7-A250D9650BB2}" type="slidenum">
              <a:rPr lang="en-US" smtClean="0"/>
              <a:t>23</a:t>
            </a:fld>
            <a:endParaRPr lang="en-US" dirty="0"/>
          </a:p>
        </p:txBody>
      </p:sp>
    </p:spTree>
    <p:extLst>
      <p:ext uri="{BB962C8B-B14F-4D97-AF65-F5344CB8AC3E}">
        <p14:creationId xmlns:p14="http://schemas.microsoft.com/office/powerpoint/2010/main" val="3840287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E43B-B505-4160-B6A7-A250D9650BB2}" type="slidenum">
              <a:rPr lang="en-US" smtClean="0"/>
              <a:t>24</a:t>
            </a:fld>
            <a:endParaRPr lang="en-US" dirty="0"/>
          </a:p>
        </p:txBody>
      </p:sp>
    </p:spTree>
    <p:extLst>
      <p:ext uri="{BB962C8B-B14F-4D97-AF65-F5344CB8AC3E}">
        <p14:creationId xmlns:p14="http://schemas.microsoft.com/office/powerpoint/2010/main" val="4189477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AC9C-AD43-4621-A87A-8C9137819A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825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E43B-B505-4160-B6A7-A250D9650BB2}" type="slidenum">
              <a:rPr lang="en-US" smtClean="0"/>
              <a:t>3</a:t>
            </a:fld>
            <a:endParaRPr lang="en-US" dirty="0"/>
          </a:p>
        </p:txBody>
      </p:sp>
    </p:spTree>
    <p:extLst>
      <p:ext uri="{BB962C8B-B14F-4D97-AF65-F5344CB8AC3E}">
        <p14:creationId xmlns:p14="http://schemas.microsoft.com/office/powerpoint/2010/main" val="194102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E43B-B505-4160-B6A7-A250D9650BB2}" type="slidenum">
              <a:rPr lang="en-US" smtClean="0"/>
              <a:t>4</a:t>
            </a:fld>
            <a:endParaRPr lang="en-US" dirty="0"/>
          </a:p>
        </p:txBody>
      </p:sp>
    </p:spTree>
    <p:extLst>
      <p:ext uri="{BB962C8B-B14F-4D97-AF65-F5344CB8AC3E}">
        <p14:creationId xmlns:p14="http://schemas.microsoft.com/office/powerpoint/2010/main" val="117061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E43B-B505-4160-B6A7-A250D9650BB2}" type="slidenum">
              <a:rPr lang="en-US" smtClean="0"/>
              <a:t>5</a:t>
            </a:fld>
            <a:endParaRPr lang="en-US" dirty="0"/>
          </a:p>
        </p:txBody>
      </p:sp>
    </p:spTree>
    <p:extLst>
      <p:ext uri="{BB962C8B-B14F-4D97-AF65-F5344CB8AC3E}">
        <p14:creationId xmlns:p14="http://schemas.microsoft.com/office/powerpoint/2010/main" val="832175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E43B-B505-4160-B6A7-A250D9650BB2}" type="slidenum">
              <a:rPr lang="en-US" smtClean="0"/>
              <a:t>6</a:t>
            </a:fld>
            <a:endParaRPr lang="en-US" dirty="0"/>
          </a:p>
        </p:txBody>
      </p:sp>
    </p:spTree>
    <p:extLst>
      <p:ext uri="{BB962C8B-B14F-4D97-AF65-F5344CB8AC3E}">
        <p14:creationId xmlns:p14="http://schemas.microsoft.com/office/powerpoint/2010/main" val="229353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E43B-B505-4160-B6A7-A250D9650BB2}" type="slidenum">
              <a:rPr lang="en-US" smtClean="0"/>
              <a:t>7</a:t>
            </a:fld>
            <a:endParaRPr lang="en-US" dirty="0"/>
          </a:p>
        </p:txBody>
      </p:sp>
    </p:spTree>
    <p:extLst>
      <p:ext uri="{BB962C8B-B14F-4D97-AF65-F5344CB8AC3E}">
        <p14:creationId xmlns:p14="http://schemas.microsoft.com/office/powerpoint/2010/main" val="292746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E43B-B505-4160-B6A7-A250D9650BB2}" type="slidenum">
              <a:rPr lang="en-US" smtClean="0"/>
              <a:t>8</a:t>
            </a:fld>
            <a:endParaRPr lang="en-US" dirty="0"/>
          </a:p>
        </p:txBody>
      </p:sp>
    </p:spTree>
    <p:extLst>
      <p:ext uri="{BB962C8B-B14F-4D97-AF65-F5344CB8AC3E}">
        <p14:creationId xmlns:p14="http://schemas.microsoft.com/office/powerpoint/2010/main" val="3177889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E43B-B505-4160-B6A7-A250D9650BB2}" type="slidenum">
              <a:rPr lang="en-US" smtClean="0"/>
              <a:t>9</a:t>
            </a:fld>
            <a:endParaRPr lang="en-US" dirty="0"/>
          </a:p>
        </p:txBody>
      </p:sp>
    </p:spTree>
    <p:extLst>
      <p:ext uri="{BB962C8B-B14F-4D97-AF65-F5344CB8AC3E}">
        <p14:creationId xmlns:p14="http://schemas.microsoft.com/office/powerpoint/2010/main" val="2940325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159B37-C043-4459-A860-2E4704C432EB}"/>
              </a:ext>
            </a:extLst>
          </p:cNvPr>
          <p:cNvSpPr/>
          <p:nvPr userDrawn="1"/>
        </p:nvSpPr>
        <p:spPr>
          <a:xfrm>
            <a:off x="0" y="-1"/>
            <a:ext cx="12192000" cy="4978381"/>
          </a:xfrm>
          <a:prstGeom prst="rect">
            <a:avLst/>
          </a:prstGeom>
          <a:gradFill flip="none" rotWithShape="1">
            <a:gsLst>
              <a:gs pos="0">
                <a:srgbClr val="305372"/>
              </a:gs>
              <a:gs pos="100000">
                <a:srgbClr val="123156"/>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4">
            <a:extLst>
              <a:ext uri="{FF2B5EF4-FFF2-40B4-BE49-F238E27FC236}">
                <a16:creationId xmlns:a16="http://schemas.microsoft.com/office/drawing/2014/main" id="{AFC94800-7346-4310-BE31-AFA05FB9D141}"/>
              </a:ext>
            </a:extLst>
          </p:cNvPr>
          <p:cNvGrpSpPr/>
          <p:nvPr userDrawn="1"/>
        </p:nvGrpSpPr>
        <p:grpSpPr>
          <a:xfrm>
            <a:off x="488493" y="-1"/>
            <a:ext cx="11708757" cy="4977514"/>
            <a:chOff x="488493" y="-1"/>
            <a:chExt cx="11708757" cy="4977514"/>
          </a:xfrm>
        </p:grpSpPr>
        <p:sp>
          <p:nvSpPr>
            <p:cNvPr id="29" name="Freeform: Shape 28">
              <a:extLst>
                <a:ext uri="{FF2B5EF4-FFF2-40B4-BE49-F238E27FC236}">
                  <a16:creationId xmlns:a16="http://schemas.microsoft.com/office/drawing/2014/main" id="{705D7382-355C-4654-A2C9-706399BDDE75}"/>
                </a:ext>
              </a:extLst>
            </p:cNvPr>
            <p:cNvSpPr/>
            <p:nvPr/>
          </p:nvSpPr>
          <p:spPr>
            <a:xfrm>
              <a:off x="8709964" y="-1"/>
              <a:ext cx="3285410" cy="4977514"/>
            </a:xfrm>
            <a:custGeom>
              <a:avLst/>
              <a:gdLst>
                <a:gd name="connsiteX0" fmla="*/ 789261 w 3285410"/>
                <a:gd name="connsiteY0" fmla="*/ 0 h 4977514"/>
                <a:gd name="connsiteX1" fmla="*/ 0 w 3285410"/>
                <a:gd name="connsiteY1" fmla="*/ 138 h 4977514"/>
                <a:gd name="connsiteX2" fmla="*/ 2496150 w 3285410"/>
                <a:gd name="connsiteY2" fmla="*/ 2496288 h 4977514"/>
                <a:gd name="connsiteX3" fmla="*/ 13818 w 3285410"/>
                <a:gd name="connsiteY3" fmla="*/ 4977514 h 4977514"/>
                <a:gd name="connsiteX4" fmla="*/ 803079 w 3285410"/>
                <a:gd name="connsiteY4" fmla="*/ 4977514 h 4977514"/>
                <a:gd name="connsiteX5" fmla="*/ 3285411 w 3285410"/>
                <a:gd name="connsiteY5" fmla="*/ 2496288 h 4977514"/>
                <a:gd name="connsiteX6" fmla="*/ 789261 w 3285410"/>
                <a:gd name="connsiteY6" fmla="*/ 0 h 497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5410" h="4977514">
                  <a:moveTo>
                    <a:pt x="789261" y="0"/>
                  </a:moveTo>
                  <a:lnTo>
                    <a:pt x="0" y="138"/>
                  </a:lnTo>
                  <a:lnTo>
                    <a:pt x="2496150" y="2496288"/>
                  </a:lnTo>
                  <a:lnTo>
                    <a:pt x="13818" y="4977514"/>
                  </a:lnTo>
                  <a:lnTo>
                    <a:pt x="803079" y="4977514"/>
                  </a:lnTo>
                  <a:lnTo>
                    <a:pt x="3285411" y="2496288"/>
                  </a:lnTo>
                  <a:lnTo>
                    <a:pt x="789261" y="0"/>
                  </a:lnTo>
                  <a:close/>
                </a:path>
              </a:pathLst>
            </a:custGeom>
            <a:solidFill>
              <a:srgbClr val="143156">
                <a:alpha val="80000"/>
              </a:srgbClr>
            </a:solidFill>
            <a:ln w="13810"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B6FA4B06-359F-45BE-A24F-01F0AE20DC87}"/>
                </a:ext>
              </a:extLst>
            </p:cNvPr>
            <p:cNvSpPr/>
            <p:nvPr/>
          </p:nvSpPr>
          <p:spPr>
            <a:xfrm>
              <a:off x="7065670" y="-1"/>
              <a:ext cx="3285410" cy="4977514"/>
            </a:xfrm>
            <a:custGeom>
              <a:avLst/>
              <a:gdLst>
                <a:gd name="connsiteX0" fmla="*/ 789261 w 3285410"/>
                <a:gd name="connsiteY0" fmla="*/ 0 h 4977514"/>
                <a:gd name="connsiteX1" fmla="*/ 0 w 3285410"/>
                <a:gd name="connsiteY1" fmla="*/ 138 h 4977514"/>
                <a:gd name="connsiteX2" fmla="*/ 2496150 w 3285410"/>
                <a:gd name="connsiteY2" fmla="*/ 2496288 h 4977514"/>
                <a:gd name="connsiteX3" fmla="*/ 13818 w 3285410"/>
                <a:gd name="connsiteY3" fmla="*/ 4977514 h 4977514"/>
                <a:gd name="connsiteX4" fmla="*/ 803079 w 3285410"/>
                <a:gd name="connsiteY4" fmla="*/ 4977514 h 4977514"/>
                <a:gd name="connsiteX5" fmla="*/ 3285411 w 3285410"/>
                <a:gd name="connsiteY5" fmla="*/ 2496288 h 4977514"/>
                <a:gd name="connsiteX6" fmla="*/ 789261 w 3285410"/>
                <a:gd name="connsiteY6" fmla="*/ 0 h 497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5410" h="4977514">
                  <a:moveTo>
                    <a:pt x="789261" y="0"/>
                  </a:moveTo>
                  <a:lnTo>
                    <a:pt x="0" y="138"/>
                  </a:lnTo>
                  <a:lnTo>
                    <a:pt x="2496150" y="2496288"/>
                  </a:lnTo>
                  <a:lnTo>
                    <a:pt x="13818" y="4977514"/>
                  </a:lnTo>
                  <a:lnTo>
                    <a:pt x="803079" y="4977514"/>
                  </a:lnTo>
                  <a:lnTo>
                    <a:pt x="3285411" y="2496288"/>
                  </a:lnTo>
                  <a:lnTo>
                    <a:pt x="789261" y="0"/>
                  </a:lnTo>
                  <a:close/>
                </a:path>
              </a:pathLst>
            </a:custGeom>
            <a:solidFill>
              <a:srgbClr val="143156">
                <a:alpha val="60000"/>
              </a:srgbClr>
            </a:solidFill>
            <a:ln w="13810"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8203404F-19F7-475C-B9F6-821847E0E905}"/>
                </a:ext>
              </a:extLst>
            </p:cNvPr>
            <p:cNvSpPr/>
            <p:nvPr/>
          </p:nvSpPr>
          <p:spPr>
            <a:xfrm>
              <a:off x="5421376" y="-1"/>
              <a:ext cx="3285410" cy="4977514"/>
            </a:xfrm>
            <a:custGeom>
              <a:avLst/>
              <a:gdLst>
                <a:gd name="connsiteX0" fmla="*/ 789261 w 3285410"/>
                <a:gd name="connsiteY0" fmla="*/ 0 h 4977514"/>
                <a:gd name="connsiteX1" fmla="*/ 0 w 3285410"/>
                <a:gd name="connsiteY1" fmla="*/ 138 h 4977514"/>
                <a:gd name="connsiteX2" fmla="*/ 2496150 w 3285410"/>
                <a:gd name="connsiteY2" fmla="*/ 2496288 h 4977514"/>
                <a:gd name="connsiteX3" fmla="*/ 13818 w 3285410"/>
                <a:gd name="connsiteY3" fmla="*/ 4977514 h 4977514"/>
                <a:gd name="connsiteX4" fmla="*/ 803079 w 3285410"/>
                <a:gd name="connsiteY4" fmla="*/ 4977514 h 4977514"/>
                <a:gd name="connsiteX5" fmla="*/ 3285411 w 3285410"/>
                <a:gd name="connsiteY5" fmla="*/ 2496288 h 4977514"/>
                <a:gd name="connsiteX6" fmla="*/ 789261 w 3285410"/>
                <a:gd name="connsiteY6" fmla="*/ 0 h 497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5410" h="4977514">
                  <a:moveTo>
                    <a:pt x="789261" y="0"/>
                  </a:moveTo>
                  <a:lnTo>
                    <a:pt x="0" y="138"/>
                  </a:lnTo>
                  <a:lnTo>
                    <a:pt x="2496150" y="2496288"/>
                  </a:lnTo>
                  <a:lnTo>
                    <a:pt x="13818" y="4977514"/>
                  </a:lnTo>
                  <a:lnTo>
                    <a:pt x="803079" y="4977514"/>
                  </a:lnTo>
                  <a:lnTo>
                    <a:pt x="3285411" y="2496288"/>
                  </a:lnTo>
                  <a:lnTo>
                    <a:pt x="789261" y="0"/>
                  </a:lnTo>
                  <a:close/>
                </a:path>
              </a:pathLst>
            </a:custGeom>
            <a:solidFill>
              <a:srgbClr val="143156">
                <a:alpha val="40000"/>
              </a:srgbClr>
            </a:solidFill>
            <a:ln w="1381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8262EBAB-774E-4DC9-8B99-647A21110349}"/>
                </a:ext>
              </a:extLst>
            </p:cNvPr>
            <p:cNvSpPr/>
            <p:nvPr/>
          </p:nvSpPr>
          <p:spPr>
            <a:xfrm>
              <a:off x="3777081" y="-1"/>
              <a:ext cx="3285410" cy="4977514"/>
            </a:xfrm>
            <a:custGeom>
              <a:avLst/>
              <a:gdLst>
                <a:gd name="connsiteX0" fmla="*/ 789261 w 3285410"/>
                <a:gd name="connsiteY0" fmla="*/ 0 h 4977514"/>
                <a:gd name="connsiteX1" fmla="*/ 0 w 3285410"/>
                <a:gd name="connsiteY1" fmla="*/ 138 h 4977514"/>
                <a:gd name="connsiteX2" fmla="*/ 2496149 w 3285410"/>
                <a:gd name="connsiteY2" fmla="*/ 2496288 h 4977514"/>
                <a:gd name="connsiteX3" fmla="*/ 13818 w 3285410"/>
                <a:gd name="connsiteY3" fmla="*/ 4977514 h 4977514"/>
                <a:gd name="connsiteX4" fmla="*/ 803079 w 3285410"/>
                <a:gd name="connsiteY4" fmla="*/ 4977514 h 4977514"/>
                <a:gd name="connsiteX5" fmla="*/ 3285411 w 3285410"/>
                <a:gd name="connsiteY5" fmla="*/ 2496288 h 4977514"/>
                <a:gd name="connsiteX6" fmla="*/ 789261 w 3285410"/>
                <a:gd name="connsiteY6" fmla="*/ 0 h 497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5410" h="4977514">
                  <a:moveTo>
                    <a:pt x="789261" y="0"/>
                  </a:moveTo>
                  <a:lnTo>
                    <a:pt x="0" y="138"/>
                  </a:lnTo>
                  <a:lnTo>
                    <a:pt x="2496149" y="2496288"/>
                  </a:lnTo>
                  <a:lnTo>
                    <a:pt x="13818" y="4977514"/>
                  </a:lnTo>
                  <a:lnTo>
                    <a:pt x="803079" y="4977514"/>
                  </a:lnTo>
                  <a:lnTo>
                    <a:pt x="3285411" y="2496288"/>
                  </a:lnTo>
                  <a:lnTo>
                    <a:pt x="789261" y="0"/>
                  </a:lnTo>
                  <a:close/>
                </a:path>
              </a:pathLst>
            </a:custGeom>
            <a:solidFill>
              <a:srgbClr val="143156">
                <a:alpha val="25000"/>
              </a:srgbClr>
            </a:solidFill>
            <a:ln w="1381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054037EA-4A90-480E-9861-B14EBCAE4896}"/>
                </a:ext>
              </a:extLst>
            </p:cNvPr>
            <p:cNvSpPr/>
            <p:nvPr/>
          </p:nvSpPr>
          <p:spPr>
            <a:xfrm>
              <a:off x="2132787" y="-1"/>
              <a:ext cx="3285410" cy="4977514"/>
            </a:xfrm>
            <a:custGeom>
              <a:avLst/>
              <a:gdLst>
                <a:gd name="connsiteX0" fmla="*/ 789261 w 3285410"/>
                <a:gd name="connsiteY0" fmla="*/ 0 h 4977514"/>
                <a:gd name="connsiteX1" fmla="*/ 0 w 3285410"/>
                <a:gd name="connsiteY1" fmla="*/ 138 h 4977514"/>
                <a:gd name="connsiteX2" fmla="*/ 2496149 w 3285410"/>
                <a:gd name="connsiteY2" fmla="*/ 2496288 h 4977514"/>
                <a:gd name="connsiteX3" fmla="*/ 13818 w 3285410"/>
                <a:gd name="connsiteY3" fmla="*/ 4977514 h 4977514"/>
                <a:gd name="connsiteX4" fmla="*/ 803079 w 3285410"/>
                <a:gd name="connsiteY4" fmla="*/ 4977514 h 4977514"/>
                <a:gd name="connsiteX5" fmla="*/ 3285411 w 3285410"/>
                <a:gd name="connsiteY5" fmla="*/ 2496288 h 4977514"/>
                <a:gd name="connsiteX6" fmla="*/ 789261 w 3285410"/>
                <a:gd name="connsiteY6" fmla="*/ 0 h 497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5410" h="4977514">
                  <a:moveTo>
                    <a:pt x="789261" y="0"/>
                  </a:moveTo>
                  <a:lnTo>
                    <a:pt x="0" y="138"/>
                  </a:lnTo>
                  <a:lnTo>
                    <a:pt x="2496149" y="2496288"/>
                  </a:lnTo>
                  <a:lnTo>
                    <a:pt x="13818" y="4977514"/>
                  </a:lnTo>
                  <a:lnTo>
                    <a:pt x="803079" y="4977514"/>
                  </a:lnTo>
                  <a:lnTo>
                    <a:pt x="3285411" y="2496288"/>
                  </a:lnTo>
                  <a:lnTo>
                    <a:pt x="789261" y="0"/>
                  </a:lnTo>
                  <a:close/>
                </a:path>
              </a:pathLst>
            </a:custGeom>
            <a:solidFill>
              <a:srgbClr val="143156">
                <a:alpha val="20000"/>
              </a:srgbClr>
            </a:solidFill>
            <a:ln w="13810"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B8CE1B8B-F219-46F9-9858-EA798879010F}"/>
                </a:ext>
              </a:extLst>
            </p:cNvPr>
            <p:cNvSpPr/>
            <p:nvPr/>
          </p:nvSpPr>
          <p:spPr>
            <a:xfrm>
              <a:off x="488493" y="-1"/>
              <a:ext cx="3285410" cy="4977514"/>
            </a:xfrm>
            <a:custGeom>
              <a:avLst/>
              <a:gdLst>
                <a:gd name="connsiteX0" fmla="*/ 789261 w 3285410"/>
                <a:gd name="connsiteY0" fmla="*/ 0 h 4977514"/>
                <a:gd name="connsiteX1" fmla="*/ 0 w 3285410"/>
                <a:gd name="connsiteY1" fmla="*/ 138 h 4977514"/>
                <a:gd name="connsiteX2" fmla="*/ 2496149 w 3285410"/>
                <a:gd name="connsiteY2" fmla="*/ 2496288 h 4977514"/>
                <a:gd name="connsiteX3" fmla="*/ 13679 w 3285410"/>
                <a:gd name="connsiteY3" fmla="*/ 4977514 h 4977514"/>
                <a:gd name="connsiteX4" fmla="*/ 803079 w 3285410"/>
                <a:gd name="connsiteY4" fmla="*/ 4977514 h 4977514"/>
                <a:gd name="connsiteX5" fmla="*/ 3285411 w 3285410"/>
                <a:gd name="connsiteY5" fmla="*/ 2496288 h 4977514"/>
                <a:gd name="connsiteX6" fmla="*/ 789261 w 3285410"/>
                <a:gd name="connsiteY6" fmla="*/ 0 h 497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5410" h="4977514">
                  <a:moveTo>
                    <a:pt x="789261" y="0"/>
                  </a:moveTo>
                  <a:lnTo>
                    <a:pt x="0" y="138"/>
                  </a:lnTo>
                  <a:lnTo>
                    <a:pt x="2496149" y="2496288"/>
                  </a:lnTo>
                  <a:lnTo>
                    <a:pt x="13679" y="4977514"/>
                  </a:lnTo>
                  <a:lnTo>
                    <a:pt x="803079" y="4977514"/>
                  </a:lnTo>
                  <a:lnTo>
                    <a:pt x="3285411" y="2496288"/>
                  </a:lnTo>
                  <a:lnTo>
                    <a:pt x="789261" y="0"/>
                  </a:lnTo>
                  <a:close/>
                </a:path>
              </a:pathLst>
            </a:custGeom>
            <a:solidFill>
              <a:srgbClr val="143156">
                <a:alpha val="10000"/>
              </a:srgbClr>
            </a:solidFill>
            <a:ln w="13810"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5061A22C-4238-4968-AC06-CD2944270F8C}"/>
                </a:ext>
              </a:extLst>
            </p:cNvPr>
            <p:cNvSpPr/>
            <p:nvPr/>
          </p:nvSpPr>
          <p:spPr>
            <a:xfrm>
              <a:off x="10335190" y="-1"/>
              <a:ext cx="1862059" cy="1863165"/>
            </a:xfrm>
            <a:custGeom>
              <a:avLst/>
              <a:gdLst>
                <a:gd name="connsiteX0" fmla="*/ 790229 w 1862059"/>
                <a:gd name="connsiteY0" fmla="*/ 0 h 1863165"/>
                <a:gd name="connsiteX1" fmla="*/ 0 w 1862059"/>
                <a:gd name="connsiteY1" fmla="*/ 138 h 1863165"/>
                <a:gd name="connsiteX2" fmla="*/ 1862060 w 1862059"/>
                <a:gd name="connsiteY2" fmla="*/ 1863165 h 1863165"/>
                <a:gd name="connsiteX3" fmla="*/ 1862060 w 1862059"/>
                <a:gd name="connsiteY3" fmla="*/ 1073904 h 1863165"/>
                <a:gd name="connsiteX4" fmla="*/ 790229 w 1862059"/>
                <a:gd name="connsiteY4" fmla="*/ 0 h 1863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059" h="1863165">
                  <a:moveTo>
                    <a:pt x="790229" y="0"/>
                  </a:moveTo>
                  <a:lnTo>
                    <a:pt x="0" y="138"/>
                  </a:lnTo>
                  <a:lnTo>
                    <a:pt x="1862060" y="1863165"/>
                  </a:lnTo>
                  <a:lnTo>
                    <a:pt x="1862060" y="1073904"/>
                  </a:lnTo>
                  <a:lnTo>
                    <a:pt x="790229" y="0"/>
                  </a:lnTo>
                  <a:close/>
                </a:path>
              </a:pathLst>
            </a:custGeom>
            <a:solidFill>
              <a:srgbClr val="143156">
                <a:alpha val="90000"/>
              </a:srgbClr>
            </a:solidFill>
            <a:ln w="13810"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D0B6B74C-8B29-4268-93E6-20A23FE41D8B}"/>
                </a:ext>
              </a:extLst>
            </p:cNvPr>
            <p:cNvSpPr/>
            <p:nvPr/>
          </p:nvSpPr>
          <p:spPr>
            <a:xfrm>
              <a:off x="10349837" y="3128994"/>
              <a:ext cx="1847413" cy="1848518"/>
            </a:xfrm>
            <a:custGeom>
              <a:avLst/>
              <a:gdLst>
                <a:gd name="connsiteX0" fmla="*/ 0 w 1847413"/>
                <a:gd name="connsiteY0" fmla="*/ 1848519 h 1848518"/>
                <a:gd name="connsiteX1" fmla="*/ 788432 w 1847413"/>
                <a:gd name="connsiteY1" fmla="*/ 1848519 h 1848518"/>
                <a:gd name="connsiteX2" fmla="*/ 1847413 w 1847413"/>
                <a:gd name="connsiteY2" fmla="*/ 788985 h 1848518"/>
                <a:gd name="connsiteX3" fmla="*/ 1847413 w 1847413"/>
                <a:gd name="connsiteY3" fmla="*/ 0 h 1848518"/>
                <a:gd name="connsiteX4" fmla="*/ 0 w 1847413"/>
                <a:gd name="connsiteY4" fmla="*/ 1848519 h 184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413" h="1848518">
                  <a:moveTo>
                    <a:pt x="0" y="1848519"/>
                  </a:moveTo>
                  <a:lnTo>
                    <a:pt x="788432" y="1848519"/>
                  </a:lnTo>
                  <a:lnTo>
                    <a:pt x="1847413" y="788985"/>
                  </a:lnTo>
                  <a:lnTo>
                    <a:pt x="1847413" y="0"/>
                  </a:lnTo>
                  <a:lnTo>
                    <a:pt x="0" y="1848519"/>
                  </a:lnTo>
                  <a:close/>
                </a:path>
              </a:pathLst>
            </a:custGeom>
            <a:solidFill>
              <a:srgbClr val="143156">
                <a:alpha val="90000"/>
              </a:srgbClr>
            </a:solidFill>
            <a:ln w="13810" cap="flat">
              <a:noFill/>
              <a:prstDash val="solid"/>
              <a:miter/>
            </a:ln>
          </p:spPr>
          <p:txBody>
            <a:bodyPr rtlCol="0" anchor="ctr"/>
            <a:lstStyle/>
            <a:p>
              <a:endParaRPr lang="en-US" dirty="0"/>
            </a:p>
          </p:txBody>
        </p:sp>
      </p:grpSp>
      <p:sp>
        <p:nvSpPr>
          <p:cNvPr id="13" name="Rectangle 12">
            <a:extLst>
              <a:ext uri="{FF2B5EF4-FFF2-40B4-BE49-F238E27FC236}">
                <a16:creationId xmlns:a16="http://schemas.microsoft.com/office/drawing/2014/main" id="{9E1017FE-2F72-45E8-9F94-650CE06B80F7}"/>
              </a:ext>
            </a:extLst>
          </p:cNvPr>
          <p:cNvSpPr/>
          <p:nvPr userDrawn="1"/>
        </p:nvSpPr>
        <p:spPr>
          <a:xfrm>
            <a:off x="0" y="4932660"/>
            <a:ext cx="12191324" cy="45720"/>
          </a:xfrm>
          <a:prstGeom prst="rect">
            <a:avLst/>
          </a:prstGeom>
          <a:gradFill>
            <a:gsLst>
              <a:gs pos="100000">
                <a:srgbClr val="FF6720"/>
              </a:gs>
              <a:gs pos="0">
                <a:srgbClr val="F1B43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36774" y="1594766"/>
            <a:ext cx="9394321" cy="1509135"/>
          </a:xfrm>
        </p:spPr>
        <p:txBody>
          <a:bodyPr anchor="t">
            <a:normAutofit/>
          </a:bodyPr>
          <a:lstStyle>
            <a:lvl1pPr algn="l">
              <a:lnSpc>
                <a:spcPct val="100000"/>
              </a:lnSpc>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36775" y="3118415"/>
            <a:ext cx="9394320" cy="621170"/>
          </a:xfrm>
          <a:prstGeom prst="rect">
            <a:avLst/>
          </a:prstGeom>
        </p:spPr>
        <p:txBody>
          <a:bodyPr/>
          <a:lstStyle>
            <a:lvl1pPr marL="0" indent="0" algn="l">
              <a:buNone/>
              <a:defRPr sz="1600" b="1" cap="all" spc="200" baseline="0">
                <a:solidFill>
                  <a:schemeClr val="bg1">
                    <a:lumMod val="75000"/>
                  </a:schemeClr>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213011" y="5967629"/>
            <a:ext cx="2368993" cy="331139"/>
          </a:xfrm>
          <a:prstGeom prst="rect">
            <a:avLst/>
          </a:prstGeom>
        </p:spPr>
      </p:pic>
      <p:sp>
        <p:nvSpPr>
          <p:cNvPr id="4" name="Rectangle 3">
            <a:extLst>
              <a:ext uri="{FF2B5EF4-FFF2-40B4-BE49-F238E27FC236}">
                <a16:creationId xmlns:a16="http://schemas.microsoft.com/office/drawing/2014/main" id="{29947D47-0269-49F7-A6AC-0F65F9A87F36}"/>
              </a:ext>
            </a:extLst>
          </p:cNvPr>
          <p:cNvSpPr/>
          <p:nvPr userDrawn="1"/>
        </p:nvSpPr>
        <p:spPr>
          <a:xfrm>
            <a:off x="0" y="0"/>
            <a:ext cx="12191324" cy="45720"/>
          </a:xfrm>
          <a:prstGeom prst="rect">
            <a:avLst/>
          </a:prstGeom>
          <a:gradFill>
            <a:gsLst>
              <a:gs pos="0">
                <a:srgbClr val="FF6720"/>
              </a:gs>
              <a:gs pos="100000">
                <a:srgbClr val="F1B43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869D1A3-88C4-4BA3-9E4E-543EF65DAF2D}"/>
              </a:ext>
            </a:extLst>
          </p:cNvPr>
          <p:cNvSpPr txBox="1"/>
          <p:nvPr userDrawn="1"/>
        </p:nvSpPr>
        <p:spPr>
          <a:xfrm>
            <a:off x="436774" y="6037158"/>
            <a:ext cx="5301451" cy="261610"/>
          </a:xfrm>
          <a:prstGeom prst="rect">
            <a:avLst/>
          </a:prstGeom>
          <a:noFill/>
        </p:spPr>
        <p:txBody>
          <a:bodyPr wrap="none" rtlCol="0">
            <a:spAutoFit/>
          </a:bodyPr>
          <a:lstStyle/>
          <a:p>
            <a:pPr algn="r"/>
            <a:r>
              <a:rPr lang="en-US" sz="1100" b="1" spc="200" dirty="0">
                <a:solidFill>
                  <a:schemeClr val="tx1">
                    <a:lumMod val="65000"/>
                    <a:lumOff val="35000"/>
                  </a:schemeClr>
                </a:solidFill>
                <a:latin typeface="Arial Narrow" panose="020B0606020202030204" pitchFamily="34" charset="0"/>
                <a:cs typeface="Arial" panose="020B0604020202020204" pitchFamily="34" charset="0"/>
              </a:rPr>
              <a:t>FIRST TRUST PORTFOLIOS L.P. | MEMBER SIPC | MEMBER FINRA</a:t>
            </a:r>
          </a:p>
        </p:txBody>
      </p:sp>
      <p:sp>
        <p:nvSpPr>
          <p:cNvPr id="18" name="Slide Number Placeholder 4">
            <a:extLst>
              <a:ext uri="{FF2B5EF4-FFF2-40B4-BE49-F238E27FC236}">
                <a16:creationId xmlns:a16="http://schemas.microsoft.com/office/drawing/2014/main" id="{DFCF3C43-0CE4-4027-A2A4-C96895E6238F}"/>
              </a:ext>
            </a:extLst>
          </p:cNvPr>
          <p:cNvSpPr>
            <a:spLocks noGrp="1"/>
          </p:cNvSpPr>
          <p:nvPr>
            <p:ph type="sldNum" sz="quarter" idx="4"/>
          </p:nvPr>
        </p:nvSpPr>
        <p:spPr>
          <a:xfrm>
            <a:off x="11544891" y="6425156"/>
            <a:ext cx="439189" cy="324948"/>
          </a:xfrm>
          <a:prstGeom prst="rect">
            <a:avLst/>
          </a:prstGeom>
        </p:spPr>
        <p:txBody>
          <a:bodyPr vert="horz" lIns="91440" tIns="45720" rIns="91440" bIns="45720" rtlCol="0" anchor="ctr"/>
          <a:lstStyle>
            <a:lvl1pPr algn="r">
              <a:defRPr sz="1200">
                <a:solidFill>
                  <a:schemeClr val="bg2">
                    <a:lumMod val="50000"/>
                  </a:schemeClr>
                </a:solidFill>
                <a:latin typeface="Arial Narrow" panose="020B0606020202030204" pitchFamily="34" charset="0"/>
              </a:defRPr>
            </a:lvl1pPr>
          </a:lstStyle>
          <a:p>
            <a:fld id="{219D88CD-02C4-4FE8-B335-3C850053DA79}" type="slidenum">
              <a:rPr lang="en-US" smtClean="0"/>
              <a:pPr/>
              <a:t>‹#›</a:t>
            </a:fld>
            <a:endParaRPr lang="en-US" dirty="0"/>
          </a:p>
        </p:txBody>
      </p:sp>
    </p:spTree>
    <p:extLst>
      <p:ext uri="{BB962C8B-B14F-4D97-AF65-F5344CB8AC3E}">
        <p14:creationId xmlns:p14="http://schemas.microsoft.com/office/powerpoint/2010/main" val="320684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12E2373-B434-4822-B3B1-DA3939744FC8}"/>
              </a:ext>
            </a:extLst>
          </p:cNvPr>
          <p:cNvSpPr>
            <a:spLocks noGrp="1"/>
          </p:cNvSpPr>
          <p:nvPr>
            <p:ph idx="13"/>
          </p:nvPr>
        </p:nvSpPr>
        <p:spPr>
          <a:xfrm>
            <a:off x="322865" y="5486400"/>
            <a:ext cx="11380512" cy="838200"/>
          </a:xfrm>
          <a:prstGeom prst="rect">
            <a:avLst/>
          </a:prstGeom>
        </p:spPr>
        <p:txBody>
          <a:bodyPr anchor="b"/>
          <a:lstStyle>
            <a:lvl1pPr marL="0" indent="0">
              <a:lnSpc>
                <a:spcPct val="100000"/>
              </a:lnSpc>
              <a:spcBef>
                <a:spcPts val="200"/>
              </a:spcBef>
              <a:buNone/>
              <a:defRPr sz="800" b="0">
                <a:solidFill>
                  <a:schemeClr val="tx1">
                    <a:lumMod val="75000"/>
                    <a:lumOff val="25000"/>
                  </a:schemeClr>
                </a:solidFill>
                <a:latin typeface="Arial Narrow" panose="020B0606020202030204" pitchFamily="34" charset="0"/>
              </a:defRPr>
            </a:lvl1pPr>
            <a:lvl2pPr>
              <a:lnSpc>
                <a:spcPct val="100000"/>
              </a:lnSpc>
              <a:spcBef>
                <a:spcPts val="1200"/>
              </a:spcBef>
              <a:defRPr sz="8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8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
        <p:nvSpPr>
          <p:cNvPr id="4" name="Slide Number Placeholder 4">
            <a:extLst>
              <a:ext uri="{FF2B5EF4-FFF2-40B4-BE49-F238E27FC236}">
                <a16:creationId xmlns:a16="http://schemas.microsoft.com/office/drawing/2014/main" id="{53794ADB-3DDF-4ABD-A399-BDF8647AE458}"/>
              </a:ext>
            </a:extLst>
          </p:cNvPr>
          <p:cNvSpPr>
            <a:spLocks noGrp="1"/>
          </p:cNvSpPr>
          <p:nvPr>
            <p:ph type="sldNum" sz="quarter" idx="4"/>
          </p:nvPr>
        </p:nvSpPr>
        <p:spPr>
          <a:xfrm>
            <a:off x="9865612" y="6479592"/>
            <a:ext cx="439189" cy="324948"/>
          </a:xfrm>
          <a:prstGeom prst="rect">
            <a:avLst/>
          </a:prstGeom>
        </p:spPr>
        <p:txBody>
          <a:bodyPr vert="horz" lIns="91440" tIns="45720" rIns="91440" bIns="45720" rtlCol="0" anchor="ctr"/>
          <a:lstStyle>
            <a:lvl1pPr algn="r">
              <a:defRPr sz="1200">
                <a:solidFill>
                  <a:schemeClr val="tx1"/>
                </a:solidFill>
                <a:latin typeface="Arial Narrow" panose="020B0606020202030204" pitchFamily="34" charset="0"/>
              </a:defRPr>
            </a:lvl1pPr>
          </a:lstStyle>
          <a:p>
            <a:fld id="{219D88CD-02C4-4FE8-B335-3C850053DA79}" type="slidenum">
              <a:rPr lang="en-US" smtClean="0"/>
              <a:pPr/>
              <a:t>‹#›</a:t>
            </a:fld>
            <a:endParaRPr lang="en-US" dirty="0"/>
          </a:p>
        </p:txBody>
      </p:sp>
    </p:spTree>
    <p:extLst>
      <p:ext uri="{BB962C8B-B14F-4D97-AF65-F5344CB8AC3E}">
        <p14:creationId xmlns:p14="http://schemas.microsoft.com/office/powerpoint/2010/main" val="249336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4_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9483F2-2FBD-4D71-866F-DE6A3347D1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3403" b="3195"/>
          <a:stretch/>
        </p:blipFill>
        <p:spPr>
          <a:xfrm>
            <a:off x="0" y="0"/>
            <a:ext cx="12192000" cy="5351570"/>
          </a:xfrm>
          <a:prstGeom prst="rect">
            <a:avLst/>
          </a:prstGeom>
        </p:spPr>
      </p:pic>
      <p:sp>
        <p:nvSpPr>
          <p:cNvPr id="2" name="Title 1"/>
          <p:cNvSpPr>
            <a:spLocks noGrp="1"/>
          </p:cNvSpPr>
          <p:nvPr>
            <p:ph type="ctrTitle"/>
          </p:nvPr>
        </p:nvSpPr>
        <p:spPr>
          <a:xfrm>
            <a:off x="424249" y="1979176"/>
            <a:ext cx="9263352" cy="1509135"/>
          </a:xfrm>
        </p:spPr>
        <p:txBody>
          <a:bodyPr anchor="t">
            <a:normAutofit/>
          </a:bodyPr>
          <a:lstStyle>
            <a:lvl1pPr algn="l">
              <a:lnSpc>
                <a:spcPct val="100000"/>
              </a:lnSpc>
              <a:defRPr sz="4000">
                <a:solidFill>
                  <a:schemeClr val="bg1"/>
                </a:solidFill>
              </a:defRPr>
            </a:lvl1pPr>
          </a:lstStyle>
          <a:p>
            <a:r>
              <a:rPr lang="en-US" dirty="0"/>
              <a:t>Click to edit Master title style</a:t>
            </a:r>
          </a:p>
        </p:txBody>
      </p:sp>
      <p:pic>
        <p:nvPicPr>
          <p:cNvPr id="9" name="Picture 8"/>
          <p:cNvPicPr>
            <a:picLocks/>
          </p:cNvPicPr>
          <p:nvPr userDrawn="1"/>
        </p:nvPicPr>
        <p:blipFill>
          <a:blip r:embed="rId3">
            <a:extLst>
              <a:ext uri="{28A0092B-C50C-407E-A947-70E740481C1C}">
                <a14:useLocalDpi xmlns:a14="http://schemas.microsoft.com/office/drawing/2010/main" val="0"/>
              </a:ext>
            </a:extLst>
          </a:blip>
          <a:srcRect/>
          <a:stretch/>
        </p:blipFill>
        <p:spPr>
          <a:xfrm>
            <a:off x="9574371" y="4335344"/>
            <a:ext cx="2160429" cy="540107"/>
          </a:xfrm>
          <a:prstGeom prst="rect">
            <a:avLst/>
          </a:prstGeom>
        </p:spPr>
      </p:pic>
      <p:sp>
        <p:nvSpPr>
          <p:cNvPr id="10" name="TextBox 9"/>
          <p:cNvSpPr txBox="1"/>
          <p:nvPr userDrawn="1"/>
        </p:nvSpPr>
        <p:spPr>
          <a:xfrm>
            <a:off x="6456125" y="4843790"/>
            <a:ext cx="5301451" cy="261610"/>
          </a:xfrm>
          <a:prstGeom prst="rect">
            <a:avLst/>
          </a:prstGeom>
          <a:noFill/>
        </p:spPr>
        <p:txBody>
          <a:bodyPr wrap="none" rtlCol="0">
            <a:spAutoFit/>
          </a:bodyPr>
          <a:lstStyle/>
          <a:p>
            <a:pPr algn="r"/>
            <a:r>
              <a:rPr lang="en-US" sz="1100" b="1" spc="2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FIRST TRUST PORTFOLIOS L.P. | MEMBER SIPC | MEMBER FINRA</a:t>
            </a:r>
          </a:p>
        </p:txBody>
      </p:sp>
      <p:cxnSp>
        <p:nvCxnSpPr>
          <p:cNvPr id="7" name="Straight Connector 6">
            <a:extLst>
              <a:ext uri="{FF2B5EF4-FFF2-40B4-BE49-F238E27FC236}">
                <a16:creationId xmlns:a16="http://schemas.microsoft.com/office/drawing/2014/main" id="{4725964B-B0D4-4B39-824D-718AFC7E7423}"/>
              </a:ext>
            </a:extLst>
          </p:cNvPr>
          <p:cNvCxnSpPr/>
          <p:nvPr userDrawn="1"/>
        </p:nvCxnSpPr>
        <p:spPr>
          <a:xfrm>
            <a:off x="0" y="5351569"/>
            <a:ext cx="12192000" cy="0"/>
          </a:xfrm>
          <a:prstGeom prst="line">
            <a:avLst/>
          </a:prstGeom>
          <a:ln w="28575">
            <a:gradFill>
              <a:gsLst>
                <a:gs pos="0">
                  <a:schemeClr val="accent2"/>
                </a:gs>
                <a:gs pos="100000">
                  <a:schemeClr val="accent4"/>
                </a:gs>
              </a:gsLst>
              <a:lin ang="0" scaled="0"/>
            </a:gra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79648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73DBF4-DE2F-415B-A30D-74B6EF0A6E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92" b="21374"/>
          <a:stretch/>
        </p:blipFill>
        <p:spPr>
          <a:xfrm>
            <a:off x="0" y="1926483"/>
            <a:ext cx="12192000" cy="2670177"/>
          </a:xfrm>
          <a:prstGeom prst="rect">
            <a:avLst/>
          </a:prstGeom>
        </p:spPr>
      </p:pic>
      <p:sp>
        <p:nvSpPr>
          <p:cNvPr id="2" name="Title 1"/>
          <p:cNvSpPr>
            <a:spLocks noGrp="1"/>
          </p:cNvSpPr>
          <p:nvPr>
            <p:ph type="ctrTitle"/>
          </p:nvPr>
        </p:nvSpPr>
        <p:spPr>
          <a:xfrm>
            <a:off x="1464324" y="3160819"/>
            <a:ext cx="9263352" cy="735885"/>
          </a:xfrm>
        </p:spPr>
        <p:txBody>
          <a:bodyPr anchor="t">
            <a:normAutofit/>
          </a:bodyPr>
          <a:lstStyle>
            <a:lvl1pPr algn="ctr">
              <a:lnSpc>
                <a:spcPct val="100000"/>
              </a:lnSpc>
              <a:defRPr sz="4000">
                <a:solidFill>
                  <a:schemeClr val="bg1"/>
                </a:solidFil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C3DD61F-3F07-4FBA-948C-90A8C7819533}"/>
              </a:ext>
            </a:extLst>
          </p:cNvPr>
          <p:cNvCxnSpPr>
            <a:cxnSpLocks/>
          </p:cNvCxnSpPr>
          <p:nvPr userDrawn="1"/>
        </p:nvCxnSpPr>
        <p:spPr>
          <a:xfrm>
            <a:off x="323153" y="6400800"/>
            <a:ext cx="11564049" cy="0"/>
          </a:xfrm>
          <a:prstGeom prst="line">
            <a:avLst/>
          </a:prstGeom>
          <a:ln w="28575">
            <a:solidFill>
              <a:schemeClr val="bg1">
                <a:lumMod val="75000"/>
              </a:schemeClr>
            </a:solidFill>
          </a:ln>
          <a:effectLst>
            <a:outerShdw blurRad="44450" dist="27940" dir="5400000" algn="ctr">
              <a:srgbClr val="000000">
                <a:alpha val="32000"/>
              </a:srgbClr>
            </a:outerShdw>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35CE28-2649-49F5-B8B0-85A8225C24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11273" y="6539820"/>
            <a:ext cx="1402720" cy="194277"/>
          </a:xfrm>
          <a:prstGeom prst="rect">
            <a:avLst/>
          </a:prstGeom>
        </p:spPr>
      </p:pic>
      <p:sp>
        <p:nvSpPr>
          <p:cNvPr id="9" name="Slide Number Placeholder 5">
            <a:extLst>
              <a:ext uri="{FF2B5EF4-FFF2-40B4-BE49-F238E27FC236}">
                <a16:creationId xmlns:a16="http://schemas.microsoft.com/office/drawing/2014/main" id="{B3775FEC-9AE5-47B5-88C3-D430E16DEE20}"/>
              </a:ext>
            </a:extLst>
          </p:cNvPr>
          <p:cNvSpPr>
            <a:spLocks noGrp="1"/>
          </p:cNvSpPr>
          <p:nvPr>
            <p:ph type="sldNum" sz="quarter" idx="12"/>
          </p:nvPr>
        </p:nvSpPr>
        <p:spPr>
          <a:xfrm>
            <a:off x="205033" y="6492875"/>
            <a:ext cx="556967" cy="365125"/>
          </a:xfrm>
          <a:prstGeom prst="rect">
            <a:avLst/>
          </a:prstGeom>
        </p:spPr>
        <p:txBody>
          <a:bodyPr/>
          <a:lstStyle>
            <a:lvl1pPr>
              <a:defRPr sz="1100">
                <a:solidFill>
                  <a:schemeClr val="tx1">
                    <a:lumMod val="50000"/>
                    <a:lumOff val="50000"/>
                  </a:schemeClr>
                </a:solidFill>
                <a:latin typeface="Arial Narrow" panose="020B0606020202030204" pitchFamily="34" charset="0"/>
              </a:defRPr>
            </a:lvl1pPr>
          </a:lstStyle>
          <a:p>
            <a:fld id="{6CDC3B2C-3670-41A8-B2A3-94F586B52288}" type="slidenum">
              <a:rPr lang="en-US" smtClean="0"/>
              <a:pPr/>
              <a:t>‹#›</a:t>
            </a:fld>
            <a:endParaRPr lang="en-US" dirty="0"/>
          </a:p>
        </p:txBody>
      </p:sp>
      <p:sp>
        <p:nvSpPr>
          <p:cNvPr id="10" name="TextBox 9">
            <a:extLst>
              <a:ext uri="{FF2B5EF4-FFF2-40B4-BE49-F238E27FC236}">
                <a16:creationId xmlns:a16="http://schemas.microsoft.com/office/drawing/2014/main" id="{34288109-636E-4CE1-8B7B-F8C0AF64593B}"/>
              </a:ext>
            </a:extLst>
          </p:cNvPr>
          <p:cNvSpPr txBox="1"/>
          <p:nvPr userDrawn="1"/>
        </p:nvSpPr>
        <p:spPr>
          <a:xfrm>
            <a:off x="2489200" y="6535582"/>
            <a:ext cx="5664200"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rPr>
              <a:t>First Trust Portfolios L.P. | Member SIPC | Member FINRA | 1-800-621-1675 | www.ftportfolios.com</a:t>
            </a:r>
          </a:p>
        </p:txBody>
      </p:sp>
      <p:cxnSp>
        <p:nvCxnSpPr>
          <p:cNvPr id="11" name="Straight Connector 10">
            <a:extLst>
              <a:ext uri="{FF2B5EF4-FFF2-40B4-BE49-F238E27FC236}">
                <a16:creationId xmlns:a16="http://schemas.microsoft.com/office/drawing/2014/main" id="{FAEAF79A-61E2-4B16-B9F3-7C12B704A9B2}"/>
              </a:ext>
            </a:extLst>
          </p:cNvPr>
          <p:cNvCxnSpPr/>
          <p:nvPr userDrawn="1"/>
        </p:nvCxnSpPr>
        <p:spPr>
          <a:xfrm>
            <a:off x="0" y="4596662"/>
            <a:ext cx="12192000" cy="0"/>
          </a:xfrm>
          <a:prstGeom prst="line">
            <a:avLst/>
          </a:prstGeom>
          <a:ln w="28575">
            <a:gradFill>
              <a:gsLst>
                <a:gs pos="0">
                  <a:schemeClr val="accent2"/>
                </a:gs>
                <a:gs pos="100000">
                  <a:schemeClr val="accent4"/>
                </a:gs>
              </a:gsLst>
              <a:lin ang="0" scaled="0"/>
            </a:gradFill>
          </a:ln>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E9C6C403-08C4-4D35-8A02-79E88FB273FC}"/>
              </a:ext>
            </a:extLst>
          </p:cNvPr>
          <p:cNvCxnSpPr/>
          <p:nvPr userDrawn="1"/>
        </p:nvCxnSpPr>
        <p:spPr>
          <a:xfrm>
            <a:off x="0" y="1926483"/>
            <a:ext cx="12192000" cy="0"/>
          </a:xfrm>
          <a:prstGeom prst="line">
            <a:avLst/>
          </a:prstGeom>
          <a:ln w="28575">
            <a:gradFill>
              <a:gsLst>
                <a:gs pos="0">
                  <a:schemeClr val="accent2"/>
                </a:gs>
                <a:gs pos="100000">
                  <a:schemeClr val="accent4"/>
                </a:gs>
              </a:gsLst>
              <a:lin ang="0" scaled="0"/>
            </a:gra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77136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9ED644-20CB-4485-8718-E698849651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9246" b="13302"/>
          <a:stretch/>
        </p:blipFill>
        <p:spPr>
          <a:xfrm>
            <a:off x="0" y="1483805"/>
            <a:ext cx="12192000" cy="4005261"/>
          </a:xfrm>
          <a:prstGeom prst="rect">
            <a:avLst/>
          </a:prstGeom>
        </p:spPr>
      </p:pic>
      <p:cxnSp>
        <p:nvCxnSpPr>
          <p:cNvPr id="3" name="Straight Connector 2">
            <a:extLst>
              <a:ext uri="{FF2B5EF4-FFF2-40B4-BE49-F238E27FC236}">
                <a16:creationId xmlns:a16="http://schemas.microsoft.com/office/drawing/2014/main" id="{BA85C988-CE9F-4C8C-B754-A44C9F7A72EF}"/>
              </a:ext>
            </a:extLst>
          </p:cNvPr>
          <p:cNvCxnSpPr/>
          <p:nvPr userDrawn="1"/>
        </p:nvCxnSpPr>
        <p:spPr>
          <a:xfrm>
            <a:off x="0" y="1485229"/>
            <a:ext cx="12192000" cy="0"/>
          </a:xfrm>
          <a:prstGeom prst="line">
            <a:avLst/>
          </a:prstGeom>
          <a:ln w="28575">
            <a:gradFill>
              <a:gsLst>
                <a:gs pos="0">
                  <a:schemeClr val="accent2"/>
                </a:gs>
                <a:gs pos="100000">
                  <a:schemeClr val="accent4"/>
                </a:gs>
              </a:gsLst>
              <a:lin ang="0" scaled="0"/>
            </a:gradFill>
          </a:ln>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FB54D839-6101-43D6-B3D3-6C8BD0B8888E}"/>
              </a:ext>
            </a:extLst>
          </p:cNvPr>
          <p:cNvCxnSpPr/>
          <p:nvPr userDrawn="1"/>
        </p:nvCxnSpPr>
        <p:spPr>
          <a:xfrm>
            <a:off x="-4" y="5490494"/>
            <a:ext cx="12192000" cy="0"/>
          </a:xfrm>
          <a:prstGeom prst="line">
            <a:avLst/>
          </a:prstGeom>
          <a:ln w="28575">
            <a:gradFill>
              <a:gsLst>
                <a:gs pos="0">
                  <a:schemeClr val="accent2"/>
                </a:gs>
                <a:gs pos="100000">
                  <a:schemeClr val="accent4"/>
                </a:gs>
              </a:gsLst>
              <a:lin ang="0" scaled="0"/>
            </a:gra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572271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73DBF4-DE2F-415B-A30D-74B6EF0A6E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85" t="6081" r="90" b="26667"/>
          <a:stretch/>
        </p:blipFill>
        <p:spPr>
          <a:xfrm>
            <a:off x="0" y="417024"/>
            <a:ext cx="12192000" cy="4612176"/>
          </a:xfrm>
          <a:prstGeom prst="rect">
            <a:avLst/>
          </a:prstGeom>
        </p:spPr>
      </p:pic>
      <p:sp>
        <p:nvSpPr>
          <p:cNvPr id="2" name="Title 1"/>
          <p:cNvSpPr>
            <a:spLocks noGrp="1"/>
          </p:cNvSpPr>
          <p:nvPr>
            <p:ph type="ctrTitle"/>
          </p:nvPr>
        </p:nvSpPr>
        <p:spPr>
          <a:xfrm>
            <a:off x="436775" y="1109326"/>
            <a:ext cx="9263352" cy="1509135"/>
          </a:xfrm>
        </p:spPr>
        <p:txBody>
          <a:bodyPr anchor="t">
            <a:normAutofit/>
          </a:bodyPr>
          <a:lstStyle>
            <a:lvl1pPr algn="l">
              <a:lnSpc>
                <a:spcPct val="100000"/>
              </a:lnSpc>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36775" y="2962350"/>
            <a:ext cx="9144000" cy="621170"/>
          </a:xfrm>
          <a:prstGeom prst="rect">
            <a:avLst/>
          </a:prstGeom>
        </p:spPr>
        <p:txBody>
          <a:bodyPr/>
          <a:lstStyle>
            <a:lvl1pPr marL="0" indent="0" algn="l">
              <a:buNone/>
              <a:defRPr sz="1600" b="1" cap="all" spc="200" baseline="0">
                <a:solidFill>
                  <a:schemeClr val="bg1">
                    <a:lumMod val="75000"/>
                  </a:schemeClr>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8500" y="5551474"/>
            <a:ext cx="3187853" cy="331139"/>
          </a:xfrm>
          <a:prstGeom prst="rect">
            <a:avLst/>
          </a:prstGeom>
        </p:spPr>
      </p:pic>
      <p:sp>
        <p:nvSpPr>
          <p:cNvPr id="10" name="TextBox 9"/>
          <p:cNvSpPr txBox="1"/>
          <p:nvPr userDrawn="1"/>
        </p:nvSpPr>
        <p:spPr>
          <a:xfrm>
            <a:off x="6355917" y="6179366"/>
            <a:ext cx="5301451" cy="261610"/>
          </a:xfrm>
          <a:prstGeom prst="rect">
            <a:avLst/>
          </a:prstGeom>
          <a:noFill/>
        </p:spPr>
        <p:txBody>
          <a:bodyPr wrap="none" rtlCol="0">
            <a:spAutoFit/>
          </a:bodyPr>
          <a:lstStyle/>
          <a:p>
            <a:pPr algn="r"/>
            <a:r>
              <a:rPr lang="en-US" sz="1100" b="1" spc="200" dirty="0">
                <a:solidFill>
                  <a:schemeClr val="tx1">
                    <a:lumMod val="65000"/>
                    <a:lumOff val="35000"/>
                  </a:schemeClr>
                </a:solidFill>
                <a:latin typeface="Arial Narrow" panose="020B0606020202030204" pitchFamily="34" charset="0"/>
                <a:cs typeface="Arial" panose="020B0604020202020204" pitchFamily="34" charset="0"/>
              </a:rPr>
              <a:t>FIRST TRUST PORTFOLIOS L.P. | MEMBER SIPC | MEMBER FINRA</a:t>
            </a:r>
          </a:p>
        </p:txBody>
      </p:sp>
    </p:spTree>
    <p:extLst>
      <p:ext uri="{BB962C8B-B14F-4D97-AF65-F5344CB8AC3E}">
        <p14:creationId xmlns:p14="http://schemas.microsoft.com/office/powerpoint/2010/main" val="2473290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55817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11405843" y="6142037"/>
            <a:ext cx="556967" cy="365125"/>
          </a:xfrm>
          <a:prstGeom prst="rect">
            <a:avLst/>
          </a:prstGeom>
        </p:spPr>
        <p:txBody>
          <a:bodyPr/>
          <a:lstStyle>
            <a:lvl1pPr algn="r">
              <a:defRPr sz="1000">
                <a:latin typeface="Arial Narrow" panose="020B0606020202030204" pitchFamily="34" charset="0"/>
              </a:defRPr>
            </a:lvl1pPr>
          </a:lstStyle>
          <a:p>
            <a:fld id="{6CDC3B2C-3670-41A8-B2A3-94F586B52288}" type="slidenum">
              <a:rPr lang="en-US" smtClean="0"/>
              <a:pPr/>
              <a:t>‹#›</a:t>
            </a:fld>
            <a:endParaRPr lang="en-US" dirty="0"/>
          </a:p>
        </p:txBody>
      </p:sp>
      <p:sp>
        <p:nvSpPr>
          <p:cNvPr id="7" name="Content Placeholder 2"/>
          <p:cNvSpPr>
            <a:spLocks noGrp="1"/>
          </p:cNvSpPr>
          <p:nvPr>
            <p:ph idx="13"/>
          </p:nvPr>
        </p:nvSpPr>
        <p:spPr>
          <a:xfrm>
            <a:off x="322865" y="5486400"/>
            <a:ext cx="11380512" cy="838200"/>
          </a:xfrm>
          <a:prstGeom prst="rect">
            <a:avLst/>
          </a:prstGeom>
        </p:spPr>
        <p:txBody>
          <a:bodyPr anchor="b"/>
          <a:lstStyle>
            <a:lvl1pPr marL="0" indent="0">
              <a:lnSpc>
                <a:spcPct val="90000"/>
              </a:lnSpc>
              <a:spcBef>
                <a:spcPts val="200"/>
              </a:spcBef>
              <a:buNone/>
              <a:defRPr sz="800" b="0">
                <a:solidFill>
                  <a:schemeClr val="tx1">
                    <a:lumMod val="75000"/>
                    <a:lumOff val="25000"/>
                  </a:schemeClr>
                </a:solidFill>
                <a:latin typeface="Arial Narrow" panose="020B0606020202030204" pitchFamily="34" charset="0"/>
              </a:defRPr>
            </a:lvl1pPr>
            <a:lvl2pPr>
              <a:lnSpc>
                <a:spcPct val="100000"/>
              </a:lnSpc>
              <a:spcBef>
                <a:spcPts val="1200"/>
              </a:spcBef>
              <a:defRPr sz="8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8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216592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22865" y="1143000"/>
            <a:ext cx="11380512" cy="446235"/>
          </a:xfrm>
          <a:prstGeom prst="rect">
            <a:avLst/>
          </a:prstGeom>
        </p:spPr>
        <p:txBody>
          <a:bodyPr/>
          <a:lstStyle>
            <a:lvl1pPr marL="0" indent="0" algn="ctr">
              <a:lnSpc>
                <a:spcPct val="100000"/>
              </a:lnSpc>
              <a:buNone/>
              <a:defRPr sz="1600" b="1" cap="all" spc="100" baseline="0">
                <a:solidFill>
                  <a:schemeClr val="bg1">
                    <a:lumMod val="50000"/>
                  </a:schemeClr>
                </a:solidFill>
                <a:latin typeface="Arial Narrow" panose="020B0606020202030204" pitchFamily="34" charset="0"/>
              </a:defRPr>
            </a:lvl1pPr>
            <a:lvl2pPr>
              <a:lnSpc>
                <a:spcPct val="100000"/>
              </a:lnSpc>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
        <p:nvSpPr>
          <p:cNvPr id="6" name="Slide Number Placeholder 5"/>
          <p:cNvSpPr>
            <a:spLocks noGrp="1"/>
          </p:cNvSpPr>
          <p:nvPr>
            <p:ph type="sldNum" sz="quarter" idx="12"/>
          </p:nvPr>
        </p:nvSpPr>
        <p:spPr>
          <a:xfrm>
            <a:off x="11146413" y="6454398"/>
            <a:ext cx="556967" cy="365125"/>
          </a:xfrm>
          <a:prstGeom prst="rect">
            <a:avLst/>
          </a:prstGeom>
        </p:spPr>
        <p:txBody>
          <a:bodyPr/>
          <a:lstStyle>
            <a:lvl1pPr>
              <a:defRPr>
                <a:latin typeface="Arial Narrow" panose="020B0606020202030204" pitchFamily="34" charset="0"/>
              </a:defRPr>
            </a:lvl1pPr>
          </a:lstStyle>
          <a:p>
            <a:fld id="{6CDC3B2C-3670-41A8-B2A3-94F586B52288}" type="slidenum">
              <a:rPr lang="en-US" smtClean="0"/>
              <a:pPr/>
              <a:t>‹#›</a:t>
            </a:fld>
            <a:endParaRPr lang="en-US" dirty="0"/>
          </a:p>
        </p:txBody>
      </p:sp>
      <p:sp>
        <p:nvSpPr>
          <p:cNvPr id="7" name="Content Placeholder 2"/>
          <p:cNvSpPr>
            <a:spLocks noGrp="1"/>
          </p:cNvSpPr>
          <p:nvPr>
            <p:ph idx="13"/>
          </p:nvPr>
        </p:nvSpPr>
        <p:spPr>
          <a:xfrm>
            <a:off x="322865" y="5486400"/>
            <a:ext cx="11380512" cy="838200"/>
          </a:xfrm>
          <a:prstGeom prst="rect">
            <a:avLst/>
          </a:prstGeom>
        </p:spPr>
        <p:txBody>
          <a:bodyPr anchor="b"/>
          <a:lstStyle>
            <a:lvl1pPr marL="0" indent="0">
              <a:lnSpc>
                <a:spcPct val="100000"/>
              </a:lnSpc>
              <a:spcBef>
                <a:spcPts val="200"/>
              </a:spcBef>
              <a:buNone/>
              <a:defRPr sz="800" b="0">
                <a:solidFill>
                  <a:schemeClr val="tx1">
                    <a:lumMod val="75000"/>
                    <a:lumOff val="25000"/>
                  </a:schemeClr>
                </a:solidFill>
                <a:latin typeface="Arial Narrow" panose="020B0606020202030204" pitchFamily="34" charset="0"/>
              </a:defRPr>
            </a:lvl1pPr>
            <a:lvl2pPr>
              <a:lnSpc>
                <a:spcPct val="100000"/>
              </a:lnSpc>
              <a:spcBef>
                <a:spcPts val="1200"/>
              </a:spcBef>
              <a:defRPr sz="8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8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618823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77092" y="53788"/>
            <a:ext cx="11637819" cy="685800"/>
          </a:xfrm>
          <a:prstGeom prst="rect">
            <a:avLst/>
          </a:prstGeom>
        </p:spPr>
        <p:txBody>
          <a:bodyPr vert="horz" lIns="91222" tIns="40950" rIns="45613" bIns="40950" rtlCol="0" anchor="ctr">
            <a:normAutofit/>
            <a:scene3d>
              <a:camera prst="orthographicFront"/>
              <a:lightRig rig="threePt" dir="t">
                <a:rot lat="0" lon="0" rev="4800000"/>
              </a:lightRig>
            </a:scene3d>
            <a:sp3d prstMaterial="matte">
              <a:bevelT w="50800" h="10160"/>
            </a:sp3d>
          </a:bodyPr>
          <a:lstStyle>
            <a:lvl1pPr algn="l">
              <a:defRPr sz="3200">
                <a:latin typeface="Arial" pitchFamily="34" charset="0"/>
                <a:cs typeface="Arial" pitchFamily="34" charset="0"/>
              </a:defRPr>
            </a:lvl1pPr>
            <a:extLst/>
          </a:lstStyle>
          <a:p>
            <a:r>
              <a:rPr kumimoji="0" lang="en-US" sz="2600" b="1" i="0" u="none" strike="noStrike" kern="1200" cap="all" spc="200" normalizeH="0" baseline="0" noProof="0" dirty="0">
                <a:ln>
                  <a:noFill/>
                </a:ln>
                <a:solidFill>
                  <a:prstClr val="white"/>
                </a:solidFill>
                <a:effectLst/>
                <a:uLnTx/>
                <a:uFillTx/>
                <a:latin typeface="Arial Narrow" panose="020B0606020202030204" pitchFamily="34" charset="0"/>
                <a:ea typeface="+mj-ea"/>
                <a:cs typeface="+mj-cs"/>
              </a:rPr>
              <a:t>Click to edit Master title style</a:t>
            </a:r>
            <a:endParaRPr kumimoji="0" lang="en-US" dirty="0"/>
          </a:p>
        </p:txBody>
      </p:sp>
    </p:spTree>
    <p:extLst>
      <p:ext uri="{BB962C8B-B14F-4D97-AF65-F5344CB8AC3E}">
        <p14:creationId xmlns:p14="http://schemas.microsoft.com/office/powerpoint/2010/main" val="297796061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184738" y="53788"/>
            <a:ext cx="11804073" cy="685800"/>
          </a:xfrm>
          <a:prstGeom prst="rect">
            <a:avLst/>
          </a:prstGeom>
        </p:spPr>
        <p:txBody>
          <a:bodyPr vert="horz" lIns="91407" tIns="41029" rIns="45704" bIns="41029" rtlCol="0" anchor="ctr">
            <a:normAutofit/>
            <a:scene3d>
              <a:camera prst="orthographicFront"/>
              <a:lightRig rig="threePt" dir="t">
                <a:rot lat="0" lon="0" rev="4800000"/>
              </a:lightRig>
            </a:scene3d>
            <a:sp3d prstMaterial="matte">
              <a:bevelT w="50800" h="10160"/>
            </a:sp3d>
          </a:bodyPr>
          <a:lstStyle>
            <a:lvl1pPr>
              <a:defRPr sz="2900">
                <a:latin typeface="Arial" pitchFamily="34" charset="0"/>
                <a:cs typeface="Arial" pitchFamily="34" charset="0"/>
              </a:defRPr>
            </a:lvl1pPr>
            <a:extLst/>
          </a:lstStyle>
          <a:p>
            <a:r>
              <a:rPr kumimoji="0" lang="en-US" dirty="0"/>
              <a:t>Click to edit Master title style</a:t>
            </a:r>
          </a:p>
        </p:txBody>
      </p:sp>
    </p:spTree>
    <p:extLst>
      <p:ext uri="{BB962C8B-B14F-4D97-AF65-F5344CB8AC3E}">
        <p14:creationId xmlns:p14="http://schemas.microsoft.com/office/powerpoint/2010/main" val="93662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4">
            <a:extLst>
              <a:ext uri="{FF2B5EF4-FFF2-40B4-BE49-F238E27FC236}">
                <a16:creationId xmlns:a16="http://schemas.microsoft.com/office/drawing/2014/main" id="{53794ADB-3DDF-4ABD-A399-BDF8647AE458}"/>
              </a:ext>
            </a:extLst>
          </p:cNvPr>
          <p:cNvSpPr>
            <a:spLocks noGrp="1"/>
          </p:cNvSpPr>
          <p:nvPr>
            <p:ph type="sldNum" sz="quarter" idx="4"/>
          </p:nvPr>
        </p:nvSpPr>
        <p:spPr>
          <a:xfrm>
            <a:off x="9865612" y="6479592"/>
            <a:ext cx="439189" cy="324948"/>
          </a:xfrm>
          <a:prstGeom prst="rect">
            <a:avLst/>
          </a:prstGeom>
        </p:spPr>
        <p:txBody>
          <a:bodyPr vert="horz" lIns="91440" tIns="45720" rIns="91440" bIns="45720" rtlCol="0" anchor="ctr"/>
          <a:lstStyle>
            <a:lvl1pPr algn="r">
              <a:defRPr sz="1200">
                <a:solidFill>
                  <a:schemeClr val="bg2">
                    <a:lumMod val="50000"/>
                  </a:schemeClr>
                </a:solidFill>
                <a:latin typeface="Arial Narrow" panose="020B0606020202030204" pitchFamily="34" charset="0"/>
              </a:defRPr>
            </a:lvl1pPr>
          </a:lstStyle>
          <a:p>
            <a:fld id="{219D88CD-02C4-4FE8-B335-3C850053DA79}" type="slidenum">
              <a:rPr lang="en-US" smtClean="0"/>
              <a:pPr/>
              <a:t>‹#›</a:t>
            </a:fld>
            <a:endParaRPr lang="en-US" dirty="0"/>
          </a:p>
        </p:txBody>
      </p:sp>
    </p:spTree>
    <p:extLst>
      <p:ext uri="{BB962C8B-B14F-4D97-AF65-F5344CB8AC3E}">
        <p14:creationId xmlns:p14="http://schemas.microsoft.com/office/powerpoint/2010/main" val="2864643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12E2373-B434-4822-B3B1-DA3939744FC8}"/>
              </a:ext>
            </a:extLst>
          </p:cNvPr>
          <p:cNvSpPr>
            <a:spLocks noGrp="1"/>
          </p:cNvSpPr>
          <p:nvPr>
            <p:ph idx="13"/>
          </p:nvPr>
        </p:nvSpPr>
        <p:spPr>
          <a:xfrm>
            <a:off x="322865" y="5486400"/>
            <a:ext cx="11380512" cy="838200"/>
          </a:xfrm>
          <a:prstGeom prst="rect">
            <a:avLst/>
          </a:prstGeom>
        </p:spPr>
        <p:txBody>
          <a:bodyPr anchor="b"/>
          <a:lstStyle>
            <a:lvl1pPr marL="0" indent="0">
              <a:lnSpc>
                <a:spcPct val="100000"/>
              </a:lnSpc>
              <a:spcBef>
                <a:spcPts val="200"/>
              </a:spcBef>
              <a:buNone/>
              <a:defRPr sz="800" b="0">
                <a:solidFill>
                  <a:schemeClr val="tx1">
                    <a:lumMod val="75000"/>
                    <a:lumOff val="25000"/>
                  </a:schemeClr>
                </a:solidFill>
                <a:latin typeface="Arial Narrow" panose="020B0606020202030204" pitchFamily="34" charset="0"/>
              </a:defRPr>
            </a:lvl1pPr>
            <a:lvl2pPr>
              <a:lnSpc>
                <a:spcPct val="100000"/>
              </a:lnSpc>
              <a:spcBef>
                <a:spcPts val="1200"/>
              </a:spcBef>
              <a:defRPr sz="8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8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2459782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12E2373-B434-4822-B3B1-DA3939744FC8}"/>
              </a:ext>
            </a:extLst>
          </p:cNvPr>
          <p:cNvSpPr>
            <a:spLocks noGrp="1"/>
          </p:cNvSpPr>
          <p:nvPr>
            <p:ph idx="13"/>
          </p:nvPr>
        </p:nvSpPr>
        <p:spPr>
          <a:xfrm>
            <a:off x="322865" y="5486400"/>
            <a:ext cx="11380512" cy="838200"/>
          </a:xfrm>
          <a:prstGeom prst="rect">
            <a:avLst/>
          </a:prstGeom>
        </p:spPr>
        <p:txBody>
          <a:bodyPr anchor="b"/>
          <a:lstStyle>
            <a:lvl1pPr marL="0" indent="0">
              <a:lnSpc>
                <a:spcPct val="100000"/>
              </a:lnSpc>
              <a:spcBef>
                <a:spcPts val="200"/>
              </a:spcBef>
              <a:buNone/>
              <a:defRPr sz="800" b="0">
                <a:solidFill>
                  <a:schemeClr val="tx1">
                    <a:lumMod val="75000"/>
                    <a:lumOff val="25000"/>
                  </a:schemeClr>
                </a:solidFill>
                <a:latin typeface="Arial Narrow" panose="020B0606020202030204" pitchFamily="34" charset="0"/>
              </a:defRPr>
            </a:lvl1pPr>
            <a:lvl2pPr>
              <a:lnSpc>
                <a:spcPct val="100000"/>
              </a:lnSpc>
              <a:spcBef>
                <a:spcPts val="1200"/>
              </a:spcBef>
              <a:defRPr sz="8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8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316462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12E2373-B434-4822-B3B1-DA3939744FC8}"/>
              </a:ext>
            </a:extLst>
          </p:cNvPr>
          <p:cNvSpPr>
            <a:spLocks noGrp="1"/>
          </p:cNvSpPr>
          <p:nvPr>
            <p:ph idx="13"/>
          </p:nvPr>
        </p:nvSpPr>
        <p:spPr>
          <a:xfrm>
            <a:off x="322865" y="5486400"/>
            <a:ext cx="11380512" cy="838200"/>
          </a:xfrm>
          <a:prstGeom prst="rect">
            <a:avLst/>
          </a:prstGeom>
        </p:spPr>
        <p:txBody>
          <a:bodyPr anchor="b"/>
          <a:lstStyle>
            <a:lvl1pPr marL="0" indent="0">
              <a:lnSpc>
                <a:spcPct val="100000"/>
              </a:lnSpc>
              <a:spcBef>
                <a:spcPts val="200"/>
              </a:spcBef>
              <a:buNone/>
              <a:defRPr sz="800" b="0">
                <a:solidFill>
                  <a:schemeClr val="tx1">
                    <a:lumMod val="75000"/>
                    <a:lumOff val="25000"/>
                  </a:schemeClr>
                </a:solidFill>
                <a:latin typeface="Arial Narrow" panose="020B0606020202030204" pitchFamily="34" charset="0"/>
              </a:defRPr>
            </a:lvl1pPr>
            <a:lvl2pPr>
              <a:lnSpc>
                <a:spcPct val="100000"/>
              </a:lnSpc>
              <a:spcBef>
                <a:spcPts val="1200"/>
              </a:spcBef>
              <a:defRPr sz="8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8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4128300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12E2373-B434-4822-B3B1-DA3939744FC8}"/>
              </a:ext>
            </a:extLst>
          </p:cNvPr>
          <p:cNvSpPr>
            <a:spLocks noGrp="1"/>
          </p:cNvSpPr>
          <p:nvPr>
            <p:ph idx="13"/>
          </p:nvPr>
        </p:nvSpPr>
        <p:spPr>
          <a:xfrm>
            <a:off x="322865" y="5486400"/>
            <a:ext cx="11380512" cy="838200"/>
          </a:xfrm>
          <a:prstGeom prst="rect">
            <a:avLst/>
          </a:prstGeom>
        </p:spPr>
        <p:txBody>
          <a:bodyPr anchor="b"/>
          <a:lstStyle>
            <a:lvl1pPr marL="0" indent="0">
              <a:lnSpc>
                <a:spcPct val="100000"/>
              </a:lnSpc>
              <a:spcBef>
                <a:spcPts val="200"/>
              </a:spcBef>
              <a:buNone/>
              <a:defRPr sz="800" b="0">
                <a:solidFill>
                  <a:schemeClr val="tx1">
                    <a:lumMod val="75000"/>
                    <a:lumOff val="25000"/>
                  </a:schemeClr>
                </a:solidFill>
                <a:latin typeface="Arial Narrow" panose="020B0606020202030204" pitchFamily="34" charset="0"/>
              </a:defRPr>
            </a:lvl1pPr>
            <a:lvl2pPr>
              <a:lnSpc>
                <a:spcPct val="100000"/>
              </a:lnSpc>
              <a:spcBef>
                <a:spcPts val="1200"/>
              </a:spcBef>
              <a:defRPr sz="8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8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
        <p:nvSpPr>
          <p:cNvPr id="4" name="Slide Number Placeholder 4">
            <a:extLst>
              <a:ext uri="{FF2B5EF4-FFF2-40B4-BE49-F238E27FC236}">
                <a16:creationId xmlns:a16="http://schemas.microsoft.com/office/drawing/2014/main" id="{53794ADB-3DDF-4ABD-A399-BDF8647AE458}"/>
              </a:ext>
            </a:extLst>
          </p:cNvPr>
          <p:cNvSpPr>
            <a:spLocks noGrp="1"/>
          </p:cNvSpPr>
          <p:nvPr>
            <p:ph type="sldNum" sz="quarter" idx="4"/>
          </p:nvPr>
        </p:nvSpPr>
        <p:spPr>
          <a:xfrm>
            <a:off x="9865612" y="6479592"/>
            <a:ext cx="439189" cy="324948"/>
          </a:xfrm>
          <a:prstGeom prst="rect">
            <a:avLst/>
          </a:prstGeom>
        </p:spPr>
        <p:txBody>
          <a:bodyPr vert="horz" lIns="91440" tIns="45720" rIns="91440" bIns="45720" rtlCol="0" anchor="ctr"/>
          <a:lstStyle>
            <a:lvl1pPr algn="r">
              <a:defRPr sz="1200">
                <a:solidFill>
                  <a:schemeClr val="tx1"/>
                </a:solidFill>
                <a:latin typeface="Arial Narrow" panose="020B0606020202030204" pitchFamily="34" charset="0"/>
              </a:defRPr>
            </a:lvl1pPr>
          </a:lstStyle>
          <a:p>
            <a:fld id="{219D88CD-02C4-4FE8-B335-3C850053DA79}" type="slidenum">
              <a:rPr lang="en-US" smtClean="0"/>
              <a:pPr/>
              <a:t>‹#›</a:t>
            </a:fld>
            <a:endParaRPr lang="en-US" dirty="0"/>
          </a:p>
        </p:txBody>
      </p:sp>
    </p:spTree>
    <p:extLst>
      <p:ext uri="{BB962C8B-B14F-4D97-AF65-F5344CB8AC3E}">
        <p14:creationId xmlns:p14="http://schemas.microsoft.com/office/powerpoint/2010/main" val="1296401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12E2373-B434-4822-B3B1-DA3939744FC8}"/>
              </a:ext>
            </a:extLst>
          </p:cNvPr>
          <p:cNvSpPr>
            <a:spLocks noGrp="1"/>
          </p:cNvSpPr>
          <p:nvPr>
            <p:ph idx="13"/>
          </p:nvPr>
        </p:nvSpPr>
        <p:spPr>
          <a:xfrm>
            <a:off x="322865" y="5486400"/>
            <a:ext cx="11380512" cy="838200"/>
          </a:xfrm>
          <a:prstGeom prst="rect">
            <a:avLst/>
          </a:prstGeom>
        </p:spPr>
        <p:txBody>
          <a:bodyPr anchor="b"/>
          <a:lstStyle>
            <a:lvl1pPr marL="0" indent="0">
              <a:lnSpc>
                <a:spcPct val="100000"/>
              </a:lnSpc>
              <a:spcBef>
                <a:spcPts val="200"/>
              </a:spcBef>
              <a:buNone/>
              <a:defRPr sz="800" b="0">
                <a:solidFill>
                  <a:schemeClr val="tx1">
                    <a:lumMod val="75000"/>
                    <a:lumOff val="25000"/>
                  </a:schemeClr>
                </a:solidFill>
                <a:latin typeface="Arial Narrow" panose="020B0606020202030204" pitchFamily="34" charset="0"/>
              </a:defRPr>
            </a:lvl1pPr>
            <a:lvl2pPr>
              <a:lnSpc>
                <a:spcPct val="100000"/>
              </a:lnSpc>
              <a:spcBef>
                <a:spcPts val="1200"/>
              </a:spcBef>
              <a:defRPr sz="8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8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381195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22865" y="1143000"/>
            <a:ext cx="11380512" cy="446235"/>
          </a:xfrm>
          <a:prstGeom prst="rect">
            <a:avLst/>
          </a:prstGeom>
        </p:spPr>
        <p:txBody>
          <a:bodyPr/>
          <a:lstStyle>
            <a:lvl1pPr marL="0" indent="0" algn="l">
              <a:lnSpc>
                <a:spcPct val="100000"/>
              </a:lnSpc>
              <a:buNone/>
              <a:defRPr sz="1800" b="1" cap="none" spc="0" baseline="0">
                <a:solidFill>
                  <a:schemeClr val="tx1">
                    <a:lumMod val="75000"/>
                    <a:lumOff val="25000"/>
                  </a:schemeClr>
                </a:solidFill>
                <a:latin typeface="Arial Narrow" panose="020B0606020202030204" pitchFamily="34" charset="0"/>
              </a:defRPr>
            </a:lvl1pPr>
            <a:lvl2pPr>
              <a:lnSpc>
                <a:spcPct val="100000"/>
              </a:lnSpc>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
        <p:nvSpPr>
          <p:cNvPr id="7" name="Content Placeholder 2"/>
          <p:cNvSpPr>
            <a:spLocks noGrp="1"/>
          </p:cNvSpPr>
          <p:nvPr>
            <p:ph idx="13"/>
          </p:nvPr>
        </p:nvSpPr>
        <p:spPr>
          <a:xfrm>
            <a:off x="322865" y="5486400"/>
            <a:ext cx="11380512" cy="838200"/>
          </a:xfrm>
          <a:prstGeom prst="rect">
            <a:avLst/>
          </a:prstGeom>
        </p:spPr>
        <p:txBody>
          <a:bodyPr anchor="b"/>
          <a:lstStyle>
            <a:lvl1pPr marL="0" indent="0">
              <a:lnSpc>
                <a:spcPct val="90000"/>
              </a:lnSpc>
              <a:spcBef>
                <a:spcPts val="200"/>
              </a:spcBef>
              <a:buNone/>
              <a:defRPr sz="800" b="0">
                <a:solidFill>
                  <a:schemeClr val="tx1">
                    <a:lumMod val="75000"/>
                    <a:lumOff val="25000"/>
                  </a:schemeClr>
                </a:solidFill>
                <a:latin typeface="Arial Narrow" panose="020B0606020202030204" pitchFamily="34" charset="0"/>
              </a:defRPr>
            </a:lvl1pPr>
            <a:lvl2pPr>
              <a:lnSpc>
                <a:spcPct val="100000"/>
              </a:lnSpc>
              <a:spcBef>
                <a:spcPts val="1200"/>
              </a:spcBef>
              <a:defRPr sz="8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8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05418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22865" y="1326005"/>
            <a:ext cx="11380512" cy="4594028"/>
          </a:xfrm>
          <a:prstGeom prst="rect">
            <a:avLst/>
          </a:prstGeom>
        </p:spPr>
        <p:txBody>
          <a:bodyPr/>
          <a:lstStyle>
            <a:lvl1pPr marL="0" indent="0">
              <a:lnSpc>
                <a:spcPct val="100000"/>
              </a:lnSpc>
              <a:buNone/>
              <a:defRPr sz="1800" b="1">
                <a:solidFill>
                  <a:schemeClr val="tx1">
                    <a:lumMod val="75000"/>
                    <a:lumOff val="25000"/>
                  </a:schemeClr>
                </a:solidFill>
                <a:latin typeface="Arial Narrow" panose="020B0606020202030204" pitchFamily="34" charset="0"/>
              </a:defRPr>
            </a:lvl1pPr>
            <a:lvl2pPr>
              <a:lnSpc>
                <a:spcPct val="100000"/>
              </a:lnSpc>
              <a:spcBef>
                <a:spcPts val="1200"/>
              </a:spcBef>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4ABD90EB-E366-492D-A3FC-00DC2F0DD973}"/>
              </a:ext>
            </a:extLst>
          </p:cNvPr>
          <p:cNvSpPr>
            <a:spLocks noGrp="1"/>
          </p:cNvSpPr>
          <p:nvPr>
            <p:ph idx="13"/>
          </p:nvPr>
        </p:nvSpPr>
        <p:spPr>
          <a:xfrm>
            <a:off x="322865" y="5486400"/>
            <a:ext cx="11380512" cy="838200"/>
          </a:xfrm>
          <a:prstGeom prst="rect">
            <a:avLst/>
          </a:prstGeom>
        </p:spPr>
        <p:txBody>
          <a:bodyPr anchor="b"/>
          <a:lstStyle>
            <a:lvl1pPr marL="0" indent="0">
              <a:lnSpc>
                <a:spcPct val="100000"/>
              </a:lnSpc>
              <a:spcBef>
                <a:spcPts val="200"/>
              </a:spcBef>
              <a:buNone/>
              <a:defRPr sz="800" b="0">
                <a:solidFill>
                  <a:schemeClr val="tx1">
                    <a:lumMod val="75000"/>
                    <a:lumOff val="25000"/>
                  </a:schemeClr>
                </a:solidFill>
                <a:latin typeface="Arial Narrow" panose="020B0606020202030204" pitchFamily="34" charset="0"/>
              </a:defRPr>
            </a:lvl1pPr>
            <a:lvl2pPr>
              <a:lnSpc>
                <a:spcPct val="100000"/>
              </a:lnSpc>
              <a:spcBef>
                <a:spcPts val="1200"/>
              </a:spcBef>
              <a:defRPr sz="8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8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426980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22865" y="1326005"/>
            <a:ext cx="5446339" cy="4594028"/>
          </a:xfrm>
          <a:prstGeom prst="rect">
            <a:avLst/>
          </a:prstGeom>
        </p:spPr>
        <p:txBody>
          <a:bodyPr/>
          <a:lstStyle>
            <a:lvl1pPr marL="0" indent="0">
              <a:lnSpc>
                <a:spcPct val="100000"/>
              </a:lnSpc>
              <a:buNone/>
              <a:defRPr sz="1800" b="1">
                <a:solidFill>
                  <a:schemeClr val="tx1">
                    <a:lumMod val="75000"/>
                    <a:lumOff val="25000"/>
                  </a:schemeClr>
                </a:solidFill>
                <a:latin typeface="Arial Narrow" panose="020B0606020202030204" pitchFamily="34" charset="0"/>
              </a:defRPr>
            </a:lvl1pPr>
            <a:lvl2pPr>
              <a:lnSpc>
                <a:spcPct val="100000"/>
              </a:lnSpc>
              <a:spcBef>
                <a:spcPts val="1200"/>
              </a:spcBef>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Content Placeholder 2"/>
          <p:cNvSpPr>
            <a:spLocks noGrp="1"/>
          </p:cNvSpPr>
          <p:nvPr>
            <p:ph idx="13"/>
          </p:nvPr>
        </p:nvSpPr>
        <p:spPr>
          <a:xfrm>
            <a:off x="6257040" y="1326005"/>
            <a:ext cx="5446339" cy="4594028"/>
          </a:xfrm>
          <a:prstGeom prst="rect">
            <a:avLst/>
          </a:prstGeom>
        </p:spPr>
        <p:txBody>
          <a:bodyPr/>
          <a:lstStyle>
            <a:lvl1pPr marL="0" indent="0">
              <a:lnSpc>
                <a:spcPct val="100000"/>
              </a:lnSpc>
              <a:buNone/>
              <a:defRPr sz="1800" b="1">
                <a:solidFill>
                  <a:schemeClr val="tx1">
                    <a:lumMod val="75000"/>
                    <a:lumOff val="25000"/>
                  </a:schemeClr>
                </a:solidFill>
                <a:latin typeface="Arial Narrow" panose="020B0606020202030204" pitchFamily="34" charset="0"/>
              </a:defRPr>
            </a:lvl1pPr>
            <a:lvl2pPr>
              <a:lnSpc>
                <a:spcPct val="100000"/>
              </a:lnSpc>
              <a:spcBef>
                <a:spcPts val="1200"/>
              </a:spcBef>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74819209-3E79-40D4-8D28-0C543EFC2F2E}"/>
              </a:ext>
            </a:extLst>
          </p:cNvPr>
          <p:cNvSpPr>
            <a:spLocks noGrp="1"/>
          </p:cNvSpPr>
          <p:nvPr>
            <p:ph idx="14"/>
          </p:nvPr>
        </p:nvSpPr>
        <p:spPr>
          <a:xfrm>
            <a:off x="322865" y="5486400"/>
            <a:ext cx="11380512" cy="838200"/>
          </a:xfrm>
          <a:prstGeom prst="rect">
            <a:avLst/>
          </a:prstGeom>
        </p:spPr>
        <p:txBody>
          <a:bodyPr anchor="b"/>
          <a:lstStyle>
            <a:lvl1pPr marL="0" indent="0">
              <a:lnSpc>
                <a:spcPct val="100000"/>
              </a:lnSpc>
              <a:spcBef>
                <a:spcPts val="200"/>
              </a:spcBef>
              <a:buNone/>
              <a:defRPr sz="800" b="0">
                <a:solidFill>
                  <a:schemeClr val="tx1">
                    <a:lumMod val="75000"/>
                    <a:lumOff val="25000"/>
                  </a:schemeClr>
                </a:solidFill>
                <a:latin typeface="Arial Narrow" panose="020B0606020202030204" pitchFamily="34" charset="0"/>
              </a:defRPr>
            </a:lvl1pPr>
            <a:lvl2pPr>
              <a:lnSpc>
                <a:spcPct val="100000"/>
              </a:lnSpc>
              <a:spcBef>
                <a:spcPts val="1200"/>
              </a:spcBef>
              <a:defRPr sz="8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8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277922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22865" y="1326005"/>
            <a:ext cx="5446339" cy="4594028"/>
          </a:xfrm>
          <a:prstGeom prst="rect">
            <a:avLst/>
          </a:prstGeom>
        </p:spPr>
        <p:txBody>
          <a:bodyPr/>
          <a:lstStyle>
            <a:lvl1pPr marL="0" indent="0">
              <a:lnSpc>
                <a:spcPct val="100000"/>
              </a:lnSpc>
              <a:buNone/>
              <a:defRPr sz="1800" b="1">
                <a:solidFill>
                  <a:schemeClr val="tx1">
                    <a:lumMod val="75000"/>
                    <a:lumOff val="25000"/>
                  </a:schemeClr>
                </a:solidFill>
                <a:latin typeface="Arial Narrow" panose="020B0606020202030204" pitchFamily="34" charset="0"/>
              </a:defRPr>
            </a:lvl1pPr>
            <a:lvl2pPr>
              <a:lnSpc>
                <a:spcPct val="100000"/>
              </a:lnSpc>
              <a:spcBef>
                <a:spcPts val="1200"/>
              </a:spcBef>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7" name="Chart Placeholder 6"/>
          <p:cNvSpPr>
            <a:spLocks noGrp="1"/>
          </p:cNvSpPr>
          <p:nvPr>
            <p:ph type="chart" sz="quarter" idx="13"/>
          </p:nvPr>
        </p:nvSpPr>
        <p:spPr>
          <a:xfrm>
            <a:off x="6246831" y="1800521"/>
            <a:ext cx="5456221" cy="4119268"/>
          </a:xfrm>
          <a:prstGeom prst="rect">
            <a:avLst/>
          </a:prstGeom>
        </p:spPr>
        <p:txBody>
          <a:bodyPr/>
          <a:lstStyle>
            <a:lvl1pPr marL="0" indent="0">
              <a:buNone/>
              <a:defRPr sz="1800">
                <a:latin typeface="Arial Narrow" panose="020B0606020202030204" pitchFamily="34" charset="0"/>
              </a:defRPr>
            </a:lvl1pPr>
          </a:lstStyle>
          <a:p>
            <a:endParaRPr lang="en-US" dirty="0"/>
          </a:p>
        </p:txBody>
      </p:sp>
      <p:sp>
        <p:nvSpPr>
          <p:cNvPr id="10" name="Content Placeholder 2"/>
          <p:cNvSpPr>
            <a:spLocks noGrp="1"/>
          </p:cNvSpPr>
          <p:nvPr>
            <p:ph idx="16"/>
          </p:nvPr>
        </p:nvSpPr>
        <p:spPr>
          <a:xfrm>
            <a:off x="6246831" y="1344663"/>
            <a:ext cx="5456221" cy="455858"/>
          </a:xfrm>
          <a:prstGeom prst="rect">
            <a:avLst/>
          </a:prstGeom>
        </p:spPr>
        <p:txBody>
          <a:bodyPr/>
          <a:lstStyle>
            <a:lvl1pPr marL="0" indent="0">
              <a:lnSpc>
                <a:spcPct val="100000"/>
              </a:lnSpc>
              <a:buNone/>
              <a:defRPr sz="1800" b="1" cap="all" spc="200" baseline="0">
                <a:solidFill>
                  <a:schemeClr val="bg1">
                    <a:lumMod val="50000"/>
                  </a:schemeClr>
                </a:solidFill>
                <a:latin typeface="Arial Narrow" panose="020B0606020202030204" pitchFamily="34" charset="0"/>
              </a:defRPr>
            </a:lvl1pPr>
            <a:lvl2pPr>
              <a:lnSpc>
                <a:spcPct val="100000"/>
              </a:lnSpc>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
        <p:nvSpPr>
          <p:cNvPr id="6" name="Content Placeholder 2">
            <a:extLst>
              <a:ext uri="{FF2B5EF4-FFF2-40B4-BE49-F238E27FC236}">
                <a16:creationId xmlns:a16="http://schemas.microsoft.com/office/drawing/2014/main" id="{7805420F-59A2-46C4-B8BA-D5C7975BCD59}"/>
              </a:ext>
            </a:extLst>
          </p:cNvPr>
          <p:cNvSpPr>
            <a:spLocks noGrp="1"/>
          </p:cNvSpPr>
          <p:nvPr>
            <p:ph idx="17"/>
          </p:nvPr>
        </p:nvSpPr>
        <p:spPr>
          <a:xfrm>
            <a:off x="322865" y="5486400"/>
            <a:ext cx="11380512" cy="838200"/>
          </a:xfrm>
          <a:prstGeom prst="rect">
            <a:avLst/>
          </a:prstGeom>
        </p:spPr>
        <p:txBody>
          <a:bodyPr anchor="b"/>
          <a:lstStyle>
            <a:lvl1pPr marL="0" indent="0">
              <a:lnSpc>
                <a:spcPct val="100000"/>
              </a:lnSpc>
              <a:spcBef>
                <a:spcPts val="200"/>
              </a:spcBef>
              <a:buNone/>
              <a:defRPr sz="800" b="0">
                <a:solidFill>
                  <a:schemeClr val="tx1">
                    <a:lumMod val="75000"/>
                    <a:lumOff val="25000"/>
                  </a:schemeClr>
                </a:solidFill>
                <a:latin typeface="Arial Narrow" panose="020B0606020202030204" pitchFamily="34" charset="0"/>
              </a:defRPr>
            </a:lvl1pPr>
            <a:lvl2pPr>
              <a:lnSpc>
                <a:spcPct val="100000"/>
              </a:lnSpc>
              <a:spcBef>
                <a:spcPts val="1200"/>
              </a:spcBef>
              <a:defRPr sz="8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8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3830101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CDC3B2C-3670-41A8-B2A3-94F586B52288}" type="slidenum">
              <a:rPr lang="en-US" smtClean="0"/>
              <a:t>‹#›</a:t>
            </a:fld>
            <a:endParaRPr lang="en-US" dirty="0"/>
          </a:p>
        </p:txBody>
      </p:sp>
      <p:sp>
        <p:nvSpPr>
          <p:cNvPr id="8" name="Title 7">
            <a:extLst>
              <a:ext uri="{FF2B5EF4-FFF2-40B4-BE49-F238E27FC236}">
                <a16:creationId xmlns:a16="http://schemas.microsoft.com/office/drawing/2014/main" id="{077A0236-6D9D-40AF-9B8D-33ED73FA97E1}"/>
              </a:ext>
            </a:extLst>
          </p:cNvPr>
          <p:cNvSpPr>
            <a:spLocks noGrp="1"/>
          </p:cNvSpPr>
          <p:nvPr>
            <p:ph type="title"/>
          </p:nvPr>
        </p:nvSpPr>
        <p:spPr>
          <a:xfrm>
            <a:off x="378290" y="268941"/>
            <a:ext cx="9042801" cy="306761"/>
          </a:xfrm>
          <a:prstGeom prst="rect">
            <a:avLst/>
          </a:prstGeom>
        </p:spPr>
        <p:txBody>
          <a:bodyPr>
            <a:noAutofit/>
          </a:bodyPr>
          <a:lstStyle>
            <a:lvl1pPr>
              <a:defRPr sz="2200" b="1" cap="all" spc="100" baseline="0">
                <a:solidFill>
                  <a:schemeClr val="bg1"/>
                </a:solidFill>
                <a:latin typeface="Arial Narrow" panose="020B060602020203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5ABB544A-1585-44C0-99B3-B9E4DCA37575}"/>
              </a:ext>
            </a:extLst>
          </p:cNvPr>
          <p:cNvSpPr>
            <a:spLocks noGrp="1"/>
          </p:cNvSpPr>
          <p:nvPr>
            <p:ph type="body" sz="quarter" idx="13"/>
          </p:nvPr>
        </p:nvSpPr>
        <p:spPr>
          <a:xfrm>
            <a:off x="313652" y="5638800"/>
            <a:ext cx="11471948" cy="672353"/>
          </a:xfrm>
          <a:prstGeom prst="rect">
            <a:avLst/>
          </a:prstGeom>
        </p:spPr>
        <p:txBody>
          <a:bodyPr anchor="b"/>
          <a:lstStyle>
            <a:lvl1pPr marL="0" indent="0">
              <a:spcBef>
                <a:spcPts val="176"/>
              </a:spcBef>
              <a:buFontTx/>
              <a:buNone/>
              <a:defRPr sz="706">
                <a:solidFill>
                  <a:schemeClr val="tx1">
                    <a:lumMod val="75000"/>
                    <a:lumOff val="25000"/>
                  </a:schemeClr>
                </a:solidFill>
                <a:latin typeface="Arial Narrow" panose="020B0606020202030204" pitchFamily="34" charset="0"/>
              </a:defRPr>
            </a:lvl1pPr>
            <a:lvl2pPr marL="443777" indent="0">
              <a:buFontTx/>
              <a:buNone/>
              <a:defRPr sz="794">
                <a:solidFill>
                  <a:schemeClr val="tx1">
                    <a:lumMod val="75000"/>
                    <a:lumOff val="25000"/>
                  </a:schemeClr>
                </a:solidFill>
                <a:latin typeface="Arial Narrow" panose="020B0606020202030204" pitchFamily="34" charset="0"/>
              </a:defRPr>
            </a:lvl2pPr>
            <a:lvl3pPr marL="887553" indent="0">
              <a:buFontTx/>
              <a:buNone/>
              <a:defRPr sz="794">
                <a:solidFill>
                  <a:schemeClr val="tx1">
                    <a:lumMod val="75000"/>
                    <a:lumOff val="25000"/>
                  </a:schemeClr>
                </a:solidFill>
                <a:latin typeface="Arial Narrow" panose="020B0606020202030204" pitchFamily="34" charset="0"/>
              </a:defRPr>
            </a:lvl3pPr>
            <a:lvl4pPr marL="1331330" indent="0">
              <a:buFontTx/>
              <a:buNone/>
              <a:defRPr sz="794">
                <a:solidFill>
                  <a:schemeClr val="tx1">
                    <a:lumMod val="75000"/>
                    <a:lumOff val="25000"/>
                  </a:schemeClr>
                </a:solidFill>
                <a:latin typeface="Arial Narrow" panose="020B0606020202030204" pitchFamily="34" charset="0"/>
              </a:defRPr>
            </a:lvl4pPr>
            <a:lvl5pPr marL="1775106" indent="0">
              <a:buFontTx/>
              <a:buNone/>
              <a:defRPr sz="794">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2012278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12E2373-B434-4822-B3B1-DA3939744FC8}"/>
              </a:ext>
            </a:extLst>
          </p:cNvPr>
          <p:cNvSpPr>
            <a:spLocks noGrp="1"/>
          </p:cNvSpPr>
          <p:nvPr>
            <p:ph idx="13"/>
          </p:nvPr>
        </p:nvSpPr>
        <p:spPr>
          <a:xfrm>
            <a:off x="322865" y="5486400"/>
            <a:ext cx="11380512" cy="838200"/>
          </a:xfrm>
          <a:prstGeom prst="rect">
            <a:avLst/>
          </a:prstGeom>
        </p:spPr>
        <p:txBody>
          <a:bodyPr anchor="b"/>
          <a:lstStyle>
            <a:lvl1pPr marL="0" indent="0" algn="just">
              <a:lnSpc>
                <a:spcPct val="100000"/>
              </a:lnSpc>
              <a:spcBef>
                <a:spcPts val="200"/>
              </a:spcBef>
              <a:buNone/>
              <a:defRPr sz="800" b="0">
                <a:solidFill>
                  <a:schemeClr val="tx1">
                    <a:lumMod val="75000"/>
                    <a:lumOff val="25000"/>
                  </a:schemeClr>
                </a:solidFill>
                <a:latin typeface="Arial Narrow" panose="020B0606020202030204" pitchFamily="34" charset="0"/>
              </a:defRPr>
            </a:lvl1pPr>
            <a:lvl2pPr>
              <a:lnSpc>
                <a:spcPct val="100000"/>
              </a:lnSpc>
              <a:spcBef>
                <a:spcPts val="1200"/>
              </a:spcBef>
              <a:defRPr sz="8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8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292202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12E2373-B434-4822-B3B1-DA3939744FC8}"/>
              </a:ext>
            </a:extLst>
          </p:cNvPr>
          <p:cNvSpPr>
            <a:spLocks noGrp="1"/>
          </p:cNvSpPr>
          <p:nvPr>
            <p:ph idx="13"/>
          </p:nvPr>
        </p:nvSpPr>
        <p:spPr>
          <a:xfrm>
            <a:off x="322865" y="5486400"/>
            <a:ext cx="11380512" cy="838200"/>
          </a:xfrm>
          <a:prstGeom prst="rect">
            <a:avLst/>
          </a:prstGeom>
        </p:spPr>
        <p:txBody>
          <a:bodyPr anchor="b"/>
          <a:lstStyle>
            <a:lvl1pPr marL="0" indent="0">
              <a:lnSpc>
                <a:spcPct val="100000"/>
              </a:lnSpc>
              <a:spcBef>
                <a:spcPts val="200"/>
              </a:spcBef>
              <a:buNone/>
              <a:defRPr sz="800" b="0">
                <a:solidFill>
                  <a:schemeClr val="tx1">
                    <a:lumMod val="75000"/>
                    <a:lumOff val="25000"/>
                  </a:schemeClr>
                </a:solidFill>
                <a:latin typeface="Arial Narrow" panose="020B0606020202030204" pitchFamily="34" charset="0"/>
              </a:defRPr>
            </a:lvl1pPr>
            <a:lvl2pPr>
              <a:lnSpc>
                <a:spcPct val="100000"/>
              </a:lnSpc>
              <a:spcBef>
                <a:spcPts val="1200"/>
              </a:spcBef>
              <a:defRPr sz="8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8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
        <p:nvSpPr>
          <p:cNvPr id="4" name="Slide Number Placeholder 4">
            <a:extLst>
              <a:ext uri="{FF2B5EF4-FFF2-40B4-BE49-F238E27FC236}">
                <a16:creationId xmlns:a16="http://schemas.microsoft.com/office/drawing/2014/main" id="{53794ADB-3DDF-4ABD-A399-BDF8647AE458}"/>
              </a:ext>
            </a:extLst>
          </p:cNvPr>
          <p:cNvSpPr>
            <a:spLocks noGrp="1"/>
          </p:cNvSpPr>
          <p:nvPr>
            <p:ph type="sldNum" sz="quarter" idx="4"/>
          </p:nvPr>
        </p:nvSpPr>
        <p:spPr>
          <a:xfrm>
            <a:off x="9865612" y="6479592"/>
            <a:ext cx="439189" cy="324948"/>
          </a:xfrm>
          <a:prstGeom prst="rect">
            <a:avLst/>
          </a:prstGeom>
        </p:spPr>
        <p:txBody>
          <a:bodyPr vert="horz" lIns="91440" tIns="45720" rIns="91440" bIns="45720" rtlCol="0" anchor="ctr"/>
          <a:lstStyle>
            <a:lvl1pPr algn="r">
              <a:defRPr sz="1200">
                <a:solidFill>
                  <a:schemeClr val="tx1"/>
                </a:solidFill>
                <a:latin typeface="Arial Narrow" panose="020B0606020202030204" pitchFamily="34" charset="0"/>
              </a:defRPr>
            </a:lvl1pPr>
          </a:lstStyle>
          <a:p>
            <a:fld id="{219D88CD-02C4-4FE8-B335-3C850053DA79}" type="slidenum">
              <a:rPr lang="en-US" smtClean="0"/>
              <a:pPr/>
              <a:t>‹#›</a:t>
            </a:fld>
            <a:endParaRPr lang="en-US" dirty="0"/>
          </a:p>
        </p:txBody>
      </p:sp>
    </p:spTree>
    <p:extLst>
      <p:ext uri="{BB962C8B-B14F-4D97-AF65-F5344CB8AC3E}">
        <p14:creationId xmlns:p14="http://schemas.microsoft.com/office/powerpoint/2010/main" val="266031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3ABFCCC-14CD-4C6E-A312-21251E9F53FF}"/>
              </a:ext>
            </a:extLst>
          </p:cNvPr>
          <p:cNvGrpSpPr/>
          <p:nvPr userDrawn="1"/>
        </p:nvGrpSpPr>
        <p:grpSpPr>
          <a:xfrm>
            <a:off x="0" y="0"/>
            <a:ext cx="12192000" cy="864296"/>
            <a:chOff x="0" y="0"/>
            <a:chExt cx="12192000" cy="864296"/>
          </a:xfrm>
        </p:grpSpPr>
        <p:sp>
          <p:nvSpPr>
            <p:cNvPr id="3" name="Rectangle 2">
              <a:extLst>
                <a:ext uri="{FF2B5EF4-FFF2-40B4-BE49-F238E27FC236}">
                  <a16:creationId xmlns:a16="http://schemas.microsoft.com/office/drawing/2014/main" id="{EBD2EF96-0E65-4A8C-A7DF-30483D352DD4}"/>
                </a:ext>
              </a:extLst>
            </p:cNvPr>
            <p:cNvSpPr/>
            <p:nvPr userDrawn="1"/>
          </p:nvSpPr>
          <p:spPr>
            <a:xfrm>
              <a:off x="0" y="0"/>
              <a:ext cx="12192000" cy="864296"/>
            </a:xfrm>
            <a:prstGeom prst="rect">
              <a:avLst/>
            </a:prstGeom>
            <a:gradFill flip="none" rotWithShape="1">
              <a:gsLst>
                <a:gs pos="0">
                  <a:srgbClr val="123156"/>
                </a:gs>
                <a:gs pos="50000">
                  <a:srgbClr val="305372"/>
                </a:gs>
                <a:gs pos="100000">
                  <a:srgbClr val="123156"/>
                </a:gs>
              </a:gsLst>
              <a:lin ang="0" scaled="1"/>
              <a:tileRect/>
            </a:gradFill>
            <a:ln>
              <a:noFill/>
            </a:ln>
            <a:effectLst>
              <a:outerShdw blurRad="508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5E866206-821F-405B-BA3E-E225FEA838BB}"/>
                </a:ext>
              </a:extLst>
            </p:cNvPr>
            <p:cNvCxnSpPr>
              <a:cxnSpLocks/>
            </p:cNvCxnSpPr>
            <p:nvPr userDrawn="1"/>
          </p:nvCxnSpPr>
          <p:spPr>
            <a:xfrm>
              <a:off x="0" y="864296"/>
              <a:ext cx="12191324" cy="0"/>
            </a:xfrm>
            <a:prstGeom prst="line">
              <a:avLst/>
            </a:prstGeom>
            <a:ln w="38100">
              <a:gradFill flip="none" rotWithShape="1">
                <a:gsLst>
                  <a:gs pos="0">
                    <a:srgbClr val="FF6720"/>
                  </a:gs>
                  <a:gs pos="100000">
                    <a:srgbClr val="F1B434"/>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139330" y="78656"/>
            <a:ext cx="11380513" cy="728772"/>
          </a:xfrm>
          <a:prstGeom prst="rect">
            <a:avLst/>
          </a:prstGeom>
        </p:spPr>
        <p:txBody>
          <a:bodyPr vert="horz" lIns="91440" tIns="45720" rIns="91440" bIns="45720" rtlCol="0" anchor="ctr" anchorCtr="0">
            <a:normAutofit/>
          </a:bodyPr>
          <a:lstStyle/>
          <a:p>
            <a:r>
              <a:rPr lang="en-US" dirty="0"/>
              <a:t>Click to edit Master title style</a:t>
            </a:r>
          </a:p>
        </p:txBody>
      </p:sp>
      <p:cxnSp>
        <p:nvCxnSpPr>
          <p:cNvPr id="4" name="Straight Connector 3">
            <a:extLst>
              <a:ext uri="{FF2B5EF4-FFF2-40B4-BE49-F238E27FC236}">
                <a16:creationId xmlns:a16="http://schemas.microsoft.com/office/drawing/2014/main" id="{35ACF6C2-5FF0-4C1E-88DF-49E1D5010BB8}"/>
              </a:ext>
            </a:extLst>
          </p:cNvPr>
          <p:cNvCxnSpPr>
            <a:cxnSpLocks/>
          </p:cNvCxnSpPr>
          <p:nvPr userDrawn="1"/>
        </p:nvCxnSpPr>
        <p:spPr>
          <a:xfrm>
            <a:off x="205946" y="6400800"/>
            <a:ext cx="11813059" cy="0"/>
          </a:xfrm>
          <a:prstGeom prst="line">
            <a:avLst/>
          </a:prstGeom>
          <a:ln w="19050">
            <a:gradFill>
              <a:gsLst>
                <a:gs pos="0">
                  <a:srgbClr val="FF671F"/>
                </a:gs>
                <a:gs pos="100000">
                  <a:srgbClr val="F1B434"/>
                </a:gs>
              </a:gsLst>
              <a:lin ang="0" scaled="0"/>
            </a:gradFill>
          </a:ln>
          <a:effectLst/>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FAE8F8-506C-4578-A18E-95295B94C67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616285" y="6514420"/>
            <a:ext cx="1402720" cy="194277"/>
          </a:xfrm>
          <a:prstGeom prst="rect">
            <a:avLst/>
          </a:prstGeom>
        </p:spPr>
      </p:pic>
      <p:sp>
        <p:nvSpPr>
          <p:cNvPr id="9" name="TextBox 12">
            <a:extLst>
              <a:ext uri="{FF2B5EF4-FFF2-40B4-BE49-F238E27FC236}">
                <a16:creationId xmlns:a16="http://schemas.microsoft.com/office/drawing/2014/main" id="{0EF12213-611D-4AE0-AF2E-D47F06410762}"/>
              </a:ext>
            </a:extLst>
          </p:cNvPr>
          <p:cNvSpPr txBox="1"/>
          <p:nvPr userDrawn="1"/>
        </p:nvSpPr>
        <p:spPr>
          <a:xfrm>
            <a:off x="2997486" y="6513864"/>
            <a:ext cx="56642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chemeClr val="bg1">
                    <a:lumMod val="50000"/>
                  </a:schemeClr>
                </a:solidFill>
                <a:latin typeface="Arial Narrow" panose="020B0606020202030204" pitchFamily="34" charset="0"/>
              </a:rPr>
              <a:t>First Trust Portfolios L.P. | Member SIPC | Member FINRA | 1-800-621-1675 | www.ftportfolios.com</a:t>
            </a:r>
          </a:p>
        </p:txBody>
      </p:sp>
      <p:pic>
        <p:nvPicPr>
          <p:cNvPr id="10" name="Picture 9">
            <a:extLst>
              <a:ext uri="{FF2B5EF4-FFF2-40B4-BE49-F238E27FC236}">
                <a16:creationId xmlns:a16="http://schemas.microsoft.com/office/drawing/2014/main" id="{243558D3-2713-494A-A1BD-34C049A9DC1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05946" y="6522675"/>
            <a:ext cx="2330609" cy="228600"/>
          </a:xfrm>
          <a:prstGeom prst="rect">
            <a:avLst/>
          </a:prstGeom>
        </p:spPr>
      </p:pic>
      <p:sp>
        <p:nvSpPr>
          <p:cNvPr id="5" name="Slide Number Placeholder 4">
            <a:extLst>
              <a:ext uri="{FF2B5EF4-FFF2-40B4-BE49-F238E27FC236}">
                <a16:creationId xmlns:a16="http://schemas.microsoft.com/office/drawing/2014/main" id="{6C5839D9-80ED-4868-9109-BEBF75F4E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E2060-062F-425A-AC8F-0918ADD5C4F2}" type="slidenum">
              <a:rPr lang="en-US" smtClean="0"/>
              <a:t>‹#›</a:t>
            </a:fld>
            <a:endParaRPr lang="en-US" dirty="0"/>
          </a:p>
        </p:txBody>
      </p:sp>
      <p:sp>
        <p:nvSpPr>
          <p:cNvPr id="7" name="Footer Placeholder 6">
            <a:extLst>
              <a:ext uri="{FF2B5EF4-FFF2-40B4-BE49-F238E27FC236}">
                <a16:creationId xmlns:a16="http://schemas.microsoft.com/office/drawing/2014/main" id="{8FC42930-0BA8-4296-97CA-E9AF9EA00B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948342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7" r:id="rId8"/>
    <p:sldLayoutId id="2147483678" r:id="rId9"/>
    <p:sldLayoutId id="2147483681" r:id="rId10"/>
    <p:sldLayoutId id="2147483692" r:id="rId11"/>
    <p:sldLayoutId id="2147483694" r:id="rId12"/>
    <p:sldLayoutId id="2147483695" r:id="rId13"/>
  </p:sldLayoutIdLst>
  <p:hf hdr="0" ftr="0" dt="0"/>
  <p:txStyles>
    <p:titleStyle>
      <a:lvl1pPr algn="l" defTabSz="914400" rtl="0" eaLnBrk="1" latinLnBrk="0" hangingPunct="1">
        <a:lnSpc>
          <a:spcPct val="90000"/>
        </a:lnSpc>
        <a:spcBef>
          <a:spcPct val="0"/>
        </a:spcBef>
        <a:buNone/>
        <a:defRPr sz="2600" b="1" kern="1200" cap="all" spc="200" baseline="0">
          <a:solidFill>
            <a:schemeClr val="bg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DE1E14-04C0-4C5F-B83B-8A5150499B6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86616"/>
          <a:stretch/>
        </p:blipFill>
        <p:spPr>
          <a:xfrm>
            <a:off x="679" y="3"/>
            <a:ext cx="12190645" cy="917885"/>
          </a:xfrm>
          <a:prstGeom prst="rect">
            <a:avLst/>
          </a:prstGeom>
          <a:effectLst>
            <a:outerShdw blurRad="50800" dist="38100" dir="5400000" algn="t" rotWithShape="0">
              <a:prstClr val="black">
                <a:alpha val="40000"/>
              </a:prstClr>
            </a:outerShdw>
          </a:effectLst>
        </p:spPr>
      </p:pic>
      <p:sp>
        <p:nvSpPr>
          <p:cNvPr id="2" name="Title Placeholder 1"/>
          <p:cNvSpPr>
            <a:spLocks noGrp="1"/>
          </p:cNvSpPr>
          <p:nvPr>
            <p:ph type="title"/>
          </p:nvPr>
        </p:nvSpPr>
        <p:spPr>
          <a:xfrm>
            <a:off x="139330" y="78656"/>
            <a:ext cx="11380513" cy="785640"/>
          </a:xfrm>
          <a:prstGeom prst="rect">
            <a:avLst/>
          </a:prstGeom>
        </p:spPr>
        <p:txBody>
          <a:bodyPr vert="horz" lIns="91440" tIns="45720" rIns="91440" bIns="45720" rtlCol="0" anchor="ctr" anchorCtr="0">
            <a:normAutofit/>
          </a:bodyPr>
          <a:lstStyle/>
          <a:p>
            <a:r>
              <a:rPr lang="en-US" dirty="0"/>
              <a:t>Click to edit Master title style</a:t>
            </a:r>
          </a:p>
        </p:txBody>
      </p:sp>
      <p:cxnSp>
        <p:nvCxnSpPr>
          <p:cNvPr id="4" name="Straight Connector 3">
            <a:extLst>
              <a:ext uri="{FF2B5EF4-FFF2-40B4-BE49-F238E27FC236}">
                <a16:creationId xmlns:a16="http://schemas.microsoft.com/office/drawing/2014/main" id="{35ACF6C2-5FF0-4C1E-88DF-49E1D5010BB8}"/>
              </a:ext>
            </a:extLst>
          </p:cNvPr>
          <p:cNvCxnSpPr>
            <a:cxnSpLocks/>
          </p:cNvCxnSpPr>
          <p:nvPr userDrawn="1"/>
        </p:nvCxnSpPr>
        <p:spPr>
          <a:xfrm>
            <a:off x="323153" y="6400800"/>
            <a:ext cx="11564049" cy="0"/>
          </a:xfrm>
          <a:prstGeom prst="line">
            <a:avLst/>
          </a:prstGeom>
          <a:ln w="28575">
            <a:solidFill>
              <a:schemeClr val="bg1">
                <a:lumMod val="75000"/>
              </a:schemeClr>
            </a:solidFill>
          </a:ln>
          <a:effectLst>
            <a:outerShdw blurRad="44450" dist="27940" dir="5400000" algn="ctr">
              <a:srgbClr val="000000">
                <a:alpha val="32000"/>
              </a:srgbClr>
            </a:outerShdw>
          </a:effectLst>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FAE8F8-506C-4578-A18E-95295B94C67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511273" y="6539820"/>
            <a:ext cx="1402720" cy="194277"/>
          </a:xfrm>
          <a:prstGeom prst="rect">
            <a:avLst/>
          </a:prstGeom>
        </p:spPr>
      </p:pic>
      <p:sp>
        <p:nvSpPr>
          <p:cNvPr id="13" name="TextBox 12">
            <a:extLst>
              <a:ext uri="{FF2B5EF4-FFF2-40B4-BE49-F238E27FC236}">
                <a16:creationId xmlns:a16="http://schemas.microsoft.com/office/drawing/2014/main" id="{0EF12213-611D-4AE0-AF2E-D47F06410762}"/>
              </a:ext>
            </a:extLst>
          </p:cNvPr>
          <p:cNvSpPr txBox="1"/>
          <p:nvPr userDrawn="1"/>
        </p:nvSpPr>
        <p:spPr>
          <a:xfrm>
            <a:off x="2489200" y="6535582"/>
            <a:ext cx="5664200" cy="246221"/>
          </a:xfrm>
          <a:prstGeom prst="rect">
            <a:avLst/>
          </a:prstGeom>
          <a:noFill/>
        </p:spPr>
        <p:txBody>
          <a:bodyPr wrap="square" rtlCol="0">
            <a:spAutoFit/>
          </a:bodyPr>
          <a:lstStyle/>
          <a:p>
            <a:pPr algn="r"/>
            <a:r>
              <a:rPr lang="en-US" sz="1000" dirty="0">
                <a:solidFill>
                  <a:schemeClr val="bg1">
                    <a:lumMod val="50000"/>
                  </a:schemeClr>
                </a:solidFill>
                <a:latin typeface="Arial Narrow" panose="020B0606020202030204" pitchFamily="34" charset="0"/>
              </a:rPr>
              <a:t>First Trust Portfolios L.P. | Member SIPC | Member FINRA | 1-800-621-1675 | www.ftportfolios.com</a:t>
            </a:r>
          </a:p>
        </p:txBody>
      </p:sp>
    </p:spTree>
    <p:extLst>
      <p:ext uri="{BB962C8B-B14F-4D97-AF65-F5344CB8AC3E}">
        <p14:creationId xmlns:p14="http://schemas.microsoft.com/office/powerpoint/2010/main" val="362387297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3" r:id="rId10"/>
    <p:sldLayoutId id="2147483697" r:id="rId11"/>
  </p:sldLayoutIdLst>
  <p:hf hdr="0" ftr="0" dt="0"/>
  <p:txStyles>
    <p:titleStyle>
      <a:lvl1pPr algn="l" defTabSz="914400" rtl="0" eaLnBrk="1" latinLnBrk="0" hangingPunct="1">
        <a:lnSpc>
          <a:spcPct val="90000"/>
        </a:lnSpc>
        <a:spcBef>
          <a:spcPct val="0"/>
        </a:spcBef>
        <a:buNone/>
        <a:defRPr sz="2600" b="1" kern="1200" cap="all" spc="200" baseline="0">
          <a:solidFill>
            <a:schemeClr val="bg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734DCFD-B9D8-4083-B966-24ACED289196}"/>
              </a:ext>
            </a:extLst>
          </p:cNvPr>
          <p:cNvSpPr txBox="1">
            <a:spLocks/>
          </p:cNvSpPr>
          <p:nvPr/>
        </p:nvSpPr>
        <p:spPr>
          <a:xfrm>
            <a:off x="228600" y="6324599"/>
            <a:ext cx="8153400" cy="4811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cap="all" spc="200" baseline="0">
                <a:solidFill>
                  <a:schemeClr val="bg1">
                    <a:lumMod val="75000"/>
                  </a:schemeClr>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900" b="0" i="0" u="none" strike="noStrike" kern="1200" cap="none" spc="-10" normalizeH="0" baseline="0" noProof="0" dirty="0">
                <a:ln>
                  <a:noFill/>
                </a:ln>
                <a:solidFill>
                  <a:prstClr val="black">
                    <a:lumMod val="65000"/>
                    <a:lumOff val="35000"/>
                  </a:prstClr>
                </a:solidFill>
                <a:effectLst/>
                <a:uLnTx/>
                <a:uFillTx/>
                <a:latin typeface="Arial Narrow" panose="020B0606020202030204" pitchFamily="34" charset="0"/>
                <a:ea typeface="+mn-ea"/>
                <a:cs typeface="+mn-cs"/>
              </a:rPr>
              <a:t>This presentation was prepared by First Trust Portfolios L.P. and reflects the current opinion of the authors. Opinions and forward-looking statements expressed are subject to change without notice. This information does not constitute a solicitation or an offer to buy or sell any security. </a:t>
            </a:r>
            <a:r>
              <a:rPr kumimoji="0" lang="en-US" sz="900" i="0" u="none" strike="noStrike" kern="1200" cap="none" spc="-10" normalizeH="0" baseline="0" noProof="0" dirty="0">
                <a:ln>
                  <a:noFill/>
                </a:ln>
                <a:solidFill>
                  <a:prstClr val="black">
                    <a:lumMod val="65000"/>
                    <a:lumOff val="35000"/>
                  </a:prstClr>
                </a:solidFill>
                <a:effectLst/>
                <a:uLnTx/>
                <a:uFillTx/>
                <a:latin typeface="Arial Narrow" panose="020B0606020202030204" pitchFamily="34" charset="0"/>
                <a:ea typeface="+mn-ea"/>
                <a:cs typeface="+mn-cs"/>
              </a:rPr>
              <a:t>Past performance is no guarantee of future results. </a:t>
            </a:r>
          </a:p>
        </p:txBody>
      </p:sp>
      <p:grpSp>
        <p:nvGrpSpPr>
          <p:cNvPr id="9" name="Group 8">
            <a:extLst>
              <a:ext uri="{FF2B5EF4-FFF2-40B4-BE49-F238E27FC236}">
                <a16:creationId xmlns:a16="http://schemas.microsoft.com/office/drawing/2014/main" id="{07ADD0B1-2168-4E82-9C87-D75CB10BFE3F}"/>
              </a:ext>
            </a:extLst>
          </p:cNvPr>
          <p:cNvGrpSpPr/>
          <p:nvPr/>
        </p:nvGrpSpPr>
        <p:grpSpPr>
          <a:xfrm>
            <a:off x="8763000" y="6324600"/>
            <a:ext cx="2899929" cy="291643"/>
            <a:chOff x="8837281" y="6370519"/>
            <a:chExt cx="2899929" cy="291643"/>
          </a:xfrm>
        </p:grpSpPr>
        <p:sp>
          <p:nvSpPr>
            <p:cNvPr id="6" name="Rectangle 5">
              <a:extLst>
                <a:ext uri="{FF2B5EF4-FFF2-40B4-BE49-F238E27FC236}">
                  <a16:creationId xmlns:a16="http://schemas.microsoft.com/office/drawing/2014/main" id="{BC37F384-0B5F-4E75-80F4-99FAEC666774}"/>
                </a:ext>
              </a:extLst>
            </p:cNvPr>
            <p:cNvSpPr/>
            <p:nvPr/>
          </p:nvSpPr>
          <p:spPr>
            <a:xfrm>
              <a:off x="8837281" y="6426200"/>
              <a:ext cx="2862515" cy="23596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srgbClr val="7F7F7F"/>
                  </a:solidFill>
                  <a:effectLst/>
                  <a:uLnTx/>
                  <a:uFillTx/>
                  <a:latin typeface="Arial Narrow" panose="020B0606020202030204" pitchFamily="34" charset="0"/>
                  <a:ea typeface="+mn-ea"/>
                  <a:cs typeface="+mn-cs"/>
                </a:rPr>
                <a:t>Not FDIC Insured  |  Not Bank Guaranteed  |  May Lose Value</a:t>
              </a:r>
            </a:p>
          </p:txBody>
        </p:sp>
        <p:sp>
          <p:nvSpPr>
            <p:cNvPr id="7" name="Rectangle 6">
              <a:extLst>
                <a:ext uri="{FF2B5EF4-FFF2-40B4-BE49-F238E27FC236}">
                  <a16:creationId xmlns:a16="http://schemas.microsoft.com/office/drawing/2014/main" id="{28E244FC-B4BF-479F-8CB3-9BB2210B3358}"/>
                </a:ext>
              </a:extLst>
            </p:cNvPr>
            <p:cNvSpPr/>
            <p:nvPr/>
          </p:nvSpPr>
          <p:spPr>
            <a:xfrm>
              <a:off x="8841610" y="6370519"/>
              <a:ext cx="2895600" cy="25648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 name="Title 2">
            <a:extLst>
              <a:ext uri="{FF2B5EF4-FFF2-40B4-BE49-F238E27FC236}">
                <a16:creationId xmlns:a16="http://schemas.microsoft.com/office/drawing/2014/main" id="{06C2497D-C9BF-4A45-9180-33685DF78595}"/>
              </a:ext>
            </a:extLst>
          </p:cNvPr>
          <p:cNvSpPr txBox="1">
            <a:spLocks/>
          </p:cNvSpPr>
          <p:nvPr/>
        </p:nvSpPr>
        <p:spPr>
          <a:xfrm>
            <a:off x="1981200" y="2112313"/>
            <a:ext cx="8229600" cy="1580118"/>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4000" b="1" kern="1200" cap="all" spc="200" baseline="0">
                <a:solidFill>
                  <a:schemeClr val="bg1"/>
                </a:solidFill>
                <a:latin typeface="Arial Narrow" panose="020B0606020202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1" i="0" u="none" strike="noStrike" kern="1200" cap="all" spc="200" normalizeH="0" baseline="0" noProof="0" dirty="0">
                <a:ln>
                  <a:noFill/>
                </a:ln>
                <a:effectLst>
                  <a:outerShdw blurRad="38100" dist="38100" dir="2700000" algn="tl">
                    <a:srgbClr val="000000">
                      <a:alpha val="43137"/>
                    </a:srgbClr>
                  </a:outerShdw>
                </a:effectLst>
                <a:uLnTx/>
                <a:uFillTx/>
                <a:latin typeface="Arial Narrow" panose="020B0606020202030204" pitchFamily="34" charset="0"/>
                <a:ea typeface="+mj-ea"/>
                <a:cs typeface="+mj-cs"/>
              </a:rPr>
              <a:t>Road ahead</a:t>
            </a:r>
            <a:endParaRPr kumimoji="0" lang="en-US" sz="9600" b="1" i="0" u="none" strike="noStrike" kern="1200" cap="all" spc="200" normalizeH="0" baseline="30000" noProof="0" dirty="0">
              <a:ln>
                <a:noFill/>
              </a:ln>
              <a:effectLst>
                <a:outerShdw blurRad="38100" dist="38100" dir="2700000" algn="tl">
                  <a:srgbClr val="000000">
                    <a:alpha val="43137"/>
                  </a:srgbClr>
                </a:outerShdw>
              </a:effectLst>
              <a:uLnTx/>
              <a:uFillTx/>
              <a:latin typeface="Arial Narrow" panose="020B0606020202030204" pitchFamily="34" charset="0"/>
              <a:ea typeface="+mj-ea"/>
              <a:cs typeface="+mj-cs"/>
            </a:endParaRPr>
          </a:p>
        </p:txBody>
      </p:sp>
      <p:sp>
        <p:nvSpPr>
          <p:cNvPr id="8" name="TextBox 7">
            <a:extLst>
              <a:ext uri="{FF2B5EF4-FFF2-40B4-BE49-F238E27FC236}">
                <a16:creationId xmlns:a16="http://schemas.microsoft.com/office/drawing/2014/main" id="{6B39CC73-150B-4979-A79C-FA127F36DE3D}"/>
              </a:ext>
            </a:extLst>
          </p:cNvPr>
          <p:cNvSpPr txBox="1"/>
          <p:nvPr/>
        </p:nvSpPr>
        <p:spPr>
          <a:xfrm>
            <a:off x="3038476" y="1767837"/>
            <a:ext cx="6105524" cy="707886"/>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20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j-ea"/>
                <a:cs typeface="+mj-cs"/>
              </a:rPr>
              <a:t>The</a:t>
            </a:r>
          </a:p>
        </p:txBody>
      </p:sp>
      <p:sp>
        <p:nvSpPr>
          <p:cNvPr id="11" name="Title 2">
            <a:extLst>
              <a:ext uri="{FF2B5EF4-FFF2-40B4-BE49-F238E27FC236}">
                <a16:creationId xmlns:a16="http://schemas.microsoft.com/office/drawing/2014/main" id="{9CA53E21-556F-4B6D-A461-DF8E12515FBB}"/>
              </a:ext>
            </a:extLst>
          </p:cNvPr>
          <p:cNvSpPr txBox="1">
            <a:spLocks/>
          </p:cNvSpPr>
          <p:nvPr/>
        </p:nvSpPr>
        <p:spPr>
          <a:xfrm>
            <a:off x="627018" y="3505064"/>
            <a:ext cx="10789920" cy="707886"/>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4000" b="1" kern="1200" cap="all" spc="200" baseline="0">
                <a:solidFill>
                  <a:schemeClr val="bg1"/>
                </a:solidFill>
                <a:latin typeface="Arial Narrow" panose="020B0606020202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900" b="1" i="0" u="none" strike="noStrike" kern="1200" cap="all" spc="200" normalizeH="0" baseline="0" noProof="0" dirty="0">
                <a:ln>
                  <a:noFill/>
                </a:ln>
                <a:effectLst>
                  <a:outerShdw blurRad="38100" dist="38100" dir="2700000" algn="tl">
                    <a:srgbClr val="000000">
                      <a:alpha val="43137"/>
                    </a:srgbClr>
                  </a:outerShdw>
                </a:effectLst>
                <a:uLnTx/>
                <a:uFillTx/>
                <a:latin typeface="Arial Narrow" panose="020B0606020202030204" pitchFamily="34" charset="0"/>
                <a:ea typeface="+mj-ea"/>
                <a:cs typeface="+mj-cs"/>
              </a:rPr>
              <a:t>Navigating Inflation, Rising Rates, and Volatility</a:t>
            </a:r>
            <a:endParaRPr kumimoji="0" lang="en-US" sz="2900" b="1" i="0" u="none" strike="noStrike" kern="1200" cap="all" spc="200" normalizeH="0" baseline="30000" noProof="0" dirty="0">
              <a:ln>
                <a:noFill/>
              </a:ln>
              <a:effectLst>
                <a:outerShdw blurRad="38100" dist="38100" dir="2700000" algn="tl">
                  <a:srgbClr val="000000">
                    <a:alpha val="43137"/>
                  </a:srgbClr>
                </a:outerShdw>
              </a:effectLst>
              <a:uLnTx/>
              <a:uFillTx/>
              <a:latin typeface="Arial Narrow" panose="020B0606020202030204" pitchFamily="34" charset="0"/>
              <a:ea typeface="+mj-ea"/>
              <a:cs typeface="+mj-cs"/>
            </a:endParaRPr>
          </a:p>
        </p:txBody>
      </p:sp>
    </p:spTree>
    <p:extLst>
      <p:ext uri="{BB962C8B-B14F-4D97-AF65-F5344CB8AC3E}">
        <p14:creationId xmlns:p14="http://schemas.microsoft.com/office/powerpoint/2010/main" val="213413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75B6FC-61AA-41E4-B7F1-61FD9EC1496F}"/>
              </a:ext>
            </a:extLst>
          </p:cNvPr>
          <p:cNvSpPr>
            <a:spLocks noGrp="1"/>
          </p:cNvSpPr>
          <p:nvPr>
            <p:ph type="ctrTitle"/>
          </p:nvPr>
        </p:nvSpPr>
        <p:spPr>
          <a:xfrm>
            <a:off x="1464324" y="2902128"/>
            <a:ext cx="9263352" cy="877389"/>
          </a:xfrm>
        </p:spPr>
        <p:txBody>
          <a:bodyPr>
            <a:noAutofit/>
          </a:bodyPr>
          <a:lstStyle/>
          <a:p>
            <a:r>
              <a:rPr lang="en-US" sz="5400" dirty="0">
                <a:effectLst>
                  <a:outerShdw blurRad="38100" dist="38100" dir="2700000" algn="tl">
                    <a:srgbClr val="000000">
                      <a:alpha val="43137"/>
                    </a:srgbClr>
                  </a:outerShdw>
                </a:effectLst>
              </a:rPr>
              <a:t>rising rates</a:t>
            </a:r>
            <a:endParaRPr lang="en-US" sz="5000" baseline="30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0344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F837-927F-42EE-865A-C34BE2BD84B6}"/>
              </a:ext>
            </a:extLst>
          </p:cNvPr>
          <p:cNvSpPr>
            <a:spLocks noGrp="1"/>
          </p:cNvSpPr>
          <p:nvPr>
            <p:ph type="title"/>
          </p:nvPr>
        </p:nvSpPr>
        <p:spPr/>
        <p:txBody>
          <a:bodyPr>
            <a:noAutofit/>
          </a:bodyPr>
          <a:lstStyle/>
          <a:p>
            <a:r>
              <a:rPr lang="en-US" sz="2200" dirty="0"/>
              <a:t>INFLATION IS FIRMLY AHEAD OF INTEREST RATES</a:t>
            </a:r>
          </a:p>
        </p:txBody>
      </p:sp>
      <p:sp>
        <p:nvSpPr>
          <p:cNvPr id="7" name="Slide Number Placeholder 2">
            <a:extLst>
              <a:ext uri="{FF2B5EF4-FFF2-40B4-BE49-F238E27FC236}">
                <a16:creationId xmlns:a16="http://schemas.microsoft.com/office/drawing/2014/main" id="{2757E726-2D9A-445F-853F-9B8324F167DC}"/>
              </a:ext>
            </a:extLst>
          </p:cNvPr>
          <p:cNvSpPr>
            <a:spLocks noGrp="1"/>
          </p:cNvSpPr>
          <p:nvPr>
            <p:ph type="sldNum" sz="quarter" idx="12"/>
          </p:nvPr>
        </p:nvSpPr>
        <p:spPr/>
        <p:txBody>
          <a:bodyPr/>
          <a:lstStyle/>
          <a:p>
            <a:fld id="{219D88CD-02C4-4FE8-B335-3C850053DA79}" type="slidenum">
              <a:rPr lang="en-US" smtClean="0"/>
              <a:pPr/>
              <a:t>11</a:t>
            </a:fld>
            <a:endParaRPr lang="en-US" dirty="0"/>
          </a:p>
        </p:txBody>
      </p:sp>
      <p:sp>
        <p:nvSpPr>
          <p:cNvPr id="5" name="Content Placeholder 4">
            <a:extLst>
              <a:ext uri="{FF2B5EF4-FFF2-40B4-BE49-F238E27FC236}">
                <a16:creationId xmlns:a16="http://schemas.microsoft.com/office/drawing/2014/main" id="{7CA43E95-EAB9-4FDC-9A3A-A3139AF97BFE}"/>
              </a:ext>
            </a:extLst>
          </p:cNvPr>
          <p:cNvSpPr>
            <a:spLocks noGrp="1"/>
          </p:cNvSpPr>
          <p:nvPr>
            <p:ph idx="13"/>
          </p:nvPr>
        </p:nvSpPr>
        <p:spPr/>
        <p:txBody>
          <a:bodyPr/>
          <a:lstStyle/>
          <a:p>
            <a:pPr algn="just"/>
            <a:r>
              <a:rPr lang="en-US" spc="-10" dirty="0">
                <a:solidFill>
                  <a:srgbClr val="000000"/>
                </a:solidFill>
                <a:cs typeface="Arial" pitchFamily="34" charset="0"/>
              </a:rPr>
              <a:t>Source: Bloomberg. Data from 1/31/1962. 10-Year Yield is through 7/31/2023 and CPI is through 6/30/2023 (latest data available). This example is for illustrative purposes and does not represent any actual investment. </a:t>
            </a:r>
            <a:r>
              <a:rPr lang="en-US" b="1" spc="-10" dirty="0">
                <a:solidFill>
                  <a:srgbClr val="000000"/>
                </a:solidFill>
                <a:cs typeface="Arial" pitchFamily="34" charset="0"/>
              </a:rPr>
              <a:t>Past performance is no guarantee of future results.</a:t>
            </a:r>
            <a:r>
              <a:rPr lang="en-US" spc="-10" dirty="0">
                <a:solidFill>
                  <a:srgbClr val="000000"/>
                </a:solidFill>
                <a:cs typeface="Arial" pitchFamily="34" charset="0"/>
              </a:rPr>
              <a:t> US 10-Year Treasury yield is the yield-to-maturity on a 10-Year US Generic Government Bond. CPI measures the year-over-year (YoY) change in the Consumer Price Index which represents inflation in the US. </a:t>
            </a:r>
          </a:p>
          <a:p>
            <a:pPr algn="just"/>
            <a:r>
              <a:rPr lang="en-US" sz="800" i="1" dirty="0">
                <a:solidFill>
                  <a:srgbClr val="000000">
                    <a:lumMod val="75000"/>
                  </a:srgbClr>
                </a:solidFill>
                <a:latin typeface="Arial Narrow" panose="020B0606020202030204" pitchFamily="34" charset="0"/>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endParaRPr lang="en-US" sz="800" dirty="0">
              <a:solidFill>
                <a:srgbClr val="000000">
                  <a:lumMod val="75000"/>
                </a:srgbClr>
              </a:solidFill>
              <a:latin typeface="Arial Narrow" panose="020B0606020202030204" pitchFamily="34" charset="0"/>
            </a:endParaRPr>
          </a:p>
        </p:txBody>
      </p:sp>
      <p:sp>
        <p:nvSpPr>
          <p:cNvPr id="9" name="TextBox 8">
            <a:extLst>
              <a:ext uri="{FF2B5EF4-FFF2-40B4-BE49-F238E27FC236}">
                <a16:creationId xmlns:a16="http://schemas.microsoft.com/office/drawing/2014/main" id="{D26B3638-4920-41DA-A896-807AF7A5CF37}"/>
              </a:ext>
            </a:extLst>
          </p:cNvPr>
          <p:cNvSpPr txBox="1"/>
          <p:nvPr/>
        </p:nvSpPr>
        <p:spPr>
          <a:xfrm>
            <a:off x="1423941" y="1096236"/>
            <a:ext cx="9178360" cy="338554"/>
          </a:xfrm>
          <a:prstGeom prst="rect">
            <a:avLst/>
          </a:prstGeom>
          <a:noFill/>
        </p:spPr>
        <p:txBody>
          <a:bodyPr wrap="square" rtlCol="0">
            <a:spAutoFit/>
          </a:bodyPr>
          <a:lstStyle/>
          <a:p>
            <a:pPr algn="ctr"/>
            <a:r>
              <a:rPr lang="en-US" sz="1600" b="1" cap="all" dirty="0">
                <a:solidFill>
                  <a:srgbClr val="002F5D"/>
                </a:solidFill>
                <a:latin typeface="Arial Narrow" panose="020B0606020202030204" pitchFamily="34" charset="0"/>
              </a:rPr>
              <a:t>US 10-YEAR TREASURY YIELD VS Y</a:t>
            </a:r>
            <a:r>
              <a:rPr lang="en-US" sz="1600" b="1" dirty="0">
                <a:solidFill>
                  <a:srgbClr val="002F5D"/>
                </a:solidFill>
                <a:latin typeface="Arial Narrow" panose="020B0606020202030204" pitchFamily="34" charset="0"/>
              </a:rPr>
              <a:t>o</a:t>
            </a:r>
            <a:r>
              <a:rPr lang="en-US" sz="1600" b="1" cap="all" dirty="0">
                <a:solidFill>
                  <a:srgbClr val="002F5D"/>
                </a:solidFill>
                <a:latin typeface="Arial Narrow" panose="020B0606020202030204" pitchFamily="34" charset="0"/>
              </a:rPr>
              <a:t>Y CPI</a:t>
            </a:r>
            <a:endParaRPr lang="en-US" b="1" dirty="0">
              <a:solidFill>
                <a:srgbClr val="002F5D"/>
              </a:solidFill>
              <a:latin typeface="Arial Narrow" panose="020B0606020202030204" pitchFamily="34" charset="0"/>
            </a:endParaRPr>
          </a:p>
        </p:txBody>
      </p:sp>
      <p:graphicFrame>
        <p:nvGraphicFramePr>
          <p:cNvPr id="3" name="Chart 2">
            <a:extLst>
              <a:ext uri="{FF2B5EF4-FFF2-40B4-BE49-F238E27FC236}">
                <a16:creationId xmlns:a16="http://schemas.microsoft.com/office/drawing/2014/main" id="{AA34086B-D260-4CFD-BE3B-5D65C764A64E}"/>
              </a:ext>
            </a:extLst>
          </p:cNvPr>
          <p:cNvGraphicFramePr>
            <a:graphicFrameLocks/>
          </p:cNvGraphicFramePr>
          <p:nvPr/>
        </p:nvGraphicFramePr>
        <p:xfrm>
          <a:off x="385762" y="1428750"/>
          <a:ext cx="11420475"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045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DB4AF09-8E18-4BEE-9551-1B3AAF7E17B2}"/>
              </a:ext>
            </a:extLst>
          </p:cNvPr>
          <p:cNvGraphicFramePr>
            <a:graphicFrameLocks/>
          </p:cNvGraphicFramePr>
          <p:nvPr>
            <p:extLst>
              <p:ext uri="{D42A27DB-BD31-4B8C-83A1-F6EECF244321}">
                <p14:modId xmlns:p14="http://schemas.microsoft.com/office/powerpoint/2010/main" val="1303912464"/>
              </p:ext>
            </p:extLst>
          </p:nvPr>
        </p:nvGraphicFramePr>
        <p:xfrm>
          <a:off x="322865" y="1386531"/>
          <a:ext cx="11526235" cy="405065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21E8AE6-FF4C-4ED4-A58D-424A628E0C6D}"/>
              </a:ext>
            </a:extLst>
          </p:cNvPr>
          <p:cNvSpPr>
            <a:spLocks noGrp="1"/>
          </p:cNvSpPr>
          <p:nvPr>
            <p:ph type="title"/>
          </p:nvPr>
        </p:nvSpPr>
        <p:spPr/>
        <p:txBody>
          <a:bodyPr>
            <a:normAutofit/>
          </a:bodyPr>
          <a:lstStyle/>
          <a:p>
            <a:r>
              <a:rPr lang="en-US" sz="2200" dirty="0"/>
              <a:t>Rolling correlation of bonds &amp; equities</a:t>
            </a:r>
          </a:p>
        </p:txBody>
      </p:sp>
      <p:sp>
        <p:nvSpPr>
          <p:cNvPr id="5" name="Slide Number Placeholder 4">
            <a:extLst>
              <a:ext uri="{FF2B5EF4-FFF2-40B4-BE49-F238E27FC236}">
                <a16:creationId xmlns:a16="http://schemas.microsoft.com/office/drawing/2014/main" id="{1962E2C8-8005-48FA-AB26-323297498156}"/>
              </a:ext>
            </a:extLst>
          </p:cNvPr>
          <p:cNvSpPr>
            <a:spLocks noGrp="1"/>
          </p:cNvSpPr>
          <p:nvPr>
            <p:ph type="sldNum" sz="quarter" idx="12"/>
          </p:nvPr>
        </p:nvSpPr>
        <p:spPr/>
        <p:txBody>
          <a:bodyPr/>
          <a:lstStyle/>
          <a:p>
            <a:fld id="{219D88CD-02C4-4FE8-B335-3C850053DA79}" type="slidenum">
              <a:rPr lang="en-US" smtClean="0"/>
              <a:pPr/>
              <a:t>12</a:t>
            </a:fld>
            <a:endParaRPr lang="en-US" dirty="0"/>
          </a:p>
        </p:txBody>
      </p:sp>
      <p:sp>
        <p:nvSpPr>
          <p:cNvPr id="6" name="Content Placeholder 5">
            <a:extLst>
              <a:ext uri="{FF2B5EF4-FFF2-40B4-BE49-F238E27FC236}">
                <a16:creationId xmlns:a16="http://schemas.microsoft.com/office/drawing/2014/main" id="{73486E4A-C178-4F31-B38B-A77164B8C538}"/>
              </a:ext>
            </a:extLst>
          </p:cNvPr>
          <p:cNvSpPr>
            <a:spLocks noGrp="1"/>
          </p:cNvSpPr>
          <p:nvPr>
            <p:ph idx="13"/>
          </p:nvPr>
        </p:nvSpPr>
        <p:spPr>
          <a:xfrm>
            <a:off x="322865" y="5619750"/>
            <a:ext cx="11380512" cy="704850"/>
          </a:xfrm>
          <a:prstGeom prst="rect">
            <a:avLst/>
          </a:prstGeom>
        </p:spPr>
        <p:txBody>
          <a:bodyPr/>
          <a:lstStyle/>
          <a:p>
            <a:pPr marL="0" indent="0" algn="just">
              <a:buNone/>
            </a:pPr>
            <a:r>
              <a:rPr lang="en-US" sz="800" dirty="0">
                <a:solidFill>
                  <a:srgbClr val="000000"/>
                </a:solidFill>
                <a:latin typeface="Arial Narrow" panose="020B0606020202030204" pitchFamily="34" charset="0"/>
                <a:cs typeface="Arial" panose="020B0604020202020204" pitchFamily="34" charset="0"/>
              </a:rPr>
              <a:t>Source: Bloomberg. Correlation is based on 24 month rolling correlation between monthly moves of the </a:t>
            </a:r>
            <a:r>
              <a:rPr lang="en-US" sz="800" b="1" dirty="0">
                <a:solidFill>
                  <a:srgbClr val="000000"/>
                </a:solidFill>
                <a:latin typeface="Arial Narrow" panose="020B0606020202030204" pitchFamily="34" charset="0"/>
                <a:cs typeface="Arial" panose="020B0604020202020204" pitchFamily="34" charset="0"/>
              </a:rPr>
              <a:t>S&amp;P 500 Index </a:t>
            </a:r>
            <a:r>
              <a:rPr lang="en-US" sz="800" dirty="0">
                <a:solidFill>
                  <a:srgbClr val="000000"/>
                </a:solidFill>
                <a:latin typeface="Arial Narrow" panose="020B0606020202030204" pitchFamily="34" charset="0"/>
                <a:cs typeface="Arial" panose="020B0604020202020204" pitchFamily="34" charset="0"/>
              </a:rPr>
              <a:t>&amp; the </a:t>
            </a:r>
            <a:r>
              <a:rPr lang="en-US" sz="800" b="1" dirty="0">
                <a:solidFill>
                  <a:srgbClr val="000000"/>
                </a:solidFill>
                <a:latin typeface="Arial Narrow" panose="020B0606020202030204" pitchFamily="34" charset="0"/>
                <a:cs typeface="Arial" panose="020B0604020202020204" pitchFamily="34" charset="0"/>
              </a:rPr>
              <a:t>Bloomberg US Aggregate Bond Index </a:t>
            </a:r>
            <a:r>
              <a:rPr lang="en-US" sz="800" dirty="0">
                <a:solidFill>
                  <a:srgbClr val="000000"/>
                </a:solidFill>
                <a:latin typeface="Arial Narrow" panose="020B0606020202030204" pitchFamily="34" charset="0"/>
                <a:cs typeface="Arial" panose="020B0604020202020204" pitchFamily="34" charset="0"/>
              </a:rPr>
              <a:t>from 9/30/1989 – 7/31/2023. </a:t>
            </a:r>
            <a:r>
              <a:rPr lang="en-US" sz="800" dirty="0">
                <a:solidFill>
                  <a:srgbClr val="000000"/>
                </a:solidFill>
                <a:latin typeface="Arial Narrow" panose="020B0606020202030204" pitchFamily="34" charset="0"/>
              </a:rPr>
              <a:t>The</a:t>
            </a:r>
            <a:r>
              <a:rPr lang="en-US" sz="800" b="1" dirty="0">
                <a:solidFill>
                  <a:srgbClr val="000000"/>
                </a:solidFill>
                <a:latin typeface="Arial Narrow" panose="020B0606020202030204" pitchFamily="34" charset="0"/>
              </a:rPr>
              <a:t> S&amp;P 500 Index </a:t>
            </a:r>
            <a:r>
              <a:rPr lang="en-US" sz="800" dirty="0">
                <a:solidFill>
                  <a:srgbClr val="000000"/>
                </a:solidFill>
                <a:latin typeface="Arial Narrow" panose="020B0606020202030204" pitchFamily="34" charset="0"/>
              </a:rPr>
              <a:t>is an unmanaged index of 500 companies used to measure large-cap U.S. stock market performance. The </a:t>
            </a:r>
            <a:r>
              <a:rPr lang="en-US" sz="800" b="1" dirty="0">
                <a:solidFill>
                  <a:srgbClr val="000000"/>
                </a:solidFill>
                <a:latin typeface="Arial Narrow" panose="020B0606020202030204" pitchFamily="34" charset="0"/>
              </a:rPr>
              <a:t>Bloomberg US Aggregate Bond Index </a:t>
            </a:r>
            <a:r>
              <a:rPr lang="en-US" sz="800" dirty="0">
                <a:solidFill>
                  <a:srgbClr val="000000"/>
                </a:solidFill>
                <a:latin typeface="Arial Narrow" panose="020B0606020202030204" pitchFamily="34" charset="0"/>
              </a:rPr>
              <a:t>is a broad-based flagship benchmark that measures the investment grade, US dollar-denominated, fixed-rate taxable bond market. The index includes Treasuries, government-related and corporate securities, MBS (agency fixed-rate pass-throughs), ABS and CMBS (agency and non-agency). </a:t>
            </a:r>
            <a:r>
              <a:rPr lang="en-US" sz="800" b="1" dirty="0">
                <a:solidFill>
                  <a:srgbClr val="000000"/>
                </a:solidFill>
                <a:latin typeface="Arial Narrow" panose="020B0606020202030204" pitchFamily="34" charset="0"/>
              </a:rPr>
              <a:t>Past performance is no guarantee of future results.</a:t>
            </a:r>
            <a:r>
              <a:rPr lang="en-US" sz="800" dirty="0">
                <a:solidFill>
                  <a:srgbClr val="000000"/>
                </a:solidFill>
                <a:latin typeface="Arial Narrow" panose="020B0606020202030204" pitchFamily="34" charset="0"/>
              </a:rPr>
              <a:t> </a:t>
            </a:r>
            <a:r>
              <a:rPr lang="en-US" sz="800" dirty="0">
                <a:solidFill>
                  <a:srgbClr val="000000"/>
                </a:solidFill>
                <a:latin typeface="Arial Narrow" panose="020B0606020202030204" pitchFamily="34" charset="0"/>
                <a:cs typeface="Arial" panose="020B0604020202020204" pitchFamily="34" charset="0"/>
              </a:rPr>
              <a:t>For illustrative purposes only and not indicative of any investment. Indexes are unmanaged and an investor cannot invest directly in an index.</a:t>
            </a:r>
          </a:p>
          <a:p>
            <a:pPr algn="just"/>
            <a:r>
              <a:rPr lang="en-US" sz="800" i="1" dirty="0">
                <a:solidFill>
                  <a:srgbClr val="000000"/>
                </a:solidFill>
                <a:latin typeface="Arial Narrow" panose="020B0606020202030204" pitchFamily="34" charset="0"/>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endParaRPr lang="en-US" sz="800" dirty="0">
              <a:solidFill>
                <a:srgbClr val="000000"/>
              </a:solidFill>
              <a:latin typeface="Arial Narrow" panose="020B0606020202030204" pitchFamily="34" charset="0"/>
            </a:endParaRPr>
          </a:p>
        </p:txBody>
      </p:sp>
      <p:sp>
        <p:nvSpPr>
          <p:cNvPr id="7" name="TextBox 6">
            <a:extLst>
              <a:ext uri="{FF2B5EF4-FFF2-40B4-BE49-F238E27FC236}">
                <a16:creationId xmlns:a16="http://schemas.microsoft.com/office/drawing/2014/main" id="{9852354C-7EAA-4C32-B421-203992562616}"/>
              </a:ext>
            </a:extLst>
          </p:cNvPr>
          <p:cNvSpPr txBox="1"/>
          <p:nvPr/>
        </p:nvSpPr>
        <p:spPr>
          <a:xfrm>
            <a:off x="2533649" y="1047977"/>
            <a:ext cx="7124700" cy="338554"/>
          </a:xfrm>
          <a:prstGeom prst="rect">
            <a:avLst/>
          </a:prstGeom>
          <a:noFill/>
        </p:spPr>
        <p:txBody>
          <a:bodyPr wrap="square" rtlCol="0">
            <a:spAutoFit/>
          </a:bodyPr>
          <a:lstStyle/>
          <a:p>
            <a:pPr algn="ctr"/>
            <a:r>
              <a:rPr lang="en-US" sz="1600" b="1" cap="all" dirty="0">
                <a:solidFill>
                  <a:srgbClr val="002F5D"/>
                </a:solidFill>
                <a:latin typeface="Arial Narrow" panose="020B0606020202030204" pitchFamily="34" charset="0"/>
              </a:rPr>
              <a:t>24-month rolling correlation of bonds &amp; equities</a:t>
            </a:r>
            <a:endParaRPr lang="en-US" b="1" dirty="0">
              <a:solidFill>
                <a:srgbClr val="002F5D"/>
              </a:solidFill>
              <a:latin typeface="Arial Narrow" panose="020B0606020202030204" pitchFamily="34" charset="0"/>
            </a:endParaRPr>
          </a:p>
        </p:txBody>
      </p:sp>
    </p:spTree>
    <p:extLst>
      <p:ext uri="{BB962C8B-B14F-4D97-AF65-F5344CB8AC3E}">
        <p14:creationId xmlns:p14="http://schemas.microsoft.com/office/powerpoint/2010/main" val="3814455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17">
            <a:extLst>
              <a:ext uri="{FF2B5EF4-FFF2-40B4-BE49-F238E27FC236}">
                <a16:creationId xmlns:a16="http://schemas.microsoft.com/office/drawing/2014/main" id="{2805322F-F308-34A0-9336-708A499A7BED}"/>
              </a:ext>
            </a:extLst>
          </p:cNvPr>
          <p:cNvGraphicFramePr>
            <a:graphicFrameLocks noGrp="1"/>
          </p:cNvGraphicFramePr>
          <p:nvPr>
            <p:extLst>
              <p:ext uri="{D42A27DB-BD31-4B8C-83A1-F6EECF244321}">
                <p14:modId xmlns:p14="http://schemas.microsoft.com/office/powerpoint/2010/main" val="797976020"/>
              </p:ext>
            </p:extLst>
          </p:nvPr>
        </p:nvGraphicFramePr>
        <p:xfrm>
          <a:off x="1128045" y="2554319"/>
          <a:ext cx="10243911" cy="2194560"/>
        </p:xfrm>
        <a:graphic>
          <a:graphicData uri="http://schemas.openxmlformats.org/drawingml/2006/table">
            <a:tbl>
              <a:tblPr firstRow="1" bandRow="1">
                <a:tableStyleId>{5C22544A-7EE6-4342-B048-85BDC9FD1C3A}</a:tableStyleId>
              </a:tblPr>
              <a:tblGrid>
                <a:gridCol w="555476">
                  <a:extLst>
                    <a:ext uri="{9D8B030D-6E8A-4147-A177-3AD203B41FA5}">
                      <a16:colId xmlns:a16="http://schemas.microsoft.com/office/drawing/2014/main" val="3228509645"/>
                    </a:ext>
                  </a:extLst>
                </a:gridCol>
                <a:gridCol w="593446">
                  <a:extLst>
                    <a:ext uri="{9D8B030D-6E8A-4147-A177-3AD203B41FA5}">
                      <a16:colId xmlns:a16="http://schemas.microsoft.com/office/drawing/2014/main" val="133191598"/>
                    </a:ext>
                  </a:extLst>
                </a:gridCol>
                <a:gridCol w="551691">
                  <a:extLst>
                    <a:ext uri="{9D8B030D-6E8A-4147-A177-3AD203B41FA5}">
                      <a16:colId xmlns:a16="http://schemas.microsoft.com/office/drawing/2014/main" val="3171182633"/>
                    </a:ext>
                  </a:extLst>
                </a:gridCol>
                <a:gridCol w="572568">
                  <a:extLst>
                    <a:ext uri="{9D8B030D-6E8A-4147-A177-3AD203B41FA5}">
                      <a16:colId xmlns:a16="http://schemas.microsoft.com/office/drawing/2014/main" val="904760542"/>
                    </a:ext>
                  </a:extLst>
                </a:gridCol>
                <a:gridCol w="564023">
                  <a:extLst>
                    <a:ext uri="{9D8B030D-6E8A-4147-A177-3AD203B41FA5}">
                      <a16:colId xmlns:a16="http://schemas.microsoft.com/office/drawing/2014/main" val="3105665922"/>
                    </a:ext>
                  </a:extLst>
                </a:gridCol>
                <a:gridCol w="595601">
                  <a:extLst>
                    <a:ext uri="{9D8B030D-6E8A-4147-A177-3AD203B41FA5}">
                      <a16:colId xmlns:a16="http://schemas.microsoft.com/office/drawing/2014/main" val="1717014932"/>
                    </a:ext>
                  </a:extLst>
                </a:gridCol>
                <a:gridCol w="540989">
                  <a:extLst>
                    <a:ext uri="{9D8B030D-6E8A-4147-A177-3AD203B41FA5}">
                      <a16:colId xmlns:a16="http://schemas.microsoft.com/office/drawing/2014/main" val="2859242584"/>
                    </a:ext>
                  </a:extLst>
                </a:gridCol>
                <a:gridCol w="589660">
                  <a:extLst>
                    <a:ext uri="{9D8B030D-6E8A-4147-A177-3AD203B41FA5}">
                      <a16:colId xmlns:a16="http://schemas.microsoft.com/office/drawing/2014/main" val="4801826"/>
                    </a:ext>
                  </a:extLst>
                </a:gridCol>
                <a:gridCol w="555477">
                  <a:extLst>
                    <a:ext uri="{9D8B030D-6E8A-4147-A177-3AD203B41FA5}">
                      <a16:colId xmlns:a16="http://schemas.microsoft.com/office/drawing/2014/main" val="417137954"/>
                    </a:ext>
                  </a:extLst>
                </a:gridCol>
                <a:gridCol w="581114">
                  <a:extLst>
                    <a:ext uri="{9D8B030D-6E8A-4147-A177-3AD203B41FA5}">
                      <a16:colId xmlns:a16="http://schemas.microsoft.com/office/drawing/2014/main" val="623027760"/>
                    </a:ext>
                  </a:extLst>
                </a:gridCol>
                <a:gridCol w="555476">
                  <a:extLst>
                    <a:ext uri="{9D8B030D-6E8A-4147-A177-3AD203B41FA5}">
                      <a16:colId xmlns:a16="http://schemas.microsoft.com/office/drawing/2014/main" val="2542738186"/>
                    </a:ext>
                  </a:extLst>
                </a:gridCol>
                <a:gridCol w="581114">
                  <a:extLst>
                    <a:ext uri="{9D8B030D-6E8A-4147-A177-3AD203B41FA5}">
                      <a16:colId xmlns:a16="http://schemas.microsoft.com/office/drawing/2014/main" val="1530688021"/>
                    </a:ext>
                  </a:extLst>
                </a:gridCol>
                <a:gridCol w="546931">
                  <a:extLst>
                    <a:ext uri="{9D8B030D-6E8A-4147-A177-3AD203B41FA5}">
                      <a16:colId xmlns:a16="http://schemas.microsoft.com/office/drawing/2014/main" val="3414297309"/>
                    </a:ext>
                  </a:extLst>
                </a:gridCol>
                <a:gridCol w="589977">
                  <a:extLst>
                    <a:ext uri="{9D8B030D-6E8A-4147-A177-3AD203B41FA5}">
                      <a16:colId xmlns:a16="http://schemas.microsoft.com/office/drawing/2014/main" val="1396389417"/>
                    </a:ext>
                  </a:extLst>
                </a:gridCol>
                <a:gridCol w="563705">
                  <a:extLst>
                    <a:ext uri="{9D8B030D-6E8A-4147-A177-3AD203B41FA5}">
                      <a16:colId xmlns:a16="http://schemas.microsoft.com/office/drawing/2014/main" val="2546706839"/>
                    </a:ext>
                  </a:extLst>
                </a:gridCol>
                <a:gridCol w="564023">
                  <a:extLst>
                    <a:ext uri="{9D8B030D-6E8A-4147-A177-3AD203B41FA5}">
                      <a16:colId xmlns:a16="http://schemas.microsoft.com/office/drawing/2014/main" val="2380388686"/>
                    </a:ext>
                  </a:extLst>
                </a:gridCol>
                <a:gridCol w="555477">
                  <a:extLst>
                    <a:ext uri="{9D8B030D-6E8A-4147-A177-3AD203B41FA5}">
                      <a16:colId xmlns:a16="http://schemas.microsoft.com/office/drawing/2014/main" val="2102412734"/>
                    </a:ext>
                  </a:extLst>
                </a:gridCol>
                <a:gridCol w="587163">
                  <a:extLst>
                    <a:ext uri="{9D8B030D-6E8A-4147-A177-3AD203B41FA5}">
                      <a16:colId xmlns:a16="http://schemas.microsoft.com/office/drawing/2014/main" val="627504886"/>
                    </a:ext>
                  </a:extLst>
                </a:gridCol>
              </a:tblGrid>
              <a:tr h="2194560">
                <a:tc>
                  <a:txBody>
                    <a:bodyPr/>
                    <a:lstStyle/>
                    <a:p>
                      <a:endParaRPr lang="en-US" dirty="0"/>
                    </a:p>
                  </a:txBody>
                  <a:tcPr>
                    <a:solidFill>
                      <a:schemeClr val="bg1">
                        <a:lumMod val="95000"/>
                      </a:schemeClr>
                    </a:solidFill>
                  </a:tcPr>
                </a:tc>
                <a:tc>
                  <a:txBody>
                    <a:bodyPr/>
                    <a:lstStyle/>
                    <a:p>
                      <a:endParaRPr lang="en-US" dirty="0"/>
                    </a:p>
                  </a:txBody>
                  <a:tcPr>
                    <a:noFill/>
                  </a:tcPr>
                </a:tc>
                <a:tc>
                  <a:txBody>
                    <a:bodyPr/>
                    <a:lstStyle/>
                    <a:p>
                      <a:endParaRPr lang="en-US" dirty="0"/>
                    </a:p>
                  </a:txBody>
                  <a:tcPr>
                    <a:solidFill>
                      <a:schemeClr val="bg1">
                        <a:lumMod val="95000"/>
                      </a:schemeClr>
                    </a:solidFill>
                  </a:tcPr>
                </a:tc>
                <a:tc>
                  <a:txBody>
                    <a:bodyPr/>
                    <a:lstStyle/>
                    <a:p>
                      <a:endParaRPr lang="en-US" dirty="0"/>
                    </a:p>
                  </a:txBody>
                  <a:tcPr>
                    <a:noFill/>
                  </a:tcPr>
                </a:tc>
                <a:tc>
                  <a:txBody>
                    <a:bodyPr/>
                    <a:lstStyle/>
                    <a:p>
                      <a:endParaRPr lang="en-US" dirty="0"/>
                    </a:p>
                  </a:txBody>
                  <a:tcPr>
                    <a:solidFill>
                      <a:schemeClr val="bg1">
                        <a:lumMod val="95000"/>
                      </a:schemeClr>
                    </a:solidFill>
                  </a:tcPr>
                </a:tc>
                <a:tc>
                  <a:txBody>
                    <a:bodyPr/>
                    <a:lstStyle/>
                    <a:p>
                      <a:endParaRPr lang="en-US" dirty="0"/>
                    </a:p>
                  </a:txBody>
                  <a:tcPr>
                    <a:noFill/>
                  </a:tcPr>
                </a:tc>
                <a:tc>
                  <a:txBody>
                    <a:bodyPr/>
                    <a:lstStyle/>
                    <a:p>
                      <a:endParaRPr lang="en-US" dirty="0"/>
                    </a:p>
                  </a:txBody>
                  <a:tcPr>
                    <a:solidFill>
                      <a:schemeClr val="bg1">
                        <a:lumMod val="95000"/>
                      </a:schemeClr>
                    </a:solidFill>
                  </a:tcPr>
                </a:tc>
                <a:tc>
                  <a:txBody>
                    <a:bodyPr/>
                    <a:lstStyle/>
                    <a:p>
                      <a:endParaRPr lang="en-US" dirty="0"/>
                    </a:p>
                  </a:txBody>
                  <a:tcPr>
                    <a:noFill/>
                  </a:tcPr>
                </a:tc>
                <a:tc>
                  <a:txBody>
                    <a:bodyPr/>
                    <a:lstStyle/>
                    <a:p>
                      <a:endParaRPr lang="en-US" dirty="0"/>
                    </a:p>
                  </a:txBody>
                  <a:tcPr>
                    <a:solidFill>
                      <a:schemeClr val="bg1">
                        <a:lumMod val="95000"/>
                      </a:schemeClr>
                    </a:solidFill>
                  </a:tcPr>
                </a:tc>
                <a:tc>
                  <a:txBody>
                    <a:bodyPr/>
                    <a:lstStyle/>
                    <a:p>
                      <a:endParaRPr lang="en-US" dirty="0"/>
                    </a:p>
                  </a:txBody>
                  <a:tcPr>
                    <a:noFill/>
                  </a:tcPr>
                </a:tc>
                <a:tc>
                  <a:txBody>
                    <a:bodyPr/>
                    <a:lstStyle/>
                    <a:p>
                      <a:endParaRPr lang="en-US" dirty="0"/>
                    </a:p>
                  </a:txBody>
                  <a:tcPr>
                    <a:solidFill>
                      <a:schemeClr val="bg1">
                        <a:lumMod val="95000"/>
                      </a:schemeClr>
                    </a:solidFill>
                  </a:tcPr>
                </a:tc>
                <a:tc>
                  <a:txBody>
                    <a:bodyPr/>
                    <a:lstStyle/>
                    <a:p>
                      <a:endParaRPr lang="en-US" dirty="0"/>
                    </a:p>
                  </a:txBody>
                  <a:tcPr>
                    <a:noFill/>
                  </a:tcPr>
                </a:tc>
                <a:tc>
                  <a:txBody>
                    <a:bodyPr/>
                    <a:lstStyle/>
                    <a:p>
                      <a:endParaRPr lang="en-US" dirty="0"/>
                    </a:p>
                  </a:txBody>
                  <a:tcPr>
                    <a:solidFill>
                      <a:schemeClr val="bg1">
                        <a:lumMod val="95000"/>
                      </a:schemeClr>
                    </a:solidFill>
                  </a:tcPr>
                </a:tc>
                <a:tc>
                  <a:txBody>
                    <a:bodyPr/>
                    <a:lstStyle/>
                    <a:p>
                      <a:endParaRPr lang="en-US" dirty="0"/>
                    </a:p>
                  </a:txBody>
                  <a:tcPr>
                    <a:noFill/>
                  </a:tcPr>
                </a:tc>
                <a:tc>
                  <a:txBody>
                    <a:bodyPr/>
                    <a:lstStyle/>
                    <a:p>
                      <a:endParaRPr lang="en-US" dirty="0"/>
                    </a:p>
                  </a:txBody>
                  <a:tcPr>
                    <a:solidFill>
                      <a:schemeClr val="bg1">
                        <a:lumMod val="95000"/>
                      </a:schemeClr>
                    </a:solidFill>
                  </a:tcPr>
                </a:tc>
                <a:tc>
                  <a:txBody>
                    <a:bodyPr/>
                    <a:lstStyle/>
                    <a:p>
                      <a:endParaRPr lang="en-US" dirty="0"/>
                    </a:p>
                  </a:txBody>
                  <a:tcPr>
                    <a:noFill/>
                  </a:tcPr>
                </a:tc>
                <a:tc>
                  <a:txBody>
                    <a:bodyPr/>
                    <a:lstStyle/>
                    <a:p>
                      <a:endParaRPr lang="en-US" dirty="0"/>
                    </a:p>
                  </a:txBody>
                  <a:tcPr>
                    <a:solidFill>
                      <a:schemeClr val="bg1">
                        <a:lumMod val="95000"/>
                      </a:schemeClr>
                    </a:solidFill>
                  </a:tcPr>
                </a:tc>
                <a:tc>
                  <a:txBody>
                    <a:bodyPr/>
                    <a:lstStyle/>
                    <a:p>
                      <a:endParaRPr lang="en-US" dirty="0"/>
                    </a:p>
                  </a:txBody>
                  <a:tcPr>
                    <a:noFill/>
                  </a:tcPr>
                </a:tc>
                <a:extLst>
                  <a:ext uri="{0D108BD9-81ED-4DB2-BD59-A6C34878D82A}">
                    <a16:rowId xmlns:a16="http://schemas.microsoft.com/office/drawing/2014/main" val="1539214216"/>
                  </a:ext>
                </a:extLst>
              </a:tr>
            </a:tbl>
          </a:graphicData>
        </a:graphic>
      </p:graphicFrame>
      <p:graphicFrame>
        <p:nvGraphicFramePr>
          <p:cNvPr id="13" name="Chart 12">
            <a:extLst>
              <a:ext uri="{FF2B5EF4-FFF2-40B4-BE49-F238E27FC236}">
                <a16:creationId xmlns:a16="http://schemas.microsoft.com/office/drawing/2014/main" id="{55B2447A-3EC7-435E-A5D9-C9D707DB0E5F}"/>
              </a:ext>
            </a:extLst>
          </p:cNvPr>
          <p:cNvGraphicFramePr>
            <a:graphicFrameLocks/>
          </p:cNvGraphicFramePr>
          <p:nvPr>
            <p:extLst>
              <p:ext uri="{D42A27DB-BD31-4B8C-83A1-F6EECF244321}">
                <p14:modId xmlns:p14="http://schemas.microsoft.com/office/powerpoint/2010/main" val="873723678"/>
              </p:ext>
            </p:extLst>
          </p:nvPr>
        </p:nvGraphicFramePr>
        <p:xfrm>
          <a:off x="664395" y="2423374"/>
          <a:ext cx="10855447" cy="261555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00BCB67F-5AA4-4C30-8CA0-CC169ABFB48F}"/>
              </a:ext>
            </a:extLst>
          </p:cNvPr>
          <p:cNvSpPr>
            <a:spLocks noGrp="1"/>
          </p:cNvSpPr>
          <p:nvPr>
            <p:ph type="title"/>
          </p:nvPr>
        </p:nvSpPr>
        <p:spPr/>
        <p:txBody>
          <a:bodyPr>
            <a:noAutofit/>
          </a:bodyPr>
          <a:lstStyle/>
          <a:p>
            <a:r>
              <a:rPr lang="en-US" sz="2400" dirty="0"/>
              <a:t>Stocks and Bonds Falling Together: What Happens Next?</a:t>
            </a:r>
          </a:p>
        </p:txBody>
      </p:sp>
      <p:sp>
        <p:nvSpPr>
          <p:cNvPr id="4" name="Content Placeholder 3">
            <a:extLst>
              <a:ext uri="{FF2B5EF4-FFF2-40B4-BE49-F238E27FC236}">
                <a16:creationId xmlns:a16="http://schemas.microsoft.com/office/drawing/2014/main" id="{0C92C6C8-CF03-46EE-9BC1-FF0FFA1896DC}"/>
              </a:ext>
            </a:extLst>
          </p:cNvPr>
          <p:cNvSpPr>
            <a:spLocks noGrp="1"/>
          </p:cNvSpPr>
          <p:nvPr>
            <p:ph idx="13"/>
          </p:nvPr>
        </p:nvSpPr>
        <p:spPr>
          <a:prstGeom prst="rect">
            <a:avLst/>
          </a:prstGeom>
        </p:spPr>
        <p:txBody>
          <a:bodyPr/>
          <a:lstStyle/>
          <a:p>
            <a:pPr algn="just">
              <a:lnSpc>
                <a:spcPct val="90000"/>
              </a:lnSpc>
              <a:spcBef>
                <a:spcPts val="0"/>
              </a:spcBef>
            </a:pPr>
            <a:r>
              <a:rPr lang="en-US" spc="-10" dirty="0">
                <a:solidFill>
                  <a:srgbClr val="63666A"/>
                </a:solidFill>
              </a:rPr>
              <a:t>Source: Bloomberg. Data from 12/31/1975 – 6/30/2023. </a:t>
            </a:r>
            <a:r>
              <a:rPr lang="en-US" b="1" spc="-10" dirty="0">
                <a:solidFill>
                  <a:srgbClr val="63666A"/>
                </a:solidFill>
              </a:rPr>
              <a:t>Past performance is no guarantee of future results. </a:t>
            </a:r>
            <a:r>
              <a:rPr lang="en-US" spc="-10" dirty="0">
                <a:solidFill>
                  <a:srgbClr val="63666A"/>
                </a:solidFill>
              </a:rPr>
              <a:t>This chart is for illustrative purposes only and not indicative of any actual investment. The illustration excludes the effects of taxes and brokerage commissions, or other expenses incurred when investing. Stocks are represented by the S&amp;P 500 Index, an unmanaged index of 500 companies used to measure large-cap U.S. stock market performance. Bonds are represented by the Bloomberg U.S. Aggregate Bond Index, a broad-based flagship benchmark that measures the investment grade, US dollar-denominated, fixed-rate taxable bond market. An index cannot be purchased directly by investors. </a:t>
            </a:r>
            <a:r>
              <a:rPr lang="en-US" i="1" spc="-10" dirty="0">
                <a:solidFill>
                  <a:srgbClr val="63666A"/>
                </a:solidFill>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p>
        </p:txBody>
      </p:sp>
      <p:sp>
        <p:nvSpPr>
          <p:cNvPr id="2" name="TextBox 1">
            <a:extLst>
              <a:ext uri="{FF2B5EF4-FFF2-40B4-BE49-F238E27FC236}">
                <a16:creationId xmlns:a16="http://schemas.microsoft.com/office/drawing/2014/main" id="{9DA525BF-EF7A-4434-9333-0D936410F685}"/>
              </a:ext>
            </a:extLst>
          </p:cNvPr>
          <p:cNvSpPr txBox="1"/>
          <p:nvPr/>
        </p:nvSpPr>
        <p:spPr>
          <a:xfrm>
            <a:off x="490024" y="992776"/>
            <a:ext cx="11388164" cy="400110"/>
          </a:xfrm>
          <a:prstGeom prst="rect">
            <a:avLst/>
          </a:prstGeom>
          <a:noFill/>
        </p:spPr>
        <p:txBody>
          <a:bodyPr wrap="square" rtlCol="0">
            <a:spAutoFit/>
          </a:bodyPr>
          <a:lstStyle/>
          <a:p>
            <a:pPr algn="just"/>
            <a:r>
              <a:rPr lang="en-US" sz="1000" dirty="0">
                <a:solidFill>
                  <a:schemeClr val="bg2">
                    <a:lumMod val="25000"/>
                  </a:schemeClr>
                </a:solidFill>
                <a:latin typeface="Arial Narrow" panose="020B0606020202030204" pitchFamily="34" charset="0"/>
              </a:rPr>
              <a:t>In 2022, there were three consecutive quarters where both stocks and bonds were down. From 1976-Q2 2023 there were only 18 of 189 quarters in which stocks and bonds fell together. Below we take a closer look at this uncommon occurrence, how much stocks and bonds declined in those quarters and historically how they performed after.</a:t>
            </a:r>
          </a:p>
        </p:txBody>
      </p:sp>
      <p:graphicFrame>
        <p:nvGraphicFramePr>
          <p:cNvPr id="5" name="Table 6">
            <a:extLst>
              <a:ext uri="{FF2B5EF4-FFF2-40B4-BE49-F238E27FC236}">
                <a16:creationId xmlns:a16="http://schemas.microsoft.com/office/drawing/2014/main" id="{C3AF1039-3CE2-42EB-B004-CF282A8256A9}"/>
              </a:ext>
            </a:extLst>
          </p:cNvPr>
          <p:cNvGraphicFramePr>
            <a:graphicFrameLocks noGrp="1"/>
          </p:cNvGraphicFramePr>
          <p:nvPr>
            <p:extLst>
              <p:ext uri="{D42A27DB-BD31-4B8C-83A1-F6EECF244321}">
                <p14:modId xmlns:p14="http://schemas.microsoft.com/office/powerpoint/2010/main" val="2977272222"/>
              </p:ext>
            </p:extLst>
          </p:nvPr>
        </p:nvGraphicFramePr>
        <p:xfrm>
          <a:off x="419337" y="1456123"/>
          <a:ext cx="11248064" cy="598932"/>
        </p:xfrm>
        <a:graphic>
          <a:graphicData uri="http://schemas.openxmlformats.org/drawingml/2006/table">
            <a:tbl>
              <a:tblPr firstRow="1" bandRow="1">
                <a:tableStyleId>{5C22544A-7EE6-4342-B048-85BDC9FD1C3A}</a:tableStyleId>
              </a:tblPr>
              <a:tblGrid>
                <a:gridCol w="860732">
                  <a:extLst>
                    <a:ext uri="{9D8B030D-6E8A-4147-A177-3AD203B41FA5}">
                      <a16:colId xmlns:a16="http://schemas.microsoft.com/office/drawing/2014/main" val="3650677710"/>
                    </a:ext>
                  </a:extLst>
                </a:gridCol>
                <a:gridCol w="538348">
                  <a:extLst>
                    <a:ext uri="{9D8B030D-6E8A-4147-A177-3AD203B41FA5}">
                      <a16:colId xmlns:a16="http://schemas.microsoft.com/office/drawing/2014/main" val="1407962807"/>
                    </a:ext>
                  </a:extLst>
                </a:gridCol>
                <a:gridCol w="579352">
                  <a:extLst>
                    <a:ext uri="{9D8B030D-6E8A-4147-A177-3AD203B41FA5}">
                      <a16:colId xmlns:a16="http://schemas.microsoft.com/office/drawing/2014/main" val="1520418254"/>
                    </a:ext>
                  </a:extLst>
                </a:gridCol>
                <a:gridCol w="579352">
                  <a:extLst>
                    <a:ext uri="{9D8B030D-6E8A-4147-A177-3AD203B41FA5}">
                      <a16:colId xmlns:a16="http://schemas.microsoft.com/office/drawing/2014/main" val="824324698"/>
                    </a:ext>
                  </a:extLst>
                </a:gridCol>
                <a:gridCol w="579352">
                  <a:extLst>
                    <a:ext uri="{9D8B030D-6E8A-4147-A177-3AD203B41FA5}">
                      <a16:colId xmlns:a16="http://schemas.microsoft.com/office/drawing/2014/main" val="1218778407"/>
                    </a:ext>
                  </a:extLst>
                </a:gridCol>
                <a:gridCol w="579352">
                  <a:extLst>
                    <a:ext uri="{9D8B030D-6E8A-4147-A177-3AD203B41FA5}">
                      <a16:colId xmlns:a16="http://schemas.microsoft.com/office/drawing/2014/main" val="3794284139"/>
                    </a:ext>
                  </a:extLst>
                </a:gridCol>
                <a:gridCol w="579352">
                  <a:extLst>
                    <a:ext uri="{9D8B030D-6E8A-4147-A177-3AD203B41FA5}">
                      <a16:colId xmlns:a16="http://schemas.microsoft.com/office/drawing/2014/main" val="719534108"/>
                    </a:ext>
                  </a:extLst>
                </a:gridCol>
                <a:gridCol w="579352">
                  <a:extLst>
                    <a:ext uri="{9D8B030D-6E8A-4147-A177-3AD203B41FA5}">
                      <a16:colId xmlns:a16="http://schemas.microsoft.com/office/drawing/2014/main" val="2067675552"/>
                    </a:ext>
                  </a:extLst>
                </a:gridCol>
                <a:gridCol w="579352">
                  <a:extLst>
                    <a:ext uri="{9D8B030D-6E8A-4147-A177-3AD203B41FA5}">
                      <a16:colId xmlns:a16="http://schemas.microsoft.com/office/drawing/2014/main" val="1345141760"/>
                    </a:ext>
                  </a:extLst>
                </a:gridCol>
                <a:gridCol w="579352">
                  <a:extLst>
                    <a:ext uri="{9D8B030D-6E8A-4147-A177-3AD203B41FA5}">
                      <a16:colId xmlns:a16="http://schemas.microsoft.com/office/drawing/2014/main" val="1905440638"/>
                    </a:ext>
                  </a:extLst>
                </a:gridCol>
                <a:gridCol w="579352">
                  <a:extLst>
                    <a:ext uri="{9D8B030D-6E8A-4147-A177-3AD203B41FA5}">
                      <a16:colId xmlns:a16="http://schemas.microsoft.com/office/drawing/2014/main" val="1414386835"/>
                    </a:ext>
                  </a:extLst>
                </a:gridCol>
                <a:gridCol w="579352">
                  <a:extLst>
                    <a:ext uri="{9D8B030D-6E8A-4147-A177-3AD203B41FA5}">
                      <a16:colId xmlns:a16="http://schemas.microsoft.com/office/drawing/2014/main" val="2503338174"/>
                    </a:ext>
                  </a:extLst>
                </a:gridCol>
                <a:gridCol w="579352">
                  <a:extLst>
                    <a:ext uri="{9D8B030D-6E8A-4147-A177-3AD203B41FA5}">
                      <a16:colId xmlns:a16="http://schemas.microsoft.com/office/drawing/2014/main" val="3609850015"/>
                    </a:ext>
                  </a:extLst>
                </a:gridCol>
                <a:gridCol w="579352">
                  <a:extLst>
                    <a:ext uri="{9D8B030D-6E8A-4147-A177-3AD203B41FA5}">
                      <a16:colId xmlns:a16="http://schemas.microsoft.com/office/drawing/2014/main" val="4103470113"/>
                    </a:ext>
                  </a:extLst>
                </a:gridCol>
                <a:gridCol w="579352">
                  <a:extLst>
                    <a:ext uri="{9D8B030D-6E8A-4147-A177-3AD203B41FA5}">
                      <a16:colId xmlns:a16="http://schemas.microsoft.com/office/drawing/2014/main" val="3968834085"/>
                    </a:ext>
                  </a:extLst>
                </a:gridCol>
                <a:gridCol w="579352">
                  <a:extLst>
                    <a:ext uri="{9D8B030D-6E8A-4147-A177-3AD203B41FA5}">
                      <a16:colId xmlns:a16="http://schemas.microsoft.com/office/drawing/2014/main" val="1721441335"/>
                    </a:ext>
                  </a:extLst>
                </a:gridCol>
                <a:gridCol w="579352">
                  <a:extLst>
                    <a:ext uri="{9D8B030D-6E8A-4147-A177-3AD203B41FA5}">
                      <a16:colId xmlns:a16="http://schemas.microsoft.com/office/drawing/2014/main" val="2055229967"/>
                    </a:ext>
                  </a:extLst>
                </a:gridCol>
                <a:gridCol w="579352">
                  <a:extLst>
                    <a:ext uri="{9D8B030D-6E8A-4147-A177-3AD203B41FA5}">
                      <a16:colId xmlns:a16="http://schemas.microsoft.com/office/drawing/2014/main" val="2489434457"/>
                    </a:ext>
                  </a:extLst>
                </a:gridCol>
                <a:gridCol w="579352">
                  <a:extLst>
                    <a:ext uri="{9D8B030D-6E8A-4147-A177-3AD203B41FA5}">
                      <a16:colId xmlns:a16="http://schemas.microsoft.com/office/drawing/2014/main" val="2674421650"/>
                    </a:ext>
                  </a:extLst>
                </a:gridCol>
              </a:tblGrid>
              <a:tr h="186708">
                <a:tc>
                  <a:txBody>
                    <a:bodyPr/>
                    <a:lstStyle/>
                    <a:p>
                      <a:pPr algn="r"/>
                      <a:r>
                        <a:rPr lang="en-US" sz="950" b="1" dirty="0">
                          <a:solidFill>
                            <a:schemeClr val="bg2">
                              <a:lumMod val="50000"/>
                            </a:schemeClr>
                          </a:solidFill>
                          <a:latin typeface="Arial Narrow" panose="020B0606020202030204" pitchFamily="34" charset="0"/>
                        </a:rPr>
                        <a:t>Down Quarter</a:t>
                      </a:r>
                    </a:p>
                  </a:txBody>
                  <a:tcPr marT="27432" marB="27432" anchor="ctr">
                    <a:lnL w="12700" cmpd="sng">
                      <a:noFill/>
                    </a:lnL>
                    <a:lnR w="3175" cap="flat" cmpd="sng" algn="ctr">
                      <a:solidFill>
                        <a:schemeClr val="bg1"/>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Mar 1977</a:t>
                      </a:r>
                    </a:p>
                  </a:txBody>
                  <a:tcPr marL="9525" marR="9525" marT="9525"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Dec 1977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Dec 1978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Mar 1980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Jun 1981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Sep 1981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Jun 1984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Mar 1990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Mar 1992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Mar 1994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Mar 2005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Jun 2006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Jun 2008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Sep 2008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Mar 2018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Mar 2022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Jun 2022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Sept 2022</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487675"/>
                  </a:ext>
                </a:extLst>
              </a:tr>
              <a:tr h="123986">
                <a:tc>
                  <a:txBody>
                    <a:bodyPr/>
                    <a:lstStyle/>
                    <a:p>
                      <a:pPr algn="r" fontAlgn="b"/>
                      <a:r>
                        <a:rPr lang="en-US" sz="950" b="1" i="0" u="none" strike="noStrike" dirty="0">
                          <a:solidFill>
                            <a:srgbClr val="123156"/>
                          </a:solidFill>
                          <a:effectLst/>
                          <a:latin typeface="Arial Narrow" panose="020B0606020202030204" pitchFamily="34" charset="0"/>
                        </a:rPr>
                        <a:t>Stocks</a:t>
                      </a:r>
                    </a:p>
                  </a:txBody>
                  <a:tcPr marT="27432" marB="27432" anchor="ct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-7.45%</a:t>
                      </a:r>
                    </a:p>
                  </a:txBody>
                  <a:tcPr marL="9525" marR="9525" marT="9525"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-0.11%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-4.93%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-4.12%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-2.30%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-10.23%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-2.57%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-3.02%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-2.53%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-3.79%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-2.15%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-1.44%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-2.73%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-8.37%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-0.76%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-4.60%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-16.10%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-4.89%</a:t>
                      </a:r>
                    </a:p>
                  </a:txBody>
                  <a:tcPr marL="9525" marR="9525" marT="9525"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72090407"/>
                  </a:ext>
                </a:extLst>
              </a:tr>
              <a:tr h="123986">
                <a:tc>
                  <a:txBody>
                    <a:bodyPr/>
                    <a:lstStyle/>
                    <a:p>
                      <a:pPr algn="r" fontAlgn="b"/>
                      <a:r>
                        <a:rPr lang="en-US" sz="950" b="1" i="0" u="none" strike="noStrike" dirty="0">
                          <a:solidFill>
                            <a:schemeClr val="accent2"/>
                          </a:solidFill>
                          <a:effectLst/>
                          <a:latin typeface="Arial Narrow" panose="020B0606020202030204" pitchFamily="34" charset="0"/>
                        </a:rPr>
                        <a:t>Bonds</a:t>
                      </a:r>
                    </a:p>
                  </a:txBody>
                  <a:tcPr marT="27432" marB="27432" anchor="ct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-0.81%</a:t>
                      </a:r>
                    </a:p>
                  </a:txBody>
                  <a:tcPr marL="9525" marR="9525" marT="9525"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-0.08%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-1.40%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-8.71%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-0.33%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-4.06%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-2.07%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-0.80%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-1.28%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-2.87%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-0.48%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-0.08%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-1.02%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-0.49%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-1.46%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-5.93%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-4.69%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50" b="0" i="0" u="none" strike="noStrike" dirty="0">
                          <a:solidFill>
                            <a:schemeClr val="bg2">
                              <a:lumMod val="25000"/>
                            </a:schemeClr>
                          </a:solidFill>
                          <a:effectLst/>
                          <a:latin typeface="Arial Narrow" panose="020B0606020202030204" pitchFamily="34" charset="0"/>
                        </a:rPr>
                        <a:t>-4.75%</a:t>
                      </a:r>
                    </a:p>
                  </a:txBody>
                  <a:tcPr marL="9525" marR="9525" marT="9525"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978442411"/>
                  </a:ext>
                </a:extLst>
              </a:tr>
            </a:tbl>
          </a:graphicData>
        </a:graphic>
      </p:graphicFrame>
      <p:graphicFrame>
        <p:nvGraphicFramePr>
          <p:cNvPr id="14" name="Table 14">
            <a:extLst>
              <a:ext uri="{FF2B5EF4-FFF2-40B4-BE49-F238E27FC236}">
                <a16:creationId xmlns:a16="http://schemas.microsoft.com/office/drawing/2014/main" id="{1F514EFF-0200-411D-881B-E93B268E3E15}"/>
              </a:ext>
            </a:extLst>
          </p:cNvPr>
          <p:cNvGraphicFramePr>
            <a:graphicFrameLocks noGrp="1"/>
          </p:cNvGraphicFramePr>
          <p:nvPr>
            <p:extLst>
              <p:ext uri="{D42A27DB-BD31-4B8C-83A1-F6EECF244321}">
                <p14:modId xmlns:p14="http://schemas.microsoft.com/office/powerpoint/2010/main" val="2306532138"/>
              </p:ext>
            </p:extLst>
          </p:nvPr>
        </p:nvGraphicFramePr>
        <p:xfrm>
          <a:off x="720171" y="5108356"/>
          <a:ext cx="10446058" cy="625932"/>
        </p:xfrm>
        <a:graphic>
          <a:graphicData uri="http://schemas.openxmlformats.org/drawingml/2006/table">
            <a:tbl>
              <a:tblPr firstRow="1" bandRow="1">
                <a:tableStyleId>{5C22544A-7EE6-4342-B048-85BDC9FD1C3A}</a:tableStyleId>
              </a:tblPr>
              <a:tblGrid>
                <a:gridCol w="1492294">
                  <a:extLst>
                    <a:ext uri="{9D8B030D-6E8A-4147-A177-3AD203B41FA5}">
                      <a16:colId xmlns:a16="http://schemas.microsoft.com/office/drawing/2014/main" val="2872593200"/>
                    </a:ext>
                  </a:extLst>
                </a:gridCol>
                <a:gridCol w="1492294">
                  <a:extLst>
                    <a:ext uri="{9D8B030D-6E8A-4147-A177-3AD203B41FA5}">
                      <a16:colId xmlns:a16="http://schemas.microsoft.com/office/drawing/2014/main" val="3260873625"/>
                    </a:ext>
                  </a:extLst>
                </a:gridCol>
                <a:gridCol w="1492294">
                  <a:extLst>
                    <a:ext uri="{9D8B030D-6E8A-4147-A177-3AD203B41FA5}">
                      <a16:colId xmlns:a16="http://schemas.microsoft.com/office/drawing/2014/main" val="1895961807"/>
                    </a:ext>
                  </a:extLst>
                </a:gridCol>
                <a:gridCol w="1492294">
                  <a:extLst>
                    <a:ext uri="{9D8B030D-6E8A-4147-A177-3AD203B41FA5}">
                      <a16:colId xmlns:a16="http://schemas.microsoft.com/office/drawing/2014/main" val="854071354"/>
                    </a:ext>
                  </a:extLst>
                </a:gridCol>
                <a:gridCol w="1492294">
                  <a:extLst>
                    <a:ext uri="{9D8B030D-6E8A-4147-A177-3AD203B41FA5}">
                      <a16:colId xmlns:a16="http://schemas.microsoft.com/office/drawing/2014/main" val="2211073591"/>
                    </a:ext>
                  </a:extLst>
                </a:gridCol>
                <a:gridCol w="1492294">
                  <a:extLst>
                    <a:ext uri="{9D8B030D-6E8A-4147-A177-3AD203B41FA5}">
                      <a16:colId xmlns:a16="http://schemas.microsoft.com/office/drawing/2014/main" val="675485053"/>
                    </a:ext>
                  </a:extLst>
                </a:gridCol>
                <a:gridCol w="1492294">
                  <a:extLst>
                    <a:ext uri="{9D8B030D-6E8A-4147-A177-3AD203B41FA5}">
                      <a16:colId xmlns:a16="http://schemas.microsoft.com/office/drawing/2014/main" val="338662254"/>
                    </a:ext>
                  </a:extLst>
                </a:gridCol>
              </a:tblGrid>
              <a:tr h="182880">
                <a:tc>
                  <a:txBody>
                    <a:bodyPr/>
                    <a:lstStyle/>
                    <a:p>
                      <a:pPr algn="ctr" fontAlgn="b"/>
                      <a:endParaRPr lang="en-US" sz="950" b="0" i="0" u="none" strike="noStrike" dirty="0">
                        <a:solidFill>
                          <a:srgbClr val="000000"/>
                        </a:solidFill>
                        <a:effectLst/>
                        <a:latin typeface="Arial Narrow" panose="020B0606020202030204" pitchFamily="34" charset="0"/>
                      </a:endParaRPr>
                    </a:p>
                  </a:txBody>
                  <a:tcPr marL="0" marR="0" marT="0" marB="0" anchor="ctr">
                    <a:lnL w="12700" cmpd="sng">
                      <a:noFill/>
                    </a:lnL>
                    <a:lnR w="3175" cap="flat" cmpd="sng" algn="ctr">
                      <a:solidFill>
                        <a:schemeClr val="bg1"/>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b"/>
                      <a:r>
                        <a:rPr lang="en-US" sz="950" b="1" i="0" u="none" strike="noStrike" spc="70" baseline="0" dirty="0">
                          <a:solidFill>
                            <a:srgbClr val="002060"/>
                          </a:solidFill>
                          <a:effectLst/>
                          <a:latin typeface="Arial Narrow" panose="020B0606020202030204" pitchFamily="34" charset="0"/>
                        </a:rPr>
                        <a:t>Stocks (S&amp;P 500 Index)</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900" b="1" i="0" u="none" strike="noStrike" dirty="0">
                        <a:solidFill>
                          <a:schemeClr val="accent1">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fontAlgn="b"/>
                      <a:endParaRPr lang="en-US" sz="900" b="1" i="0" u="none" strike="noStrike" dirty="0">
                        <a:solidFill>
                          <a:srgbClr val="002060"/>
                        </a:solidFill>
                        <a:effectLst/>
                        <a:latin typeface="Arial Narrow" panose="020B060602020203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gridSpan="3">
                  <a:txBody>
                    <a:bodyPr/>
                    <a:lstStyle/>
                    <a:p>
                      <a:pPr algn="ctr" fontAlgn="b"/>
                      <a:r>
                        <a:rPr lang="en-US" sz="950" b="1" i="0" u="none" strike="noStrike" spc="70" baseline="0" dirty="0">
                          <a:solidFill>
                            <a:schemeClr val="accent2"/>
                          </a:solidFill>
                          <a:effectLst/>
                          <a:latin typeface="Arial Narrow" panose="020B0606020202030204" pitchFamily="34" charset="0"/>
                        </a:rPr>
                        <a:t>Bonds (Bloomberg U.S Aggregate Bond Index)</a:t>
                      </a:r>
                    </a:p>
                  </a:txBody>
                  <a:tcPr marL="0" marR="0" marT="0" marB="0" anchor="ctr">
                    <a:lnL w="3175" cap="flat" cmpd="sng" algn="ctr">
                      <a:solidFill>
                        <a:schemeClr val="bg1"/>
                      </a:solidFill>
                      <a:prstDash val="solid"/>
                      <a:round/>
                      <a:headEnd type="none" w="med" len="med"/>
                      <a:tailEnd type="none" w="med" len="med"/>
                    </a:lnL>
                    <a:lnR w="12700" cmpd="sng">
                      <a:noFill/>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900" b="1" i="0" u="none" strike="noStrike" dirty="0">
                        <a:solidFill>
                          <a:schemeClr val="accent2">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fontAlgn="b"/>
                      <a:endParaRPr lang="en-US" sz="900" b="1" i="0" u="none" strike="noStrike" dirty="0">
                        <a:solidFill>
                          <a:schemeClr val="accent2">
                            <a:lumMod val="50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994320"/>
                  </a:ext>
                </a:extLst>
              </a:tr>
              <a:tr h="147684">
                <a:tc>
                  <a:txBody>
                    <a:bodyPr/>
                    <a:lstStyle/>
                    <a:p>
                      <a:pPr algn="ctr" fontAlgn="b"/>
                      <a:endParaRPr lang="en-US" sz="950" b="0" i="0" u="none" strike="noStrike" dirty="0">
                        <a:solidFill>
                          <a:srgbClr val="000000"/>
                        </a:solidFill>
                        <a:effectLst/>
                        <a:latin typeface="Arial Narrow" panose="020B0606020202030204" pitchFamily="34" charset="0"/>
                      </a:endParaRPr>
                    </a:p>
                  </a:txBody>
                  <a:tcPr marL="0" marR="0" marT="0" marB="0" anchor="ct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50" b="1" i="0" u="none" strike="noStrike" dirty="0">
                          <a:solidFill>
                            <a:schemeClr val="accent1">
                              <a:lumMod val="60000"/>
                              <a:lumOff val="40000"/>
                            </a:schemeClr>
                          </a:solidFill>
                          <a:effectLst/>
                          <a:latin typeface="Arial Narrow" panose="020B0606020202030204" pitchFamily="34" charset="0"/>
                        </a:rPr>
                        <a:t>6 Months Later</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2FA"/>
                    </a:solidFill>
                  </a:tcPr>
                </a:tc>
                <a:tc>
                  <a:txBody>
                    <a:bodyPr/>
                    <a:lstStyle/>
                    <a:p>
                      <a:pPr algn="ctr" fontAlgn="b"/>
                      <a:r>
                        <a:rPr lang="en-US" sz="950" b="1" i="0" u="none" strike="noStrike" dirty="0">
                          <a:solidFill>
                            <a:schemeClr val="accent1">
                              <a:lumMod val="75000"/>
                            </a:schemeClr>
                          </a:solidFill>
                          <a:effectLst/>
                          <a:latin typeface="Arial Narrow" panose="020B0606020202030204" pitchFamily="34" charset="0"/>
                        </a:rPr>
                        <a:t>1 Year Later</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2FA"/>
                    </a:solidFill>
                  </a:tcPr>
                </a:tc>
                <a:tc>
                  <a:txBody>
                    <a:bodyPr/>
                    <a:lstStyle/>
                    <a:p>
                      <a:pPr algn="ctr" fontAlgn="b"/>
                      <a:r>
                        <a:rPr lang="en-US" sz="950" b="1" i="0" u="none" strike="noStrike" dirty="0">
                          <a:solidFill>
                            <a:srgbClr val="002060"/>
                          </a:solidFill>
                          <a:effectLst/>
                          <a:latin typeface="Arial Narrow" panose="020B0606020202030204" pitchFamily="34" charset="0"/>
                        </a:rPr>
                        <a:t>3 Years Later</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2FA"/>
                    </a:solidFill>
                  </a:tcPr>
                </a:tc>
                <a:tc>
                  <a:txBody>
                    <a:bodyPr/>
                    <a:lstStyle/>
                    <a:p>
                      <a:pPr algn="ctr" fontAlgn="b"/>
                      <a:r>
                        <a:rPr lang="en-US" sz="950" b="1" i="0" u="none" strike="noStrike" dirty="0">
                          <a:solidFill>
                            <a:schemeClr val="accent2"/>
                          </a:solidFill>
                          <a:effectLst/>
                          <a:latin typeface="Arial Narrow" panose="020B0606020202030204" pitchFamily="34" charset="0"/>
                        </a:rPr>
                        <a:t>6 Months Later</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EE4"/>
                    </a:solidFill>
                  </a:tcPr>
                </a:tc>
                <a:tc>
                  <a:txBody>
                    <a:bodyPr/>
                    <a:lstStyle/>
                    <a:p>
                      <a:pPr algn="ctr" fontAlgn="b"/>
                      <a:r>
                        <a:rPr lang="en-US" sz="950" b="1" i="0" u="none" strike="noStrike" dirty="0">
                          <a:solidFill>
                            <a:schemeClr val="accent2">
                              <a:lumMod val="75000"/>
                            </a:schemeClr>
                          </a:solidFill>
                          <a:effectLst/>
                          <a:latin typeface="Arial Narrow" panose="020B0606020202030204" pitchFamily="34" charset="0"/>
                        </a:rPr>
                        <a:t>1 Year Later</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EE4"/>
                    </a:solidFill>
                  </a:tcPr>
                </a:tc>
                <a:tc>
                  <a:txBody>
                    <a:bodyPr/>
                    <a:lstStyle/>
                    <a:p>
                      <a:pPr algn="ctr" fontAlgn="b"/>
                      <a:r>
                        <a:rPr lang="en-US" sz="950" b="1" i="0" u="none" strike="noStrike" dirty="0">
                          <a:solidFill>
                            <a:schemeClr val="accent2">
                              <a:lumMod val="50000"/>
                            </a:schemeClr>
                          </a:solidFill>
                          <a:effectLst/>
                          <a:latin typeface="Arial Narrow" panose="020B0606020202030204" pitchFamily="34" charset="0"/>
                        </a:rPr>
                        <a:t>3 Years Later</a:t>
                      </a:r>
                    </a:p>
                  </a:txBody>
                  <a:tcPr marL="0" marR="0" marT="0" marB="0" anchor="ctr">
                    <a:lnL w="3175" cap="flat" cmpd="sng" algn="ctr">
                      <a:solidFill>
                        <a:schemeClr val="bg1"/>
                      </a:solid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EE4"/>
                    </a:solidFill>
                  </a:tcPr>
                </a:tc>
                <a:extLst>
                  <a:ext uri="{0D108BD9-81ED-4DB2-BD59-A6C34878D82A}">
                    <a16:rowId xmlns:a16="http://schemas.microsoft.com/office/drawing/2014/main" val="2633830538"/>
                  </a:ext>
                </a:extLst>
              </a:tr>
              <a:tr h="147684">
                <a:tc>
                  <a:txBody>
                    <a:bodyPr/>
                    <a:lstStyle/>
                    <a:p>
                      <a:pPr algn="r" fontAlgn="b"/>
                      <a:r>
                        <a:rPr lang="en-US" sz="950" b="1" i="0" u="none" strike="noStrike" dirty="0">
                          <a:solidFill>
                            <a:srgbClr val="63666A"/>
                          </a:solidFill>
                          <a:effectLst/>
                          <a:latin typeface="Arial Narrow" panose="020B0606020202030204" pitchFamily="34" charset="0"/>
                        </a:rPr>
                        <a:t>Average Return</a:t>
                      </a:r>
                    </a:p>
                  </a:txBody>
                  <a:tcPr marL="0" marT="0" marB="0" anchor="ct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50" b="0" i="0" u="none" strike="noStrike" dirty="0">
                          <a:solidFill>
                            <a:srgbClr val="63666A"/>
                          </a:solidFill>
                          <a:effectLst/>
                          <a:latin typeface="Arial Narrow" panose="020B0606020202030204" pitchFamily="34" charset="0"/>
                        </a:rPr>
                        <a:t>+0.9%</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2FA"/>
                    </a:solidFill>
                  </a:tcPr>
                </a:tc>
                <a:tc>
                  <a:txBody>
                    <a:bodyPr/>
                    <a:lstStyle/>
                    <a:p>
                      <a:pPr algn="ctr" fontAlgn="b"/>
                      <a:r>
                        <a:rPr lang="en-US" sz="950" b="0" i="0" u="none" strike="noStrike" dirty="0">
                          <a:solidFill>
                            <a:srgbClr val="63666A"/>
                          </a:solidFill>
                          <a:effectLst/>
                          <a:latin typeface="Arial Narrow" panose="020B0606020202030204" pitchFamily="34" charset="0"/>
                        </a:rPr>
                        <a:t>+9.2%</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2FA"/>
                    </a:solidFill>
                  </a:tcPr>
                </a:tc>
                <a:tc>
                  <a:txBody>
                    <a:bodyPr/>
                    <a:lstStyle/>
                    <a:p>
                      <a:pPr algn="ctr" fontAlgn="b"/>
                      <a:r>
                        <a:rPr lang="en-US" sz="950" b="0" i="0" u="none" strike="noStrike" dirty="0">
                          <a:solidFill>
                            <a:srgbClr val="63666A"/>
                          </a:solidFill>
                          <a:effectLst/>
                          <a:latin typeface="Arial Narrow" panose="020B0606020202030204" pitchFamily="34" charset="0"/>
                        </a:rPr>
                        <a:t>+12.4%</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2FA"/>
                    </a:solidFill>
                  </a:tcPr>
                </a:tc>
                <a:tc>
                  <a:txBody>
                    <a:bodyPr/>
                    <a:lstStyle/>
                    <a:p>
                      <a:pPr algn="ctr" fontAlgn="b"/>
                      <a:r>
                        <a:rPr lang="en-US" sz="950" b="0" i="0" u="none" strike="noStrike" dirty="0">
                          <a:solidFill>
                            <a:srgbClr val="63666A"/>
                          </a:solidFill>
                          <a:effectLst/>
                          <a:latin typeface="Arial Narrow" panose="020B0606020202030204" pitchFamily="34" charset="0"/>
                        </a:rPr>
                        <a:t>+4.5%</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EE4"/>
                    </a:solidFill>
                  </a:tcPr>
                </a:tc>
                <a:tc>
                  <a:txBody>
                    <a:bodyPr/>
                    <a:lstStyle/>
                    <a:p>
                      <a:pPr algn="ctr" fontAlgn="b"/>
                      <a:r>
                        <a:rPr lang="en-US" sz="950" b="0" i="0" u="none" strike="noStrike" dirty="0">
                          <a:solidFill>
                            <a:srgbClr val="63666A"/>
                          </a:solidFill>
                          <a:effectLst/>
                          <a:latin typeface="Arial Narrow" panose="020B0606020202030204" pitchFamily="34" charset="0"/>
                        </a:rPr>
                        <a:t>+9.1%</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EE4"/>
                    </a:solidFill>
                  </a:tcPr>
                </a:tc>
                <a:tc>
                  <a:txBody>
                    <a:bodyPr/>
                    <a:lstStyle/>
                    <a:p>
                      <a:pPr algn="ctr" fontAlgn="b"/>
                      <a:r>
                        <a:rPr lang="en-US" sz="950" b="0" i="0" u="none" strike="noStrike" dirty="0">
                          <a:solidFill>
                            <a:srgbClr val="63666A"/>
                          </a:solidFill>
                          <a:effectLst/>
                          <a:latin typeface="Arial Narrow" panose="020B0606020202030204" pitchFamily="34" charset="0"/>
                        </a:rPr>
                        <a:t>+8.8%</a:t>
                      </a:r>
                    </a:p>
                  </a:txBody>
                  <a:tcPr marL="0" marR="0" marT="0" marB="0" anchor="ctr">
                    <a:lnL w="3175" cap="flat" cmpd="sng" algn="ctr">
                      <a:solidFill>
                        <a:schemeClr val="bg1"/>
                      </a:solid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EE4"/>
                    </a:solidFill>
                  </a:tcPr>
                </a:tc>
                <a:extLst>
                  <a:ext uri="{0D108BD9-81ED-4DB2-BD59-A6C34878D82A}">
                    <a16:rowId xmlns:a16="http://schemas.microsoft.com/office/drawing/2014/main" val="1277583814"/>
                  </a:ext>
                </a:extLst>
              </a:tr>
              <a:tr h="147684">
                <a:tc>
                  <a:txBody>
                    <a:bodyPr/>
                    <a:lstStyle/>
                    <a:p>
                      <a:pPr algn="r" fontAlgn="b"/>
                      <a:r>
                        <a:rPr lang="en-US" sz="950" b="1" i="0" u="none" strike="noStrike" dirty="0">
                          <a:solidFill>
                            <a:srgbClr val="63666A"/>
                          </a:solidFill>
                          <a:effectLst/>
                          <a:latin typeface="Arial Narrow" panose="020B0606020202030204" pitchFamily="34" charset="0"/>
                        </a:rPr>
                        <a:t>Percent Positive</a:t>
                      </a:r>
                    </a:p>
                  </a:txBody>
                  <a:tcPr marL="0" marT="0" marB="0" anchor="ct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950" b="0" i="0" u="none" strike="noStrike" dirty="0">
                          <a:solidFill>
                            <a:srgbClr val="63666A"/>
                          </a:solidFill>
                          <a:effectLst/>
                          <a:latin typeface="Arial Narrow" panose="020B0606020202030204" pitchFamily="34" charset="0"/>
                        </a:rPr>
                        <a:t>67%</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F2FA"/>
                    </a:solidFill>
                  </a:tcPr>
                </a:tc>
                <a:tc>
                  <a:txBody>
                    <a:bodyPr/>
                    <a:lstStyle/>
                    <a:p>
                      <a:pPr algn="ctr" fontAlgn="b"/>
                      <a:r>
                        <a:rPr lang="en-US" sz="950" b="0" i="0" u="none" strike="noStrike" dirty="0">
                          <a:solidFill>
                            <a:srgbClr val="63666A"/>
                          </a:solidFill>
                          <a:effectLst/>
                          <a:latin typeface="Arial Narrow" panose="020B0606020202030204" pitchFamily="34" charset="0"/>
                        </a:rPr>
                        <a:t>71%</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F2FA"/>
                    </a:solidFill>
                  </a:tcPr>
                </a:tc>
                <a:tc>
                  <a:txBody>
                    <a:bodyPr/>
                    <a:lstStyle/>
                    <a:p>
                      <a:pPr algn="ctr" fontAlgn="b"/>
                      <a:r>
                        <a:rPr lang="en-US" sz="950" b="0" i="0" u="none" strike="noStrike" dirty="0">
                          <a:solidFill>
                            <a:srgbClr val="63666A"/>
                          </a:solidFill>
                          <a:effectLst/>
                          <a:latin typeface="Arial Narrow" panose="020B0606020202030204" pitchFamily="34" charset="0"/>
                        </a:rPr>
                        <a:t>93%</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F2FA"/>
                    </a:solidFill>
                  </a:tcPr>
                </a:tc>
                <a:tc>
                  <a:txBody>
                    <a:bodyPr/>
                    <a:lstStyle/>
                    <a:p>
                      <a:pPr algn="ctr" fontAlgn="b"/>
                      <a:r>
                        <a:rPr lang="en-US" sz="950" b="0" i="0" u="none" strike="noStrike" dirty="0">
                          <a:solidFill>
                            <a:srgbClr val="63666A"/>
                          </a:solidFill>
                          <a:effectLst/>
                          <a:latin typeface="Arial Narrow" panose="020B0606020202030204" pitchFamily="34" charset="0"/>
                        </a:rPr>
                        <a:t>78%</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EEE4"/>
                    </a:solidFill>
                  </a:tcPr>
                </a:tc>
                <a:tc>
                  <a:txBody>
                    <a:bodyPr/>
                    <a:lstStyle/>
                    <a:p>
                      <a:pPr algn="ctr" fontAlgn="b"/>
                      <a:r>
                        <a:rPr lang="en-US" sz="950" b="0" i="0" u="none" strike="noStrike" dirty="0">
                          <a:solidFill>
                            <a:srgbClr val="63666A"/>
                          </a:solidFill>
                          <a:effectLst/>
                          <a:latin typeface="Arial Narrow" panose="020B0606020202030204" pitchFamily="34" charset="0"/>
                        </a:rPr>
                        <a:t>88%</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EEE4"/>
                    </a:solidFill>
                  </a:tcPr>
                </a:tc>
                <a:tc>
                  <a:txBody>
                    <a:bodyPr/>
                    <a:lstStyle/>
                    <a:p>
                      <a:pPr algn="ctr" fontAlgn="b"/>
                      <a:r>
                        <a:rPr lang="en-US" sz="950" b="0" i="0" u="none" strike="noStrike" dirty="0">
                          <a:solidFill>
                            <a:srgbClr val="63666A"/>
                          </a:solidFill>
                          <a:effectLst/>
                          <a:latin typeface="Arial Narrow" panose="020B0606020202030204" pitchFamily="34" charset="0"/>
                        </a:rPr>
                        <a:t>93%</a:t>
                      </a:r>
                    </a:p>
                  </a:txBody>
                  <a:tcPr marL="0" marR="0" marT="0" marB="0" anchor="ctr">
                    <a:lnL w="3175" cap="flat" cmpd="sng" algn="ctr">
                      <a:solidFill>
                        <a:schemeClr val="bg1"/>
                      </a:solid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EEE4"/>
                    </a:solidFill>
                  </a:tcPr>
                </a:tc>
                <a:extLst>
                  <a:ext uri="{0D108BD9-81ED-4DB2-BD59-A6C34878D82A}">
                    <a16:rowId xmlns:a16="http://schemas.microsoft.com/office/drawing/2014/main" val="164938892"/>
                  </a:ext>
                </a:extLst>
              </a:tr>
            </a:tbl>
          </a:graphicData>
        </a:graphic>
      </p:graphicFrame>
      <p:sp>
        <p:nvSpPr>
          <p:cNvPr id="16" name="TextBox 15">
            <a:extLst>
              <a:ext uri="{FF2B5EF4-FFF2-40B4-BE49-F238E27FC236}">
                <a16:creationId xmlns:a16="http://schemas.microsoft.com/office/drawing/2014/main" id="{8616D322-EA0F-4755-A45D-2D07546890FC}"/>
              </a:ext>
            </a:extLst>
          </p:cNvPr>
          <p:cNvSpPr txBox="1"/>
          <p:nvPr/>
        </p:nvSpPr>
        <p:spPr>
          <a:xfrm>
            <a:off x="1128045" y="2132474"/>
            <a:ext cx="9804998" cy="261610"/>
          </a:xfrm>
          <a:prstGeom prst="rect">
            <a:avLst/>
          </a:prstGeom>
          <a:noFill/>
        </p:spPr>
        <p:txBody>
          <a:bodyPr wrap="square">
            <a:spAutoFit/>
          </a:bodyPr>
          <a:lstStyle/>
          <a:p>
            <a:pPr algn="ctr"/>
            <a:r>
              <a:rPr lang="en-US" sz="1100" b="1" cap="all" spc="50" dirty="0">
                <a:solidFill>
                  <a:srgbClr val="63666A"/>
                </a:solidFill>
                <a:latin typeface="Arial Narrow" panose="020B0606020202030204" pitchFamily="34" charset="0"/>
              </a:rPr>
              <a:t>Historical Returns For Periods After Quarters In Which Stocks And Bonds Fell Together</a:t>
            </a:r>
          </a:p>
        </p:txBody>
      </p:sp>
      <p:sp>
        <p:nvSpPr>
          <p:cNvPr id="7" name="TextBox 1">
            <a:extLst>
              <a:ext uri="{FF2B5EF4-FFF2-40B4-BE49-F238E27FC236}">
                <a16:creationId xmlns:a16="http://schemas.microsoft.com/office/drawing/2014/main" id="{FBDD2E57-4DDA-E4A1-377E-4FD8F6CFBB53}"/>
              </a:ext>
            </a:extLst>
          </p:cNvPr>
          <p:cNvSpPr txBox="1"/>
          <p:nvPr/>
        </p:nvSpPr>
        <p:spPr>
          <a:xfrm>
            <a:off x="9395723" y="2452555"/>
            <a:ext cx="2258338" cy="717262"/>
          </a:xfrm>
          <a:prstGeom prst="rect">
            <a:avLst/>
          </a:prstGeom>
          <a:solidFill>
            <a:schemeClr val="bg1"/>
          </a:solidFill>
          <a:ln>
            <a:solidFill>
              <a:schemeClr val="bg2"/>
            </a:solidFill>
          </a:ln>
        </p:spPr>
        <p:txBody>
          <a:bodyPr wrap="square" lIns="182880" numCol="2" spcCol="18288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200"/>
              </a:lnSpc>
            </a:pPr>
            <a:r>
              <a:rPr lang="en-US" sz="1050" b="1" spc="100" dirty="0">
                <a:solidFill>
                  <a:srgbClr val="002060"/>
                </a:solidFill>
                <a:latin typeface="Arial Narrow" panose="020B0606020202030204" pitchFamily="34" charset="0"/>
              </a:rPr>
              <a:t>STOCKS</a:t>
            </a:r>
          </a:p>
          <a:p>
            <a:pPr>
              <a:lnSpc>
                <a:spcPts val="1200"/>
              </a:lnSpc>
            </a:pPr>
            <a:r>
              <a:rPr lang="en-US" b="1" dirty="0">
                <a:solidFill>
                  <a:srgbClr val="B4C7E7"/>
                </a:solidFill>
                <a:latin typeface="Arial Narrow" panose="020B0606020202030204" pitchFamily="34" charset="0"/>
              </a:rPr>
              <a:t>■</a:t>
            </a:r>
            <a:r>
              <a:rPr lang="en-US" b="1" dirty="0">
                <a:solidFill>
                  <a:schemeClr val="bg2">
                    <a:lumMod val="25000"/>
                  </a:schemeClr>
                </a:solidFill>
                <a:latin typeface="Arial Narrow" panose="020B0606020202030204" pitchFamily="34" charset="0"/>
              </a:rPr>
              <a:t> </a:t>
            </a:r>
            <a:r>
              <a:rPr lang="en-US" sz="1000" b="1" dirty="0">
                <a:solidFill>
                  <a:schemeClr val="bg2">
                    <a:lumMod val="25000"/>
                  </a:schemeClr>
                </a:solidFill>
                <a:latin typeface="Arial Narrow" panose="020B0606020202030204" pitchFamily="34" charset="0"/>
              </a:rPr>
              <a:t>6 Months Later</a:t>
            </a:r>
          </a:p>
          <a:p>
            <a:pPr>
              <a:lnSpc>
                <a:spcPts val="1200"/>
              </a:lnSpc>
            </a:pPr>
            <a:r>
              <a:rPr lang="en-US" b="1" dirty="0">
                <a:solidFill>
                  <a:srgbClr val="4472C4"/>
                </a:solidFill>
                <a:latin typeface="Arial Narrow" panose="020B0606020202030204" pitchFamily="34" charset="0"/>
              </a:rPr>
              <a:t>■</a:t>
            </a:r>
            <a:r>
              <a:rPr lang="en-US" b="1" dirty="0">
                <a:solidFill>
                  <a:srgbClr val="E7E6E6">
                    <a:lumMod val="25000"/>
                  </a:srgbClr>
                </a:solidFill>
                <a:latin typeface="Arial Narrow" panose="020B0606020202030204" pitchFamily="34" charset="0"/>
              </a:rPr>
              <a:t> </a:t>
            </a:r>
            <a:r>
              <a:rPr lang="en-US" sz="1000" b="1" dirty="0">
                <a:solidFill>
                  <a:schemeClr val="bg2">
                    <a:lumMod val="25000"/>
                  </a:schemeClr>
                </a:solidFill>
                <a:latin typeface="Arial Narrow" panose="020B0606020202030204" pitchFamily="34" charset="0"/>
              </a:rPr>
              <a:t>1 Year Later</a:t>
            </a:r>
          </a:p>
          <a:p>
            <a:pPr>
              <a:lnSpc>
                <a:spcPts val="1200"/>
              </a:lnSpc>
            </a:pPr>
            <a:r>
              <a:rPr lang="en-US" b="1" dirty="0">
                <a:solidFill>
                  <a:srgbClr val="205382"/>
                </a:solidFill>
                <a:latin typeface="Arial Narrow" panose="020B0606020202030204" pitchFamily="34" charset="0"/>
              </a:rPr>
              <a:t>■</a:t>
            </a:r>
            <a:r>
              <a:rPr lang="en-US" b="1" dirty="0">
                <a:solidFill>
                  <a:srgbClr val="E7E6E6">
                    <a:lumMod val="25000"/>
                  </a:srgbClr>
                </a:solidFill>
                <a:latin typeface="Arial Narrow" panose="020B0606020202030204" pitchFamily="34" charset="0"/>
              </a:rPr>
              <a:t> </a:t>
            </a:r>
            <a:r>
              <a:rPr lang="en-US" sz="1000" b="1" dirty="0">
                <a:solidFill>
                  <a:schemeClr val="bg2">
                    <a:lumMod val="25000"/>
                  </a:schemeClr>
                </a:solidFill>
                <a:latin typeface="Arial Narrow" panose="020B0606020202030204" pitchFamily="34" charset="0"/>
              </a:rPr>
              <a:t>3 Years Later</a:t>
            </a:r>
          </a:p>
          <a:p>
            <a:pPr>
              <a:lnSpc>
                <a:spcPts val="1200"/>
              </a:lnSpc>
            </a:pPr>
            <a:r>
              <a:rPr lang="en-US" sz="1050" b="1" spc="100" dirty="0">
                <a:solidFill>
                  <a:srgbClr val="ED7D31"/>
                </a:solidFill>
                <a:latin typeface="Arial Narrow" panose="020B0606020202030204" pitchFamily="34" charset="0"/>
              </a:rPr>
              <a:t>BONDS</a:t>
            </a:r>
          </a:p>
          <a:p>
            <a:pPr>
              <a:lnSpc>
                <a:spcPts val="1200"/>
              </a:lnSpc>
            </a:pPr>
            <a:r>
              <a:rPr lang="en-US" b="1" dirty="0">
                <a:solidFill>
                  <a:srgbClr val="F3CF9F"/>
                </a:solidFill>
                <a:latin typeface="Arial Narrow" panose="020B0606020202030204" pitchFamily="34" charset="0"/>
              </a:rPr>
              <a:t>■</a:t>
            </a:r>
            <a:r>
              <a:rPr lang="en-US" b="1" dirty="0">
                <a:solidFill>
                  <a:schemeClr val="bg2">
                    <a:lumMod val="25000"/>
                  </a:schemeClr>
                </a:solidFill>
                <a:latin typeface="Arial Narrow" panose="020B0606020202030204" pitchFamily="34" charset="0"/>
              </a:rPr>
              <a:t> </a:t>
            </a:r>
            <a:r>
              <a:rPr lang="en-US" sz="1000" b="1" dirty="0">
                <a:solidFill>
                  <a:schemeClr val="bg2">
                    <a:lumMod val="25000"/>
                  </a:schemeClr>
                </a:solidFill>
                <a:latin typeface="Arial Narrow" panose="020B0606020202030204" pitchFamily="34" charset="0"/>
              </a:rPr>
              <a:t>6 Months Later</a:t>
            </a:r>
          </a:p>
          <a:p>
            <a:pPr>
              <a:lnSpc>
                <a:spcPts val="1200"/>
              </a:lnSpc>
            </a:pPr>
            <a:r>
              <a:rPr lang="en-US" b="1" dirty="0">
                <a:solidFill>
                  <a:srgbClr val="ED7D31"/>
                </a:solidFill>
                <a:latin typeface="Arial Narrow" panose="020B0606020202030204" pitchFamily="34" charset="0"/>
              </a:rPr>
              <a:t>■</a:t>
            </a:r>
            <a:r>
              <a:rPr lang="en-US" b="1" dirty="0">
                <a:solidFill>
                  <a:srgbClr val="E7E6E6">
                    <a:lumMod val="25000"/>
                  </a:srgbClr>
                </a:solidFill>
                <a:latin typeface="Arial Narrow" panose="020B0606020202030204" pitchFamily="34" charset="0"/>
              </a:rPr>
              <a:t> </a:t>
            </a:r>
            <a:r>
              <a:rPr lang="en-US" sz="1000" b="1" dirty="0">
                <a:solidFill>
                  <a:schemeClr val="bg2">
                    <a:lumMod val="25000"/>
                  </a:schemeClr>
                </a:solidFill>
                <a:latin typeface="Arial Narrow" panose="020B0606020202030204" pitchFamily="34" charset="0"/>
              </a:rPr>
              <a:t>1 Year Later</a:t>
            </a:r>
          </a:p>
          <a:p>
            <a:pPr>
              <a:lnSpc>
                <a:spcPts val="1200"/>
              </a:lnSpc>
            </a:pPr>
            <a:r>
              <a:rPr lang="en-US" b="1" dirty="0">
                <a:solidFill>
                  <a:srgbClr val="B5520F"/>
                </a:solidFill>
                <a:latin typeface="Arial Narrow" panose="020B0606020202030204" pitchFamily="34" charset="0"/>
              </a:rPr>
              <a:t>■</a:t>
            </a:r>
            <a:r>
              <a:rPr lang="en-US" b="1" dirty="0">
                <a:solidFill>
                  <a:srgbClr val="E7E6E6">
                    <a:lumMod val="25000"/>
                  </a:srgbClr>
                </a:solidFill>
                <a:latin typeface="Arial Narrow" panose="020B0606020202030204" pitchFamily="34" charset="0"/>
              </a:rPr>
              <a:t> </a:t>
            </a:r>
            <a:r>
              <a:rPr lang="en-US" sz="1000" b="1" dirty="0">
                <a:solidFill>
                  <a:schemeClr val="bg2">
                    <a:lumMod val="25000"/>
                  </a:schemeClr>
                </a:solidFill>
                <a:latin typeface="Arial Narrow" panose="020B0606020202030204" pitchFamily="34" charset="0"/>
              </a:rPr>
              <a:t>3 Years Later</a:t>
            </a:r>
          </a:p>
        </p:txBody>
      </p:sp>
      <p:sp>
        <p:nvSpPr>
          <p:cNvPr id="15" name="Slide Number Placeholder 4">
            <a:extLst>
              <a:ext uri="{FF2B5EF4-FFF2-40B4-BE49-F238E27FC236}">
                <a16:creationId xmlns:a16="http://schemas.microsoft.com/office/drawing/2014/main" id="{8F770C4A-C067-518D-D56A-8DEDA918BFF0}"/>
              </a:ext>
            </a:extLst>
          </p:cNvPr>
          <p:cNvSpPr txBox="1">
            <a:spLocks/>
          </p:cNvSpPr>
          <p:nvPr/>
        </p:nvSpPr>
        <p:spPr>
          <a:xfrm>
            <a:off x="11424893" y="6103125"/>
            <a:ext cx="556967" cy="365125"/>
          </a:xfrm>
          <a:prstGeom prst="rect">
            <a:avLst/>
          </a:prstGeom>
        </p:spPr>
        <p:txBody>
          <a:bodyPr/>
          <a:lstStyle>
            <a:defPPr>
              <a:defRPr lang="en-US"/>
            </a:defPPr>
            <a:lvl1pPr marL="0" algn="r" defTabSz="914400" rtl="0" eaLnBrk="1" latinLnBrk="0" hangingPunct="1">
              <a:defRPr sz="1000" kern="1200">
                <a:solidFill>
                  <a:schemeClr val="tx1"/>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9D88CD-02C4-4FE8-B335-3C850053DA79}" type="slidenum">
              <a:rPr lang="en-US" smtClean="0"/>
              <a:pPr/>
              <a:t>13</a:t>
            </a:fld>
            <a:endParaRPr lang="en-US" dirty="0"/>
          </a:p>
        </p:txBody>
      </p:sp>
    </p:spTree>
    <p:extLst>
      <p:ext uri="{BB962C8B-B14F-4D97-AF65-F5344CB8AC3E}">
        <p14:creationId xmlns:p14="http://schemas.microsoft.com/office/powerpoint/2010/main" val="373965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725A-73BB-4B8E-B27D-BF0CDD503E5D}"/>
              </a:ext>
            </a:extLst>
          </p:cNvPr>
          <p:cNvSpPr>
            <a:spLocks noGrp="1"/>
          </p:cNvSpPr>
          <p:nvPr>
            <p:ph type="title"/>
          </p:nvPr>
        </p:nvSpPr>
        <p:spPr>
          <a:xfrm>
            <a:off x="139330" y="78656"/>
            <a:ext cx="12138395" cy="785640"/>
          </a:xfrm>
        </p:spPr>
        <p:txBody>
          <a:bodyPr>
            <a:noAutofit/>
          </a:bodyPr>
          <a:lstStyle/>
          <a:p>
            <a:r>
              <a:rPr lang="en-US" sz="2200" dirty="0"/>
              <a:t>S&amp;P 500 index Sector 3-yEAr weekly excess returns correlation </a:t>
            </a:r>
            <a:br>
              <a:rPr lang="en-US" sz="2200" dirty="0"/>
            </a:br>
            <a:r>
              <a:rPr lang="en-US" sz="2200" dirty="0"/>
              <a:t>to 10-YEAr treasury yield</a:t>
            </a:r>
          </a:p>
        </p:txBody>
      </p:sp>
      <p:sp>
        <p:nvSpPr>
          <p:cNvPr id="5" name="Slide Number Placeholder 4">
            <a:extLst>
              <a:ext uri="{FF2B5EF4-FFF2-40B4-BE49-F238E27FC236}">
                <a16:creationId xmlns:a16="http://schemas.microsoft.com/office/drawing/2014/main" id="{3782401C-F633-44E1-86B6-1161B31847EC}"/>
              </a:ext>
            </a:extLst>
          </p:cNvPr>
          <p:cNvSpPr>
            <a:spLocks noGrp="1"/>
          </p:cNvSpPr>
          <p:nvPr>
            <p:ph type="sldNum" sz="quarter" idx="12"/>
          </p:nvPr>
        </p:nvSpPr>
        <p:spPr/>
        <p:txBody>
          <a:bodyPr/>
          <a:lstStyle/>
          <a:p>
            <a:fld id="{219D88CD-02C4-4FE8-B335-3C850053DA79}" type="slidenum">
              <a:rPr lang="en-US" smtClean="0"/>
              <a:pPr/>
              <a:t>14</a:t>
            </a:fld>
            <a:endParaRPr lang="en-US" dirty="0"/>
          </a:p>
        </p:txBody>
      </p:sp>
      <p:sp>
        <p:nvSpPr>
          <p:cNvPr id="6" name="Content Placeholder 5">
            <a:extLst>
              <a:ext uri="{FF2B5EF4-FFF2-40B4-BE49-F238E27FC236}">
                <a16:creationId xmlns:a16="http://schemas.microsoft.com/office/drawing/2014/main" id="{DC44EDA9-5322-4EB8-82D3-06DC5EBDE8B6}"/>
              </a:ext>
            </a:extLst>
          </p:cNvPr>
          <p:cNvSpPr>
            <a:spLocks noGrp="1"/>
          </p:cNvSpPr>
          <p:nvPr>
            <p:ph idx="13"/>
          </p:nvPr>
        </p:nvSpPr>
        <p:spPr>
          <a:xfrm>
            <a:off x="322865" y="5743574"/>
            <a:ext cx="11380512" cy="581025"/>
          </a:xfrm>
          <a:prstGeom prst="rect">
            <a:avLst/>
          </a:prstGeom>
        </p:spPr>
        <p:txBody>
          <a:bodyPr/>
          <a:lstStyle/>
          <a:p>
            <a:pPr marL="0" indent="0" algn="just">
              <a:buNone/>
            </a:pPr>
            <a:r>
              <a:rPr lang="en-US" sz="800" dirty="0">
                <a:solidFill>
                  <a:srgbClr val="000000">
                    <a:lumMod val="75000"/>
                  </a:srgbClr>
                </a:solidFill>
                <a:latin typeface="Arial Narrow" panose="020B0606020202030204" pitchFamily="34" charset="0"/>
                <a:cs typeface="Arial" panose="020B0604020202020204" pitchFamily="34" charset="0"/>
              </a:rPr>
              <a:t>Source: Bloomberg. Data from </a:t>
            </a:r>
            <a:r>
              <a:rPr lang="en-US" dirty="0">
                <a:solidFill>
                  <a:srgbClr val="000000">
                    <a:lumMod val="75000"/>
                  </a:srgbClr>
                </a:solidFill>
                <a:cs typeface="Arial" panose="020B0604020202020204" pitchFamily="34" charset="0"/>
              </a:rPr>
              <a:t>7/3</a:t>
            </a:r>
            <a:r>
              <a:rPr lang="en-US" sz="800" dirty="0">
                <a:solidFill>
                  <a:srgbClr val="000000">
                    <a:lumMod val="75000"/>
                  </a:srgbClr>
                </a:solidFill>
                <a:latin typeface="Arial Narrow" panose="020B0606020202030204" pitchFamily="34" charset="0"/>
                <a:cs typeface="Arial" panose="020B0604020202020204" pitchFamily="34" charset="0"/>
              </a:rPr>
              <a:t>/2020-7/31/2023</a:t>
            </a:r>
            <a:r>
              <a:rPr lang="en-US" sz="800" b="1" dirty="0">
                <a:solidFill>
                  <a:srgbClr val="000000">
                    <a:lumMod val="75000"/>
                  </a:srgbClr>
                </a:solidFill>
                <a:latin typeface="Arial Narrow" panose="020B0606020202030204" pitchFamily="34" charset="0"/>
              </a:rPr>
              <a:t>. </a:t>
            </a:r>
            <a:r>
              <a:rPr lang="en-US" sz="800" dirty="0">
                <a:solidFill>
                  <a:srgbClr val="000000">
                    <a:lumMod val="75000"/>
                  </a:srgbClr>
                </a:solidFill>
                <a:latin typeface="Arial Narrow" panose="020B0606020202030204" pitchFamily="34" charset="0"/>
              </a:rPr>
              <a:t>Excess returns are defined as the sector’s return relative to the S&amp;P 500 Index’s returns. Returns are total returns. </a:t>
            </a:r>
            <a:r>
              <a:rPr lang="en-US" sz="800" b="1" dirty="0">
                <a:solidFill>
                  <a:srgbClr val="000000">
                    <a:lumMod val="75000"/>
                  </a:srgbClr>
                </a:solidFill>
                <a:latin typeface="Arial Narrow" panose="020B0606020202030204" pitchFamily="34" charset="0"/>
              </a:rPr>
              <a:t>US</a:t>
            </a:r>
            <a:r>
              <a:rPr lang="en-US" sz="800" dirty="0">
                <a:solidFill>
                  <a:srgbClr val="000000">
                    <a:lumMod val="75000"/>
                  </a:srgbClr>
                </a:solidFill>
                <a:latin typeface="Arial Narrow" panose="020B0606020202030204" pitchFamily="34" charset="0"/>
              </a:rPr>
              <a:t> </a:t>
            </a:r>
            <a:r>
              <a:rPr lang="en-US" sz="800" b="1" dirty="0">
                <a:solidFill>
                  <a:srgbClr val="000000">
                    <a:lumMod val="75000"/>
                  </a:srgbClr>
                </a:solidFill>
                <a:latin typeface="Arial Narrow" panose="020B0606020202030204" pitchFamily="34" charset="0"/>
              </a:rPr>
              <a:t>10-Year Treasury yield </a:t>
            </a:r>
            <a:r>
              <a:rPr lang="en-US" sz="800" dirty="0">
                <a:solidFill>
                  <a:srgbClr val="000000">
                    <a:lumMod val="75000"/>
                  </a:srgbClr>
                </a:solidFill>
                <a:latin typeface="Arial Narrow" panose="020B0606020202030204" pitchFamily="34" charset="0"/>
              </a:rPr>
              <a:t>is the yield-to-maturity on a 10-Year US Generic Government Bond</a:t>
            </a:r>
            <a:r>
              <a:rPr lang="en-US" sz="800" b="1" dirty="0">
                <a:solidFill>
                  <a:srgbClr val="000000">
                    <a:lumMod val="75000"/>
                  </a:srgbClr>
                </a:solidFill>
                <a:latin typeface="Arial Narrow" panose="020B0606020202030204" pitchFamily="34" charset="0"/>
              </a:rPr>
              <a:t> </a:t>
            </a:r>
            <a:r>
              <a:rPr lang="en-US" sz="800" dirty="0">
                <a:solidFill>
                  <a:srgbClr val="000000">
                    <a:lumMod val="75000"/>
                  </a:srgbClr>
                </a:solidFill>
                <a:latin typeface="Arial Narrow" panose="020B0606020202030204" pitchFamily="34" charset="0"/>
              </a:rPr>
              <a:t>The </a:t>
            </a:r>
            <a:r>
              <a:rPr lang="en-US" sz="800" b="1" dirty="0">
                <a:solidFill>
                  <a:srgbClr val="000000">
                    <a:lumMod val="75000"/>
                  </a:srgbClr>
                </a:solidFill>
                <a:latin typeface="Arial Narrow" panose="020B0606020202030204" pitchFamily="34" charset="0"/>
              </a:rPr>
              <a:t>S&amp;P 500 Index </a:t>
            </a:r>
            <a:r>
              <a:rPr lang="en-US" sz="800" dirty="0">
                <a:solidFill>
                  <a:srgbClr val="000000">
                    <a:lumMod val="75000"/>
                  </a:srgbClr>
                </a:solidFill>
                <a:latin typeface="Arial Narrow" panose="020B0606020202030204" pitchFamily="34" charset="0"/>
              </a:rPr>
              <a:t>is an unmanaged index of 500 companies used to measure large-cap U.S. stock market performance. </a:t>
            </a:r>
            <a:r>
              <a:rPr lang="en-US" sz="800" dirty="0">
                <a:solidFill>
                  <a:srgbClr val="000000">
                    <a:lumMod val="75000"/>
                  </a:srgbClr>
                </a:solidFill>
                <a:latin typeface="Arial Narrow" panose="020B0606020202030204" pitchFamily="34" charset="0"/>
                <a:cs typeface="Arial" panose="020B0604020202020204" pitchFamily="34" charset="0"/>
              </a:rPr>
              <a:t>For illustrative purposes only and not indicative of any investment. </a:t>
            </a:r>
            <a:r>
              <a:rPr lang="en-US" sz="800" b="1" dirty="0">
                <a:solidFill>
                  <a:srgbClr val="000000">
                    <a:lumMod val="75000"/>
                  </a:srgbClr>
                </a:solidFill>
                <a:latin typeface="Arial Narrow" panose="020B0606020202030204" pitchFamily="34" charset="0"/>
              </a:rPr>
              <a:t>P</a:t>
            </a:r>
            <a:r>
              <a:rPr lang="en-US" sz="800" b="1" dirty="0">
                <a:latin typeface="Arial Narrow" panose="020B0606020202030204" pitchFamily="34" charset="0"/>
              </a:rPr>
              <a:t>ast performance is no guarantee of future results. </a:t>
            </a:r>
            <a:r>
              <a:rPr lang="en-US" dirty="0"/>
              <a:t>Indexes are unmanaged and an investor cannot invest directly in an index.</a:t>
            </a:r>
            <a:endParaRPr lang="en-US" sz="800" b="1" dirty="0">
              <a:latin typeface="Arial Narrow" panose="020B0606020202030204" pitchFamily="34" charset="0"/>
            </a:endParaRPr>
          </a:p>
          <a:p>
            <a:pPr algn="just"/>
            <a:r>
              <a:rPr lang="en-US" sz="800" i="1" dirty="0">
                <a:solidFill>
                  <a:srgbClr val="000000"/>
                </a:solidFill>
                <a:latin typeface="Arial Narrow" panose="020B0606020202030204" pitchFamily="34" charset="0"/>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endParaRPr lang="en-US" sz="800" dirty="0">
              <a:solidFill>
                <a:srgbClr val="000000"/>
              </a:solidFill>
              <a:latin typeface="Arial Narrow" panose="020B0606020202030204" pitchFamily="34" charset="0"/>
            </a:endParaRPr>
          </a:p>
        </p:txBody>
      </p:sp>
      <p:sp>
        <p:nvSpPr>
          <p:cNvPr id="8" name="TextBox 7">
            <a:extLst>
              <a:ext uri="{FF2B5EF4-FFF2-40B4-BE49-F238E27FC236}">
                <a16:creationId xmlns:a16="http://schemas.microsoft.com/office/drawing/2014/main" id="{1D2602C3-F296-4987-8BBA-6D90805F80A5}"/>
              </a:ext>
            </a:extLst>
          </p:cNvPr>
          <p:cNvSpPr txBox="1"/>
          <p:nvPr/>
        </p:nvSpPr>
        <p:spPr>
          <a:xfrm>
            <a:off x="552451" y="1029321"/>
            <a:ext cx="11058524" cy="338554"/>
          </a:xfrm>
          <a:prstGeom prst="rect">
            <a:avLst/>
          </a:prstGeom>
          <a:noFill/>
        </p:spPr>
        <p:txBody>
          <a:bodyPr wrap="square" rtlCol="0">
            <a:spAutoFit/>
          </a:bodyPr>
          <a:lstStyle/>
          <a:p>
            <a:pPr algn="ctr"/>
            <a:r>
              <a:rPr lang="en-US" sz="1600" b="1" dirty="0">
                <a:solidFill>
                  <a:srgbClr val="002F5D"/>
                </a:solidFill>
                <a:latin typeface="Arial Narrow" panose="020B0606020202030204" pitchFamily="34" charset="0"/>
              </a:rPr>
              <a:t>3-YEAR WEEKLY CORRELATION OF SECTOR EXCESS RETURNS AND CHANGE IN 10-YEAR TREASURY YIELD</a:t>
            </a:r>
          </a:p>
        </p:txBody>
      </p:sp>
      <p:pic>
        <p:nvPicPr>
          <p:cNvPr id="9" name="Picture 8">
            <a:extLst>
              <a:ext uri="{FF2B5EF4-FFF2-40B4-BE49-F238E27FC236}">
                <a16:creationId xmlns:a16="http://schemas.microsoft.com/office/drawing/2014/main" id="{5BE0D69B-7042-93AD-68D4-4C7D886FF74B}"/>
              </a:ext>
            </a:extLst>
          </p:cNvPr>
          <p:cNvPicPr>
            <a:picLocks noChangeAspect="1"/>
          </p:cNvPicPr>
          <p:nvPr/>
        </p:nvPicPr>
        <p:blipFill>
          <a:blip r:embed="rId3"/>
          <a:stretch>
            <a:fillRect/>
          </a:stretch>
        </p:blipFill>
        <p:spPr>
          <a:xfrm>
            <a:off x="380504" y="1482776"/>
            <a:ext cx="11430991" cy="4048095"/>
          </a:xfrm>
          <a:prstGeom prst="rect">
            <a:avLst/>
          </a:prstGeom>
        </p:spPr>
      </p:pic>
    </p:spTree>
    <p:extLst>
      <p:ext uri="{BB962C8B-B14F-4D97-AF65-F5344CB8AC3E}">
        <p14:creationId xmlns:p14="http://schemas.microsoft.com/office/powerpoint/2010/main" val="3100904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The Effect of a 1% Rise in Interest Rates</a:t>
            </a:r>
          </a:p>
        </p:txBody>
      </p:sp>
      <p:sp>
        <p:nvSpPr>
          <p:cNvPr id="3" name="Content Placeholder 2">
            <a:extLst>
              <a:ext uri="{FF2B5EF4-FFF2-40B4-BE49-F238E27FC236}">
                <a16:creationId xmlns:a16="http://schemas.microsoft.com/office/drawing/2014/main" id="{835FF271-954E-4751-9355-1644A2006DE9}"/>
              </a:ext>
            </a:extLst>
          </p:cNvPr>
          <p:cNvSpPr>
            <a:spLocks noGrp="1"/>
          </p:cNvSpPr>
          <p:nvPr>
            <p:ph idx="13"/>
          </p:nvPr>
        </p:nvSpPr>
        <p:spPr/>
        <p:txBody>
          <a:bodyPr/>
          <a:lstStyle/>
          <a:p>
            <a:pPr algn="just">
              <a:lnSpc>
                <a:spcPct val="90000"/>
              </a:lnSpc>
            </a:pPr>
            <a:r>
              <a:rPr lang="en-US" sz="800" b="1" spc="-20" dirty="0">
                <a:solidFill>
                  <a:prstClr val="black"/>
                </a:solidFill>
              </a:rPr>
              <a:t>Past performance is not a guarantee of future results. </a:t>
            </a:r>
            <a:r>
              <a:rPr lang="en-US" sz="800" spc="-20" dirty="0">
                <a:solidFill>
                  <a:prstClr val="black"/>
                </a:solidFill>
                <a:cs typeface="Arial" pitchFamily="34" charset="0"/>
              </a:rPr>
              <a:t>Source: Bloomberg, ICE BofA, S&amp;P LSTA. Data as of 7/31/2023. The table illustrates hypothetical examples and does not represent the return on any particular investment. Effective duration is used for the preferred index and modified adjusted duration for all others. Duration is a measure of a bond’s sensitivity to interest rate changes that reflects the change in a bond’s price given a change in yield. Given that senior loans typically pay a floating rate of interest, they tend to have an effective duration of approximately zero. As such, we estimate the duration for senior loans to be approximately 0.25 years. </a:t>
            </a:r>
            <a:r>
              <a:rPr lang="en-US" sz="800" b="1" spc="-20" dirty="0">
                <a:solidFill>
                  <a:prstClr val="black"/>
                </a:solidFill>
                <a:ea typeface="Calibri" panose="020F0502020204030204" pitchFamily="34" charset="0"/>
                <a:cs typeface="Times New Roman" panose="02020603050405020304" pitchFamily="18" charset="0"/>
              </a:rPr>
              <a:t>Bloomberg US Treasury, 5-7 Year Index - </a:t>
            </a:r>
            <a:r>
              <a:rPr lang="en-US" sz="800" spc="-20" dirty="0">
                <a:solidFill>
                  <a:prstClr val="black"/>
                </a:solidFill>
                <a:ea typeface="Calibri" panose="020F0502020204030204" pitchFamily="34" charset="0"/>
                <a:cs typeface="Times New Roman" panose="02020603050405020304" pitchFamily="18" charset="0"/>
              </a:rPr>
              <a:t>Measures USD-denominated, fixed-rate, nominal debt issued by the US Treasury with 5-6.9999 years to maturity. </a:t>
            </a:r>
            <a:r>
              <a:rPr lang="en-US" sz="800" b="1" spc="-20" dirty="0">
                <a:solidFill>
                  <a:prstClr val="black"/>
                </a:solidFill>
                <a:ea typeface="Calibri" panose="020F0502020204030204" pitchFamily="34" charset="0"/>
                <a:cs typeface="Times New Roman" panose="02020603050405020304" pitchFamily="18" charset="0"/>
              </a:rPr>
              <a:t>Bloomberg US Treasury Bellwethers 10 Yr. Index </a:t>
            </a:r>
            <a:r>
              <a:rPr lang="en-US" sz="800" spc="-20" dirty="0">
                <a:solidFill>
                  <a:prstClr val="black"/>
                </a:solidFill>
                <a:ea typeface="Calibri" panose="020F0502020204030204" pitchFamily="34" charset="0"/>
                <a:cs typeface="Times New Roman" panose="02020603050405020304" pitchFamily="18" charset="0"/>
              </a:rPr>
              <a:t>- An unmanaged index representing the most recently issued U.S. Treasury bonds with 10 years’ maturity. </a:t>
            </a:r>
            <a:r>
              <a:rPr lang="en-US" sz="800" b="1" spc="-20" dirty="0">
                <a:solidFill>
                  <a:prstClr val="black"/>
                </a:solidFill>
                <a:ea typeface="Calibri" panose="020F0502020204030204" pitchFamily="34" charset="0"/>
                <a:cs typeface="Times New Roman" panose="02020603050405020304" pitchFamily="18" charset="0"/>
              </a:rPr>
              <a:t>Bloomberg US Corporate Bond Index - </a:t>
            </a:r>
            <a:r>
              <a:rPr lang="en-US" sz="800" spc="-20" dirty="0">
                <a:solidFill>
                  <a:prstClr val="black"/>
                </a:solidFill>
                <a:ea typeface="Calibri" panose="020F0502020204030204" pitchFamily="34" charset="0"/>
                <a:cs typeface="Times New Roman" panose="02020603050405020304" pitchFamily="18" charset="0"/>
              </a:rPr>
              <a:t>Measures the investment grade, fixed-rate, taxable corporate bond market. </a:t>
            </a:r>
            <a:r>
              <a:rPr lang="en-US" sz="800" b="1" spc="-20" dirty="0">
                <a:solidFill>
                  <a:prstClr val="black"/>
                </a:solidFill>
                <a:ea typeface="Calibri" panose="020F0502020204030204" pitchFamily="34" charset="0"/>
                <a:cs typeface="Times New Roman" panose="02020603050405020304" pitchFamily="18" charset="0"/>
              </a:rPr>
              <a:t>Bloomberg Emerging Markets (EM) USD Aggregate Bond Index, 5-7 Year - </a:t>
            </a:r>
            <a:r>
              <a:rPr lang="en-US" sz="800" spc="-20" dirty="0">
                <a:solidFill>
                  <a:prstClr val="black"/>
                </a:solidFill>
                <a:ea typeface="Calibri" panose="020F0502020204030204" pitchFamily="34" charset="0"/>
                <a:cs typeface="Times New Roman" panose="02020603050405020304" pitchFamily="18" charset="0"/>
              </a:rPr>
              <a:t>A flagship hard currency EM debt benchmark that includes fixed and floating-rate US dollar-denominated debt issued from sovereign, quasi-sovereign, and corporate EM issuers.</a:t>
            </a:r>
            <a:r>
              <a:rPr lang="en-US" sz="800" b="1" spc="-20" dirty="0">
                <a:solidFill>
                  <a:prstClr val="black"/>
                </a:solidFill>
                <a:ea typeface="Calibri" panose="020F0502020204030204" pitchFamily="34" charset="0"/>
                <a:cs typeface="Times New Roman" panose="02020603050405020304" pitchFamily="18" charset="0"/>
              </a:rPr>
              <a:t> Bloomberg US Corporate High Yield Bond Index - </a:t>
            </a:r>
            <a:r>
              <a:rPr lang="en-US" sz="800" spc="-20" dirty="0">
                <a:solidFill>
                  <a:prstClr val="black"/>
                </a:solidFill>
                <a:ea typeface="Calibri" panose="020F0502020204030204" pitchFamily="34" charset="0"/>
                <a:cs typeface="Times New Roman" panose="02020603050405020304" pitchFamily="18" charset="0"/>
              </a:rPr>
              <a:t>Measures the USD-denominated, high yield, fixed-rate corporate bond market. </a:t>
            </a:r>
            <a:r>
              <a:rPr lang="en-US" sz="800" b="1" spc="-20" dirty="0">
                <a:solidFill>
                  <a:prstClr val="black"/>
                </a:solidFill>
                <a:ea typeface="Calibri" panose="020F0502020204030204" pitchFamily="34" charset="0"/>
                <a:cs typeface="Times New Roman" panose="02020603050405020304" pitchFamily="18" charset="0"/>
              </a:rPr>
              <a:t>ICE BofA Fixed Rate Preferred Securities Index - </a:t>
            </a:r>
            <a:r>
              <a:rPr lang="en-US" sz="800" spc="-20" dirty="0">
                <a:solidFill>
                  <a:prstClr val="black"/>
                </a:solidFill>
                <a:ea typeface="Calibri" panose="020F0502020204030204" pitchFamily="34" charset="0"/>
                <a:cs typeface="Times New Roman" panose="02020603050405020304" pitchFamily="18" charset="0"/>
              </a:rPr>
              <a:t>Tracks the performance of fixed rate USD-denominated preferred securities issued in the US domestic market. </a:t>
            </a:r>
            <a:r>
              <a:rPr lang="en-US" sz="800" b="1" spc="-20" dirty="0">
                <a:solidFill>
                  <a:prstClr val="black"/>
                </a:solidFill>
                <a:ea typeface="Calibri" panose="020F0502020204030204" pitchFamily="34" charset="0"/>
                <a:cs typeface="Times New Roman" panose="02020603050405020304" pitchFamily="18" charset="0"/>
              </a:rPr>
              <a:t>S&amp;P/LSTA US Leveraged Loan 100 Index - </a:t>
            </a:r>
            <a:r>
              <a:rPr lang="en-US" sz="800" spc="-20" dirty="0">
                <a:solidFill>
                  <a:prstClr val="black"/>
                </a:solidFill>
                <a:ea typeface="Calibri" panose="020F0502020204030204" pitchFamily="34" charset="0"/>
                <a:cs typeface="Times New Roman" panose="02020603050405020304" pitchFamily="18" charset="0"/>
              </a:rPr>
              <a:t>Designed to reflect the performance of the largest facilities in the leveraged loan market.</a:t>
            </a:r>
            <a:r>
              <a:rPr lang="en-US" sz="800" b="1" spc="-20" dirty="0">
                <a:solidFill>
                  <a:prstClr val="black"/>
                </a:solidFill>
                <a:ea typeface="Calibri" panose="020F0502020204030204" pitchFamily="34" charset="0"/>
                <a:cs typeface="Times New Roman" panose="02020603050405020304" pitchFamily="18" charset="0"/>
              </a:rPr>
              <a:t> Bloomberg U.S. Municipal Index - </a:t>
            </a:r>
            <a:r>
              <a:rPr lang="en-US" sz="800" spc="-20" dirty="0">
                <a:solidFill>
                  <a:prstClr val="black"/>
                </a:solidFill>
                <a:ea typeface="Calibri" panose="020F0502020204030204" pitchFamily="34" charset="0"/>
                <a:cs typeface="Times New Roman" panose="02020603050405020304" pitchFamily="18" charset="0"/>
              </a:rPr>
              <a:t>Covers the USD-denominated long-term tax-exempt bond market of the following maturities: 7 Year (6-8) and Long Bond (22+). </a:t>
            </a:r>
            <a:r>
              <a:rPr lang="en-US" sz="800" b="1" spc="-20" dirty="0">
                <a:solidFill>
                  <a:prstClr val="black"/>
                </a:solidFill>
                <a:ea typeface="Calibri" panose="020F0502020204030204" pitchFamily="34" charset="0"/>
                <a:cs typeface="Times New Roman" panose="02020603050405020304" pitchFamily="18" charset="0"/>
              </a:rPr>
              <a:t>3-, 5-, 10- and 30-Year U.S. Treasuries - </a:t>
            </a:r>
            <a:r>
              <a:rPr lang="en-US" sz="800" spc="-20" dirty="0">
                <a:solidFill>
                  <a:prstClr val="black"/>
                </a:solidFill>
                <a:ea typeface="Calibri" panose="020F0502020204030204" pitchFamily="34" charset="0"/>
                <a:cs typeface="Times New Roman" panose="02020603050405020304" pitchFamily="18" charset="0"/>
              </a:rPr>
              <a:t>The most recently issued U.S. Treasury bonds or notes of a particular maturity. Indexes are unmanaged and an investor cannot invest directly in an index. </a:t>
            </a:r>
            <a:endParaRPr lang="en-US" sz="800" i="1" spc="-20" dirty="0">
              <a:solidFill>
                <a:prstClr val="black"/>
              </a:solidFill>
              <a:ea typeface="Calibri" panose="020F0502020204030204" pitchFamily="34" charset="0"/>
              <a:cs typeface="Times New Roman" panose="02020603050405020304" pitchFamily="18" charset="0"/>
            </a:endParaRPr>
          </a:p>
        </p:txBody>
      </p:sp>
      <p:graphicFrame>
        <p:nvGraphicFramePr>
          <p:cNvPr id="23" name="Table 22">
            <a:extLst>
              <a:ext uri="{FF2B5EF4-FFF2-40B4-BE49-F238E27FC236}">
                <a16:creationId xmlns:a16="http://schemas.microsoft.com/office/drawing/2014/main" id="{0739C85A-6231-42C9-98B4-157E71C2A1EA}"/>
              </a:ext>
            </a:extLst>
          </p:cNvPr>
          <p:cNvGraphicFramePr>
            <a:graphicFrameLocks noGrp="1"/>
          </p:cNvGraphicFramePr>
          <p:nvPr>
            <p:extLst>
              <p:ext uri="{D42A27DB-BD31-4B8C-83A1-F6EECF244321}">
                <p14:modId xmlns:p14="http://schemas.microsoft.com/office/powerpoint/2010/main" val="90229810"/>
              </p:ext>
            </p:extLst>
          </p:nvPr>
        </p:nvGraphicFramePr>
        <p:xfrm>
          <a:off x="10812462" y="1337015"/>
          <a:ext cx="1092200" cy="3638272"/>
        </p:xfrm>
        <a:graphic>
          <a:graphicData uri="http://schemas.openxmlformats.org/drawingml/2006/table">
            <a:tbl>
              <a:tblPr bandRow="1">
                <a:tableStyleId>{5C22544A-7EE6-4342-B048-85BDC9FD1C3A}</a:tableStyleId>
              </a:tblPr>
              <a:tblGrid>
                <a:gridCol w="546100">
                  <a:extLst>
                    <a:ext uri="{9D8B030D-6E8A-4147-A177-3AD203B41FA5}">
                      <a16:colId xmlns:a16="http://schemas.microsoft.com/office/drawing/2014/main" val="2526434967"/>
                    </a:ext>
                  </a:extLst>
                </a:gridCol>
                <a:gridCol w="546100">
                  <a:extLst>
                    <a:ext uri="{9D8B030D-6E8A-4147-A177-3AD203B41FA5}">
                      <a16:colId xmlns:a16="http://schemas.microsoft.com/office/drawing/2014/main" val="2107370250"/>
                    </a:ext>
                  </a:extLst>
                </a:gridCol>
              </a:tblGrid>
              <a:tr h="242555">
                <a:tc>
                  <a:txBody>
                    <a:bodyPr/>
                    <a:lstStyle/>
                    <a:p>
                      <a:pPr algn="ctr" fontAlgn="b"/>
                      <a:r>
                        <a:rPr lang="en-US" sz="1100" b="1" u="none" strike="noStrike" dirty="0">
                          <a:effectLst/>
                          <a:latin typeface="Arial Narrow" panose="020B0606020202030204" pitchFamily="34" charset="0"/>
                        </a:rPr>
                        <a:t>Yield</a:t>
                      </a:r>
                      <a:endParaRPr lang="en-US" sz="1100" b="1" i="0" u="none" strike="noStrike" dirty="0">
                        <a:solidFill>
                          <a:srgbClr val="000000"/>
                        </a:solidFill>
                        <a:effectLst/>
                        <a:latin typeface="Arial Narrow" panose="020B0606020202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u="none" strike="noStrike" dirty="0">
                          <a:effectLst/>
                          <a:latin typeface="Arial Narrow" panose="020B0606020202030204" pitchFamily="34" charset="0"/>
                        </a:rPr>
                        <a:t>Duration</a:t>
                      </a:r>
                      <a:endParaRPr lang="en-US" sz="1100" b="1" i="0" u="none" strike="noStrike" dirty="0">
                        <a:solidFill>
                          <a:srgbClr val="000000"/>
                        </a:solidFill>
                        <a:effectLst/>
                        <a:latin typeface="Arial Narrow" panose="020B0606020202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3738864"/>
                  </a:ext>
                </a:extLst>
              </a:tr>
              <a:tr h="261209">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4.14%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5.47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82009578"/>
                  </a:ext>
                </a:extLst>
              </a:tr>
              <a:tr h="261209">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3.95%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8.32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07073948"/>
                  </a:ext>
                </a:extLst>
              </a:tr>
              <a:tr h="261209">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5.30%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5.45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82798672"/>
                  </a:ext>
                </a:extLst>
              </a:tr>
              <a:tr h="261209">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7.95%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5.15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773715"/>
                  </a:ext>
                </a:extLst>
              </a:tr>
              <a:tr h="261209">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8.31%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3.88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88511055"/>
                  </a:ext>
                </a:extLst>
              </a:tr>
              <a:tr h="261209">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5.28%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5.35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5336383"/>
                  </a:ext>
                </a:extLst>
              </a:tr>
              <a:tr h="261209">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9.59%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0.25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99208133"/>
                  </a:ext>
                </a:extLst>
              </a:tr>
              <a:tr h="261209">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3.02%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4.46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4809315"/>
                  </a:ext>
                </a:extLst>
              </a:tr>
              <a:tr h="261209">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4.22%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10.75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93347026"/>
                  </a:ext>
                </a:extLst>
              </a:tr>
              <a:tr h="261209">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4.51%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2.79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415923"/>
                  </a:ext>
                </a:extLst>
              </a:tr>
              <a:tr h="261209">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4.17%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4.57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6872106"/>
                  </a:ext>
                </a:extLst>
              </a:tr>
              <a:tr h="261209">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3.95%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8.32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3906233"/>
                  </a:ext>
                </a:extLst>
              </a:tr>
              <a:tr h="261209">
                <a:tc>
                  <a:txBody>
                    <a:bodyPr/>
                    <a:lstStyle/>
                    <a:p>
                      <a:pPr algn="ctr" fontAlgn="b"/>
                      <a:r>
                        <a:rPr lang="en-US" sz="1100" b="0" i="0" u="none" strike="noStrike">
                          <a:solidFill>
                            <a:srgbClr val="000000"/>
                          </a:solidFill>
                          <a:effectLst/>
                          <a:latin typeface="Arial Narrow" panose="020B0606020202030204" pitchFamily="34" charset="0"/>
                          <a:cs typeface="Arabic Typesetting" panose="03020402040406030203" pitchFamily="66" charset="-78"/>
                        </a:rPr>
                        <a:t>4.00%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Arial Narrow" panose="020B0606020202030204" pitchFamily="34" charset="0"/>
                          <a:cs typeface="Arabic Typesetting" panose="03020402040406030203" pitchFamily="66" charset="-78"/>
                        </a:rPr>
                        <a:t>17.89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18387544"/>
                  </a:ext>
                </a:extLst>
              </a:tr>
            </a:tbl>
          </a:graphicData>
        </a:graphic>
      </p:graphicFrame>
      <p:cxnSp>
        <p:nvCxnSpPr>
          <p:cNvPr id="24" name="Straight Connector 23">
            <a:extLst>
              <a:ext uri="{FF2B5EF4-FFF2-40B4-BE49-F238E27FC236}">
                <a16:creationId xmlns:a16="http://schemas.microsoft.com/office/drawing/2014/main" id="{1D83540B-27D0-41FF-A530-C00D8AD7BB3D}"/>
              </a:ext>
            </a:extLst>
          </p:cNvPr>
          <p:cNvCxnSpPr>
            <a:cxnSpLocks/>
          </p:cNvCxnSpPr>
          <p:nvPr/>
        </p:nvCxnSpPr>
        <p:spPr>
          <a:xfrm>
            <a:off x="10810875" y="1572363"/>
            <a:ext cx="0" cy="3393399"/>
          </a:xfrm>
          <a:prstGeom prst="line">
            <a:avLst/>
          </a:prstGeom>
          <a:ln>
            <a:solidFill>
              <a:schemeClr val="accent2"/>
            </a:solidFill>
          </a:ln>
        </p:spPr>
        <p:style>
          <a:lnRef idx="1">
            <a:schemeClr val="accent6"/>
          </a:lnRef>
          <a:fillRef idx="0">
            <a:schemeClr val="accent6"/>
          </a:fillRef>
          <a:effectRef idx="0">
            <a:schemeClr val="accent6"/>
          </a:effectRef>
          <a:fontRef idx="minor">
            <a:schemeClr val="tx1"/>
          </a:fontRef>
        </p:style>
      </p:cxnSp>
      <p:sp>
        <p:nvSpPr>
          <p:cNvPr id="25" name="Rectangle 24">
            <a:extLst>
              <a:ext uri="{FF2B5EF4-FFF2-40B4-BE49-F238E27FC236}">
                <a16:creationId xmlns:a16="http://schemas.microsoft.com/office/drawing/2014/main" id="{FEA3D08D-6B50-4647-B9BF-F23A4071A5AA}"/>
              </a:ext>
            </a:extLst>
          </p:cNvPr>
          <p:cNvSpPr/>
          <p:nvPr/>
        </p:nvSpPr>
        <p:spPr>
          <a:xfrm>
            <a:off x="3086245" y="4716399"/>
            <a:ext cx="7536119" cy="249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740FECF-2511-46BB-8CC8-FE6DC77CC155}"/>
              </a:ext>
            </a:extLst>
          </p:cNvPr>
          <p:cNvSpPr/>
          <p:nvPr/>
        </p:nvSpPr>
        <p:spPr>
          <a:xfrm>
            <a:off x="3089708" y="3140961"/>
            <a:ext cx="7536119" cy="249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FE832764-BD94-428D-BB9C-7BD92CD511EE}"/>
              </a:ext>
            </a:extLst>
          </p:cNvPr>
          <p:cNvSpPr/>
          <p:nvPr/>
        </p:nvSpPr>
        <p:spPr>
          <a:xfrm>
            <a:off x="3089708" y="2625700"/>
            <a:ext cx="7536119" cy="249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B0AE134-F2D3-40D2-B286-50140E9BB65B}"/>
              </a:ext>
            </a:extLst>
          </p:cNvPr>
          <p:cNvSpPr/>
          <p:nvPr/>
        </p:nvSpPr>
        <p:spPr>
          <a:xfrm>
            <a:off x="3086246" y="4183944"/>
            <a:ext cx="7536119" cy="249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137E6A4C-2D8C-4E73-ACE6-23A1E408F210}"/>
              </a:ext>
            </a:extLst>
          </p:cNvPr>
          <p:cNvSpPr/>
          <p:nvPr/>
        </p:nvSpPr>
        <p:spPr>
          <a:xfrm>
            <a:off x="3086246" y="3668683"/>
            <a:ext cx="7536119" cy="249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64E03A0A-2D70-464C-A52A-15582B062B80}"/>
              </a:ext>
            </a:extLst>
          </p:cNvPr>
          <p:cNvSpPr/>
          <p:nvPr/>
        </p:nvSpPr>
        <p:spPr>
          <a:xfrm>
            <a:off x="3086246" y="2093783"/>
            <a:ext cx="7536119" cy="249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E8AC3D4-F44A-4944-B618-EA5765D9BA38}"/>
              </a:ext>
            </a:extLst>
          </p:cNvPr>
          <p:cNvSpPr/>
          <p:nvPr/>
        </p:nvSpPr>
        <p:spPr>
          <a:xfrm>
            <a:off x="3086246" y="1578522"/>
            <a:ext cx="7536119" cy="249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5" name="Content Placeholder 3">
            <a:extLst>
              <a:ext uri="{FF2B5EF4-FFF2-40B4-BE49-F238E27FC236}">
                <a16:creationId xmlns:a16="http://schemas.microsoft.com/office/drawing/2014/main" id="{7C310ADA-2BCB-41C6-8029-04A420AD966F}"/>
              </a:ext>
            </a:extLst>
          </p:cNvPr>
          <p:cNvGraphicFramePr>
            <a:graphicFrameLocks/>
          </p:cNvGraphicFramePr>
          <p:nvPr>
            <p:extLst>
              <p:ext uri="{D42A27DB-BD31-4B8C-83A1-F6EECF244321}">
                <p14:modId xmlns:p14="http://schemas.microsoft.com/office/powerpoint/2010/main" val="1300512628"/>
              </p:ext>
            </p:extLst>
          </p:nvPr>
        </p:nvGraphicFramePr>
        <p:xfrm>
          <a:off x="139331" y="1437875"/>
          <a:ext cx="10680192" cy="3871498"/>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Straight Connector 36">
            <a:extLst>
              <a:ext uri="{FF2B5EF4-FFF2-40B4-BE49-F238E27FC236}">
                <a16:creationId xmlns:a16="http://schemas.microsoft.com/office/drawing/2014/main" id="{17C1DAD8-C21D-4254-90BB-AA304176DF14}"/>
              </a:ext>
            </a:extLst>
          </p:cNvPr>
          <p:cNvCxnSpPr>
            <a:cxnSpLocks/>
          </p:cNvCxnSpPr>
          <p:nvPr/>
        </p:nvCxnSpPr>
        <p:spPr>
          <a:xfrm>
            <a:off x="11887200" y="1572363"/>
            <a:ext cx="0" cy="3393399"/>
          </a:xfrm>
          <a:prstGeom prst="line">
            <a:avLst/>
          </a:prstGeom>
          <a:ln>
            <a:solidFill>
              <a:schemeClr val="accent2"/>
            </a:solidFill>
          </a:ln>
        </p:spPr>
        <p:style>
          <a:lnRef idx="1">
            <a:schemeClr val="accent6"/>
          </a:lnRef>
          <a:fillRef idx="0">
            <a:schemeClr val="accent6"/>
          </a:fillRef>
          <a:effectRef idx="0">
            <a:schemeClr val="accent6"/>
          </a:effectRef>
          <a:fontRef idx="minor">
            <a:schemeClr val="tx1"/>
          </a:fontRef>
        </p:style>
      </p:cxnSp>
      <p:sp>
        <p:nvSpPr>
          <p:cNvPr id="38" name="TextBox 37">
            <a:extLst>
              <a:ext uri="{FF2B5EF4-FFF2-40B4-BE49-F238E27FC236}">
                <a16:creationId xmlns:a16="http://schemas.microsoft.com/office/drawing/2014/main" id="{5A800CBA-A876-4536-BF4A-E0E9F8443903}"/>
              </a:ext>
            </a:extLst>
          </p:cNvPr>
          <p:cNvSpPr txBox="1"/>
          <p:nvPr/>
        </p:nvSpPr>
        <p:spPr>
          <a:xfrm>
            <a:off x="2826410" y="1045174"/>
            <a:ext cx="74662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all" spc="0" normalizeH="0" baseline="0" noProof="0" dirty="0">
                <a:ln>
                  <a:noFill/>
                </a:ln>
                <a:solidFill>
                  <a:srgbClr val="44546A"/>
                </a:solidFill>
                <a:effectLst/>
                <a:uLnTx/>
                <a:uFillTx/>
                <a:latin typeface="Arial Narrow" panose="020B0606020202030204" pitchFamily="34" charset="0"/>
                <a:ea typeface="Calibri" panose="020F0502020204030204" pitchFamily="34" charset="0"/>
                <a:cs typeface="Arial" panose="020B0604020202020204" pitchFamily="34" charset="0"/>
              </a:rPr>
              <a:t>Hypothetical Total Returns for 1-Year Period</a:t>
            </a:r>
          </a:p>
        </p:txBody>
      </p:sp>
      <p:sp>
        <p:nvSpPr>
          <p:cNvPr id="2" name="Slide Number Placeholder 2">
            <a:extLst>
              <a:ext uri="{FF2B5EF4-FFF2-40B4-BE49-F238E27FC236}">
                <a16:creationId xmlns:a16="http://schemas.microsoft.com/office/drawing/2014/main" id="{54E69792-467B-20D5-5FE2-A7BF4DF26CB6}"/>
              </a:ext>
            </a:extLst>
          </p:cNvPr>
          <p:cNvSpPr>
            <a:spLocks noGrp="1"/>
          </p:cNvSpPr>
          <p:nvPr>
            <p:ph type="sldNum" sz="quarter" idx="12"/>
          </p:nvPr>
        </p:nvSpPr>
        <p:spPr>
          <a:xfrm>
            <a:off x="11647697" y="6132309"/>
            <a:ext cx="414602" cy="365125"/>
          </a:xfrm>
          <a:prstGeom prst="rect">
            <a:avLst/>
          </a:prstGeom>
        </p:spPr>
        <p:txBody>
          <a:bodyPr/>
          <a:lstStyle/>
          <a:p>
            <a:fld id="{219D88CD-02C4-4FE8-B335-3C850053DA79}" type="slidenum">
              <a:rPr lang="en-US" sz="1000" smtClean="0"/>
              <a:pPr/>
              <a:t>15</a:t>
            </a:fld>
            <a:endParaRPr lang="en-US" sz="1000" dirty="0"/>
          </a:p>
        </p:txBody>
      </p:sp>
    </p:spTree>
    <p:extLst>
      <p:ext uri="{BB962C8B-B14F-4D97-AF65-F5344CB8AC3E}">
        <p14:creationId xmlns:p14="http://schemas.microsoft.com/office/powerpoint/2010/main" val="210912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a:solidFill>
                  <a:schemeClr val="bg1"/>
                </a:solidFill>
              </a:rPr>
              <a:t>Rising rates and sector returns</a:t>
            </a:r>
            <a:br>
              <a:rPr lang="en-US" sz="2800" dirty="0">
                <a:solidFill>
                  <a:schemeClr val="bg1"/>
                </a:solidFill>
              </a:rPr>
            </a:br>
            <a:r>
              <a:rPr lang="en-US" sz="1500" dirty="0">
                <a:solidFill>
                  <a:schemeClr val="bg1"/>
                </a:solidFill>
              </a:rPr>
              <a:t>HISTORICAL IMPACT OF RISING RATES ON u.s. equity sectors</a:t>
            </a:r>
          </a:p>
        </p:txBody>
      </p:sp>
      <p:sp>
        <p:nvSpPr>
          <p:cNvPr id="3" name="Content Placeholder 2">
            <a:extLst>
              <a:ext uri="{FF2B5EF4-FFF2-40B4-BE49-F238E27FC236}">
                <a16:creationId xmlns:a16="http://schemas.microsoft.com/office/drawing/2014/main" id="{1125D566-0ADD-418E-ABDE-92D95DDF2B43}"/>
              </a:ext>
            </a:extLst>
          </p:cNvPr>
          <p:cNvSpPr>
            <a:spLocks noGrp="1"/>
          </p:cNvSpPr>
          <p:nvPr>
            <p:ph idx="13"/>
          </p:nvPr>
        </p:nvSpPr>
        <p:spPr/>
        <p:txBody>
          <a:bodyPr/>
          <a:lstStyle/>
          <a:p>
            <a:pPr marL="0" marR="0" lvl="0" indent="0" algn="just" defTabSz="914400" rtl="0" eaLnBrk="1" fontAlgn="auto" latinLnBrk="0" hangingPunct="1">
              <a:lnSpc>
                <a:spcPct val="90000"/>
              </a:lnSpc>
              <a:spcBef>
                <a:spcPts val="0"/>
              </a:spcBef>
              <a:buClrTx/>
              <a:buSzTx/>
              <a:buFontTx/>
              <a:buNone/>
              <a:tabLst/>
              <a:defRPr/>
            </a:pPr>
            <a:r>
              <a:rPr kumimoji="0" lang="en-US" sz="85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Source: Bloomberg. As of</a:t>
            </a:r>
            <a:r>
              <a:rPr lang="en-US" sz="850" dirty="0">
                <a:solidFill>
                  <a:schemeClr val="tx1"/>
                </a:solidFill>
              </a:rPr>
              <a:t> 7/31/2023</a:t>
            </a:r>
            <a:r>
              <a:rPr kumimoji="0" lang="en-US" sz="85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 Past performance is not a guarantee of future results. </a:t>
            </a:r>
            <a:r>
              <a:rPr lang="en-US" dirty="0">
                <a:solidFill>
                  <a:schemeClr val="tx1"/>
                </a:solidFill>
                <a:latin typeface="Arial Narrow" panose="020B0606020202030204" pitchFamily="34" charset="0"/>
              </a:rPr>
              <a:t>Source: Bloomberg. </a:t>
            </a:r>
            <a:r>
              <a:rPr lang="en-US" dirty="0">
                <a:solidFill>
                  <a:schemeClr val="tx1"/>
                </a:solidFill>
              </a:rPr>
              <a:t>For illustrative purposes only and not indicative of any actual investment</a:t>
            </a:r>
            <a:r>
              <a:rPr lang="en-US" dirty="0">
                <a:solidFill>
                  <a:schemeClr val="tx1"/>
                </a:solidFill>
                <a:latin typeface="Arial Narrow" panose="020B0606020202030204" pitchFamily="34" charset="0"/>
              </a:rPr>
              <a:t>. Average total return for each period is shown. For each rising rate period, the returns are from the start of the period to the peak date of the 10-year yield before it fell at least 50 bps. The S&amp;P 500 Index is an unmanaged index of 500 companies used to measure large-cap U.S. stock market performance. Investors cannot invest directly in an index. The S&amp;P 500 Sector Indices are capitalization-weighted and comprised of S&amp;P 500 constituents representing a specific sector. Index returns do not reflect any fees, expenses, or sales charges. These returns were the result of certain market factors and events which may not be repeated in the future.</a:t>
            </a:r>
          </a:p>
          <a:p>
            <a:pPr>
              <a:lnSpc>
                <a:spcPct val="90000"/>
              </a:lnSpc>
              <a:spcBef>
                <a:spcPts val="0"/>
              </a:spcBef>
            </a:pPr>
            <a:r>
              <a:rPr lang="en-US" dirty="0">
                <a:solidFill>
                  <a:schemeClr val="tx1"/>
                </a:solidFill>
                <a:latin typeface="Arial Narrow" panose="020B0606020202030204" pitchFamily="34" charset="0"/>
              </a:rPr>
              <a:t>*Comm. Services = Communication </a:t>
            </a:r>
            <a:r>
              <a:rPr lang="en-US" dirty="0">
                <a:solidFill>
                  <a:schemeClr val="tx1"/>
                </a:solidFill>
              </a:rPr>
              <a:t>S</a:t>
            </a:r>
            <a:r>
              <a:rPr lang="en-US" dirty="0">
                <a:solidFill>
                  <a:schemeClr val="tx1"/>
                </a:solidFill>
                <a:latin typeface="Arial Narrow" panose="020B0606020202030204" pitchFamily="34" charset="0"/>
              </a:rPr>
              <a:t>ervices. As of 9/28/18, the Global Industry Classification Standard (GICS) was reconstituted, and the Telecommunications Services sector was renamed Communication Services. GICS sector information for periods prior to 9/28/18 may not necessarily be comparable to the reconstituted sectors. </a:t>
            </a:r>
          </a:p>
          <a:p>
            <a:pPr>
              <a:lnSpc>
                <a:spcPct val="90000"/>
              </a:lnSpc>
              <a:spcBef>
                <a:spcPts val="0"/>
              </a:spcBef>
            </a:pPr>
            <a:r>
              <a:rPr lang="en-US" i="1" dirty="0">
                <a:solidFill>
                  <a:schemeClr val="tx1"/>
                </a:solidFill>
                <a:latin typeface="Arial Narrow" panose="020B0606020202030204" pitchFamily="34" charset="0"/>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p>
        </p:txBody>
      </p:sp>
      <p:graphicFrame>
        <p:nvGraphicFramePr>
          <p:cNvPr id="7" name="Table 6"/>
          <p:cNvGraphicFramePr>
            <a:graphicFrameLocks noGrp="1"/>
          </p:cNvGraphicFramePr>
          <p:nvPr>
            <p:extLst>
              <p:ext uri="{D42A27DB-BD31-4B8C-83A1-F6EECF244321}">
                <p14:modId xmlns:p14="http://schemas.microsoft.com/office/powerpoint/2010/main" val="2402277103"/>
              </p:ext>
            </p:extLst>
          </p:nvPr>
        </p:nvGraphicFramePr>
        <p:xfrm>
          <a:off x="532095" y="985232"/>
          <a:ext cx="11127810" cy="4396391"/>
        </p:xfrm>
        <a:graphic>
          <a:graphicData uri="http://schemas.openxmlformats.org/drawingml/2006/table">
            <a:tbl>
              <a:tblPr firstRow="1" bandRow="1">
                <a:tableStyleId>{5C22544A-7EE6-4342-B048-85BDC9FD1C3A}</a:tableStyleId>
              </a:tblPr>
              <a:tblGrid>
                <a:gridCol w="1141764">
                  <a:extLst>
                    <a:ext uri="{9D8B030D-6E8A-4147-A177-3AD203B41FA5}">
                      <a16:colId xmlns:a16="http://schemas.microsoft.com/office/drawing/2014/main" val="20000"/>
                    </a:ext>
                  </a:extLst>
                </a:gridCol>
                <a:gridCol w="713289">
                  <a:extLst>
                    <a:ext uri="{9D8B030D-6E8A-4147-A177-3AD203B41FA5}">
                      <a16:colId xmlns:a16="http://schemas.microsoft.com/office/drawing/2014/main" val="2561474490"/>
                    </a:ext>
                  </a:extLst>
                </a:gridCol>
                <a:gridCol w="713289">
                  <a:extLst>
                    <a:ext uri="{9D8B030D-6E8A-4147-A177-3AD203B41FA5}">
                      <a16:colId xmlns:a16="http://schemas.microsoft.com/office/drawing/2014/main" val="132635568"/>
                    </a:ext>
                  </a:extLst>
                </a:gridCol>
                <a:gridCol w="713289">
                  <a:extLst>
                    <a:ext uri="{9D8B030D-6E8A-4147-A177-3AD203B41FA5}">
                      <a16:colId xmlns:a16="http://schemas.microsoft.com/office/drawing/2014/main" val="3992886823"/>
                    </a:ext>
                  </a:extLst>
                </a:gridCol>
                <a:gridCol w="713289">
                  <a:extLst>
                    <a:ext uri="{9D8B030D-6E8A-4147-A177-3AD203B41FA5}">
                      <a16:colId xmlns:a16="http://schemas.microsoft.com/office/drawing/2014/main" val="3393522129"/>
                    </a:ext>
                  </a:extLst>
                </a:gridCol>
                <a:gridCol w="713289">
                  <a:extLst>
                    <a:ext uri="{9D8B030D-6E8A-4147-A177-3AD203B41FA5}">
                      <a16:colId xmlns:a16="http://schemas.microsoft.com/office/drawing/2014/main" val="3802574741"/>
                    </a:ext>
                  </a:extLst>
                </a:gridCol>
                <a:gridCol w="713289">
                  <a:extLst>
                    <a:ext uri="{9D8B030D-6E8A-4147-A177-3AD203B41FA5}">
                      <a16:colId xmlns:a16="http://schemas.microsoft.com/office/drawing/2014/main" val="3518351870"/>
                    </a:ext>
                  </a:extLst>
                </a:gridCol>
                <a:gridCol w="713289">
                  <a:extLst>
                    <a:ext uri="{9D8B030D-6E8A-4147-A177-3AD203B41FA5}">
                      <a16:colId xmlns:a16="http://schemas.microsoft.com/office/drawing/2014/main" val="3044482798"/>
                    </a:ext>
                  </a:extLst>
                </a:gridCol>
                <a:gridCol w="713289">
                  <a:extLst>
                    <a:ext uri="{9D8B030D-6E8A-4147-A177-3AD203B41FA5}">
                      <a16:colId xmlns:a16="http://schemas.microsoft.com/office/drawing/2014/main" val="2807508365"/>
                    </a:ext>
                  </a:extLst>
                </a:gridCol>
                <a:gridCol w="713289">
                  <a:extLst>
                    <a:ext uri="{9D8B030D-6E8A-4147-A177-3AD203B41FA5}">
                      <a16:colId xmlns:a16="http://schemas.microsoft.com/office/drawing/2014/main" val="800007551"/>
                    </a:ext>
                  </a:extLst>
                </a:gridCol>
                <a:gridCol w="713289">
                  <a:extLst>
                    <a:ext uri="{9D8B030D-6E8A-4147-A177-3AD203B41FA5}">
                      <a16:colId xmlns:a16="http://schemas.microsoft.com/office/drawing/2014/main" val="3978893268"/>
                    </a:ext>
                  </a:extLst>
                </a:gridCol>
                <a:gridCol w="798805">
                  <a:extLst>
                    <a:ext uri="{9D8B030D-6E8A-4147-A177-3AD203B41FA5}">
                      <a16:colId xmlns:a16="http://schemas.microsoft.com/office/drawing/2014/main" val="20001"/>
                    </a:ext>
                  </a:extLst>
                </a:gridCol>
                <a:gridCol w="627773">
                  <a:extLst>
                    <a:ext uri="{9D8B030D-6E8A-4147-A177-3AD203B41FA5}">
                      <a16:colId xmlns:a16="http://schemas.microsoft.com/office/drawing/2014/main" val="1052643554"/>
                    </a:ext>
                  </a:extLst>
                </a:gridCol>
                <a:gridCol w="713289">
                  <a:extLst>
                    <a:ext uri="{9D8B030D-6E8A-4147-A177-3AD203B41FA5}">
                      <a16:colId xmlns:a16="http://schemas.microsoft.com/office/drawing/2014/main" val="1936945706"/>
                    </a:ext>
                  </a:extLst>
                </a:gridCol>
                <a:gridCol w="713289">
                  <a:extLst>
                    <a:ext uri="{9D8B030D-6E8A-4147-A177-3AD203B41FA5}">
                      <a16:colId xmlns:a16="http://schemas.microsoft.com/office/drawing/2014/main" val="2232992170"/>
                    </a:ext>
                  </a:extLst>
                </a:gridCol>
              </a:tblGrid>
              <a:tr h="483095">
                <a:tc>
                  <a:txBody>
                    <a:bodyPr/>
                    <a:lstStyle/>
                    <a:p>
                      <a:pPr algn="ctr" fontAlgn="b">
                        <a:lnSpc>
                          <a:spcPct val="90000"/>
                        </a:lnSpc>
                      </a:pPr>
                      <a:r>
                        <a:rPr lang="en-US" sz="1200" b="1" i="0" u="none" strike="noStrike" kern="1200" spc="-40" baseline="0" dirty="0">
                          <a:solidFill>
                            <a:srgbClr val="404040"/>
                          </a:solidFill>
                          <a:effectLst/>
                          <a:latin typeface="Arial Narrow" panose="020B0606020202030204" pitchFamily="34" charset="0"/>
                          <a:ea typeface="+mn-ea"/>
                          <a:cs typeface="+mn-cs"/>
                        </a:rPr>
                        <a:t>Rising Rate</a:t>
                      </a:r>
                    </a:p>
                    <a:p>
                      <a:pPr algn="ctr" fontAlgn="b">
                        <a:lnSpc>
                          <a:spcPct val="90000"/>
                        </a:lnSpc>
                      </a:pPr>
                      <a:r>
                        <a:rPr lang="en-US" sz="1200" b="1" i="0" u="none" strike="noStrike" kern="1200" spc="-40" baseline="0" dirty="0">
                          <a:solidFill>
                            <a:srgbClr val="404040"/>
                          </a:solidFill>
                          <a:effectLst/>
                          <a:latin typeface="Arial Narrow" panose="020B0606020202030204" pitchFamily="34" charset="0"/>
                          <a:ea typeface="+mn-ea"/>
                          <a:cs typeface="+mn-cs"/>
                        </a:rPr>
                        <a:t> Period</a:t>
                      </a:r>
                    </a:p>
                  </a:txBody>
                  <a:tcPr marL="0" marR="0"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US" sz="1200" b="1" i="0" u="none" strike="noStrike" kern="1200" spc="-40" baseline="0" dirty="0">
                          <a:solidFill>
                            <a:srgbClr val="404040"/>
                          </a:solidFill>
                          <a:effectLst/>
                          <a:latin typeface="Arial Narrow" panose="020B0606020202030204" pitchFamily="34" charset="0"/>
                          <a:ea typeface="+mn-ea"/>
                          <a:cs typeface="+mn-cs"/>
                        </a:rPr>
                        <a:t>Change In Rates</a:t>
                      </a:r>
                    </a:p>
                  </a:txBody>
                  <a:tcPr marL="0" marR="0"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US" sz="1200" b="1" i="0" u="none" strike="noStrike" dirty="0">
                          <a:solidFill>
                            <a:srgbClr val="404040"/>
                          </a:solidFill>
                          <a:effectLst/>
                          <a:latin typeface="Arial Narrow" panose="020B0606020202030204" pitchFamily="34" charset="0"/>
                        </a:rPr>
                        <a:t>Consumer Staples</a:t>
                      </a:r>
                    </a:p>
                  </a:txBody>
                  <a:tcPr marL="0" marR="0"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90000"/>
                        </a:lnSpc>
                      </a:pPr>
                      <a:r>
                        <a:rPr lang="en-US" sz="1200" b="1" i="0" u="none" strike="noStrike" spc="-50" baseline="0" dirty="0">
                          <a:solidFill>
                            <a:srgbClr val="404040"/>
                          </a:solidFill>
                          <a:effectLst/>
                          <a:latin typeface="Arial Narrow" panose="020B0606020202030204" pitchFamily="34" charset="0"/>
                        </a:rPr>
                        <a:t>Utilities</a:t>
                      </a:r>
                    </a:p>
                  </a:txBody>
                  <a:tcPr marL="0" marR="0"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90000"/>
                        </a:lnSpc>
                      </a:pPr>
                      <a:r>
                        <a:rPr lang="en-US" sz="1200" b="1" i="0" u="none" strike="noStrike" dirty="0">
                          <a:solidFill>
                            <a:srgbClr val="404040"/>
                          </a:solidFill>
                          <a:effectLst/>
                          <a:latin typeface="Arial Narrow" panose="020B0606020202030204" pitchFamily="34" charset="0"/>
                        </a:rPr>
                        <a:t>Comm. Services</a:t>
                      </a:r>
                      <a:r>
                        <a:rPr lang="en-US" sz="1200" b="0" i="0" u="none" strike="noStrike" dirty="0">
                          <a:solidFill>
                            <a:srgbClr val="404040"/>
                          </a:solidFill>
                          <a:effectLst/>
                          <a:latin typeface="Arial Narrow" panose="020B0606020202030204" pitchFamily="34" charset="0"/>
                        </a:rPr>
                        <a:t>*</a:t>
                      </a:r>
                    </a:p>
                  </a:txBody>
                  <a:tcPr marL="0" marR="0"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90000"/>
                        </a:lnSpc>
                      </a:pPr>
                      <a:r>
                        <a:rPr lang="en-US" sz="1200" b="1" i="0" u="none" strike="noStrike" dirty="0">
                          <a:solidFill>
                            <a:srgbClr val="404040"/>
                          </a:solidFill>
                          <a:effectLst/>
                          <a:latin typeface="Arial Narrow" panose="020B0606020202030204" pitchFamily="34" charset="0"/>
                        </a:rPr>
                        <a:t>Health </a:t>
                      </a:r>
                    </a:p>
                    <a:p>
                      <a:pPr algn="ctr" fontAlgn="b">
                        <a:lnSpc>
                          <a:spcPct val="90000"/>
                        </a:lnSpc>
                      </a:pPr>
                      <a:r>
                        <a:rPr lang="en-US" sz="1200" b="1" i="0" u="none" strike="noStrike" dirty="0">
                          <a:solidFill>
                            <a:srgbClr val="404040"/>
                          </a:solidFill>
                          <a:effectLst/>
                          <a:latin typeface="Arial Narrow" panose="020B0606020202030204" pitchFamily="34" charset="0"/>
                        </a:rPr>
                        <a:t>Care</a:t>
                      </a:r>
                    </a:p>
                  </a:txBody>
                  <a:tcPr marL="0" marR="0"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90000"/>
                        </a:lnSpc>
                      </a:pPr>
                      <a:r>
                        <a:rPr lang="en-US" sz="1200" b="1" i="0" u="none" strike="noStrike" spc="-10" baseline="0" dirty="0">
                          <a:solidFill>
                            <a:srgbClr val="404040"/>
                          </a:solidFill>
                          <a:effectLst/>
                          <a:latin typeface="Arial Narrow" panose="020B0606020202030204" pitchFamily="34" charset="0"/>
                        </a:rPr>
                        <a:t>Information </a:t>
                      </a:r>
                    </a:p>
                    <a:p>
                      <a:pPr algn="ctr" fontAlgn="b">
                        <a:lnSpc>
                          <a:spcPct val="90000"/>
                        </a:lnSpc>
                      </a:pPr>
                      <a:r>
                        <a:rPr lang="en-US" sz="1200" b="1" i="0" u="none" strike="noStrike" spc="-10" baseline="0" dirty="0">
                          <a:solidFill>
                            <a:srgbClr val="404040"/>
                          </a:solidFill>
                          <a:effectLst/>
                          <a:latin typeface="Arial Narrow" panose="020B0606020202030204" pitchFamily="34" charset="0"/>
                        </a:rPr>
                        <a:t>Technology</a:t>
                      </a:r>
                    </a:p>
                  </a:txBody>
                  <a:tcPr marL="0" marR="0"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90000"/>
                        </a:lnSpc>
                      </a:pPr>
                      <a:r>
                        <a:rPr lang="en-US" sz="1200" b="1" i="0" u="none" strike="noStrike" dirty="0">
                          <a:solidFill>
                            <a:srgbClr val="404040"/>
                          </a:solidFill>
                          <a:effectLst/>
                          <a:latin typeface="Arial Narrow" panose="020B0606020202030204" pitchFamily="34" charset="0"/>
                        </a:rPr>
                        <a:t>Financials</a:t>
                      </a:r>
                    </a:p>
                  </a:txBody>
                  <a:tcPr marL="0" marR="0"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90000"/>
                        </a:lnSpc>
                      </a:pPr>
                      <a:r>
                        <a:rPr lang="en-US" sz="1200" b="1" i="0" u="none" strike="noStrike" dirty="0">
                          <a:solidFill>
                            <a:srgbClr val="404040"/>
                          </a:solidFill>
                          <a:effectLst/>
                          <a:latin typeface="Arial Narrow" panose="020B0606020202030204" pitchFamily="34" charset="0"/>
                        </a:rPr>
                        <a:t>Industrials</a:t>
                      </a:r>
                    </a:p>
                  </a:txBody>
                  <a:tcPr marL="0" marR="0"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90000"/>
                        </a:lnSpc>
                      </a:pPr>
                      <a:r>
                        <a:rPr lang="en-US" sz="1200" b="1" i="0" u="none" strike="noStrike" spc="-10" baseline="0" dirty="0">
                          <a:solidFill>
                            <a:srgbClr val="404040"/>
                          </a:solidFill>
                          <a:effectLst/>
                          <a:latin typeface="Arial Narrow" panose="020B0606020202030204" pitchFamily="34" charset="0"/>
                        </a:rPr>
                        <a:t>Energy</a:t>
                      </a:r>
                    </a:p>
                  </a:txBody>
                  <a:tcPr marL="0" marR="0"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1" i="0" u="none" strike="noStrike" dirty="0">
                          <a:solidFill>
                            <a:srgbClr val="404040"/>
                          </a:solidFill>
                          <a:effectLst/>
                          <a:latin typeface="Arial Narrow" panose="020B0606020202030204" pitchFamily="34" charset="0"/>
                        </a:rPr>
                        <a:t>Materials</a:t>
                      </a:r>
                      <a:endParaRPr lang="en-US" sz="1200" b="1" i="0" u="none" strike="noStrike" spc="-10" baseline="0" dirty="0">
                        <a:solidFill>
                          <a:srgbClr val="404040"/>
                        </a:solidFill>
                        <a:effectLst/>
                        <a:latin typeface="Arial Narrow" panose="020B0606020202030204" pitchFamily="34" charset="0"/>
                      </a:endParaRPr>
                    </a:p>
                  </a:txBody>
                  <a:tcPr marL="0" marR="0"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1" i="0" u="none" strike="noStrike" spc="-50" baseline="0" dirty="0">
                          <a:solidFill>
                            <a:srgbClr val="404040"/>
                          </a:solidFill>
                          <a:effectLst/>
                          <a:latin typeface="Arial Narrow" panose="020B0606020202030204" pitchFamily="34" charset="0"/>
                        </a:rPr>
                        <a:t>Consumer Discretionary</a:t>
                      </a:r>
                    </a:p>
                  </a:txBody>
                  <a:tcPr marL="0" marR="0"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90000"/>
                        </a:lnSpc>
                      </a:pPr>
                      <a:r>
                        <a:rPr lang="en-US" sz="1200" b="1" i="0" u="none" strike="noStrike" kern="1200" spc="0" baseline="0" dirty="0">
                          <a:solidFill>
                            <a:srgbClr val="404040"/>
                          </a:solidFill>
                          <a:effectLst/>
                          <a:latin typeface="Arial Narrow" panose="020B0606020202030204" pitchFamily="34" charset="0"/>
                          <a:ea typeface="+mn-ea"/>
                          <a:cs typeface="+mn-cs"/>
                        </a:rPr>
                        <a:t>S&amp;P 500 Growth</a:t>
                      </a:r>
                    </a:p>
                  </a:txBody>
                  <a:tcPr marL="0" marR="0"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90000"/>
                        </a:lnSpc>
                      </a:pPr>
                      <a:r>
                        <a:rPr lang="en-US" sz="1200" b="1" i="0" u="none" strike="noStrike" kern="1200" spc="0" baseline="0" dirty="0">
                          <a:solidFill>
                            <a:srgbClr val="404040"/>
                          </a:solidFill>
                          <a:effectLst/>
                          <a:latin typeface="Arial Narrow" panose="020B0606020202030204" pitchFamily="34" charset="0"/>
                          <a:ea typeface="+mn-ea"/>
                          <a:cs typeface="+mn-cs"/>
                        </a:rPr>
                        <a:t>S&amp;P 500 Value</a:t>
                      </a:r>
                    </a:p>
                  </a:txBody>
                  <a:tcPr marL="0" marR="0"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90000"/>
                        </a:lnSpc>
                      </a:pPr>
                      <a:r>
                        <a:rPr lang="en-US" sz="1200" b="1" i="0" u="none" strike="noStrike" kern="1200" spc="-20" baseline="0" dirty="0">
                          <a:solidFill>
                            <a:srgbClr val="404040"/>
                          </a:solidFill>
                          <a:effectLst/>
                          <a:latin typeface="Arial Narrow" panose="020B0606020202030204" pitchFamily="34" charset="0"/>
                          <a:ea typeface="+mn-ea"/>
                          <a:cs typeface="+mn-cs"/>
                        </a:rPr>
                        <a:t>S&amp;P 500 Index</a:t>
                      </a:r>
                    </a:p>
                  </a:txBody>
                  <a:tcPr marL="0" marR="0"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9760">
                <a:tc>
                  <a:txBody>
                    <a:bodyPr/>
                    <a:lstStyle/>
                    <a:p>
                      <a:pPr algn="ctr" fontAlgn="b"/>
                      <a:r>
                        <a:rPr lang="en-US" sz="1200" b="1" i="0" u="none" strike="noStrike" spc="-40" dirty="0">
                          <a:solidFill>
                            <a:schemeClr val="tx1">
                              <a:lumMod val="75000"/>
                              <a:lumOff val="25000"/>
                            </a:schemeClr>
                          </a:solidFill>
                          <a:effectLst/>
                          <a:latin typeface="Arial Narrow"/>
                        </a:rPr>
                        <a:t>11/7/01 – 4/1/02</a:t>
                      </a:r>
                    </a:p>
                  </a:txBody>
                  <a:tcPr marL="88843" marR="88843"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6100"/>
                          </a:solidFill>
                          <a:effectLst/>
                          <a:latin typeface="Arial Narrow" panose="020B0606020202030204" pitchFamily="34" charset="0"/>
                        </a:rPr>
                        <a:t>1.25%</a:t>
                      </a:r>
                    </a:p>
                  </a:txBody>
                  <a:tcPr marL="0" marR="0"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Arial Narrow" panose="020B0606020202030204" pitchFamily="34" charset="0"/>
                        </a:rPr>
                        <a:t>8.78%</a:t>
                      </a:r>
                    </a:p>
                  </a:txBody>
                  <a:tcPr marL="0" marR="0"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0.90%</a:t>
                      </a:r>
                    </a:p>
                  </a:txBody>
                  <a:tcPr marL="0" marR="0"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-14.47%</a:t>
                      </a:r>
                    </a:p>
                  </a:txBody>
                  <a:tcPr marL="0" marR="0"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0.25%</a:t>
                      </a:r>
                    </a:p>
                  </a:txBody>
                  <a:tcPr marL="0" marR="0"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-3.42%</a:t>
                      </a:r>
                    </a:p>
                  </a:txBody>
                  <a:tcPr marL="0" marR="0"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5.58%</a:t>
                      </a:r>
                    </a:p>
                  </a:txBody>
                  <a:tcPr marL="0" marR="0"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5.17%</a:t>
                      </a:r>
                    </a:p>
                  </a:txBody>
                  <a:tcPr marL="0" marR="0"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11.78%</a:t>
                      </a:r>
                    </a:p>
                  </a:txBody>
                  <a:tcPr marL="0" marR="0"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14.12%</a:t>
                      </a:r>
                    </a:p>
                  </a:txBody>
                  <a:tcPr marL="0" marR="0"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9.99%</a:t>
                      </a:r>
                    </a:p>
                  </a:txBody>
                  <a:tcPr marL="0" marR="0"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2.31%</a:t>
                      </a:r>
                    </a:p>
                  </a:txBody>
                  <a:tcPr marL="0" marR="0"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4.15%</a:t>
                      </a:r>
                    </a:p>
                  </a:txBody>
                  <a:tcPr marL="0" marR="0"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3.32%</a:t>
                      </a:r>
                    </a:p>
                  </a:txBody>
                  <a:tcPr marL="0" marR="0"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9760">
                <a:tc>
                  <a:txBody>
                    <a:bodyPr/>
                    <a:lstStyle/>
                    <a:p>
                      <a:pPr algn="ctr" fontAlgn="b"/>
                      <a:r>
                        <a:rPr lang="en-US" sz="1200" b="1" i="0" u="none" strike="noStrike" spc="-40" baseline="0" dirty="0">
                          <a:solidFill>
                            <a:schemeClr val="tx1">
                              <a:lumMod val="75000"/>
                              <a:lumOff val="25000"/>
                            </a:schemeClr>
                          </a:solidFill>
                          <a:effectLst/>
                          <a:latin typeface="Arial Narrow"/>
                        </a:rPr>
                        <a:t>6/10/03 – 9/2/03</a:t>
                      </a:r>
                      <a:endParaRPr lang="en-US" sz="1200" b="1" i="0" u="none" strike="noStrike" spc="-40" dirty="0">
                        <a:solidFill>
                          <a:schemeClr val="tx1">
                            <a:lumMod val="75000"/>
                            <a:lumOff val="25000"/>
                          </a:schemeClr>
                        </a:solidFill>
                        <a:effectLst/>
                        <a:latin typeface="Arial Narrow"/>
                      </a:endParaRPr>
                    </a:p>
                  </a:txBody>
                  <a:tcPr marL="88843" marR="88843"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6100"/>
                          </a:solidFill>
                          <a:effectLst/>
                          <a:latin typeface="Arial Narrow" panose="020B0606020202030204" pitchFamily="34" charset="0"/>
                        </a:rPr>
                        <a:t>1.41%</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Arial Narrow" panose="020B0606020202030204" pitchFamily="34" charset="0"/>
                        </a:rPr>
                        <a:t>1.73%</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-2.32%</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-3.04%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-2.51%</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11.91%</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3.00%</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7.00%</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1.05%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11.19%</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7.81%</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4.34%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4.02%</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4.18%</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9760">
                <a:tc>
                  <a:txBody>
                    <a:bodyPr/>
                    <a:lstStyle/>
                    <a:p>
                      <a:pPr algn="ctr" fontAlgn="b"/>
                      <a:r>
                        <a:rPr lang="en-US" sz="1200" b="1" i="0" u="none" strike="noStrike" spc="-40" dirty="0">
                          <a:solidFill>
                            <a:schemeClr val="tx1">
                              <a:lumMod val="75000"/>
                              <a:lumOff val="25000"/>
                            </a:schemeClr>
                          </a:solidFill>
                          <a:effectLst/>
                          <a:latin typeface="Arial Narrow"/>
                        </a:rPr>
                        <a:t>3/8/04 – 6/14/04</a:t>
                      </a:r>
                    </a:p>
                  </a:txBody>
                  <a:tcPr marL="88843" marR="88843"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6100"/>
                          </a:solidFill>
                          <a:effectLst/>
                          <a:latin typeface="Arial Narrow" panose="020B0606020202030204" pitchFamily="34" charset="0"/>
                        </a:rPr>
                        <a:t>1.10%</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Arial Narrow" panose="020B0606020202030204" pitchFamily="34" charset="0"/>
                        </a:rPr>
                        <a:t>0.50%</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-4.19%</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-5.44%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-1.74%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-0.10%</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-5.45%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3.73%</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0.94%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-4.45%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-1.08%</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-0.24%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-2.65%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-1.47%</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0538583"/>
                  </a:ext>
                </a:extLst>
              </a:tr>
              <a:tr h="319760">
                <a:tc>
                  <a:txBody>
                    <a:bodyPr/>
                    <a:lstStyle/>
                    <a:p>
                      <a:pPr algn="ctr" fontAlgn="b"/>
                      <a:r>
                        <a:rPr lang="en-US" sz="1200" b="1" i="0" u="none" strike="noStrike" spc="-40" dirty="0">
                          <a:solidFill>
                            <a:schemeClr val="tx1">
                              <a:lumMod val="75000"/>
                              <a:lumOff val="25000"/>
                            </a:schemeClr>
                          </a:solidFill>
                          <a:effectLst/>
                          <a:latin typeface="Arial Narrow"/>
                        </a:rPr>
                        <a:t>6/1/05 – 6/28/06</a:t>
                      </a:r>
                    </a:p>
                  </a:txBody>
                  <a:tcPr marL="88843" marR="88843"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6100"/>
                          </a:solidFill>
                          <a:effectLst/>
                          <a:latin typeface="Arial Narrow" panose="020B0606020202030204" pitchFamily="34" charset="0"/>
                        </a:rPr>
                        <a:t>1.36%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Arial Narrow" panose="020B0606020202030204" pitchFamily="34" charset="0"/>
                        </a:rPr>
                        <a:t>4.26%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9.15%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11.54%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-4.00%</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-3.64%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10.99%</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9.06%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26.36%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12.12%</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-0.20%</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0.73%</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10.97%</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5.72%</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494131"/>
                  </a:ext>
                </a:extLst>
              </a:tr>
              <a:tr h="357848">
                <a:tc>
                  <a:txBody>
                    <a:bodyPr/>
                    <a:lstStyle/>
                    <a:p>
                      <a:pPr algn="ctr" fontAlgn="b"/>
                      <a:r>
                        <a:rPr lang="en-US" sz="1200" b="1" i="0" u="none" strike="noStrike" spc="-40" dirty="0">
                          <a:solidFill>
                            <a:schemeClr val="tx1">
                              <a:lumMod val="75000"/>
                              <a:lumOff val="25000"/>
                            </a:schemeClr>
                          </a:solidFill>
                          <a:effectLst/>
                          <a:latin typeface="Arial Narrow"/>
                        </a:rPr>
                        <a:t>12/18/08 – 6/10/09</a:t>
                      </a:r>
                    </a:p>
                  </a:txBody>
                  <a:tcPr marL="88843" marR="88843"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6100"/>
                          </a:solidFill>
                          <a:effectLst/>
                          <a:latin typeface="Arial Narrow" panose="020B0606020202030204" pitchFamily="34" charset="0"/>
                        </a:rPr>
                        <a:t>1.87%</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Arial Narrow" panose="020B0606020202030204" pitchFamily="34" charset="0"/>
                        </a:rPr>
                        <a:t>0.46%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-2.76%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-3.64%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-1.80%</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26.95%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1.23%</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4.54%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10.33%</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21.62%</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12.96%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12.49%</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2.38%</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7.56%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5193855"/>
                  </a:ext>
                </a:extLst>
              </a:tr>
              <a:tr h="319760">
                <a:tc>
                  <a:txBody>
                    <a:bodyPr/>
                    <a:lstStyle/>
                    <a:p>
                      <a:pPr algn="ctr" fontAlgn="b"/>
                      <a:r>
                        <a:rPr lang="en-US" sz="1200" b="1" i="0" u="none" strike="noStrike" spc="-40" dirty="0">
                          <a:solidFill>
                            <a:schemeClr val="tx1">
                              <a:lumMod val="75000"/>
                              <a:lumOff val="25000"/>
                            </a:schemeClr>
                          </a:solidFill>
                          <a:effectLst/>
                          <a:latin typeface="Arial Narrow"/>
                        </a:rPr>
                        <a:t>8/31/10</a:t>
                      </a:r>
                      <a:r>
                        <a:rPr lang="en-US" sz="1200" b="1" i="0" u="none" strike="noStrike" spc="-40" baseline="0" dirty="0">
                          <a:solidFill>
                            <a:schemeClr val="tx1">
                              <a:lumMod val="75000"/>
                              <a:lumOff val="25000"/>
                            </a:schemeClr>
                          </a:solidFill>
                          <a:effectLst/>
                          <a:latin typeface="Arial Narrow"/>
                        </a:rPr>
                        <a:t> – 2/8/11</a:t>
                      </a:r>
                      <a:endParaRPr lang="en-US" sz="1200" b="1" i="0" u="none" strike="noStrike" spc="-40" dirty="0">
                        <a:solidFill>
                          <a:schemeClr val="tx1">
                            <a:lumMod val="75000"/>
                            <a:lumOff val="25000"/>
                          </a:schemeClr>
                        </a:solidFill>
                        <a:effectLst/>
                        <a:latin typeface="Arial Narrow"/>
                      </a:endParaRPr>
                    </a:p>
                  </a:txBody>
                  <a:tcPr marL="88843" marR="88843"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6100"/>
                          </a:solidFill>
                          <a:effectLst/>
                          <a:latin typeface="Arial Narrow" panose="020B0606020202030204" pitchFamily="34" charset="0"/>
                        </a:rPr>
                        <a:t>1.27%</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Arial Narrow" panose="020B0606020202030204" pitchFamily="34" charset="0"/>
                        </a:rPr>
                        <a:t>12.70%</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6.34%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14.94%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16.15%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33.91%</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26.02%</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34.22%</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44.92%</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33.09%</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30.07%</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27.86%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26.76%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27.28%</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5640227"/>
                  </a:ext>
                </a:extLst>
              </a:tr>
              <a:tr h="357848">
                <a:tc>
                  <a:txBody>
                    <a:bodyPr/>
                    <a:lstStyle/>
                    <a:p>
                      <a:pPr algn="ctr" fontAlgn="b"/>
                      <a:r>
                        <a:rPr lang="en-US" sz="1200" b="1" i="0" u="none" strike="noStrike" spc="-40" dirty="0">
                          <a:solidFill>
                            <a:schemeClr val="tx1">
                              <a:lumMod val="75000"/>
                              <a:lumOff val="25000"/>
                            </a:schemeClr>
                          </a:solidFill>
                          <a:effectLst/>
                          <a:latin typeface="Arial Narrow"/>
                        </a:rPr>
                        <a:t>7/24/12 – 12/31/13</a:t>
                      </a:r>
                    </a:p>
                  </a:txBody>
                  <a:tcPr marL="88843" marR="88843"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6100"/>
                          </a:solidFill>
                          <a:effectLst/>
                          <a:latin typeface="Arial Narrow" panose="020B0606020202030204" pitchFamily="34" charset="0"/>
                        </a:rPr>
                        <a:t>1.64%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Arial Narrow" panose="020B0606020202030204" pitchFamily="34" charset="0"/>
                        </a:rPr>
                        <a:t>29.03%</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9.08%</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14.08%</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52.77%</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32.90%</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58.26%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55.70%</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33.12%</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39.37%</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60.20%</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39.76%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46.13%</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42.60%</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7001208"/>
                  </a:ext>
                </a:extLst>
              </a:tr>
              <a:tr h="319760">
                <a:tc>
                  <a:txBody>
                    <a:bodyPr/>
                    <a:lstStyle/>
                    <a:p>
                      <a:pPr algn="ctr" fontAlgn="b"/>
                      <a:r>
                        <a:rPr lang="en-US" sz="1200" b="1" i="0" u="none" strike="noStrike" spc="-40" dirty="0">
                          <a:solidFill>
                            <a:schemeClr val="tx1">
                              <a:lumMod val="75000"/>
                              <a:lumOff val="25000"/>
                            </a:schemeClr>
                          </a:solidFill>
                          <a:effectLst/>
                          <a:latin typeface="Arial Narrow"/>
                        </a:rPr>
                        <a:t>7/5/16 – 3/13/17</a:t>
                      </a:r>
                    </a:p>
                  </a:txBody>
                  <a:tcPr marL="88843" marR="88843"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6100"/>
                          </a:solidFill>
                          <a:effectLst/>
                          <a:latin typeface="Arial Narrow" panose="020B0606020202030204" pitchFamily="34" charset="0"/>
                        </a:rPr>
                        <a:t>1.25%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Arial Narrow" panose="020B0606020202030204" pitchFamily="34" charset="0"/>
                        </a:rPr>
                        <a:t>1.54%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-1.55%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-4.08%</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6.25%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28.15%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37.84%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18.03%</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3.12%</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16.38%</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12.52%</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13.97%</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16.56%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15.36%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528634"/>
                  </a:ext>
                </a:extLst>
              </a:tr>
              <a:tr h="319760">
                <a:tc>
                  <a:txBody>
                    <a:bodyPr/>
                    <a:lstStyle/>
                    <a:p>
                      <a:pPr algn="ctr" fontAlgn="b"/>
                      <a:r>
                        <a:rPr lang="en-US" sz="1200" b="1" i="0" u="none" strike="noStrike" spc="-40" dirty="0">
                          <a:solidFill>
                            <a:schemeClr val="tx1">
                              <a:lumMod val="75000"/>
                              <a:lumOff val="25000"/>
                            </a:schemeClr>
                          </a:solidFill>
                          <a:effectLst/>
                          <a:latin typeface="Arial Narrow"/>
                        </a:rPr>
                        <a:t>9/5/17 – 11/8/18</a:t>
                      </a:r>
                    </a:p>
                  </a:txBody>
                  <a:tcPr marL="88843" marR="88843"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6100"/>
                          </a:solidFill>
                          <a:effectLst/>
                          <a:latin typeface="Arial Narrow" panose="020B0606020202030204" pitchFamily="34" charset="0"/>
                        </a:rPr>
                        <a:t>1.18%</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Arial Narrow" panose="020B0606020202030204" pitchFamily="34" charset="0"/>
                        </a:rPr>
                        <a:t>6.48%</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4.17%</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3.58%</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17.81%</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25.99%</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15.53%</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8.95%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11.85%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4.20%</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25.96%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21.15%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12.17%</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16.78%</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83415"/>
                  </a:ext>
                </a:extLst>
              </a:tr>
              <a:tr h="319760">
                <a:tc>
                  <a:txBody>
                    <a:bodyPr/>
                    <a:lstStyle/>
                    <a:p>
                      <a:pPr algn="ctr" fontAlgn="b"/>
                      <a:r>
                        <a:rPr lang="en-US" sz="1200" b="1" i="0" u="none" strike="noStrike" spc="-40" dirty="0">
                          <a:solidFill>
                            <a:schemeClr val="tx1">
                              <a:lumMod val="75000"/>
                              <a:lumOff val="25000"/>
                            </a:schemeClr>
                          </a:solidFill>
                          <a:effectLst/>
                          <a:latin typeface="Arial Narrow"/>
                        </a:rPr>
                        <a:t>8/4/20 – 3/31/21</a:t>
                      </a:r>
                    </a:p>
                  </a:txBody>
                  <a:tcPr marL="88843" marR="88843"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6100"/>
                          </a:solidFill>
                          <a:effectLst/>
                          <a:latin typeface="Arial Narrow" panose="020B0606020202030204" pitchFamily="34" charset="0"/>
                        </a:rPr>
                        <a:t>1.23%</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Arial Narrow" panose="020B0606020202030204" pitchFamily="34" charset="0"/>
                        </a:rPr>
                        <a:t>9.79%</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7.95%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25.10%</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11.32%</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17.66%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44.05%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37.98%</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37.62%</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31.24%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17.28%</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16.56%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27.19%</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21.46%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0998816"/>
                  </a:ext>
                </a:extLst>
              </a:tr>
              <a:tr h="319760">
                <a:tc>
                  <a:txBody>
                    <a:bodyPr/>
                    <a:lstStyle/>
                    <a:p>
                      <a:pPr algn="ctr" fontAlgn="b"/>
                      <a:r>
                        <a:rPr lang="en-US" sz="1200" b="1" i="0" u="none" strike="noStrike" spc="-40" dirty="0">
                          <a:solidFill>
                            <a:schemeClr val="tx1">
                              <a:lumMod val="75000"/>
                              <a:lumOff val="25000"/>
                            </a:schemeClr>
                          </a:solidFill>
                          <a:effectLst/>
                          <a:latin typeface="Arial Narrow"/>
                        </a:rPr>
                        <a:t>8/2/21 – 6/14/22</a:t>
                      </a:r>
                    </a:p>
                  </a:txBody>
                  <a:tcPr marL="88843" marR="88843"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6100"/>
                          </a:solidFill>
                          <a:effectLst/>
                          <a:latin typeface="Arial Narrow" panose="020B0606020202030204" pitchFamily="34" charset="0"/>
                        </a:rPr>
                        <a:t>2.30%</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9C0006"/>
                          </a:solidFill>
                          <a:effectLst/>
                          <a:latin typeface="Arial Narrow" panose="020B0606020202030204" pitchFamily="34" charset="0"/>
                        </a:rPr>
                        <a:t>-0.16%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2.05%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-32.44%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-7.91%</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-17.43%</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-13.25%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-13.40%</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Arial Narrow" panose="020B0606020202030204" pitchFamily="34" charset="0"/>
                        </a:rPr>
                        <a:t>78.69%</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-4.94%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-25.16%</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-21.15%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-5.94%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-13.73%</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9191216"/>
                  </a:ext>
                </a:extLst>
              </a:tr>
              <a:tr h="319760">
                <a:tc>
                  <a:txBody>
                    <a:bodyPr/>
                    <a:lstStyle/>
                    <a:p>
                      <a:pPr algn="ctr" fontAlgn="b"/>
                      <a:r>
                        <a:rPr lang="en-US" sz="1200" b="1" i="0" u="none" strike="noStrike" spc="-40" dirty="0">
                          <a:solidFill>
                            <a:schemeClr val="tx1">
                              <a:lumMod val="75000"/>
                              <a:lumOff val="25000"/>
                            </a:schemeClr>
                          </a:solidFill>
                          <a:effectLst/>
                          <a:latin typeface="Arial Narrow"/>
                        </a:rPr>
                        <a:t>7/28/22 – 10/24/22</a:t>
                      </a:r>
                    </a:p>
                  </a:txBody>
                  <a:tcPr marL="88843" marR="88843"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6100"/>
                          </a:solidFill>
                          <a:effectLst/>
                          <a:latin typeface="Arial Narrow" panose="020B0606020202030204" pitchFamily="34" charset="0"/>
                        </a:rPr>
                        <a:t>1.57%</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9C0006"/>
                          </a:solidFill>
                          <a:effectLst/>
                          <a:latin typeface="Arial Narrow" panose="020B0606020202030204" pitchFamily="34" charset="0"/>
                        </a:rPr>
                        <a:t>-5.55%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-12.37%</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-10.47%</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-2.55%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-10.88%</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-1.34%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-3.67%</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chemeClr val="tx1"/>
                          </a:solidFill>
                          <a:effectLst/>
                          <a:latin typeface="Arial Narrow" panose="020B0606020202030204" pitchFamily="34" charset="0"/>
                        </a:rPr>
                        <a:t>18.35%</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-6.24%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-7.87%</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-8.94%</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-3.87%</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9C0006"/>
                          </a:solidFill>
                          <a:effectLst/>
                          <a:latin typeface="Arial Narrow" panose="020B0606020202030204" pitchFamily="34" charset="0"/>
                        </a:rPr>
                        <a:t>-6.37%</a:t>
                      </a:r>
                    </a:p>
                  </a:txBody>
                  <a:tcPr marL="0" marR="0" marT="0" marB="0" anchor="ctr">
                    <a:lnL w="12700" cmpd="sng">
                      <a:noFill/>
                    </a:lnL>
                    <a:lnR w="12700" cmpd="sng">
                      <a:noFill/>
                    </a:lnR>
                    <a:lnT w="3175" cap="flat" cmpd="sng" algn="ctr">
                      <a:solidFill>
                        <a:schemeClr val="tx1">
                          <a:lumMod val="75000"/>
                          <a:lumOff val="25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7865736"/>
                  </a:ext>
                </a:extLst>
              </a:tr>
            </a:tbl>
          </a:graphicData>
        </a:graphic>
      </p:graphicFrame>
      <p:sp>
        <p:nvSpPr>
          <p:cNvPr id="8" name="Slide Number Placeholder 2">
            <a:extLst>
              <a:ext uri="{FF2B5EF4-FFF2-40B4-BE49-F238E27FC236}">
                <a16:creationId xmlns:a16="http://schemas.microsoft.com/office/drawing/2014/main" id="{826BBD8F-079D-473D-8B61-70CDBF27620C}"/>
              </a:ext>
            </a:extLst>
          </p:cNvPr>
          <p:cNvSpPr>
            <a:spLocks noGrp="1"/>
          </p:cNvSpPr>
          <p:nvPr>
            <p:ph type="sldNum" sz="quarter" idx="12"/>
          </p:nvPr>
        </p:nvSpPr>
        <p:spPr>
          <a:xfrm>
            <a:off x="11395303" y="6142037"/>
            <a:ext cx="556967" cy="365125"/>
          </a:xfrm>
          <a:prstGeom prst="rect">
            <a:avLst/>
          </a:prstGeom>
        </p:spPr>
        <p:txBody>
          <a:bodyPr/>
          <a:lstStyle/>
          <a:p>
            <a:fld id="{219D88CD-02C4-4FE8-B335-3C850053DA79}" type="slidenum">
              <a:rPr lang="en-US" smtClean="0"/>
              <a:pPr/>
              <a:t>16</a:t>
            </a:fld>
            <a:endParaRPr lang="en-US" dirty="0"/>
          </a:p>
        </p:txBody>
      </p:sp>
    </p:spTree>
    <p:extLst>
      <p:ext uri="{BB962C8B-B14F-4D97-AF65-F5344CB8AC3E}">
        <p14:creationId xmlns:p14="http://schemas.microsoft.com/office/powerpoint/2010/main" val="2563745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45E0-D6D3-46C7-B47F-BEA186DE61FD}"/>
              </a:ext>
            </a:extLst>
          </p:cNvPr>
          <p:cNvSpPr>
            <a:spLocks noGrp="1"/>
          </p:cNvSpPr>
          <p:nvPr>
            <p:ph type="title"/>
          </p:nvPr>
        </p:nvSpPr>
        <p:spPr/>
        <p:txBody>
          <a:bodyPr>
            <a:normAutofit/>
          </a:bodyPr>
          <a:lstStyle/>
          <a:p>
            <a:r>
              <a:rPr lang="en-US" sz="2000" dirty="0"/>
              <a:t>Defensive sectors outperform during volatility</a:t>
            </a:r>
          </a:p>
        </p:txBody>
      </p:sp>
      <p:sp>
        <p:nvSpPr>
          <p:cNvPr id="6" name="Slide Number Placeholder 2">
            <a:extLst>
              <a:ext uri="{FF2B5EF4-FFF2-40B4-BE49-F238E27FC236}">
                <a16:creationId xmlns:a16="http://schemas.microsoft.com/office/drawing/2014/main" id="{301DE8C7-A934-4C4C-B2C6-140E889411D4}"/>
              </a:ext>
            </a:extLst>
          </p:cNvPr>
          <p:cNvSpPr>
            <a:spLocks noGrp="1"/>
          </p:cNvSpPr>
          <p:nvPr>
            <p:ph type="sldNum" sz="quarter" idx="12"/>
          </p:nvPr>
        </p:nvSpPr>
        <p:spPr/>
        <p:txBody>
          <a:bodyPr/>
          <a:lstStyle/>
          <a:p>
            <a:fld id="{219D88CD-02C4-4FE8-B335-3C850053DA79}" type="slidenum">
              <a:rPr lang="en-US" smtClean="0"/>
              <a:pPr/>
              <a:t>17</a:t>
            </a:fld>
            <a:endParaRPr lang="en-US" dirty="0"/>
          </a:p>
        </p:txBody>
      </p:sp>
      <p:sp>
        <p:nvSpPr>
          <p:cNvPr id="10" name="Content Placeholder 9">
            <a:extLst>
              <a:ext uri="{FF2B5EF4-FFF2-40B4-BE49-F238E27FC236}">
                <a16:creationId xmlns:a16="http://schemas.microsoft.com/office/drawing/2014/main" id="{3795059E-1C84-4819-ADA7-360BA1401A01}"/>
              </a:ext>
            </a:extLst>
          </p:cNvPr>
          <p:cNvSpPr>
            <a:spLocks noGrp="1"/>
          </p:cNvSpPr>
          <p:nvPr>
            <p:ph idx="13"/>
          </p:nvPr>
        </p:nvSpPr>
        <p:spPr/>
        <p:txBody>
          <a:bodyPr/>
          <a:lstStyle/>
          <a:p>
            <a:r>
              <a:rPr lang="en-US" spc="-10" dirty="0">
                <a:solidFill>
                  <a:schemeClr val="tx1"/>
                </a:solidFill>
              </a:rPr>
              <a:t>Source: Bloomberg. Data from 12/31/1989 – 6/30/2023 (latest data available). </a:t>
            </a:r>
            <a:r>
              <a:rPr lang="en-US" b="1" dirty="0">
                <a:solidFill>
                  <a:schemeClr val="tx1"/>
                </a:solidFill>
              </a:rPr>
              <a:t>Past performance is no guarantee of future results. </a:t>
            </a:r>
            <a:r>
              <a:rPr lang="en-US" spc="-10" dirty="0">
                <a:solidFill>
                  <a:schemeClr val="tx1"/>
                </a:solidFill>
              </a:rPr>
              <a:t>For illustrative purposes only and not indicative of any investment. The S&amp;P 500 Sector Indices are capitalization-weighted and comprised of S&amp;P 500 constituents representing a specific sector. The Real Estate sector was excluded due to its shorter trading history. The chart shows the average excess return of each sector relative to the S&amp;P 500 Index during the top quintile of volatile quarters in the S&amp;P 500 Index. Volatility is calculated using 90-day standard deviation. The S&amp;P 500 Index is an unmanaged index of 500 </a:t>
            </a:r>
            <a:r>
              <a:rPr lang="en-US" dirty="0">
                <a:solidFill>
                  <a:schemeClr val="tx1"/>
                </a:solidFill>
              </a:rPr>
              <a:t>companies</a:t>
            </a:r>
            <a:r>
              <a:rPr lang="en-US" spc="-10" dirty="0">
                <a:solidFill>
                  <a:schemeClr val="tx1"/>
                </a:solidFill>
              </a:rPr>
              <a:t> used to measure large-cap U.S. stock market performance. An index does not charge management fees or brokerage expenses, and no such fees or expenses were deducted from the performance shown. Indices are unmanaged and investors cannot invest directly in an index. On 9/28/18, the Global Industry Classification Standard (GICS) was reconstituted and the Telecommunications Services sector was renamed Communication Services. GICS sector information for periods prior to 9/28/18 may not necessarily be comparable to the reconstituted sectors. Defensive Sectors are defined as the health care, utilities, real estate, and communication services sectors excluding interactive media &amp; services.</a:t>
            </a:r>
          </a:p>
          <a:p>
            <a:r>
              <a:rPr lang="en-US" i="1" dirty="0">
                <a:solidFill>
                  <a:schemeClr val="tx1"/>
                </a:solidFill>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r>
              <a:rPr lang="en-US" dirty="0">
                <a:solidFill>
                  <a:schemeClr val="tx1"/>
                </a:solidFill>
              </a:rPr>
              <a:t> </a:t>
            </a:r>
          </a:p>
        </p:txBody>
      </p:sp>
      <p:sp>
        <p:nvSpPr>
          <p:cNvPr id="15" name="TextBox 14">
            <a:extLst>
              <a:ext uri="{FF2B5EF4-FFF2-40B4-BE49-F238E27FC236}">
                <a16:creationId xmlns:a16="http://schemas.microsoft.com/office/drawing/2014/main" id="{B984305A-CC7D-414E-857C-6FE641582752}"/>
              </a:ext>
            </a:extLst>
          </p:cNvPr>
          <p:cNvSpPr txBox="1"/>
          <p:nvPr/>
        </p:nvSpPr>
        <p:spPr>
          <a:xfrm>
            <a:off x="2044085" y="1151641"/>
            <a:ext cx="8103830" cy="338554"/>
          </a:xfrm>
          <a:prstGeom prst="rect">
            <a:avLst/>
          </a:prstGeom>
          <a:noFill/>
        </p:spPr>
        <p:txBody>
          <a:bodyPr wrap="square" rtlCol="0">
            <a:spAutoFit/>
          </a:bodyPr>
          <a:lstStyle/>
          <a:p>
            <a:pPr algn="ctr"/>
            <a:r>
              <a:rPr lang="en-US" sz="1600" b="1" cap="all" dirty="0">
                <a:solidFill>
                  <a:srgbClr val="002F5D"/>
                </a:solidFill>
                <a:latin typeface="Arial Narrow" panose="020B0606020202030204" pitchFamily="34" charset="0"/>
              </a:rPr>
              <a:t>AVERAGE EXCESS SECTOR RETURNS during most volatile quarters in stock market</a:t>
            </a:r>
            <a:endParaRPr lang="en-US" b="1" dirty="0">
              <a:solidFill>
                <a:srgbClr val="002F5D"/>
              </a:solidFill>
              <a:latin typeface="Arial Narrow" panose="020B0606020202030204" pitchFamily="34" charset="0"/>
            </a:endParaRPr>
          </a:p>
        </p:txBody>
      </p:sp>
      <p:pic>
        <p:nvPicPr>
          <p:cNvPr id="8" name="Picture 7">
            <a:extLst>
              <a:ext uri="{FF2B5EF4-FFF2-40B4-BE49-F238E27FC236}">
                <a16:creationId xmlns:a16="http://schemas.microsoft.com/office/drawing/2014/main" id="{50C03798-76FA-44D4-8C65-3CCA955C8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46" y="6522675"/>
            <a:ext cx="2330609" cy="228600"/>
          </a:xfrm>
          <a:prstGeom prst="rect">
            <a:avLst/>
          </a:prstGeom>
        </p:spPr>
      </p:pic>
      <p:pic>
        <p:nvPicPr>
          <p:cNvPr id="7" name="Picture 6">
            <a:extLst>
              <a:ext uri="{FF2B5EF4-FFF2-40B4-BE49-F238E27FC236}">
                <a16:creationId xmlns:a16="http://schemas.microsoft.com/office/drawing/2014/main" id="{99626945-82EA-D472-43CE-70595933884D}"/>
              </a:ext>
            </a:extLst>
          </p:cNvPr>
          <p:cNvPicPr>
            <a:picLocks noChangeAspect="1"/>
          </p:cNvPicPr>
          <p:nvPr/>
        </p:nvPicPr>
        <p:blipFill>
          <a:blip r:embed="rId4"/>
          <a:stretch>
            <a:fillRect/>
          </a:stretch>
        </p:blipFill>
        <p:spPr>
          <a:xfrm>
            <a:off x="448865" y="1526300"/>
            <a:ext cx="11235902" cy="3785944"/>
          </a:xfrm>
          <a:prstGeom prst="rect">
            <a:avLst/>
          </a:prstGeom>
        </p:spPr>
      </p:pic>
    </p:spTree>
    <p:extLst>
      <p:ext uri="{BB962C8B-B14F-4D97-AF65-F5344CB8AC3E}">
        <p14:creationId xmlns:p14="http://schemas.microsoft.com/office/powerpoint/2010/main" val="2267835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75B6FC-61AA-41E4-B7F1-61FD9EC1496F}"/>
              </a:ext>
            </a:extLst>
          </p:cNvPr>
          <p:cNvSpPr>
            <a:spLocks noGrp="1"/>
          </p:cNvSpPr>
          <p:nvPr>
            <p:ph type="ctrTitle"/>
          </p:nvPr>
        </p:nvSpPr>
        <p:spPr>
          <a:xfrm>
            <a:off x="1464324" y="2902128"/>
            <a:ext cx="9263352" cy="877389"/>
          </a:xfrm>
        </p:spPr>
        <p:txBody>
          <a:bodyPr>
            <a:noAutofit/>
          </a:bodyPr>
          <a:lstStyle/>
          <a:p>
            <a:r>
              <a:rPr lang="en-US" sz="5400" dirty="0">
                <a:effectLst>
                  <a:outerShdw blurRad="38100" dist="38100" dir="2700000" algn="tl">
                    <a:srgbClr val="000000">
                      <a:alpha val="43137"/>
                    </a:srgbClr>
                  </a:outerShdw>
                </a:effectLst>
              </a:rPr>
              <a:t>Elevated volatility</a:t>
            </a:r>
            <a:endParaRPr lang="en-US" sz="5000" baseline="30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5327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4BAA-0FAF-475B-BFCC-E465D177A489}"/>
              </a:ext>
            </a:extLst>
          </p:cNvPr>
          <p:cNvSpPr>
            <a:spLocks noGrp="1"/>
          </p:cNvSpPr>
          <p:nvPr>
            <p:ph type="title"/>
          </p:nvPr>
        </p:nvSpPr>
        <p:spPr/>
        <p:txBody>
          <a:bodyPr>
            <a:normAutofit/>
          </a:bodyPr>
          <a:lstStyle/>
          <a:p>
            <a:r>
              <a:rPr lang="en-US" sz="2200" dirty="0"/>
              <a:t>SECTOR PERFORMANCE during business cycles: early recession</a:t>
            </a:r>
          </a:p>
        </p:txBody>
      </p:sp>
      <p:sp>
        <p:nvSpPr>
          <p:cNvPr id="4" name="Slide Number Placeholder 3">
            <a:extLst>
              <a:ext uri="{FF2B5EF4-FFF2-40B4-BE49-F238E27FC236}">
                <a16:creationId xmlns:a16="http://schemas.microsoft.com/office/drawing/2014/main" id="{DE1A4154-D74F-4840-8137-E1FA49F8BDA3}"/>
              </a:ext>
            </a:extLst>
          </p:cNvPr>
          <p:cNvSpPr>
            <a:spLocks noGrp="1"/>
          </p:cNvSpPr>
          <p:nvPr>
            <p:ph type="sldNum" sz="quarter" idx="12"/>
          </p:nvPr>
        </p:nvSpPr>
        <p:spPr/>
        <p:txBody>
          <a:bodyPr/>
          <a:lstStyle/>
          <a:p>
            <a:fld id="{219D88CD-02C4-4FE8-B335-3C850053DA79}" type="slidenum">
              <a:rPr lang="en-US" smtClean="0"/>
              <a:pPr/>
              <a:t>19</a:t>
            </a:fld>
            <a:endParaRPr lang="en-US" dirty="0"/>
          </a:p>
        </p:txBody>
      </p:sp>
      <p:sp>
        <p:nvSpPr>
          <p:cNvPr id="5" name="Content Placeholder 4">
            <a:extLst>
              <a:ext uri="{FF2B5EF4-FFF2-40B4-BE49-F238E27FC236}">
                <a16:creationId xmlns:a16="http://schemas.microsoft.com/office/drawing/2014/main" id="{73902FA8-7827-4458-96B5-99D7102A90B2}"/>
              </a:ext>
            </a:extLst>
          </p:cNvPr>
          <p:cNvSpPr>
            <a:spLocks noGrp="1"/>
          </p:cNvSpPr>
          <p:nvPr>
            <p:ph idx="13"/>
          </p:nvPr>
        </p:nvSpPr>
        <p:spPr>
          <a:prstGeom prst="rect">
            <a:avLst/>
          </a:prstGeom>
        </p:spPr>
        <p:txBody>
          <a:bodyPr/>
          <a:lstStyle/>
          <a:p>
            <a:pPr marL="0" indent="0" algn="just">
              <a:buNone/>
            </a:pP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Data from 9/30/1989-10/31/21, most recent data available. </a:t>
            </a:r>
            <a:r>
              <a:rPr kumimoji="0" lang="en-US" sz="800" b="1"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Past performance is no guarantee of future results. </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For illustrative purposes only and not indicative of any investment. Source Bloomberg. Returns reflect the total annualized returns during each business cycle for each GICS sector in the S&amp;P 500 Index. The </a:t>
            </a:r>
            <a:r>
              <a:rPr lang="en-US" sz="800" spc="-10" dirty="0">
                <a:solidFill>
                  <a:schemeClr val="tx1"/>
                </a:solidFill>
                <a:latin typeface="Arial Narrow" panose="020B0606020202030204" pitchFamily="34" charset="0"/>
              </a:rPr>
              <a:t>Real Estate sector was excluded due to its shorter trading history. </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The </a:t>
            </a:r>
            <a:r>
              <a:rPr kumimoji="0" lang="en-US" sz="800" b="1"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S&amp;P 500 Index </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is an unmanaged index of 500 </a:t>
            </a:r>
            <a:r>
              <a:rPr lang="en-US" sz="800" dirty="0">
                <a:solidFill>
                  <a:schemeClr val="tx1"/>
                </a:solidFill>
                <a:latin typeface="Arial Narrow" panose="020B0606020202030204" pitchFamily="34" charset="0"/>
              </a:rPr>
              <a:t>companies</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 used to measure large-cap U.S. stock market performance. Indexes are unmanaged and an investor cannot invest directly in an index. </a:t>
            </a:r>
            <a:r>
              <a:rPr lang="en-US" sz="800" b="0" i="0" u="none" strike="noStrike" baseline="0" dirty="0">
                <a:solidFill>
                  <a:schemeClr val="tx1"/>
                </a:solidFill>
                <a:latin typeface="Arial Narrow" panose="020B0606020202030204" pitchFamily="34" charset="0"/>
              </a:rPr>
              <a:t>We define economic cycles as follows: Recovery – 18 months following the end of a recession. Expansion – time between recovery and late-expansion. Late expansion – last 18 months before peak economic growth. Early recession – start of a recessionary period until 3 months before it ends. Late recession – last 3 months before the economy bottoms. Business cycle dates were sourced from the National Bureau of Economic Research. Note, the recession in 2020 was a unique case and lasted only 3 months. The first 2 months of this recession were designated “Early Recession”, and the third month was designated “Late Recession”. </a:t>
            </a:r>
          </a:p>
          <a:p>
            <a:pPr marL="0" indent="0" algn="just">
              <a:buNone/>
            </a:pPr>
            <a:r>
              <a:rPr kumimoji="0" lang="en-US" sz="800" b="0" u="none" strike="noStrike" kern="1200" cap="none" spc="-10" normalizeH="0" baseline="0" noProof="0" dirty="0">
                <a:ln>
                  <a:noFill/>
                </a:ln>
                <a:solidFill>
                  <a:schemeClr val="tx1"/>
                </a:solidFill>
                <a:effectLst/>
                <a:uLnTx/>
                <a:uFillTx/>
                <a:latin typeface="Arial Narrow" panose="020B0606020202030204" pitchFamily="34" charset="0"/>
              </a:rPr>
              <a:t>On 9/28/18, the Global Industry Classification Standard (GICS) was reconstituted, and the Telecommunications Services sector was renamed Communication Services. GICS sector information for periods prior to 9/28/18 may not necessarily be comparable to the reconstituted sectors.</a:t>
            </a:r>
          </a:p>
          <a:p>
            <a:pPr algn="just"/>
            <a:r>
              <a:rPr lang="en-US" i="1" dirty="0">
                <a:solidFill>
                  <a:schemeClr val="tx1"/>
                </a:solidFill>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r>
              <a:rPr lang="en-US" dirty="0">
                <a:solidFill>
                  <a:schemeClr val="tx1"/>
                </a:solidFill>
              </a:rPr>
              <a:t> </a:t>
            </a:r>
          </a:p>
        </p:txBody>
      </p:sp>
      <p:sp>
        <p:nvSpPr>
          <p:cNvPr id="6" name="Rectangle 5">
            <a:extLst>
              <a:ext uri="{FF2B5EF4-FFF2-40B4-BE49-F238E27FC236}">
                <a16:creationId xmlns:a16="http://schemas.microsoft.com/office/drawing/2014/main" id="{92C0851E-D9D3-4953-BCB0-1FFDC37D6969}"/>
              </a:ext>
            </a:extLst>
          </p:cNvPr>
          <p:cNvSpPr/>
          <p:nvPr/>
        </p:nvSpPr>
        <p:spPr>
          <a:xfrm>
            <a:off x="7278256" y="1441564"/>
            <a:ext cx="757382" cy="147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D3D65ABB-A02C-4567-8E7E-85E7C0153394}"/>
              </a:ext>
            </a:extLst>
          </p:cNvPr>
          <p:cNvSpPr txBox="1"/>
          <p:nvPr/>
        </p:nvSpPr>
        <p:spPr>
          <a:xfrm>
            <a:off x="2533650" y="996839"/>
            <a:ext cx="7124700" cy="338554"/>
          </a:xfrm>
          <a:prstGeom prst="rect">
            <a:avLst/>
          </a:prstGeom>
          <a:noFill/>
        </p:spPr>
        <p:txBody>
          <a:bodyPr wrap="square" rtlCol="0">
            <a:spAutoFit/>
          </a:bodyPr>
          <a:lstStyle/>
          <a:p>
            <a:pPr algn="ctr"/>
            <a:r>
              <a:rPr lang="en-US" sz="1600" b="1" cap="all" dirty="0">
                <a:solidFill>
                  <a:srgbClr val="002F5D"/>
                </a:solidFill>
                <a:latin typeface="Arial Narrow" panose="020B0606020202030204" pitchFamily="34" charset="0"/>
              </a:rPr>
              <a:t>Early recession</a:t>
            </a:r>
            <a:endParaRPr lang="en-US" b="1" dirty="0">
              <a:solidFill>
                <a:srgbClr val="002F5D"/>
              </a:solidFill>
              <a:latin typeface="Arial Narrow" panose="020B0606020202030204" pitchFamily="34" charset="0"/>
            </a:endParaRPr>
          </a:p>
        </p:txBody>
      </p:sp>
      <p:pic>
        <p:nvPicPr>
          <p:cNvPr id="10" name="Picture 9">
            <a:extLst>
              <a:ext uri="{FF2B5EF4-FFF2-40B4-BE49-F238E27FC236}">
                <a16:creationId xmlns:a16="http://schemas.microsoft.com/office/drawing/2014/main" id="{EDDA5307-B082-4D01-899C-C949D971B8A5}"/>
              </a:ext>
            </a:extLst>
          </p:cNvPr>
          <p:cNvPicPr>
            <a:picLocks noChangeAspect="1"/>
          </p:cNvPicPr>
          <p:nvPr/>
        </p:nvPicPr>
        <p:blipFill>
          <a:blip r:embed="rId3"/>
          <a:stretch>
            <a:fillRect/>
          </a:stretch>
        </p:blipFill>
        <p:spPr>
          <a:xfrm>
            <a:off x="720821" y="1335392"/>
            <a:ext cx="10799022" cy="3968446"/>
          </a:xfrm>
          <a:prstGeom prst="rect">
            <a:avLst/>
          </a:prstGeom>
        </p:spPr>
      </p:pic>
    </p:spTree>
    <p:extLst>
      <p:ext uri="{BB962C8B-B14F-4D97-AF65-F5344CB8AC3E}">
        <p14:creationId xmlns:p14="http://schemas.microsoft.com/office/powerpoint/2010/main" val="400228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75B6FC-61AA-41E4-B7F1-61FD9EC1496F}"/>
              </a:ext>
            </a:extLst>
          </p:cNvPr>
          <p:cNvSpPr>
            <a:spLocks noGrp="1"/>
          </p:cNvSpPr>
          <p:nvPr>
            <p:ph type="ctrTitle"/>
          </p:nvPr>
        </p:nvSpPr>
        <p:spPr>
          <a:xfrm>
            <a:off x="1464324" y="2902128"/>
            <a:ext cx="9263352" cy="877389"/>
          </a:xfrm>
        </p:spPr>
        <p:txBody>
          <a:bodyPr>
            <a:noAutofit/>
          </a:bodyPr>
          <a:lstStyle/>
          <a:p>
            <a:r>
              <a:rPr lang="en-US" sz="5400" dirty="0">
                <a:effectLst>
                  <a:outerShdw blurRad="38100" dist="38100" dir="2700000" algn="tl">
                    <a:srgbClr val="000000">
                      <a:alpha val="43137"/>
                    </a:srgbClr>
                  </a:outerShdw>
                </a:effectLst>
              </a:rPr>
              <a:t>INFLATION</a:t>
            </a:r>
            <a:endParaRPr lang="en-US" sz="5000" baseline="30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103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4BAA-0FAF-475B-BFCC-E465D177A489}"/>
              </a:ext>
            </a:extLst>
          </p:cNvPr>
          <p:cNvSpPr>
            <a:spLocks noGrp="1"/>
          </p:cNvSpPr>
          <p:nvPr>
            <p:ph type="title"/>
          </p:nvPr>
        </p:nvSpPr>
        <p:spPr/>
        <p:txBody>
          <a:bodyPr>
            <a:normAutofit/>
          </a:bodyPr>
          <a:lstStyle/>
          <a:p>
            <a:r>
              <a:rPr lang="en-US" sz="2200" dirty="0"/>
              <a:t>SECTOR PERFORMANCE during business cycles: late recession</a:t>
            </a:r>
          </a:p>
        </p:txBody>
      </p:sp>
      <p:sp>
        <p:nvSpPr>
          <p:cNvPr id="4" name="Slide Number Placeholder 3">
            <a:extLst>
              <a:ext uri="{FF2B5EF4-FFF2-40B4-BE49-F238E27FC236}">
                <a16:creationId xmlns:a16="http://schemas.microsoft.com/office/drawing/2014/main" id="{A3F46756-F524-44C7-9112-2AC37E99C029}"/>
              </a:ext>
            </a:extLst>
          </p:cNvPr>
          <p:cNvSpPr>
            <a:spLocks noGrp="1"/>
          </p:cNvSpPr>
          <p:nvPr>
            <p:ph type="sldNum" sz="quarter" idx="12"/>
          </p:nvPr>
        </p:nvSpPr>
        <p:spPr/>
        <p:txBody>
          <a:bodyPr/>
          <a:lstStyle/>
          <a:p>
            <a:fld id="{219D88CD-02C4-4FE8-B335-3C850053DA79}" type="slidenum">
              <a:rPr lang="en-US" smtClean="0"/>
              <a:pPr/>
              <a:t>20</a:t>
            </a:fld>
            <a:endParaRPr lang="en-US" dirty="0"/>
          </a:p>
        </p:txBody>
      </p:sp>
      <p:sp>
        <p:nvSpPr>
          <p:cNvPr id="6" name="Content Placeholder 5">
            <a:extLst>
              <a:ext uri="{FF2B5EF4-FFF2-40B4-BE49-F238E27FC236}">
                <a16:creationId xmlns:a16="http://schemas.microsoft.com/office/drawing/2014/main" id="{3BBA3DB0-27E8-408C-A60E-6D27CE30220D}"/>
              </a:ext>
            </a:extLst>
          </p:cNvPr>
          <p:cNvSpPr>
            <a:spLocks noGrp="1"/>
          </p:cNvSpPr>
          <p:nvPr>
            <p:ph idx="13"/>
          </p:nvPr>
        </p:nvSpPr>
        <p:spPr>
          <a:prstGeom prst="rect">
            <a:avLst/>
          </a:prstGeom>
        </p:spPr>
        <p:txBody>
          <a:bodyPr/>
          <a:lstStyle/>
          <a:p>
            <a:pPr marL="0" indent="0" algn="just">
              <a:buNone/>
            </a:pP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Data from 9/30/1989-10/31/21, most recent data available. </a:t>
            </a:r>
            <a:r>
              <a:rPr kumimoji="0" lang="en-US" sz="800" b="1"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Past performance is no guarantee of future results. </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For illustrative purposes only and not indicative of any investment. Source Bloomberg. Returns reflect the total annualized returns during each business cycle for each GICS sector in the S&amp;P 500 Index. The </a:t>
            </a:r>
            <a:r>
              <a:rPr lang="en-US" sz="800" spc="-10" dirty="0">
                <a:solidFill>
                  <a:schemeClr val="tx1"/>
                </a:solidFill>
                <a:latin typeface="Arial Narrow" panose="020B0606020202030204" pitchFamily="34" charset="0"/>
              </a:rPr>
              <a:t>Real Estate sector was excluded due to its shorter trading history. </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The </a:t>
            </a:r>
            <a:r>
              <a:rPr kumimoji="0" lang="en-US" sz="800" b="1"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S&amp;P 500 Index </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is an unmanaged index of 500 </a:t>
            </a:r>
            <a:r>
              <a:rPr lang="en-US" sz="800" dirty="0">
                <a:solidFill>
                  <a:schemeClr val="tx1"/>
                </a:solidFill>
                <a:latin typeface="Arial Narrow" panose="020B0606020202030204" pitchFamily="34" charset="0"/>
              </a:rPr>
              <a:t>companies</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 used to measure large-cap U.S. stock market performance. Indexes are unmanaged and an investor cannot invest directly in an index. </a:t>
            </a:r>
            <a:r>
              <a:rPr lang="en-US" sz="800" b="0" i="0" u="none" strike="noStrike" baseline="0" dirty="0">
                <a:solidFill>
                  <a:schemeClr val="tx1"/>
                </a:solidFill>
                <a:latin typeface="Arial Narrow" panose="020B0606020202030204" pitchFamily="34" charset="0"/>
              </a:rPr>
              <a:t>We define economic cycles as follows: Recovery – 18 months following the end of a recession. Expansion – time between recovery and late-expansion. Late expansion – last 18 months before peak economic growth. Early recession – start of a recessionary period until 3 months before it ends. Late recession – last 3 months before the economy bottoms. Business cycle dates were sourced from the National Bureau of Economic Research. Note, the recession in 2020 was a unique case and lasted only 3 months. The first 2 months of this recession were designated “Early Recession”, and the third month was designated “Late Recession”.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On 9/28/18, the Global Industry Classification Standard (GICS) was reconstituted and the Telecommunications Services sector was renamed Communication Services. GICS sector information for periods prior to 9/28/18 may not necessarily be comparable to the reconstituted sectors.</a:t>
            </a:r>
          </a:p>
          <a:p>
            <a:pPr algn="just">
              <a:lnSpc>
                <a:spcPct val="100000"/>
              </a:lnSpc>
              <a:spcBef>
                <a:spcPts val="0"/>
              </a:spcBef>
              <a:defRPr/>
            </a:pPr>
            <a:r>
              <a:rPr lang="en-US" i="1" dirty="0">
                <a:solidFill>
                  <a:schemeClr val="tx1"/>
                </a:solidFill>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r>
              <a:rPr lang="en-US" dirty="0">
                <a:solidFill>
                  <a:schemeClr val="tx1"/>
                </a:solidFill>
              </a:rPr>
              <a:t> </a:t>
            </a:r>
          </a:p>
        </p:txBody>
      </p:sp>
      <p:sp>
        <p:nvSpPr>
          <p:cNvPr id="5" name="Rectangle 4">
            <a:extLst>
              <a:ext uri="{FF2B5EF4-FFF2-40B4-BE49-F238E27FC236}">
                <a16:creationId xmlns:a16="http://schemas.microsoft.com/office/drawing/2014/main" id="{92C0851E-D9D3-4953-BCB0-1FFDC37D6969}"/>
              </a:ext>
            </a:extLst>
          </p:cNvPr>
          <p:cNvSpPr/>
          <p:nvPr/>
        </p:nvSpPr>
        <p:spPr>
          <a:xfrm>
            <a:off x="1976581" y="4703271"/>
            <a:ext cx="840509" cy="102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 name="Rectangle 6">
            <a:extLst>
              <a:ext uri="{FF2B5EF4-FFF2-40B4-BE49-F238E27FC236}">
                <a16:creationId xmlns:a16="http://schemas.microsoft.com/office/drawing/2014/main" id="{92C0851E-D9D3-4953-BCB0-1FFDC37D6969}"/>
              </a:ext>
            </a:extLst>
          </p:cNvPr>
          <p:cNvSpPr/>
          <p:nvPr/>
        </p:nvSpPr>
        <p:spPr>
          <a:xfrm>
            <a:off x="8054110" y="4703271"/>
            <a:ext cx="757382" cy="147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 name="TextBox 7">
            <a:extLst>
              <a:ext uri="{FF2B5EF4-FFF2-40B4-BE49-F238E27FC236}">
                <a16:creationId xmlns:a16="http://schemas.microsoft.com/office/drawing/2014/main" id="{8C1054C7-65EE-4EDF-A3A3-530F85BBB218}"/>
              </a:ext>
            </a:extLst>
          </p:cNvPr>
          <p:cNvSpPr txBox="1"/>
          <p:nvPr/>
        </p:nvSpPr>
        <p:spPr>
          <a:xfrm>
            <a:off x="2533649" y="1038785"/>
            <a:ext cx="7124700" cy="338554"/>
          </a:xfrm>
          <a:prstGeom prst="rect">
            <a:avLst/>
          </a:prstGeom>
          <a:noFill/>
        </p:spPr>
        <p:txBody>
          <a:bodyPr wrap="square" rtlCol="0">
            <a:spAutoFit/>
          </a:bodyPr>
          <a:lstStyle/>
          <a:p>
            <a:pPr algn="ctr"/>
            <a:r>
              <a:rPr lang="en-US" sz="1600" b="1" cap="all" dirty="0">
                <a:solidFill>
                  <a:srgbClr val="002F5D"/>
                </a:solidFill>
                <a:latin typeface="Arial Narrow" panose="020B0606020202030204" pitchFamily="34" charset="0"/>
              </a:rPr>
              <a:t>Late Recession</a:t>
            </a:r>
            <a:endParaRPr lang="en-US" b="1" dirty="0">
              <a:solidFill>
                <a:srgbClr val="002F5D"/>
              </a:solidFill>
              <a:latin typeface="Arial Narrow" panose="020B0606020202030204" pitchFamily="34" charset="0"/>
            </a:endParaRPr>
          </a:p>
        </p:txBody>
      </p:sp>
      <p:graphicFrame>
        <p:nvGraphicFramePr>
          <p:cNvPr id="3" name="Chart 2">
            <a:extLst>
              <a:ext uri="{FF2B5EF4-FFF2-40B4-BE49-F238E27FC236}">
                <a16:creationId xmlns:a16="http://schemas.microsoft.com/office/drawing/2014/main" id="{C81B10E4-16C5-4AC9-A007-9F022DFF9624}"/>
              </a:ext>
            </a:extLst>
          </p:cNvPr>
          <p:cNvGraphicFramePr>
            <a:graphicFrameLocks/>
          </p:cNvGraphicFramePr>
          <p:nvPr>
            <p:extLst>
              <p:ext uri="{D42A27DB-BD31-4B8C-83A1-F6EECF244321}">
                <p14:modId xmlns:p14="http://schemas.microsoft.com/office/powerpoint/2010/main" val="1127341781"/>
              </p:ext>
            </p:extLst>
          </p:nvPr>
        </p:nvGraphicFramePr>
        <p:xfrm>
          <a:off x="762729" y="1312241"/>
          <a:ext cx="10666539" cy="39915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9814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4BAA-0FAF-475B-BFCC-E465D177A489}"/>
              </a:ext>
            </a:extLst>
          </p:cNvPr>
          <p:cNvSpPr>
            <a:spLocks noGrp="1"/>
          </p:cNvSpPr>
          <p:nvPr>
            <p:ph type="title"/>
          </p:nvPr>
        </p:nvSpPr>
        <p:spPr/>
        <p:txBody>
          <a:bodyPr>
            <a:normAutofit/>
          </a:bodyPr>
          <a:lstStyle/>
          <a:p>
            <a:r>
              <a:rPr lang="en-US" sz="2200" dirty="0"/>
              <a:t>SECTOR PERFORMANCE during business cycles: Late expansion</a:t>
            </a:r>
          </a:p>
        </p:txBody>
      </p:sp>
      <p:sp>
        <p:nvSpPr>
          <p:cNvPr id="4" name="Slide Number Placeholder 3">
            <a:extLst>
              <a:ext uri="{FF2B5EF4-FFF2-40B4-BE49-F238E27FC236}">
                <a16:creationId xmlns:a16="http://schemas.microsoft.com/office/drawing/2014/main" id="{86EEB593-0952-44B0-BA31-05200554E6C4}"/>
              </a:ext>
            </a:extLst>
          </p:cNvPr>
          <p:cNvSpPr>
            <a:spLocks noGrp="1"/>
          </p:cNvSpPr>
          <p:nvPr>
            <p:ph type="sldNum" sz="quarter" idx="12"/>
          </p:nvPr>
        </p:nvSpPr>
        <p:spPr/>
        <p:txBody>
          <a:bodyPr/>
          <a:lstStyle/>
          <a:p>
            <a:fld id="{219D88CD-02C4-4FE8-B335-3C850053DA79}" type="slidenum">
              <a:rPr lang="en-US" smtClean="0"/>
              <a:pPr/>
              <a:t>21</a:t>
            </a:fld>
            <a:endParaRPr lang="en-US" dirty="0"/>
          </a:p>
        </p:txBody>
      </p:sp>
      <p:sp>
        <p:nvSpPr>
          <p:cNvPr id="6" name="Content Placeholder 5">
            <a:extLst>
              <a:ext uri="{FF2B5EF4-FFF2-40B4-BE49-F238E27FC236}">
                <a16:creationId xmlns:a16="http://schemas.microsoft.com/office/drawing/2014/main" id="{3A84CC19-A9AF-442C-A285-6B6D10E49F5D}"/>
              </a:ext>
            </a:extLst>
          </p:cNvPr>
          <p:cNvSpPr>
            <a:spLocks noGrp="1"/>
          </p:cNvSpPr>
          <p:nvPr>
            <p:ph idx="13"/>
          </p:nvPr>
        </p:nvSpPr>
        <p:spPr>
          <a:prstGeom prst="rect">
            <a:avLst/>
          </a:prstGeom>
        </p:spPr>
        <p:txBody>
          <a:bodyPr/>
          <a:lstStyle/>
          <a:p>
            <a:pPr algn="just"/>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Data </a:t>
            </a:r>
            <a:r>
              <a:rPr lang="en-US" sz="800" spc="-10" dirty="0">
                <a:solidFill>
                  <a:schemeClr val="tx1"/>
                </a:solidFill>
                <a:latin typeface="Arial Narrow" panose="020B0606020202030204" pitchFamily="34" charset="0"/>
              </a:rPr>
              <a:t>from </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9/30/1989-10/31/21, most recent data available. </a:t>
            </a:r>
            <a:r>
              <a:rPr kumimoji="0" lang="en-US" sz="800" b="1"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Past performance is no guarantee of future results. </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For illustrative purposes only and not indicative of any investment. Source Bloomberg. Returns reflect the total annualized returns during each business cycle for each GICS sector in the S&amp;P 500 Index. The </a:t>
            </a:r>
            <a:r>
              <a:rPr lang="en-US" sz="800" spc="-10" dirty="0">
                <a:solidFill>
                  <a:schemeClr val="tx1"/>
                </a:solidFill>
                <a:latin typeface="Arial Narrow" panose="020B0606020202030204" pitchFamily="34" charset="0"/>
              </a:rPr>
              <a:t>Real Estate sector was excluded due to its shorter trading history. </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The </a:t>
            </a:r>
            <a:r>
              <a:rPr kumimoji="0" lang="en-US" sz="800" b="1"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S&amp;P 500 Index </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is an unmanaged index of 500 </a:t>
            </a:r>
            <a:r>
              <a:rPr lang="en-US" sz="800" dirty="0">
                <a:solidFill>
                  <a:schemeClr val="tx1"/>
                </a:solidFill>
                <a:latin typeface="Arial Narrow" panose="020B0606020202030204" pitchFamily="34" charset="0"/>
              </a:rPr>
              <a:t>companies</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 used to measure large-cap U.S. stock market performance. Indexes are unmanaged and an investor cannot invest directly in an index. </a:t>
            </a:r>
            <a:r>
              <a:rPr lang="en-US" sz="800" b="0" i="0" u="none" strike="noStrike" baseline="0" dirty="0">
                <a:solidFill>
                  <a:schemeClr val="tx1"/>
                </a:solidFill>
                <a:latin typeface="Arial Narrow" panose="020B0606020202030204" pitchFamily="34" charset="0"/>
              </a:rPr>
              <a:t>We define economic cycles as follows: Recovery – 18 months following the end of a recession. Expansion – time between recovery and late-expansion. Late expansion – last 18 months before peak economic growth. Early recession – start of a recessionary period until 3 months before it ends. Late recession – last 3 months before the economy bottoms. Business cycle dates were sourced from the National Bureau of Economic Research. Note, the recession in 2020 was a unique case and lasted only 3 months. The first 2 months of this recession were designated “Early Recession”, and the third month was designated “Late Recession”. </a:t>
            </a:r>
          </a:p>
          <a:p>
            <a:pPr marL="0" indent="0" algn="just">
              <a:buNone/>
            </a:pPr>
            <a:r>
              <a:rPr kumimoji="0" lang="en-US" sz="800" b="0" u="none" strike="noStrike" kern="1200" cap="none" spc="-10" normalizeH="0" baseline="0" noProof="0" dirty="0">
                <a:ln>
                  <a:noFill/>
                </a:ln>
                <a:solidFill>
                  <a:schemeClr val="tx1"/>
                </a:solidFill>
                <a:effectLst/>
                <a:uLnTx/>
                <a:uFillTx/>
                <a:latin typeface="Arial Narrow" panose="020B0606020202030204" pitchFamily="34" charset="0"/>
              </a:rPr>
              <a:t>On 9/28/18, the Global Industry Classification Standard (GICS) was reconstituted, and the Telecommunications Services sector was renamed Communication Services. GICS sector information for periods prior to 9/28/18 may not necessarily be comparable to the reconstituted sectors.</a:t>
            </a:r>
          </a:p>
          <a:p>
            <a:pPr algn="just"/>
            <a:r>
              <a:rPr lang="en-US" i="1" dirty="0">
                <a:solidFill>
                  <a:schemeClr val="tx1"/>
                </a:solidFill>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r>
              <a:rPr lang="en-US" dirty="0">
                <a:solidFill>
                  <a:schemeClr val="tx1"/>
                </a:solidFill>
              </a:rPr>
              <a:t> </a:t>
            </a:r>
          </a:p>
        </p:txBody>
      </p:sp>
      <p:sp>
        <p:nvSpPr>
          <p:cNvPr id="5" name="Rectangle 4">
            <a:extLst>
              <a:ext uri="{FF2B5EF4-FFF2-40B4-BE49-F238E27FC236}">
                <a16:creationId xmlns:a16="http://schemas.microsoft.com/office/drawing/2014/main" id="{92C0851E-D9D3-4953-BCB0-1FFDC37D6969}"/>
              </a:ext>
            </a:extLst>
          </p:cNvPr>
          <p:cNvSpPr/>
          <p:nvPr/>
        </p:nvSpPr>
        <p:spPr>
          <a:xfrm>
            <a:off x="7121236" y="4795822"/>
            <a:ext cx="997528" cy="179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 name="Rectangle 6">
            <a:extLst>
              <a:ext uri="{FF2B5EF4-FFF2-40B4-BE49-F238E27FC236}">
                <a16:creationId xmlns:a16="http://schemas.microsoft.com/office/drawing/2014/main" id="{92C0851E-D9D3-4953-BCB0-1FFDC37D6969}"/>
              </a:ext>
            </a:extLst>
          </p:cNvPr>
          <p:cNvSpPr/>
          <p:nvPr/>
        </p:nvSpPr>
        <p:spPr>
          <a:xfrm>
            <a:off x="9033101" y="4789960"/>
            <a:ext cx="859043" cy="173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 name="TextBox 7">
            <a:extLst>
              <a:ext uri="{FF2B5EF4-FFF2-40B4-BE49-F238E27FC236}">
                <a16:creationId xmlns:a16="http://schemas.microsoft.com/office/drawing/2014/main" id="{2CF8E928-4EFF-4F46-B54C-674EF17C628D}"/>
              </a:ext>
            </a:extLst>
          </p:cNvPr>
          <p:cNvSpPr txBox="1"/>
          <p:nvPr/>
        </p:nvSpPr>
        <p:spPr>
          <a:xfrm>
            <a:off x="2533648" y="1069871"/>
            <a:ext cx="7124700" cy="338554"/>
          </a:xfrm>
          <a:prstGeom prst="rect">
            <a:avLst/>
          </a:prstGeom>
          <a:noFill/>
        </p:spPr>
        <p:txBody>
          <a:bodyPr wrap="square" rtlCol="0">
            <a:spAutoFit/>
          </a:bodyPr>
          <a:lstStyle/>
          <a:p>
            <a:pPr algn="ctr"/>
            <a:r>
              <a:rPr lang="en-US" sz="1600" b="1" cap="all" dirty="0">
                <a:solidFill>
                  <a:srgbClr val="002F5D"/>
                </a:solidFill>
                <a:latin typeface="Arial Narrow" panose="020B0606020202030204" pitchFamily="34" charset="0"/>
              </a:rPr>
              <a:t>Late expansion</a:t>
            </a:r>
            <a:endParaRPr lang="en-US" b="1" dirty="0">
              <a:solidFill>
                <a:srgbClr val="002F5D"/>
              </a:solidFill>
              <a:latin typeface="Arial Narrow" panose="020B0606020202030204" pitchFamily="34" charset="0"/>
            </a:endParaRPr>
          </a:p>
        </p:txBody>
      </p:sp>
      <p:pic>
        <p:nvPicPr>
          <p:cNvPr id="10" name="Picture 9">
            <a:extLst>
              <a:ext uri="{FF2B5EF4-FFF2-40B4-BE49-F238E27FC236}">
                <a16:creationId xmlns:a16="http://schemas.microsoft.com/office/drawing/2014/main" id="{79BA1E78-ECB2-4A8D-9B63-D558B0609668}"/>
              </a:ext>
            </a:extLst>
          </p:cNvPr>
          <p:cNvPicPr>
            <a:picLocks noChangeAspect="1"/>
          </p:cNvPicPr>
          <p:nvPr/>
        </p:nvPicPr>
        <p:blipFill>
          <a:blip r:embed="rId3"/>
          <a:stretch>
            <a:fillRect/>
          </a:stretch>
        </p:blipFill>
        <p:spPr>
          <a:xfrm>
            <a:off x="322865" y="1408424"/>
            <a:ext cx="11380512" cy="4011301"/>
          </a:xfrm>
          <a:prstGeom prst="rect">
            <a:avLst/>
          </a:prstGeom>
        </p:spPr>
      </p:pic>
    </p:spTree>
    <p:extLst>
      <p:ext uri="{BB962C8B-B14F-4D97-AF65-F5344CB8AC3E}">
        <p14:creationId xmlns:p14="http://schemas.microsoft.com/office/powerpoint/2010/main" val="3909598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4BAA-0FAF-475B-BFCC-E465D177A489}"/>
              </a:ext>
            </a:extLst>
          </p:cNvPr>
          <p:cNvSpPr>
            <a:spLocks noGrp="1"/>
          </p:cNvSpPr>
          <p:nvPr>
            <p:ph type="title"/>
          </p:nvPr>
        </p:nvSpPr>
        <p:spPr/>
        <p:txBody>
          <a:bodyPr>
            <a:normAutofit/>
          </a:bodyPr>
          <a:lstStyle/>
          <a:p>
            <a:r>
              <a:rPr lang="en-US" sz="2200" dirty="0"/>
              <a:t>Asset Class PERFORMANCE during business cycles: early recession</a:t>
            </a:r>
          </a:p>
        </p:txBody>
      </p:sp>
      <p:sp>
        <p:nvSpPr>
          <p:cNvPr id="4" name="Slide Number Placeholder 3">
            <a:extLst>
              <a:ext uri="{FF2B5EF4-FFF2-40B4-BE49-F238E27FC236}">
                <a16:creationId xmlns:a16="http://schemas.microsoft.com/office/drawing/2014/main" id="{DE1A4154-D74F-4840-8137-E1FA49F8BDA3}"/>
              </a:ext>
            </a:extLst>
          </p:cNvPr>
          <p:cNvSpPr>
            <a:spLocks noGrp="1"/>
          </p:cNvSpPr>
          <p:nvPr>
            <p:ph type="sldNum" sz="quarter" idx="12"/>
          </p:nvPr>
        </p:nvSpPr>
        <p:spPr/>
        <p:txBody>
          <a:bodyPr/>
          <a:lstStyle/>
          <a:p>
            <a:fld id="{219D88CD-02C4-4FE8-B335-3C850053DA79}" type="slidenum">
              <a:rPr lang="en-US" smtClean="0">
                <a:solidFill>
                  <a:schemeClr val="bg2">
                    <a:lumMod val="50000"/>
                  </a:schemeClr>
                </a:solidFill>
              </a:rPr>
              <a:pPr/>
              <a:t>22</a:t>
            </a:fld>
            <a:endParaRPr lang="en-US" dirty="0">
              <a:solidFill>
                <a:schemeClr val="bg2">
                  <a:lumMod val="50000"/>
                </a:schemeClr>
              </a:solidFill>
            </a:endParaRPr>
          </a:p>
        </p:txBody>
      </p:sp>
      <p:sp>
        <p:nvSpPr>
          <p:cNvPr id="5" name="Content Placeholder 4">
            <a:extLst>
              <a:ext uri="{FF2B5EF4-FFF2-40B4-BE49-F238E27FC236}">
                <a16:creationId xmlns:a16="http://schemas.microsoft.com/office/drawing/2014/main" id="{73902FA8-7827-4458-96B5-99D7102A90B2}"/>
              </a:ext>
            </a:extLst>
          </p:cNvPr>
          <p:cNvSpPr>
            <a:spLocks noGrp="1"/>
          </p:cNvSpPr>
          <p:nvPr>
            <p:ph idx="13"/>
          </p:nvPr>
        </p:nvSpPr>
        <p:spPr/>
        <p:txBody>
          <a:bodyPr/>
          <a:lstStyle/>
          <a:p>
            <a:pPr algn="just"/>
            <a:r>
              <a:rPr kumimoji="0" lang="en-US"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Data </a:t>
            </a:r>
            <a:r>
              <a:rPr lang="en-US" spc="-10" dirty="0">
                <a:solidFill>
                  <a:schemeClr val="tx1"/>
                </a:solidFill>
              </a:rPr>
              <a:t>from</a:t>
            </a:r>
            <a:r>
              <a:rPr kumimoji="0" lang="en-US"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 9/30/1989-10/31/21, most recent data available. </a:t>
            </a:r>
            <a:r>
              <a:rPr kumimoji="0" lang="en-US" b="1"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Past performance is no guarantee of future results. </a:t>
            </a:r>
            <a:r>
              <a:rPr kumimoji="0" lang="en-US"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For illustrative purposes only and not indicative of any investment. Source Bloomberg, Ken French Data Library. Returns reflect the total annualized returns during each business cycle for asset classes. Indexes are unmanaged and an investor cannot invest directly in an index. </a:t>
            </a:r>
            <a:r>
              <a:rPr lang="en-US" b="0" i="0" u="none" strike="noStrike" baseline="0" dirty="0">
                <a:solidFill>
                  <a:schemeClr val="tx1"/>
                </a:solidFill>
                <a:latin typeface="Arial Narrow" panose="020B0606020202030204" pitchFamily="34" charset="0"/>
              </a:rPr>
              <a:t>We define economic cycles as follows: Recovery – 18 months following the end of a recession. Expansion – time between recovery and late-expansion. Late expansion – last 18 months before peak economic growth. Early recession – start of a recessionary period until 3 months before it ends. Late recession – last 3 months before the economy bottoms. Business cycle dates were sourced from the National Bureau of Economic Research. Note, the recession in 2020 was a unique case and lasted only 3 months. </a:t>
            </a:r>
            <a:r>
              <a:rPr lang="en-US" sz="800" b="0" i="0" u="none" strike="noStrike" baseline="0" dirty="0">
                <a:solidFill>
                  <a:schemeClr val="tx1"/>
                </a:solidFill>
                <a:latin typeface="Arial Narrow" panose="020B0606020202030204" pitchFamily="34" charset="0"/>
              </a:rPr>
              <a:t>The first 2 months of this recession were designated “Early Recession”, and the third month was designated “Late Recession”. </a:t>
            </a:r>
            <a:r>
              <a:rPr lang="en-US" b="0" i="0" u="none" strike="noStrike" baseline="0" dirty="0">
                <a:solidFill>
                  <a:schemeClr val="tx1"/>
                </a:solidFill>
                <a:latin typeface="Arial Narrow" panose="020B0606020202030204" pitchFamily="34" charset="0"/>
              </a:rPr>
              <a:t>Large cap and small cap stocks are defined as the largest and smallest 1/3 of U.S. stocks by market capitalization, respectively. Value and growth stocks are defined as the stocks with the highest and lowest 1/3 by book-to-price ratios, respectively. Treasuries returns are calculated using the Bloomberg U.S. Treasury Index which measures US dollar-denominated, fixed rate, nominal debt issued by the U.S. Treasury. Corporates returns are calculated using the U.S. Corporate Investment Grade </a:t>
            </a:r>
            <a:r>
              <a:rPr lang="en-US" dirty="0">
                <a:solidFill>
                  <a:schemeClr val="tx1"/>
                </a:solidFill>
              </a:rPr>
              <a:t>Index which measures the investment grade, fixed-rate, taxable corporate bond market. Commodities returns are calculated using the Bloomberg Commodity Index which reflects commodity futures price movements for a broad range of commodities weighted by volume and world production caps. </a:t>
            </a:r>
          </a:p>
          <a:p>
            <a:pPr algn="just"/>
            <a:r>
              <a:rPr lang="en-US" i="1" dirty="0">
                <a:solidFill>
                  <a:schemeClr val="tx1"/>
                </a:solidFill>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r>
              <a:rPr lang="en-US" dirty="0">
                <a:solidFill>
                  <a:schemeClr val="tx1"/>
                </a:solidFill>
              </a:rPr>
              <a:t> </a:t>
            </a:r>
          </a:p>
        </p:txBody>
      </p:sp>
      <p:sp>
        <p:nvSpPr>
          <p:cNvPr id="6" name="Rectangle 5">
            <a:extLst>
              <a:ext uri="{FF2B5EF4-FFF2-40B4-BE49-F238E27FC236}">
                <a16:creationId xmlns:a16="http://schemas.microsoft.com/office/drawing/2014/main" id="{92C0851E-D9D3-4953-BCB0-1FFDC37D6969}"/>
              </a:ext>
            </a:extLst>
          </p:cNvPr>
          <p:cNvSpPr/>
          <p:nvPr/>
        </p:nvSpPr>
        <p:spPr>
          <a:xfrm>
            <a:off x="7278256" y="1441564"/>
            <a:ext cx="757382" cy="147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D3D65ABB-A02C-4567-8E7E-85E7C0153394}"/>
              </a:ext>
            </a:extLst>
          </p:cNvPr>
          <p:cNvSpPr txBox="1"/>
          <p:nvPr/>
        </p:nvSpPr>
        <p:spPr>
          <a:xfrm>
            <a:off x="2533650" y="1114036"/>
            <a:ext cx="7124700" cy="338554"/>
          </a:xfrm>
          <a:prstGeom prst="rect">
            <a:avLst/>
          </a:prstGeom>
          <a:noFill/>
        </p:spPr>
        <p:txBody>
          <a:bodyPr wrap="square" rtlCol="0">
            <a:spAutoFit/>
          </a:bodyPr>
          <a:lstStyle/>
          <a:p>
            <a:pPr algn="ctr"/>
            <a:r>
              <a:rPr lang="en-US" sz="1600" b="1" cap="all" dirty="0">
                <a:solidFill>
                  <a:srgbClr val="002F5D"/>
                </a:solidFill>
                <a:latin typeface="Arial Narrow" panose="020B0606020202030204" pitchFamily="34" charset="0"/>
              </a:rPr>
              <a:t>Early recession</a:t>
            </a:r>
            <a:endParaRPr lang="en-US" b="1" dirty="0">
              <a:solidFill>
                <a:srgbClr val="002F5D"/>
              </a:solidFill>
              <a:latin typeface="Arial Narrow" panose="020B0606020202030204" pitchFamily="34" charset="0"/>
            </a:endParaRPr>
          </a:p>
        </p:txBody>
      </p:sp>
      <p:pic>
        <p:nvPicPr>
          <p:cNvPr id="8" name="Picture 7">
            <a:extLst>
              <a:ext uri="{FF2B5EF4-FFF2-40B4-BE49-F238E27FC236}">
                <a16:creationId xmlns:a16="http://schemas.microsoft.com/office/drawing/2014/main" id="{E8C6CEE4-D743-4547-B810-67325E45C9C7}"/>
              </a:ext>
            </a:extLst>
          </p:cNvPr>
          <p:cNvPicPr>
            <a:picLocks noChangeAspect="1"/>
          </p:cNvPicPr>
          <p:nvPr/>
        </p:nvPicPr>
        <p:blipFill>
          <a:blip r:embed="rId3"/>
          <a:stretch>
            <a:fillRect/>
          </a:stretch>
        </p:blipFill>
        <p:spPr>
          <a:xfrm>
            <a:off x="407939" y="1452590"/>
            <a:ext cx="11376122" cy="3857189"/>
          </a:xfrm>
          <a:prstGeom prst="rect">
            <a:avLst/>
          </a:prstGeom>
        </p:spPr>
      </p:pic>
    </p:spTree>
    <p:extLst>
      <p:ext uri="{BB962C8B-B14F-4D97-AF65-F5344CB8AC3E}">
        <p14:creationId xmlns:p14="http://schemas.microsoft.com/office/powerpoint/2010/main" val="3709170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4BAA-0FAF-475B-BFCC-E465D177A489}"/>
              </a:ext>
            </a:extLst>
          </p:cNvPr>
          <p:cNvSpPr>
            <a:spLocks noGrp="1"/>
          </p:cNvSpPr>
          <p:nvPr>
            <p:ph type="title"/>
          </p:nvPr>
        </p:nvSpPr>
        <p:spPr/>
        <p:txBody>
          <a:bodyPr>
            <a:normAutofit/>
          </a:bodyPr>
          <a:lstStyle/>
          <a:p>
            <a:r>
              <a:rPr lang="en-US" sz="2200" dirty="0"/>
              <a:t>Asset class PERFORMANCE during business cycles: late recession</a:t>
            </a:r>
          </a:p>
        </p:txBody>
      </p:sp>
      <p:sp>
        <p:nvSpPr>
          <p:cNvPr id="4" name="Slide Number Placeholder 3">
            <a:extLst>
              <a:ext uri="{FF2B5EF4-FFF2-40B4-BE49-F238E27FC236}">
                <a16:creationId xmlns:a16="http://schemas.microsoft.com/office/drawing/2014/main" id="{A3F46756-F524-44C7-9112-2AC37E99C029}"/>
              </a:ext>
            </a:extLst>
          </p:cNvPr>
          <p:cNvSpPr>
            <a:spLocks noGrp="1"/>
          </p:cNvSpPr>
          <p:nvPr>
            <p:ph type="sldNum" sz="quarter" idx="12"/>
          </p:nvPr>
        </p:nvSpPr>
        <p:spPr>
          <a:xfrm>
            <a:off x="11405843" y="6093397"/>
            <a:ext cx="5569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9D88CD-02C4-4FE8-B335-3C850053DA79}" type="slidenum">
              <a:rPr lang="en-US" sz="1000" smtClean="0">
                <a:solidFill>
                  <a:schemeClr val="bg2">
                    <a:lumMod val="50000"/>
                  </a:schemeClr>
                </a:solidFill>
              </a:rPr>
              <a:pPr/>
              <a:t>23</a:t>
            </a:fld>
            <a:endParaRPr lang="en-US" sz="1000" dirty="0">
              <a:solidFill>
                <a:schemeClr val="bg2">
                  <a:lumMod val="50000"/>
                </a:schemeClr>
              </a:solidFill>
            </a:endParaRPr>
          </a:p>
        </p:txBody>
      </p:sp>
      <p:sp>
        <p:nvSpPr>
          <p:cNvPr id="10" name="Content Placeholder 9">
            <a:extLst>
              <a:ext uri="{FF2B5EF4-FFF2-40B4-BE49-F238E27FC236}">
                <a16:creationId xmlns:a16="http://schemas.microsoft.com/office/drawing/2014/main" id="{578D2412-1035-4337-B2C3-16E59F0BB401}"/>
              </a:ext>
            </a:extLst>
          </p:cNvPr>
          <p:cNvSpPr>
            <a:spLocks noGrp="1"/>
          </p:cNvSpPr>
          <p:nvPr>
            <p:ph idx="13"/>
          </p:nvPr>
        </p:nvSpPr>
        <p:spPr>
          <a:xfrm>
            <a:off x="322865" y="5303838"/>
            <a:ext cx="11380512" cy="1020762"/>
          </a:xfrm>
        </p:spPr>
        <p:txBody>
          <a:bodyPr/>
          <a:lstStyle/>
          <a:p>
            <a:r>
              <a:rPr lang="en-US" spc="-10" dirty="0">
                <a:solidFill>
                  <a:schemeClr val="tx1"/>
                </a:solidFill>
              </a:rPr>
              <a:t>Data from 9/30/1989-10/31/21, most recent data available. </a:t>
            </a:r>
            <a:r>
              <a:rPr lang="en-US" b="1" spc="-10" dirty="0">
                <a:solidFill>
                  <a:schemeClr val="tx1"/>
                </a:solidFill>
              </a:rPr>
              <a:t>Past performance is no guarantee of future results. </a:t>
            </a:r>
            <a:r>
              <a:rPr lang="en-US" spc="-10" dirty="0">
                <a:solidFill>
                  <a:schemeClr val="tx1"/>
                </a:solidFill>
              </a:rPr>
              <a:t>For illustrative purposes only and not indicative of any investment. Source Bloomberg, Ken French Data Library. Returns reflect the total annualized returns during each business cycle for asset classes. Indexes are unmanaged and an investor cannot invest directly in an index. </a:t>
            </a:r>
            <a:r>
              <a:rPr lang="en-US" dirty="0">
                <a:solidFill>
                  <a:schemeClr val="tx1"/>
                </a:solidFill>
              </a:rPr>
              <a:t>We define economic cycles as follows: Recovery – 18 months following the end of a recession. Expansion – time between recovery and late-expansion. Late expansion – last 18 months before peak economic growth. Early recession – start of a recessionary period until 3 months before it ends. Late recession – last 3 months before the economy bottoms. Business cycle dates were sourced from the National Bureau of Economic Research. Note, the recession in 2020 was a unique case and lasted only 3 months. </a:t>
            </a:r>
            <a:r>
              <a:rPr lang="en-US" sz="800" b="0" i="0" u="none" strike="noStrike" baseline="0" dirty="0">
                <a:solidFill>
                  <a:schemeClr val="tx1"/>
                </a:solidFill>
                <a:latin typeface="Arial Narrow" panose="020B0606020202030204" pitchFamily="34" charset="0"/>
              </a:rPr>
              <a:t>The first 2 months of this recession were designated “Early Recession”, and the third month was designated “Late Recession”. </a:t>
            </a:r>
            <a:r>
              <a:rPr lang="en-US" dirty="0">
                <a:solidFill>
                  <a:schemeClr val="tx1"/>
                </a:solidFill>
              </a:rPr>
              <a:t>Large cap and small cap stocks are defined as the largest and smallest 1/3 of U.S. stocks by market capitalization, respectively. Value and growth stocks are defined as the stocks with the highest and lowest 1/3 by book-to-price ratios, respectively. Treasuries returns are calculated using the Bloomberg U.S. Treasury Index which measures US dollar-denominated, fixed rate, nominal debt issued by the U.S. Treasury. Corporates returns are calculated using the U.S. Corporate Investment Grade Index which measures the investment grade, fixed-rate, taxable corporate bond market. Commodities returns are calculated using the Bloomberg Commodity Index which reflects commodity futures price movements for a broad range of commodities weighted by volume and world production caps. </a:t>
            </a:r>
          </a:p>
          <a:p>
            <a:r>
              <a:rPr lang="en-US" i="1" dirty="0">
                <a:solidFill>
                  <a:schemeClr val="tx1"/>
                </a:solidFill>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r>
              <a:rPr lang="en-US" dirty="0">
                <a:solidFill>
                  <a:schemeClr val="tx1"/>
                </a:solidFill>
              </a:rPr>
              <a:t> </a:t>
            </a:r>
          </a:p>
        </p:txBody>
      </p:sp>
      <p:sp>
        <p:nvSpPr>
          <p:cNvPr id="5" name="Rectangle 4">
            <a:extLst>
              <a:ext uri="{FF2B5EF4-FFF2-40B4-BE49-F238E27FC236}">
                <a16:creationId xmlns:a16="http://schemas.microsoft.com/office/drawing/2014/main" id="{92C0851E-D9D3-4953-BCB0-1FFDC37D6969}"/>
              </a:ext>
            </a:extLst>
          </p:cNvPr>
          <p:cNvSpPr/>
          <p:nvPr/>
        </p:nvSpPr>
        <p:spPr>
          <a:xfrm>
            <a:off x="1976581" y="4703271"/>
            <a:ext cx="840509" cy="102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 name="Rectangle 6">
            <a:extLst>
              <a:ext uri="{FF2B5EF4-FFF2-40B4-BE49-F238E27FC236}">
                <a16:creationId xmlns:a16="http://schemas.microsoft.com/office/drawing/2014/main" id="{92C0851E-D9D3-4953-BCB0-1FFDC37D6969}"/>
              </a:ext>
            </a:extLst>
          </p:cNvPr>
          <p:cNvSpPr/>
          <p:nvPr/>
        </p:nvSpPr>
        <p:spPr>
          <a:xfrm>
            <a:off x="8054110" y="4703271"/>
            <a:ext cx="757382" cy="147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 name="TextBox 7">
            <a:extLst>
              <a:ext uri="{FF2B5EF4-FFF2-40B4-BE49-F238E27FC236}">
                <a16:creationId xmlns:a16="http://schemas.microsoft.com/office/drawing/2014/main" id="{8C1054C7-65EE-4EDF-A3A3-530F85BBB218}"/>
              </a:ext>
            </a:extLst>
          </p:cNvPr>
          <p:cNvSpPr txBox="1"/>
          <p:nvPr/>
        </p:nvSpPr>
        <p:spPr>
          <a:xfrm>
            <a:off x="2533649" y="1104420"/>
            <a:ext cx="7124700" cy="338554"/>
          </a:xfrm>
          <a:prstGeom prst="rect">
            <a:avLst/>
          </a:prstGeom>
          <a:noFill/>
        </p:spPr>
        <p:txBody>
          <a:bodyPr wrap="square" rtlCol="0">
            <a:spAutoFit/>
          </a:bodyPr>
          <a:lstStyle/>
          <a:p>
            <a:pPr algn="ctr"/>
            <a:r>
              <a:rPr lang="en-US" sz="1600" b="1" cap="all" dirty="0">
                <a:solidFill>
                  <a:srgbClr val="002F5D"/>
                </a:solidFill>
                <a:latin typeface="Arial Narrow" panose="020B0606020202030204" pitchFamily="34" charset="0"/>
              </a:rPr>
              <a:t>Late Recession</a:t>
            </a:r>
            <a:endParaRPr lang="en-US" b="1" dirty="0">
              <a:solidFill>
                <a:srgbClr val="002F5D"/>
              </a:solidFill>
              <a:latin typeface="Arial Narrow" panose="020B0606020202030204" pitchFamily="34" charset="0"/>
            </a:endParaRPr>
          </a:p>
        </p:txBody>
      </p:sp>
      <p:pic>
        <p:nvPicPr>
          <p:cNvPr id="3" name="Picture 2">
            <a:extLst>
              <a:ext uri="{FF2B5EF4-FFF2-40B4-BE49-F238E27FC236}">
                <a16:creationId xmlns:a16="http://schemas.microsoft.com/office/drawing/2014/main" id="{AC04B844-22E3-4266-910B-B7BF4B95BB6F}"/>
              </a:ext>
            </a:extLst>
          </p:cNvPr>
          <p:cNvPicPr>
            <a:picLocks noChangeAspect="1"/>
          </p:cNvPicPr>
          <p:nvPr/>
        </p:nvPicPr>
        <p:blipFill>
          <a:blip r:embed="rId3"/>
          <a:stretch>
            <a:fillRect/>
          </a:stretch>
        </p:blipFill>
        <p:spPr>
          <a:xfrm>
            <a:off x="438420" y="1428316"/>
            <a:ext cx="11315157" cy="3875522"/>
          </a:xfrm>
          <a:prstGeom prst="rect">
            <a:avLst/>
          </a:prstGeom>
        </p:spPr>
      </p:pic>
    </p:spTree>
    <p:extLst>
      <p:ext uri="{BB962C8B-B14F-4D97-AF65-F5344CB8AC3E}">
        <p14:creationId xmlns:p14="http://schemas.microsoft.com/office/powerpoint/2010/main" val="1510222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4BAA-0FAF-475B-BFCC-E465D177A489}"/>
              </a:ext>
            </a:extLst>
          </p:cNvPr>
          <p:cNvSpPr>
            <a:spLocks noGrp="1"/>
          </p:cNvSpPr>
          <p:nvPr>
            <p:ph type="title"/>
          </p:nvPr>
        </p:nvSpPr>
        <p:spPr/>
        <p:txBody>
          <a:bodyPr>
            <a:normAutofit/>
          </a:bodyPr>
          <a:lstStyle/>
          <a:p>
            <a:r>
              <a:rPr lang="en-US" sz="2200" dirty="0"/>
              <a:t>Asset Class PERFORMANCE during business cycles: Late expansion</a:t>
            </a:r>
          </a:p>
        </p:txBody>
      </p:sp>
      <p:sp>
        <p:nvSpPr>
          <p:cNvPr id="4" name="Slide Number Placeholder 3">
            <a:extLst>
              <a:ext uri="{FF2B5EF4-FFF2-40B4-BE49-F238E27FC236}">
                <a16:creationId xmlns:a16="http://schemas.microsoft.com/office/drawing/2014/main" id="{86EEB593-0952-44B0-BA31-05200554E6C4}"/>
              </a:ext>
            </a:extLst>
          </p:cNvPr>
          <p:cNvSpPr>
            <a:spLocks noGrp="1"/>
          </p:cNvSpPr>
          <p:nvPr>
            <p:ph type="sldNum" sz="quarter" idx="12"/>
          </p:nvPr>
        </p:nvSpPr>
        <p:spPr/>
        <p:txBody>
          <a:bodyPr/>
          <a:lstStyle/>
          <a:p>
            <a:fld id="{219D88CD-02C4-4FE8-B335-3C850053DA79}" type="slidenum">
              <a:rPr lang="en-US" smtClean="0">
                <a:solidFill>
                  <a:schemeClr val="bg2">
                    <a:lumMod val="50000"/>
                  </a:schemeClr>
                </a:solidFill>
              </a:rPr>
              <a:pPr/>
              <a:t>24</a:t>
            </a:fld>
            <a:endParaRPr lang="en-US" dirty="0">
              <a:solidFill>
                <a:schemeClr val="bg2">
                  <a:lumMod val="50000"/>
                </a:schemeClr>
              </a:solidFill>
            </a:endParaRPr>
          </a:p>
        </p:txBody>
      </p:sp>
      <p:sp>
        <p:nvSpPr>
          <p:cNvPr id="11" name="Content Placeholder 4">
            <a:extLst>
              <a:ext uri="{FF2B5EF4-FFF2-40B4-BE49-F238E27FC236}">
                <a16:creationId xmlns:a16="http://schemas.microsoft.com/office/drawing/2014/main" id="{AAA15CD7-C097-40EE-AC6D-B23E80D9DE43}"/>
              </a:ext>
            </a:extLst>
          </p:cNvPr>
          <p:cNvSpPr>
            <a:spLocks noGrp="1"/>
          </p:cNvSpPr>
          <p:nvPr>
            <p:ph idx="13"/>
          </p:nvPr>
        </p:nvSpPr>
        <p:spPr/>
        <p:txBody>
          <a:bodyPr/>
          <a:lstStyle/>
          <a:p>
            <a:pPr algn="just"/>
            <a:r>
              <a:rPr kumimoji="0" lang="en-US"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Data </a:t>
            </a:r>
            <a:r>
              <a:rPr lang="en-US" spc="-10" dirty="0">
                <a:solidFill>
                  <a:schemeClr val="tx1"/>
                </a:solidFill>
              </a:rPr>
              <a:t>from</a:t>
            </a:r>
            <a:r>
              <a:rPr kumimoji="0" lang="en-US"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 9/30/1989-10/31/21, most recent data available. </a:t>
            </a:r>
            <a:r>
              <a:rPr kumimoji="0" lang="en-US" b="1"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Past performance is no guarantee of future results. </a:t>
            </a:r>
            <a:r>
              <a:rPr kumimoji="0" lang="en-US" b="0" i="0" u="none" strike="noStrike" kern="1200" cap="none" spc="-10" normalizeH="0" baseline="0" noProof="0" dirty="0">
                <a:ln>
                  <a:noFill/>
                </a:ln>
                <a:solidFill>
                  <a:schemeClr val="tx1"/>
                </a:solidFill>
                <a:effectLst/>
                <a:uLnTx/>
                <a:uFillTx/>
                <a:latin typeface="Arial Narrow" panose="020B0606020202030204" pitchFamily="34" charset="0"/>
                <a:ea typeface="+mn-ea"/>
                <a:cs typeface="+mn-cs"/>
              </a:rPr>
              <a:t>For illustrative purposes only and not indicative of any investment. Source Bloomberg, Ken French Data Library. Returns reflect the total annualized returns during each business cycle for asset classes. Indexes are unmanaged and an investor cannot invest directly in an index. </a:t>
            </a:r>
            <a:r>
              <a:rPr lang="en-US" b="0" i="0" u="none" strike="noStrike" baseline="0" dirty="0">
                <a:solidFill>
                  <a:schemeClr val="tx1"/>
                </a:solidFill>
                <a:latin typeface="Arial Narrow" panose="020B0606020202030204" pitchFamily="34" charset="0"/>
              </a:rPr>
              <a:t>We define economic cycles as follows: Recovery – 18 months following the end of a recession. Expansion – time between recovery and late-expansion. Late expansion – last 18 months before peak economic growth. Early recession – start of a recessionary period until 3 months before it ends. Late recession – last 3 months before the economy bottoms. Business cycle dates were sourced from the National Bureau of Economic Research. Note, the recession in 2020 was a unique case and lasted only 3 months.</a:t>
            </a:r>
            <a:r>
              <a:rPr lang="en-US" sz="800" b="0" i="0" u="none" strike="noStrike" baseline="0" dirty="0">
                <a:solidFill>
                  <a:schemeClr val="tx1"/>
                </a:solidFill>
                <a:latin typeface="Arial Narrow" panose="020B0606020202030204" pitchFamily="34" charset="0"/>
              </a:rPr>
              <a:t> The first 2 months of this recession were designated “Early Recession”, and the third month was designated “Late Recession”.</a:t>
            </a:r>
            <a:r>
              <a:rPr lang="en-US" b="0" i="0" u="none" strike="noStrike" baseline="0" dirty="0">
                <a:solidFill>
                  <a:schemeClr val="tx1"/>
                </a:solidFill>
                <a:latin typeface="Arial Narrow" panose="020B0606020202030204" pitchFamily="34" charset="0"/>
              </a:rPr>
              <a:t> Large cap and small cap stocks are defined as the largest and smallest 1/3 of U.S. stocks by market capitalization, respectively. Value and growth stocks are defined as the stocks with the highest and lowest 1/3 by book-to-price ratios, respectively. Treasuries returns are calculated using the Bloomberg U.S. Treasury Index which measures US dollar-denominated, fixed rate, nominal debt issued by the U.S. Treasury. Corporates returns are calculated using the U.S. Corporate Investment Grade </a:t>
            </a:r>
            <a:r>
              <a:rPr lang="en-US" dirty="0">
                <a:solidFill>
                  <a:schemeClr val="tx1"/>
                </a:solidFill>
              </a:rPr>
              <a:t>Index which measures the investment grade, fixed-rate, taxable corporate bond market. Commodities returns are calculated using the Bloomberg Commodity Index which reflects commodity futures price movements for a broad range of commodities weighted by volume and world production caps. </a:t>
            </a:r>
          </a:p>
          <a:p>
            <a:pPr algn="just"/>
            <a:r>
              <a:rPr lang="en-US" i="1" dirty="0">
                <a:solidFill>
                  <a:schemeClr val="tx1"/>
                </a:solidFill>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r>
              <a:rPr lang="en-US" dirty="0">
                <a:solidFill>
                  <a:schemeClr val="tx1"/>
                </a:solidFill>
              </a:rPr>
              <a:t> </a:t>
            </a:r>
          </a:p>
        </p:txBody>
      </p:sp>
      <p:sp>
        <p:nvSpPr>
          <p:cNvPr id="5" name="Rectangle 4">
            <a:extLst>
              <a:ext uri="{FF2B5EF4-FFF2-40B4-BE49-F238E27FC236}">
                <a16:creationId xmlns:a16="http://schemas.microsoft.com/office/drawing/2014/main" id="{92C0851E-D9D3-4953-BCB0-1FFDC37D6969}"/>
              </a:ext>
            </a:extLst>
          </p:cNvPr>
          <p:cNvSpPr/>
          <p:nvPr/>
        </p:nvSpPr>
        <p:spPr>
          <a:xfrm>
            <a:off x="7121236" y="4795822"/>
            <a:ext cx="997528" cy="179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 name="Rectangle 6">
            <a:extLst>
              <a:ext uri="{FF2B5EF4-FFF2-40B4-BE49-F238E27FC236}">
                <a16:creationId xmlns:a16="http://schemas.microsoft.com/office/drawing/2014/main" id="{92C0851E-D9D3-4953-BCB0-1FFDC37D6969}"/>
              </a:ext>
            </a:extLst>
          </p:cNvPr>
          <p:cNvSpPr/>
          <p:nvPr/>
        </p:nvSpPr>
        <p:spPr>
          <a:xfrm>
            <a:off x="9033101" y="4789960"/>
            <a:ext cx="859043" cy="173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 name="TextBox 7">
            <a:extLst>
              <a:ext uri="{FF2B5EF4-FFF2-40B4-BE49-F238E27FC236}">
                <a16:creationId xmlns:a16="http://schemas.microsoft.com/office/drawing/2014/main" id="{2CF8E928-4EFF-4F46-B54C-674EF17C628D}"/>
              </a:ext>
            </a:extLst>
          </p:cNvPr>
          <p:cNvSpPr txBox="1"/>
          <p:nvPr/>
        </p:nvSpPr>
        <p:spPr>
          <a:xfrm>
            <a:off x="2533648" y="1100226"/>
            <a:ext cx="7124700" cy="338554"/>
          </a:xfrm>
          <a:prstGeom prst="rect">
            <a:avLst/>
          </a:prstGeom>
          <a:noFill/>
        </p:spPr>
        <p:txBody>
          <a:bodyPr wrap="square" rtlCol="0">
            <a:spAutoFit/>
          </a:bodyPr>
          <a:lstStyle/>
          <a:p>
            <a:pPr algn="ctr"/>
            <a:r>
              <a:rPr lang="en-US" sz="1600" b="1" cap="all" dirty="0">
                <a:solidFill>
                  <a:srgbClr val="002F5D"/>
                </a:solidFill>
                <a:latin typeface="Arial Narrow" panose="020B0606020202030204" pitchFamily="34" charset="0"/>
              </a:rPr>
              <a:t>Late expansion</a:t>
            </a:r>
            <a:endParaRPr lang="en-US" b="1" dirty="0">
              <a:solidFill>
                <a:srgbClr val="002F5D"/>
              </a:solidFill>
              <a:latin typeface="Arial Narrow" panose="020B0606020202030204" pitchFamily="34" charset="0"/>
            </a:endParaRPr>
          </a:p>
        </p:txBody>
      </p:sp>
      <p:pic>
        <p:nvPicPr>
          <p:cNvPr id="3" name="Picture 2">
            <a:extLst>
              <a:ext uri="{FF2B5EF4-FFF2-40B4-BE49-F238E27FC236}">
                <a16:creationId xmlns:a16="http://schemas.microsoft.com/office/drawing/2014/main" id="{87A5CEC2-14CE-4176-996F-BF6120BB4A2A}"/>
              </a:ext>
            </a:extLst>
          </p:cNvPr>
          <p:cNvPicPr>
            <a:picLocks noChangeAspect="1"/>
          </p:cNvPicPr>
          <p:nvPr/>
        </p:nvPicPr>
        <p:blipFill>
          <a:blip r:embed="rId3"/>
          <a:stretch>
            <a:fillRect/>
          </a:stretch>
        </p:blipFill>
        <p:spPr>
          <a:xfrm>
            <a:off x="435373" y="1438780"/>
            <a:ext cx="11321253" cy="3849661"/>
          </a:xfrm>
          <a:prstGeom prst="rect">
            <a:avLst/>
          </a:prstGeom>
        </p:spPr>
      </p:pic>
    </p:spTree>
    <p:extLst>
      <p:ext uri="{BB962C8B-B14F-4D97-AF65-F5344CB8AC3E}">
        <p14:creationId xmlns:p14="http://schemas.microsoft.com/office/powerpoint/2010/main" val="2754849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8C41BD5-A960-4152-801F-6BA9AD96F1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1273" y="6539820"/>
            <a:ext cx="1402720" cy="194277"/>
          </a:xfrm>
          <a:prstGeom prst="rect">
            <a:avLst/>
          </a:prstGeom>
        </p:spPr>
      </p:pic>
      <p:sp>
        <p:nvSpPr>
          <p:cNvPr id="12" name="TextBox 11">
            <a:extLst>
              <a:ext uri="{FF2B5EF4-FFF2-40B4-BE49-F238E27FC236}">
                <a16:creationId xmlns:a16="http://schemas.microsoft.com/office/drawing/2014/main" id="{1590B533-88F3-4C4D-9FBE-3699C2425C35}"/>
              </a:ext>
            </a:extLst>
          </p:cNvPr>
          <p:cNvSpPr txBox="1"/>
          <p:nvPr/>
        </p:nvSpPr>
        <p:spPr>
          <a:xfrm>
            <a:off x="612568" y="3403435"/>
            <a:ext cx="88296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1-800-621-1675</a:t>
            </a:r>
            <a:r>
              <a:rPr kumimoji="0" lang="en-US" sz="2400" b="0"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 www.ftportfolios.com</a:t>
            </a: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endParaRPr>
          </a:p>
        </p:txBody>
      </p:sp>
      <p:sp>
        <p:nvSpPr>
          <p:cNvPr id="13" name="Rectangle 12">
            <a:extLst>
              <a:ext uri="{FF2B5EF4-FFF2-40B4-BE49-F238E27FC236}">
                <a16:creationId xmlns:a16="http://schemas.microsoft.com/office/drawing/2014/main" id="{EEC5AC95-9E4C-4E50-8FDE-7EC862AC2D2B}"/>
              </a:ext>
            </a:extLst>
          </p:cNvPr>
          <p:cNvSpPr/>
          <p:nvPr/>
        </p:nvSpPr>
        <p:spPr>
          <a:xfrm>
            <a:off x="10467975" y="6492195"/>
            <a:ext cx="1724025" cy="318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E181B34-29BA-44A0-99FE-3172EE1DC7D4}"/>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533400" y="2592702"/>
            <a:ext cx="3048510" cy="762127"/>
          </a:xfrm>
          <a:prstGeom prst="rect">
            <a:avLst/>
          </a:prstGeom>
        </p:spPr>
      </p:pic>
      <p:sp>
        <p:nvSpPr>
          <p:cNvPr id="10" name="TextBox 9">
            <a:extLst>
              <a:ext uri="{FF2B5EF4-FFF2-40B4-BE49-F238E27FC236}">
                <a16:creationId xmlns:a16="http://schemas.microsoft.com/office/drawing/2014/main" id="{80363280-69CE-4C87-9014-770A52C5F724}"/>
              </a:ext>
            </a:extLst>
          </p:cNvPr>
          <p:cNvSpPr txBox="1"/>
          <p:nvPr/>
        </p:nvSpPr>
        <p:spPr>
          <a:xfrm>
            <a:off x="612568" y="3993187"/>
            <a:ext cx="530145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200" normalizeH="0" baseline="0" noProof="0" dirty="0">
                <a:ln>
                  <a:noFill/>
                </a:ln>
                <a:solidFill>
                  <a:schemeClr val="bg1"/>
                </a:solidFill>
                <a:effectLst>
                  <a:outerShdw blurRad="38100" dist="38100" dir="2700000" algn="tl">
                    <a:srgbClr val="000000">
                      <a:alpha val="43137"/>
                    </a:srgbClr>
                  </a:outerShdw>
                </a:effectLst>
                <a:uLnTx/>
                <a:uFillTx/>
                <a:latin typeface="Arial Narrow" panose="020B0606020202030204" pitchFamily="34" charset="0"/>
                <a:ea typeface="+mn-ea"/>
                <a:cs typeface="Arial" panose="020B0604020202020204" pitchFamily="34" charset="0"/>
              </a:rPr>
              <a:t>FIRST TRUST PORTFOLIOS L.P. | MEMBER SIPC | MEMBER FINRA</a:t>
            </a:r>
          </a:p>
        </p:txBody>
      </p:sp>
    </p:spTree>
    <p:extLst>
      <p:ext uri="{BB962C8B-B14F-4D97-AF65-F5344CB8AC3E}">
        <p14:creationId xmlns:p14="http://schemas.microsoft.com/office/powerpoint/2010/main" val="1262678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CC222AC-07B7-4CCF-BE10-596ADEE2B7D1}"/>
              </a:ext>
            </a:extLst>
          </p:cNvPr>
          <p:cNvGraphicFramePr>
            <a:graphicFrameLocks/>
          </p:cNvGraphicFramePr>
          <p:nvPr>
            <p:extLst>
              <p:ext uri="{D42A27DB-BD31-4B8C-83A1-F6EECF244321}">
                <p14:modId xmlns:p14="http://schemas.microsoft.com/office/powerpoint/2010/main" val="2473048556"/>
              </p:ext>
            </p:extLst>
          </p:nvPr>
        </p:nvGraphicFramePr>
        <p:xfrm>
          <a:off x="438149" y="1543769"/>
          <a:ext cx="11438935" cy="405693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E3A2D2C-454B-4E3A-ADFA-851AD9564374}"/>
              </a:ext>
            </a:extLst>
          </p:cNvPr>
          <p:cNvSpPr>
            <a:spLocks noGrp="1"/>
          </p:cNvSpPr>
          <p:nvPr>
            <p:ph type="title"/>
          </p:nvPr>
        </p:nvSpPr>
        <p:spPr/>
        <p:txBody>
          <a:bodyPr>
            <a:normAutofit/>
          </a:bodyPr>
          <a:lstStyle/>
          <a:p>
            <a:r>
              <a:rPr lang="en-US" sz="2200" dirty="0"/>
              <a:t>M2 money SUPPLY Y</a:t>
            </a:r>
            <a:r>
              <a:rPr lang="en-US" sz="2200" cap="none" dirty="0"/>
              <a:t>o</a:t>
            </a:r>
            <a:r>
              <a:rPr lang="en-US" sz="2200" dirty="0"/>
              <a:t>Y GROWTH IS A LEADING INDICATOR OF INFLATION  </a:t>
            </a:r>
          </a:p>
        </p:txBody>
      </p:sp>
      <p:sp>
        <p:nvSpPr>
          <p:cNvPr id="3" name="Slide Number Placeholder 2">
            <a:extLst>
              <a:ext uri="{FF2B5EF4-FFF2-40B4-BE49-F238E27FC236}">
                <a16:creationId xmlns:a16="http://schemas.microsoft.com/office/drawing/2014/main" id="{873CFD08-2D47-4737-B964-4F980FAF802F}"/>
              </a:ext>
            </a:extLst>
          </p:cNvPr>
          <p:cNvSpPr>
            <a:spLocks noGrp="1"/>
          </p:cNvSpPr>
          <p:nvPr>
            <p:ph type="sldNum" sz="quarter" idx="12"/>
          </p:nvPr>
        </p:nvSpPr>
        <p:spPr/>
        <p:txBody>
          <a:bodyPr/>
          <a:lstStyle/>
          <a:p>
            <a:fld id="{219D88CD-02C4-4FE8-B335-3C850053DA79}" type="slidenum">
              <a:rPr lang="en-US" smtClean="0"/>
              <a:pPr/>
              <a:t>3</a:t>
            </a:fld>
            <a:endParaRPr lang="en-US" dirty="0"/>
          </a:p>
        </p:txBody>
      </p:sp>
      <p:sp>
        <p:nvSpPr>
          <p:cNvPr id="7" name="Content Placeholder 6">
            <a:extLst>
              <a:ext uri="{FF2B5EF4-FFF2-40B4-BE49-F238E27FC236}">
                <a16:creationId xmlns:a16="http://schemas.microsoft.com/office/drawing/2014/main" id="{88D14B93-08E0-48D3-952D-2EB674985ED3}"/>
              </a:ext>
            </a:extLst>
          </p:cNvPr>
          <p:cNvSpPr>
            <a:spLocks noGrp="1"/>
          </p:cNvSpPr>
          <p:nvPr>
            <p:ph idx="13"/>
          </p:nvPr>
        </p:nvSpPr>
        <p:spPr>
          <a:prstGeom prst="rect">
            <a:avLst/>
          </a:prstGeom>
        </p:spPr>
        <p:txBody>
          <a:bodyPr/>
          <a:lstStyle/>
          <a:p>
            <a:pPr marL="0" indent="0" algn="just">
              <a:spcBef>
                <a:spcPts val="200"/>
              </a:spcBef>
              <a:buNone/>
            </a:pPr>
            <a:r>
              <a:rPr lang="en-US" sz="800" dirty="0">
                <a:solidFill>
                  <a:schemeClr val="tx1"/>
                </a:solidFill>
                <a:latin typeface="Arial Narrow" panose="020B0606020202030204" pitchFamily="34" charset="0"/>
              </a:rPr>
              <a:t>Source: Bloomberg. Data from 1/31/59 – 6/30/2023 (latest data available). M2 Money Supply YoY Change tracks the year-over-year (YoY) change in the Federal Reserve United States Money Supply Index. </a:t>
            </a:r>
            <a:r>
              <a:rPr lang="en-US" sz="800" b="1" dirty="0">
                <a:solidFill>
                  <a:schemeClr val="tx1"/>
                </a:solidFill>
                <a:latin typeface="Arial Narrow" panose="020B0606020202030204" pitchFamily="34" charset="0"/>
              </a:rPr>
              <a:t>M2 Money Supply </a:t>
            </a:r>
            <a:r>
              <a:rPr lang="en-US" sz="800" dirty="0">
                <a:solidFill>
                  <a:schemeClr val="tx1"/>
                </a:solidFill>
                <a:latin typeface="Arial Narrow" panose="020B0606020202030204" pitchFamily="34" charset="0"/>
              </a:rPr>
              <a:t>is defined as all cash, checking deposits, savings deposits, money market securities, mutual funds and other time deposits. </a:t>
            </a:r>
            <a:r>
              <a:rPr lang="en-US" sz="800" b="1" dirty="0">
                <a:solidFill>
                  <a:schemeClr val="tx1"/>
                </a:solidFill>
                <a:latin typeface="Arial Narrow" panose="020B0606020202030204" pitchFamily="34" charset="0"/>
              </a:rPr>
              <a:t>CPI 2-Yr Forward </a:t>
            </a:r>
            <a:r>
              <a:rPr lang="en-US" sz="800" dirty="0">
                <a:solidFill>
                  <a:schemeClr val="tx1"/>
                </a:solidFill>
                <a:latin typeface="Arial Narrow" panose="020B0606020202030204" pitchFamily="34" charset="0"/>
              </a:rPr>
              <a:t>is the year-over-year change in the Consumer Price Index (CPI) 2 years after the date on the graph.</a:t>
            </a:r>
          </a:p>
          <a:p>
            <a:pPr marL="0" indent="0" algn="just">
              <a:spcBef>
                <a:spcPts val="200"/>
              </a:spcBef>
              <a:buNone/>
            </a:pPr>
            <a:r>
              <a:rPr lang="en-US" sz="800" i="1" dirty="0">
                <a:solidFill>
                  <a:schemeClr val="tx1"/>
                </a:solidFill>
                <a:latin typeface="Arial Narrow" panose="020B0606020202030204" pitchFamily="34" charset="0"/>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endParaRPr lang="en-US" sz="800" dirty="0">
              <a:solidFill>
                <a:schemeClr val="tx1"/>
              </a:solidFill>
              <a:latin typeface="Arial Narrow" panose="020B0606020202030204" pitchFamily="34" charset="0"/>
            </a:endParaRPr>
          </a:p>
        </p:txBody>
      </p:sp>
      <p:sp>
        <p:nvSpPr>
          <p:cNvPr id="5" name="TextBox 4">
            <a:extLst>
              <a:ext uri="{FF2B5EF4-FFF2-40B4-BE49-F238E27FC236}">
                <a16:creationId xmlns:a16="http://schemas.microsoft.com/office/drawing/2014/main" id="{862E2DB1-4873-4C84-B4AC-3AC0BAA159FC}"/>
              </a:ext>
            </a:extLst>
          </p:cNvPr>
          <p:cNvSpPr txBox="1"/>
          <p:nvPr/>
        </p:nvSpPr>
        <p:spPr>
          <a:xfrm>
            <a:off x="3646466" y="1088970"/>
            <a:ext cx="4887883" cy="338554"/>
          </a:xfrm>
          <a:prstGeom prst="rect">
            <a:avLst/>
          </a:prstGeom>
          <a:noFill/>
        </p:spPr>
        <p:txBody>
          <a:bodyPr wrap="square" rtlCol="0">
            <a:spAutoFit/>
          </a:bodyPr>
          <a:lstStyle/>
          <a:p>
            <a:pPr algn="ctr"/>
            <a:r>
              <a:rPr lang="en-US" sz="1600" b="1" dirty="0">
                <a:solidFill>
                  <a:srgbClr val="002F5D"/>
                </a:solidFill>
                <a:latin typeface="Arial Narrow" panose="020B0606020202030204" pitchFamily="34" charset="0"/>
              </a:rPr>
              <a:t>MONEY SUPPLY VS. INFLATION</a:t>
            </a:r>
          </a:p>
        </p:txBody>
      </p:sp>
    </p:spTree>
    <p:extLst>
      <p:ext uri="{BB962C8B-B14F-4D97-AF65-F5344CB8AC3E}">
        <p14:creationId xmlns:p14="http://schemas.microsoft.com/office/powerpoint/2010/main" val="290309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0E1A-C4ED-4CFA-B376-A2737B83AEFC}"/>
              </a:ext>
            </a:extLst>
          </p:cNvPr>
          <p:cNvSpPr>
            <a:spLocks noGrp="1"/>
          </p:cNvSpPr>
          <p:nvPr>
            <p:ph type="title"/>
          </p:nvPr>
        </p:nvSpPr>
        <p:spPr/>
        <p:txBody>
          <a:bodyPr>
            <a:normAutofit/>
          </a:bodyPr>
          <a:lstStyle/>
          <a:p>
            <a:r>
              <a:rPr lang="en-US" sz="2200" spc="100" dirty="0"/>
              <a:t>Value tends to outperform the market during Decades with higher cpi </a:t>
            </a:r>
          </a:p>
        </p:txBody>
      </p:sp>
      <p:sp>
        <p:nvSpPr>
          <p:cNvPr id="3" name="Slide Number Placeholder 2">
            <a:extLst>
              <a:ext uri="{FF2B5EF4-FFF2-40B4-BE49-F238E27FC236}">
                <a16:creationId xmlns:a16="http://schemas.microsoft.com/office/drawing/2014/main" id="{7E9CDEAB-D69B-4B47-9DCA-446B26610C42}"/>
              </a:ext>
            </a:extLst>
          </p:cNvPr>
          <p:cNvSpPr>
            <a:spLocks noGrp="1"/>
          </p:cNvSpPr>
          <p:nvPr>
            <p:ph type="sldNum" sz="quarter" idx="12"/>
          </p:nvPr>
        </p:nvSpPr>
        <p:spPr/>
        <p:txBody>
          <a:bodyPr/>
          <a:lstStyle/>
          <a:p>
            <a:fld id="{219D88CD-02C4-4FE8-B335-3C850053DA79}" type="slidenum">
              <a:rPr lang="en-US" smtClean="0"/>
              <a:pPr/>
              <a:t>4</a:t>
            </a:fld>
            <a:endParaRPr lang="en-US" dirty="0"/>
          </a:p>
        </p:txBody>
      </p:sp>
      <p:sp>
        <p:nvSpPr>
          <p:cNvPr id="7" name="Content Placeholder 6">
            <a:extLst>
              <a:ext uri="{FF2B5EF4-FFF2-40B4-BE49-F238E27FC236}">
                <a16:creationId xmlns:a16="http://schemas.microsoft.com/office/drawing/2014/main" id="{8F6FF480-4ACE-4CFB-BD6A-8E2EB9FF3E97}"/>
              </a:ext>
            </a:extLst>
          </p:cNvPr>
          <p:cNvSpPr>
            <a:spLocks noGrp="1"/>
          </p:cNvSpPr>
          <p:nvPr>
            <p:ph idx="13"/>
          </p:nvPr>
        </p:nvSpPr>
        <p:spPr>
          <a:prstGeom prst="rect">
            <a:avLst/>
          </a:prstGeom>
        </p:spPr>
        <p:txBody>
          <a:bodyPr/>
          <a:lstStyle/>
          <a:p>
            <a:pPr marL="0" indent="0" algn="just">
              <a:buNone/>
            </a:pPr>
            <a:r>
              <a:rPr lang="en-US" sz="800" dirty="0">
                <a:solidFill>
                  <a:schemeClr val="tx1"/>
                </a:solidFill>
                <a:latin typeface="Arial Narrow" panose="020B0606020202030204" pitchFamily="34" charset="0"/>
              </a:rPr>
              <a:t>Sources: Ken French Data Library, Bloomberg. As of 12/31/19. </a:t>
            </a:r>
            <a:r>
              <a:rPr lang="en-US" sz="800" b="1" dirty="0">
                <a:solidFill>
                  <a:schemeClr val="tx1"/>
                </a:solidFill>
                <a:latin typeface="Arial Narrow" panose="020B0606020202030204" pitchFamily="34" charset="0"/>
              </a:rPr>
              <a:t>Past performance is no guarantee of future results. </a:t>
            </a:r>
            <a:r>
              <a:rPr lang="en-US" sz="800" dirty="0">
                <a:solidFill>
                  <a:schemeClr val="tx1"/>
                </a:solidFill>
                <a:latin typeface="Arial Narrow" panose="020B0606020202030204" pitchFamily="34" charset="0"/>
              </a:rPr>
              <a:t>This example is for illustrative purposes and does not represent any actual investment. Value stocks include U.S. stocks in the lowest three deciles of Price to Book ratio in the Fama-French model universe. Value returns are equally-weighted. The</a:t>
            </a:r>
            <a:r>
              <a:rPr lang="en-US" sz="800" b="1" dirty="0">
                <a:solidFill>
                  <a:schemeClr val="tx1"/>
                </a:solidFill>
                <a:latin typeface="Arial Narrow" panose="020B0606020202030204" pitchFamily="34" charset="0"/>
              </a:rPr>
              <a:t> S&amp;P 500 Index </a:t>
            </a:r>
            <a:r>
              <a:rPr lang="en-US" sz="800" dirty="0">
                <a:solidFill>
                  <a:schemeClr val="tx1"/>
                </a:solidFill>
                <a:latin typeface="Arial Narrow" panose="020B0606020202030204" pitchFamily="34" charset="0"/>
              </a:rPr>
              <a:t>is an unmanaged index of 500 companies used to measure large-cap U.S. stock market performance. The </a:t>
            </a:r>
            <a:r>
              <a:rPr lang="en-US" sz="800" b="1" dirty="0">
                <a:solidFill>
                  <a:schemeClr val="tx1"/>
                </a:solidFill>
                <a:latin typeface="Arial Narrow" panose="020B0606020202030204" pitchFamily="34" charset="0"/>
              </a:rPr>
              <a:t>Consumer Price Index (CPI) </a:t>
            </a:r>
            <a:r>
              <a:rPr lang="en-US" sz="800" dirty="0">
                <a:solidFill>
                  <a:schemeClr val="tx1"/>
                </a:solidFill>
                <a:latin typeface="Arial Narrow" panose="020B0606020202030204" pitchFamily="34" charset="0"/>
              </a:rPr>
              <a:t>is a measure that examines the weighted average of prices of a basket of consumer goods and services, such as transportation, food, and medical care</a:t>
            </a:r>
            <a:r>
              <a:rPr lang="en-US" sz="800" i="1" dirty="0">
                <a:solidFill>
                  <a:schemeClr val="tx1"/>
                </a:solidFill>
                <a:latin typeface="Arial Narrow" panose="020B0606020202030204" pitchFamily="34" charset="0"/>
              </a:rPr>
              <a:t>. </a:t>
            </a:r>
            <a:r>
              <a:rPr lang="en-US" dirty="0">
                <a:solidFill>
                  <a:schemeClr val="tx1"/>
                </a:solidFill>
              </a:rPr>
              <a:t>Investors cannot invest directly in an index.</a:t>
            </a:r>
            <a:endParaRPr lang="en-US" sz="800" dirty="0">
              <a:solidFill>
                <a:schemeClr val="tx1"/>
              </a:solidFill>
              <a:latin typeface="Arial Narrow" panose="020B0606020202030204" pitchFamily="34" charset="0"/>
            </a:endParaRPr>
          </a:p>
          <a:p>
            <a:pPr marL="0" indent="0" algn="just">
              <a:spcBef>
                <a:spcPts val="200"/>
              </a:spcBef>
              <a:buNone/>
            </a:pPr>
            <a:r>
              <a:rPr lang="en-US" sz="800" i="1" dirty="0">
                <a:solidFill>
                  <a:schemeClr val="tx1"/>
                </a:solidFill>
                <a:latin typeface="Arial Narrow" panose="020B0606020202030204" pitchFamily="34" charset="0"/>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endParaRPr lang="en-US" sz="800" dirty="0">
              <a:solidFill>
                <a:schemeClr val="tx1"/>
              </a:solidFill>
              <a:latin typeface="Arial Narrow" panose="020B0606020202030204" pitchFamily="34" charset="0"/>
            </a:endParaRPr>
          </a:p>
        </p:txBody>
      </p:sp>
      <p:sp>
        <p:nvSpPr>
          <p:cNvPr id="5" name="TextBox 4">
            <a:extLst>
              <a:ext uri="{FF2B5EF4-FFF2-40B4-BE49-F238E27FC236}">
                <a16:creationId xmlns:a16="http://schemas.microsoft.com/office/drawing/2014/main" id="{DB6C2588-71F2-4218-A9B2-E79DA3A007DC}"/>
              </a:ext>
            </a:extLst>
          </p:cNvPr>
          <p:cNvSpPr txBox="1"/>
          <p:nvPr/>
        </p:nvSpPr>
        <p:spPr>
          <a:xfrm>
            <a:off x="3299228" y="1093440"/>
            <a:ext cx="5593543" cy="338554"/>
          </a:xfrm>
          <a:prstGeom prst="rect">
            <a:avLst/>
          </a:prstGeom>
          <a:noFill/>
        </p:spPr>
        <p:txBody>
          <a:bodyPr wrap="square" rtlCol="0">
            <a:spAutoFit/>
          </a:bodyPr>
          <a:lstStyle/>
          <a:p>
            <a:pPr algn="ctr"/>
            <a:r>
              <a:rPr lang="en-US" sz="1600" b="1" dirty="0">
                <a:solidFill>
                  <a:srgbClr val="002F5D"/>
                </a:solidFill>
                <a:latin typeface="Arial Narrow" panose="020B0606020202030204" pitchFamily="34" charset="0"/>
              </a:rPr>
              <a:t>ANNUALIZED VALUE RETURNS RELATIVE TO S&amp;P 500 BY DECADE</a:t>
            </a:r>
          </a:p>
        </p:txBody>
      </p:sp>
      <p:pic>
        <p:nvPicPr>
          <p:cNvPr id="4" name="Picture 3">
            <a:extLst>
              <a:ext uri="{FF2B5EF4-FFF2-40B4-BE49-F238E27FC236}">
                <a16:creationId xmlns:a16="http://schemas.microsoft.com/office/drawing/2014/main" id="{DF86FFB0-A0F3-0644-AE2D-A9608195332A}"/>
              </a:ext>
            </a:extLst>
          </p:cNvPr>
          <p:cNvPicPr>
            <a:picLocks noChangeAspect="1"/>
          </p:cNvPicPr>
          <p:nvPr/>
        </p:nvPicPr>
        <p:blipFill>
          <a:blip r:embed="rId3"/>
          <a:stretch>
            <a:fillRect/>
          </a:stretch>
        </p:blipFill>
        <p:spPr>
          <a:xfrm>
            <a:off x="322866" y="1431994"/>
            <a:ext cx="11380512" cy="4112501"/>
          </a:xfrm>
          <a:prstGeom prst="rect">
            <a:avLst/>
          </a:prstGeom>
        </p:spPr>
      </p:pic>
    </p:spTree>
    <p:extLst>
      <p:ext uri="{BB962C8B-B14F-4D97-AF65-F5344CB8AC3E}">
        <p14:creationId xmlns:p14="http://schemas.microsoft.com/office/powerpoint/2010/main" val="4270174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F394D0-BCC0-5964-9789-24B6FBDA6AEF}"/>
              </a:ext>
            </a:extLst>
          </p:cNvPr>
          <p:cNvPicPr>
            <a:picLocks noChangeAspect="1"/>
          </p:cNvPicPr>
          <p:nvPr/>
        </p:nvPicPr>
        <p:blipFill>
          <a:blip r:embed="rId3"/>
          <a:stretch>
            <a:fillRect/>
          </a:stretch>
        </p:blipFill>
        <p:spPr>
          <a:xfrm>
            <a:off x="326016" y="1339411"/>
            <a:ext cx="11559018" cy="4255377"/>
          </a:xfrm>
          <a:prstGeom prst="rect">
            <a:avLst/>
          </a:prstGeom>
        </p:spPr>
      </p:pic>
      <p:sp>
        <p:nvSpPr>
          <p:cNvPr id="4" name="Title 3">
            <a:extLst>
              <a:ext uri="{FF2B5EF4-FFF2-40B4-BE49-F238E27FC236}">
                <a16:creationId xmlns:a16="http://schemas.microsoft.com/office/drawing/2014/main" id="{51C004AB-47BE-4328-B0B8-327554ACF835}"/>
              </a:ext>
            </a:extLst>
          </p:cNvPr>
          <p:cNvSpPr>
            <a:spLocks noGrp="1"/>
          </p:cNvSpPr>
          <p:nvPr>
            <p:ph type="title"/>
          </p:nvPr>
        </p:nvSpPr>
        <p:spPr/>
        <p:txBody>
          <a:bodyPr>
            <a:normAutofit/>
          </a:bodyPr>
          <a:lstStyle/>
          <a:p>
            <a:r>
              <a:rPr lang="en-US" sz="2200" spc="100" dirty="0"/>
              <a:t>Value is extremely cheap relative to Historical average and growth</a:t>
            </a:r>
          </a:p>
        </p:txBody>
      </p:sp>
      <p:sp>
        <p:nvSpPr>
          <p:cNvPr id="3" name="Slide Number Placeholder 2">
            <a:extLst>
              <a:ext uri="{FF2B5EF4-FFF2-40B4-BE49-F238E27FC236}">
                <a16:creationId xmlns:a16="http://schemas.microsoft.com/office/drawing/2014/main" id="{6BCBBCE4-9C16-4575-B881-F15F7E7292D8}"/>
              </a:ext>
            </a:extLst>
          </p:cNvPr>
          <p:cNvSpPr>
            <a:spLocks noGrp="1"/>
          </p:cNvSpPr>
          <p:nvPr>
            <p:ph type="sldNum" sz="quarter" idx="12"/>
          </p:nvPr>
        </p:nvSpPr>
        <p:spPr/>
        <p:txBody>
          <a:bodyPr/>
          <a:lstStyle/>
          <a:p>
            <a:fld id="{219D88CD-02C4-4FE8-B335-3C850053DA79}" type="slidenum">
              <a:rPr lang="en-US" smtClean="0"/>
              <a:pPr/>
              <a:t>5</a:t>
            </a:fld>
            <a:endParaRPr lang="en-US" dirty="0"/>
          </a:p>
        </p:txBody>
      </p:sp>
      <p:sp>
        <p:nvSpPr>
          <p:cNvPr id="9" name="Content Placeholder 8">
            <a:extLst>
              <a:ext uri="{FF2B5EF4-FFF2-40B4-BE49-F238E27FC236}">
                <a16:creationId xmlns:a16="http://schemas.microsoft.com/office/drawing/2014/main" id="{A681D8AE-5BBD-4E05-97E0-F8F92BF99EB6}"/>
              </a:ext>
            </a:extLst>
          </p:cNvPr>
          <p:cNvSpPr>
            <a:spLocks noGrp="1"/>
          </p:cNvSpPr>
          <p:nvPr>
            <p:ph idx="13"/>
          </p:nvPr>
        </p:nvSpPr>
        <p:spPr/>
        <p:txBody>
          <a:bodyPr/>
          <a:lstStyle/>
          <a:p>
            <a:pPr algn="just">
              <a:lnSpc>
                <a:spcPct val="90000"/>
              </a:lnSpc>
              <a:spcBef>
                <a:spcPts val="200"/>
              </a:spcBef>
            </a:pPr>
            <a:r>
              <a:rPr lang="en-US" sz="800" dirty="0">
                <a:solidFill>
                  <a:schemeClr val="tx1"/>
                </a:solidFill>
                <a:latin typeface="Arial Narrow" panose="020B0606020202030204" pitchFamily="34" charset="0"/>
                <a:cs typeface="Arial" panose="020B0604020202020204" pitchFamily="34" charset="0"/>
              </a:rPr>
              <a:t>Source: Capital IQ. Monthly data is calculated from 12/29/2000-7/31/2023</a:t>
            </a:r>
            <a:r>
              <a:rPr lang="en-US" sz="800" b="1" dirty="0">
                <a:solidFill>
                  <a:schemeClr val="tx1"/>
                </a:solidFill>
                <a:latin typeface="Arial Narrow" panose="020B0606020202030204" pitchFamily="34" charset="0"/>
              </a:rPr>
              <a:t>. </a:t>
            </a:r>
            <a:r>
              <a:rPr lang="en-US" sz="800" dirty="0">
                <a:solidFill>
                  <a:schemeClr val="tx1"/>
                </a:solidFill>
                <a:latin typeface="Arial Narrow" panose="020B0606020202030204" pitchFamily="34" charset="0"/>
              </a:rPr>
              <a:t>Universe: largest 1,000 U.S. firms with $1 million in average daily volume over the last 3 months and 12 months of trading history. </a:t>
            </a:r>
            <a:r>
              <a:rPr lang="en-US" sz="800" dirty="0">
                <a:solidFill>
                  <a:schemeClr val="tx1"/>
                </a:solidFill>
                <a:latin typeface="Arial Narrow" panose="020B0606020202030204" pitchFamily="34" charset="0"/>
                <a:cs typeface="Arial" panose="020B0604020202020204" pitchFamily="34" charset="0"/>
              </a:rPr>
              <a:t>The median monthly forward price-to-earnings (P/E) ratio is used for the pure growth and pure value baskets.  Only firms with positive earnings are used. Pure growth names are the 30% of names with the highest price-to-book versus the pure value basket of the 30% of names with the lowest price-to-book. For illustrative purposes only and not indicative of any investment. </a:t>
            </a:r>
          </a:p>
          <a:p>
            <a:pPr marL="0" indent="0" algn="just">
              <a:lnSpc>
                <a:spcPct val="90000"/>
              </a:lnSpc>
              <a:spcBef>
                <a:spcPts val="200"/>
              </a:spcBef>
              <a:buNone/>
            </a:pPr>
            <a:r>
              <a:rPr lang="en-US" sz="800" i="1" dirty="0">
                <a:solidFill>
                  <a:schemeClr val="tx1"/>
                </a:solidFill>
                <a:latin typeface="Arial Narrow" panose="020B0606020202030204" pitchFamily="34" charset="0"/>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endParaRPr lang="en-US" sz="800" dirty="0">
              <a:solidFill>
                <a:schemeClr val="tx1"/>
              </a:solidFill>
              <a:latin typeface="Arial Narrow" panose="020B0606020202030204" pitchFamily="34" charset="0"/>
            </a:endParaRPr>
          </a:p>
        </p:txBody>
      </p:sp>
      <p:sp>
        <p:nvSpPr>
          <p:cNvPr id="19" name="Title 1">
            <a:extLst>
              <a:ext uri="{FF2B5EF4-FFF2-40B4-BE49-F238E27FC236}">
                <a16:creationId xmlns:a16="http://schemas.microsoft.com/office/drawing/2014/main" id="{209A19A7-53C2-4014-B933-953B7BE53B95}"/>
              </a:ext>
            </a:extLst>
          </p:cNvPr>
          <p:cNvSpPr txBox="1">
            <a:spLocks/>
          </p:cNvSpPr>
          <p:nvPr/>
        </p:nvSpPr>
        <p:spPr>
          <a:xfrm>
            <a:off x="139330" y="78656"/>
            <a:ext cx="11380513" cy="78564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600" b="1" kern="1200" cap="all" spc="200" baseline="0">
                <a:solidFill>
                  <a:schemeClr val="bg1"/>
                </a:solidFill>
                <a:latin typeface="Arial Narrow" panose="020B0606020202030204" pitchFamily="34" charset="0"/>
                <a:ea typeface="+mj-ea"/>
                <a:cs typeface="+mj-cs"/>
              </a:defRPr>
            </a:lvl1pPr>
          </a:lstStyle>
          <a:p>
            <a:endParaRPr lang="en-US" sz="2000" dirty="0"/>
          </a:p>
        </p:txBody>
      </p:sp>
      <p:sp>
        <p:nvSpPr>
          <p:cNvPr id="6" name="TextBox 5">
            <a:extLst>
              <a:ext uri="{FF2B5EF4-FFF2-40B4-BE49-F238E27FC236}">
                <a16:creationId xmlns:a16="http://schemas.microsoft.com/office/drawing/2014/main" id="{D5898339-5D6F-41FC-BF74-E2AD4AAA45E9}"/>
              </a:ext>
            </a:extLst>
          </p:cNvPr>
          <p:cNvSpPr txBox="1"/>
          <p:nvPr/>
        </p:nvSpPr>
        <p:spPr>
          <a:xfrm>
            <a:off x="2533650" y="1089317"/>
            <a:ext cx="7124700" cy="338554"/>
          </a:xfrm>
          <a:prstGeom prst="rect">
            <a:avLst/>
          </a:prstGeom>
          <a:noFill/>
        </p:spPr>
        <p:txBody>
          <a:bodyPr wrap="square" rtlCol="0">
            <a:spAutoFit/>
          </a:bodyPr>
          <a:lstStyle/>
          <a:p>
            <a:pPr algn="ctr"/>
            <a:r>
              <a:rPr lang="en-US" sz="1600" b="1" dirty="0">
                <a:solidFill>
                  <a:srgbClr val="002F5D"/>
                </a:solidFill>
                <a:latin typeface="Arial Narrow" panose="020B0606020202030204" pitchFamily="34" charset="0"/>
              </a:rPr>
              <a:t>PURE GROWTH VS. PURE VALUE FORWARD P/E RATIOS</a:t>
            </a:r>
          </a:p>
        </p:txBody>
      </p:sp>
    </p:spTree>
    <p:extLst>
      <p:ext uri="{BB962C8B-B14F-4D97-AF65-F5344CB8AC3E}">
        <p14:creationId xmlns:p14="http://schemas.microsoft.com/office/powerpoint/2010/main" val="395446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C38C2-6487-4749-ACB9-D71A0880782E}"/>
              </a:ext>
            </a:extLst>
          </p:cNvPr>
          <p:cNvSpPr>
            <a:spLocks noGrp="1"/>
          </p:cNvSpPr>
          <p:nvPr>
            <p:ph type="title"/>
          </p:nvPr>
        </p:nvSpPr>
        <p:spPr/>
        <p:txBody>
          <a:bodyPr>
            <a:normAutofit/>
          </a:bodyPr>
          <a:lstStyle/>
          <a:p>
            <a:r>
              <a:rPr lang="en-US" sz="2200" dirty="0"/>
              <a:t>Factor valuations forward p/e ratio</a:t>
            </a:r>
          </a:p>
        </p:txBody>
      </p:sp>
      <p:sp>
        <p:nvSpPr>
          <p:cNvPr id="3" name="Slide Number Placeholder 2">
            <a:extLst>
              <a:ext uri="{FF2B5EF4-FFF2-40B4-BE49-F238E27FC236}">
                <a16:creationId xmlns:a16="http://schemas.microsoft.com/office/drawing/2014/main" id="{A28818DA-8B95-40E0-A1DA-3732D6D9F582}"/>
              </a:ext>
            </a:extLst>
          </p:cNvPr>
          <p:cNvSpPr>
            <a:spLocks noGrp="1"/>
          </p:cNvSpPr>
          <p:nvPr>
            <p:ph type="sldNum" sz="quarter" idx="12"/>
          </p:nvPr>
        </p:nvSpPr>
        <p:spPr/>
        <p:txBody>
          <a:bodyPr/>
          <a:lstStyle/>
          <a:p>
            <a:fld id="{219D88CD-02C4-4FE8-B335-3C850053DA79}" type="slidenum">
              <a:rPr lang="en-US" smtClean="0"/>
              <a:pPr/>
              <a:t>6</a:t>
            </a:fld>
            <a:endParaRPr lang="en-US" dirty="0"/>
          </a:p>
        </p:txBody>
      </p:sp>
      <p:sp>
        <p:nvSpPr>
          <p:cNvPr id="6" name="Content Placeholder 5">
            <a:extLst>
              <a:ext uri="{FF2B5EF4-FFF2-40B4-BE49-F238E27FC236}">
                <a16:creationId xmlns:a16="http://schemas.microsoft.com/office/drawing/2014/main" id="{AEE6B3C6-8068-482F-9AA7-616FF415315F}"/>
              </a:ext>
            </a:extLst>
          </p:cNvPr>
          <p:cNvSpPr>
            <a:spLocks noGrp="1"/>
          </p:cNvSpPr>
          <p:nvPr>
            <p:ph idx="13"/>
          </p:nvPr>
        </p:nvSpPr>
        <p:spPr>
          <a:xfrm>
            <a:off x="322865" y="5657850"/>
            <a:ext cx="11380512" cy="666750"/>
          </a:xfrm>
          <a:prstGeom prst="rect">
            <a:avLst/>
          </a:prstGeom>
        </p:spPr>
        <p:txBody>
          <a:bodyPr/>
          <a:lstStyle/>
          <a:p>
            <a:endParaRPr lang="en-US" sz="800" dirty="0">
              <a:solidFill>
                <a:schemeClr val="tx1"/>
              </a:solidFill>
              <a:latin typeface="Arial Narrow" panose="020B0606020202030204" pitchFamily="34" charset="0"/>
            </a:endParaRPr>
          </a:p>
          <a:p>
            <a:pPr marL="0" indent="0" algn="just">
              <a:buNone/>
            </a:pPr>
            <a:r>
              <a:rPr lang="en-US" sz="800" dirty="0">
                <a:solidFill>
                  <a:schemeClr val="tx1"/>
                </a:solidFill>
                <a:latin typeface="Arial Narrow" panose="020B0606020202030204" pitchFamily="34" charset="0"/>
              </a:rPr>
              <a:t>Source: Bloomberg &amp; Capital IQ. Monthly data is calculated from 12/31/1999 to 7/31/2023. For illustrative purposes and does not represent any actual investment. The median monthly forward price-to-earnings (P/E) ratio is used for each factor. Each factor is comprised of the top 30% of stocks from a universe of the largest 1,000 U.S. stocks with at least $1 million dollars in average daily volume over the last 3 months and 12 months of trading history. Value: Lowest price-to-book. Momentum: Highest 12-month price change. Quality: Highest return-on-equity. Size: Lowest market capitalization. Low Volatility: Lowest 1-year price variability. Dividend Yield: Highest dividend yield.</a:t>
            </a:r>
          </a:p>
          <a:p>
            <a:pPr algn="just"/>
            <a:r>
              <a:rPr lang="en-US" sz="800" i="1" dirty="0">
                <a:solidFill>
                  <a:schemeClr val="tx1"/>
                </a:solidFill>
                <a:latin typeface="Arial Narrow" panose="020B0606020202030204" pitchFamily="34" charset="0"/>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endParaRPr lang="en-US" sz="800" dirty="0">
              <a:solidFill>
                <a:schemeClr val="tx1"/>
              </a:solidFill>
              <a:latin typeface="Arial Narrow" panose="020B0606020202030204" pitchFamily="34" charset="0"/>
            </a:endParaRPr>
          </a:p>
        </p:txBody>
      </p:sp>
      <p:sp>
        <p:nvSpPr>
          <p:cNvPr id="7" name="TextBox 6">
            <a:extLst>
              <a:ext uri="{FF2B5EF4-FFF2-40B4-BE49-F238E27FC236}">
                <a16:creationId xmlns:a16="http://schemas.microsoft.com/office/drawing/2014/main" id="{362DA190-16A7-45BC-9BCE-B18757773422}"/>
              </a:ext>
            </a:extLst>
          </p:cNvPr>
          <p:cNvSpPr txBox="1"/>
          <p:nvPr/>
        </p:nvSpPr>
        <p:spPr>
          <a:xfrm>
            <a:off x="3258671" y="1096237"/>
            <a:ext cx="5674658" cy="338554"/>
          </a:xfrm>
          <a:prstGeom prst="rect">
            <a:avLst/>
          </a:prstGeom>
          <a:noFill/>
        </p:spPr>
        <p:txBody>
          <a:bodyPr wrap="square" rtlCol="0">
            <a:spAutoFit/>
          </a:bodyPr>
          <a:lstStyle/>
          <a:p>
            <a:pPr algn="ctr"/>
            <a:r>
              <a:rPr lang="en-US" sz="1600" b="1" cap="all" dirty="0">
                <a:solidFill>
                  <a:srgbClr val="002F5D"/>
                </a:solidFill>
                <a:latin typeface="Arial Narrow" panose="020B0606020202030204" pitchFamily="34" charset="0"/>
              </a:rPr>
              <a:t>factor valuations vs. history</a:t>
            </a:r>
            <a:endParaRPr lang="en-US" b="1" dirty="0">
              <a:solidFill>
                <a:srgbClr val="002F5D"/>
              </a:solidFill>
              <a:latin typeface="Arial Narrow" panose="020B0606020202030204" pitchFamily="34" charset="0"/>
            </a:endParaRPr>
          </a:p>
        </p:txBody>
      </p:sp>
      <p:pic>
        <p:nvPicPr>
          <p:cNvPr id="10" name="Picture 9">
            <a:extLst>
              <a:ext uri="{FF2B5EF4-FFF2-40B4-BE49-F238E27FC236}">
                <a16:creationId xmlns:a16="http://schemas.microsoft.com/office/drawing/2014/main" id="{8634A6EE-0D7A-5C30-0223-EB9DE5F6FDC1}"/>
              </a:ext>
            </a:extLst>
          </p:cNvPr>
          <p:cNvPicPr>
            <a:picLocks noChangeAspect="1"/>
          </p:cNvPicPr>
          <p:nvPr/>
        </p:nvPicPr>
        <p:blipFill>
          <a:blip r:embed="rId3"/>
          <a:stretch>
            <a:fillRect/>
          </a:stretch>
        </p:blipFill>
        <p:spPr>
          <a:xfrm>
            <a:off x="404891" y="1494427"/>
            <a:ext cx="11382218" cy="3987130"/>
          </a:xfrm>
          <a:prstGeom prst="rect">
            <a:avLst/>
          </a:prstGeom>
        </p:spPr>
      </p:pic>
    </p:spTree>
    <p:extLst>
      <p:ext uri="{BB962C8B-B14F-4D97-AF65-F5344CB8AC3E}">
        <p14:creationId xmlns:p14="http://schemas.microsoft.com/office/powerpoint/2010/main" val="212548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45E0-D6D3-46C7-B47F-BEA186DE61FD}"/>
              </a:ext>
            </a:extLst>
          </p:cNvPr>
          <p:cNvSpPr>
            <a:spLocks noGrp="1"/>
          </p:cNvSpPr>
          <p:nvPr>
            <p:ph type="title"/>
          </p:nvPr>
        </p:nvSpPr>
        <p:spPr/>
        <p:txBody>
          <a:bodyPr>
            <a:normAutofit/>
          </a:bodyPr>
          <a:lstStyle/>
          <a:p>
            <a:r>
              <a:rPr lang="en-US" sz="2200" spc="100" dirty="0"/>
              <a:t>Sector correlation to Inflation &amp; economic activity</a:t>
            </a:r>
          </a:p>
        </p:txBody>
      </p:sp>
      <p:sp>
        <p:nvSpPr>
          <p:cNvPr id="3" name="Slide Number Placeholder 2">
            <a:extLst>
              <a:ext uri="{FF2B5EF4-FFF2-40B4-BE49-F238E27FC236}">
                <a16:creationId xmlns:a16="http://schemas.microsoft.com/office/drawing/2014/main" id="{204415FC-CBA8-468D-A346-B105F39165CF}"/>
              </a:ext>
            </a:extLst>
          </p:cNvPr>
          <p:cNvSpPr>
            <a:spLocks noGrp="1"/>
          </p:cNvSpPr>
          <p:nvPr>
            <p:ph type="sldNum" sz="quarter" idx="12"/>
          </p:nvPr>
        </p:nvSpPr>
        <p:spPr/>
        <p:txBody>
          <a:bodyPr/>
          <a:lstStyle/>
          <a:p>
            <a:fld id="{219D88CD-02C4-4FE8-B335-3C850053DA79}" type="slidenum">
              <a:rPr lang="en-US" smtClean="0"/>
              <a:pPr/>
              <a:t>7</a:t>
            </a:fld>
            <a:endParaRPr lang="en-US" dirty="0"/>
          </a:p>
        </p:txBody>
      </p:sp>
      <p:sp>
        <p:nvSpPr>
          <p:cNvPr id="4" name="Content Placeholder 3">
            <a:extLst>
              <a:ext uri="{FF2B5EF4-FFF2-40B4-BE49-F238E27FC236}">
                <a16:creationId xmlns:a16="http://schemas.microsoft.com/office/drawing/2014/main" id="{75D7D0F0-9878-4E79-B985-DF2E155EC74E}"/>
              </a:ext>
            </a:extLst>
          </p:cNvPr>
          <p:cNvSpPr>
            <a:spLocks noGrp="1"/>
          </p:cNvSpPr>
          <p:nvPr>
            <p:ph idx="13"/>
          </p:nvPr>
        </p:nvSpPr>
        <p:spPr>
          <a:prstGeom prst="rect">
            <a:avLst/>
          </a:prstGeom>
        </p:spPr>
        <p:txBody>
          <a:bodyPr/>
          <a:lstStyle/>
          <a:p>
            <a:pPr marL="0" indent="0" algn="just">
              <a:buNone/>
            </a:pP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rPr>
              <a:t>Source: Bloomberg. Data range 12/31/1991 to </a:t>
            </a:r>
            <a:r>
              <a:rPr lang="en-US" sz="800" spc="-10" dirty="0">
                <a:solidFill>
                  <a:schemeClr val="tx1"/>
                </a:solidFill>
                <a:latin typeface="Arial Narrow" panose="020B0606020202030204" pitchFamily="34" charset="0"/>
              </a:rPr>
              <a:t>6/30/2023 (latest data available)</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rPr>
              <a:t>. </a:t>
            </a:r>
            <a:r>
              <a:rPr lang="en-US" sz="800" b="1" dirty="0">
                <a:solidFill>
                  <a:schemeClr val="tx1"/>
                </a:solidFill>
                <a:latin typeface="Arial Narrow" panose="020B0606020202030204" pitchFamily="34" charset="0"/>
              </a:rPr>
              <a:t>Past performance is no guarantee of future results. </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rPr>
              <a:t>For illustrative purposes only and not indicative of any investment. The x axis is the correlation of  the year-over-year return of the S&amp;P 500 Sector Index minus the </a:t>
            </a:r>
            <a:r>
              <a:rPr kumimoji="0" lang="en-US" sz="800" b="1" i="0" u="none" strike="noStrike" kern="1200" cap="none" spc="-10" normalizeH="0" baseline="0" noProof="0" dirty="0">
                <a:ln>
                  <a:noFill/>
                </a:ln>
                <a:solidFill>
                  <a:schemeClr val="tx1"/>
                </a:solidFill>
                <a:effectLst/>
                <a:uLnTx/>
                <a:uFillTx/>
                <a:latin typeface="Arial Narrow" panose="020B0606020202030204" pitchFamily="34" charset="0"/>
              </a:rPr>
              <a:t>S&amp;P 500 Index </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rPr>
              <a:t>vs. the year-over year change in </a:t>
            </a:r>
            <a:r>
              <a:rPr kumimoji="0" lang="en-US" sz="800" b="1" i="0" u="none" strike="noStrike" kern="1200" cap="none" spc="-10" normalizeH="0" baseline="0" noProof="0" dirty="0">
                <a:ln>
                  <a:noFill/>
                </a:ln>
                <a:solidFill>
                  <a:schemeClr val="tx1"/>
                </a:solidFill>
                <a:effectLst/>
                <a:uLnTx/>
                <a:uFillTx/>
                <a:latin typeface="Arial Narrow" panose="020B0606020202030204" pitchFamily="34" charset="0"/>
              </a:rPr>
              <a:t>ISM Manufacturing PMI Index</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rPr>
              <a:t>.  The S&amp;P 500 </a:t>
            </a:r>
            <a:r>
              <a:rPr lang="en-US" sz="800" spc="-10" dirty="0">
                <a:solidFill>
                  <a:schemeClr val="tx1"/>
                </a:solidFill>
                <a:latin typeface="Arial Narrow" panose="020B0606020202030204" pitchFamily="34" charset="0"/>
              </a:rPr>
              <a:t>Sector Indexes represent U.S. large-cap stocks in each of the 11 sectors. </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rPr>
              <a:t>They y axis is the correlation of the year-over-year return of the S&amp;P 500 Sector Index minus the </a:t>
            </a:r>
            <a:r>
              <a:rPr kumimoji="0" lang="en-US" sz="800" b="1" i="0" u="none" strike="noStrike" kern="1200" cap="none" spc="-10" normalizeH="0" baseline="0" noProof="0" dirty="0">
                <a:ln>
                  <a:noFill/>
                </a:ln>
                <a:solidFill>
                  <a:schemeClr val="tx1"/>
                </a:solidFill>
                <a:effectLst/>
                <a:uLnTx/>
                <a:uFillTx/>
                <a:latin typeface="Arial Narrow" panose="020B0606020202030204" pitchFamily="34" charset="0"/>
              </a:rPr>
              <a:t>S&amp;P 500 Index </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rPr>
              <a:t>vs. the </a:t>
            </a:r>
            <a:r>
              <a:rPr kumimoji="0" lang="en-US" sz="800" b="1" i="0" u="none" strike="noStrike" kern="1200" cap="none" spc="-10" normalizeH="0" baseline="0" noProof="0" dirty="0">
                <a:ln>
                  <a:noFill/>
                </a:ln>
                <a:solidFill>
                  <a:schemeClr val="tx1"/>
                </a:solidFill>
                <a:effectLst/>
                <a:uLnTx/>
                <a:uFillTx/>
                <a:latin typeface="Arial Narrow" panose="020B0606020202030204" pitchFamily="34" charset="0"/>
              </a:rPr>
              <a:t>U.S.</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rPr>
              <a:t> </a:t>
            </a:r>
            <a:r>
              <a:rPr kumimoji="0" lang="en-US" sz="800" b="1" i="0" u="none" strike="noStrike" kern="1200" cap="none" spc="-10" normalizeH="0" baseline="0" noProof="0" dirty="0">
                <a:ln>
                  <a:noFill/>
                </a:ln>
                <a:solidFill>
                  <a:schemeClr val="tx1"/>
                </a:solidFill>
                <a:effectLst/>
                <a:uLnTx/>
                <a:uFillTx/>
                <a:latin typeface="Arial Narrow" panose="020B0606020202030204" pitchFamily="34" charset="0"/>
              </a:rPr>
              <a:t>Producer Prices Index</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rPr>
              <a:t>. The </a:t>
            </a:r>
            <a:r>
              <a:rPr kumimoji="0" lang="en-US" sz="800" b="1" i="0" u="none" strike="noStrike" kern="1200" cap="none" spc="-10" normalizeH="0" baseline="0" noProof="0" dirty="0">
                <a:ln>
                  <a:noFill/>
                </a:ln>
                <a:solidFill>
                  <a:schemeClr val="tx1"/>
                </a:solidFill>
                <a:effectLst/>
                <a:uLnTx/>
                <a:uFillTx/>
                <a:latin typeface="Arial Narrow" panose="020B0606020202030204" pitchFamily="34" charset="0"/>
              </a:rPr>
              <a:t>S&amp;P 500 Index </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rPr>
              <a:t>is an unmanaged index of 500 </a:t>
            </a:r>
            <a:r>
              <a:rPr lang="en-US" sz="800" dirty="0">
                <a:solidFill>
                  <a:schemeClr val="tx1"/>
                </a:solidFill>
                <a:latin typeface="Arial Narrow" panose="020B0606020202030204" pitchFamily="34" charset="0"/>
              </a:rPr>
              <a:t>companies</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rPr>
              <a:t> used to measure large-cap U.S. stock market performance. The </a:t>
            </a:r>
            <a:r>
              <a:rPr kumimoji="0" lang="en-US" sz="800" b="1" i="0" u="none" strike="noStrike" kern="1200" cap="none" spc="-10" normalizeH="0" baseline="0" noProof="0" dirty="0">
                <a:ln>
                  <a:noFill/>
                </a:ln>
                <a:solidFill>
                  <a:schemeClr val="tx1"/>
                </a:solidFill>
                <a:effectLst/>
                <a:uLnTx/>
                <a:uFillTx/>
                <a:latin typeface="Arial Narrow" panose="020B0606020202030204" pitchFamily="34" charset="0"/>
              </a:rPr>
              <a:t>ISM Manufacturing PMI Index </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rPr>
              <a:t>is a survey of supply management professionals issued by the Institute for Supply Management.   The </a:t>
            </a:r>
            <a:r>
              <a:rPr kumimoji="0" lang="en-US" sz="800" b="1" i="0" u="none" strike="noStrike" kern="1200" cap="none" spc="-10" normalizeH="0" baseline="0" noProof="0" dirty="0">
                <a:ln>
                  <a:noFill/>
                </a:ln>
                <a:solidFill>
                  <a:schemeClr val="tx1"/>
                </a:solidFill>
                <a:effectLst/>
                <a:uLnTx/>
                <a:uFillTx/>
                <a:latin typeface="Arial Narrow" panose="020B0606020202030204" pitchFamily="34" charset="0"/>
              </a:rPr>
              <a:t>US Producer Prices Index </a:t>
            </a:r>
            <a:r>
              <a:rPr kumimoji="0" lang="en-US" sz="800" i="0" u="none" strike="noStrike" kern="1200" cap="none" spc="-10" normalizeH="0" baseline="0" noProof="0" dirty="0">
                <a:ln>
                  <a:noFill/>
                </a:ln>
                <a:solidFill>
                  <a:schemeClr val="tx1"/>
                </a:solidFill>
                <a:effectLst/>
                <a:uLnTx/>
                <a:uFillTx/>
                <a:latin typeface="Arial Narrow" panose="020B0606020202030204" pitchFamily="34" charset="0"/>
              </a:rPr>
              <a:t>measures the change in the price of goods as they leave their place of production and is calculated by the Bureau of Labor Statistics</a:t>
            </a:r>
            <a:r>
              <a:rPr lang="en-US" sz="800" spc="-10" dirty="0">
                <a:solidFill>
                  <a:schemeClr val="tx1"/>
                </a:solidFill>
                <a:latin typeface="Arial Narrow" panose="020B0606020202030204" pitchFamily="34" charset="0"/>
              </a:rPr>
              <a:t>. </a:t>
            </a:r>
            <a:r>
              <a:rPr kumimoji="0" lang="en-US" sz="800" b="0" i="0" u="none" strike="noStrike" kern="1200" cap="none" spc="-10" normalizeH="0" baseline="0" noProof="0" dirty="0">
                <a:ln>
                  <a:noFill/>
                </a:ln>
                <a:solidFill>
                  <a:schemeClr val="tx1"/>
                </a:solidFill>
                <a:effectLst/>
                <a:uLnTx/>
                <a:uFillTx/>
                <a:latin typeface="Arial Narrow" panose="020B0606020202030204" pitchFamily="34" charset="0"/>
              </a:rPr>
              <a:t>Indexes are unmanaged and an investor cannot invest directly in an index. </a:t>
            </a:r>
          </a:p>
          <a:p>
            <a:pPr algn="just"/>
            <a:r>
              <a:rPr lang="en-US" sz="800" i="1" dirty="0">
                <a:solidFill>
                  <a:schemeClr val="tx1"/>
                </a:solidFill>
                <a:latin typeface="Arial Narrow" panose="020B0606020202030204" pitchFamily="34" charset="0"/>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endParaRPr lang="en-US" sz="800" dirty="0">
              <a:solidFill>
                <a:schemeClr val="tx1"/>
              </a:solidFill>
              <a:latin typeface="Arial Narrow" panose="020B0606020202030204" pitchFamily="34" charset="0"/>
            </a:endParaRPr>
          </a:p>
        </p:txBody>
      </p:sp>
      <p:sp>
        <p:nvSpPr>
          <p:cNvPr id="9" name="TextBox 8">
            <a:extLst>
              <a:ext uri="{FF2B5EF4-FFF2-40B4-BE49-F238E27FC236}">
                <a16:creationId xmlns:a16="http://schemas.microsoft.com/office/drawing/2014/main" id="{A8F9EDCE-0DA2-4E2E-8B18-B31D2E2192FE}"/>
              </a:ext>
            </a:extLst>
          </p:cNvPr>
          <p:cNvSpPr txBox="1"/>
          <p:nvPr/>
        </p:nvSpPr>
        <p:spPr>
          <a:xfrm>
            <a:off x="9173433" y="1998866"/>
            <a:ext cx="2591844" cy="276999"/>
          </a:xfrm>
          <a:prstGeom prst="rect">
            <a:avLst/>
          </a:prstGeom>
          <a:noFill/>
        </p:spPr>
        <p:txBody>
          <a:bodyPr wrap="square" rtlCol="0">
            <a:spAutoFit/>
          </a:bodyPr>
          <a:lstStyle/>
          <a:p>
            <a:pPr algn="ctr"/>
            <a:r>
              <a:rPr lang="en-US" sz="1200" b="1" cap="all" dirty="0">
                <a:solidFill>
                  <a:srgbClr val="C00000"/>
                </a:solidFill>
                <a:latin typeface="Arial Narrow" panose="020B0606020202030204" pitchFamily="34" charset="0"/>
              </a:rPr>
              <a:t>Rising inflation / falling growth</a:t>
            </a:r>
            <a:endParaRPr lang="en-US" sz="1400" dirty="0">
              <a:solidFill>
                <a:srgbClr val="C00000"/>
              </a:solidFill>
              <a:latin typeface="Arial Narrow" panose="020B0606020202030204" pitchFamily="34" charset="0"/>
            </a:endParaRPr>
          </a:p>
        </p:txBody>
      </p:sp>
      <p:sp>
        <p:nvSpPr>
          <p:cNvPr id="10" name="TextBox 9">
            <a:extLst>
              <a:ext uri="{FF2B5EF4-FFF2-40B4-BE49-F238E27FC236}">
                <a16:creationId xmlns:a16="http://schemas.microsoft.com/office/drawing/2014/main" id="{283D9DDB-EE0D-4F44-BA24-7BFD4DE9147E}"/>
              </a:ext>
            </a:extLst>
          </p:cNvPr>
          <p:cNvSpPr txBox="1"/>
          <p:nvPr/>
        </p:nvSpPr>
        <p:spPr>
          <a:xfrm>
            <a:off x="1410604" y="5090214"/>
            <a:ext cx="7124700" cy="307777"/>
          </a:xfrm>
          <a:prstGeom prst="rect">
            <a:avLst/>
          </a:prstGeom>
          <a:noFill/>
        </p:spPr>
        <p:txBody>
          <a:bodyPr wrap="square" rtlCol="0">
            <a:spAutoFit/>
          </a:bodyPr>
          <a:lstStyle/>
          <a:p>
            <a:pPr algn="ctr"/>
            <a:r>
              <a:rPr lang="en-US" sz="1400" b="1" cap="all" dirty="0">
                <a:latin typeface="Arial Narrow" panose="020B0606020202030204" pitchFamily="34" charset="0"/>
              </a:rPr>
              <a:t>Correlation of SECTOR to PMI</a:t>
            </a:r>
            <a:endParaRPr lang="en-US" sz="1400" b="1" dirty="0">
              <a:latin typeface="Arial Narrow" panose="020B0606020202030204" pitchFamily="34" charset="0"/>
            </a:endParaRPr>
          </a:p>
        </p:txBody>
      </p:sp>
      <p:sp>
        <p:nvSpPr>
          <p:cNvPr id="13" name="Rectangle 12">
            <a:extLst>
              <a:ext uri="{FF2B5EF4-FFF2-40B4-BE49-F238E27FC236}">
                <a16:creationId xmlns:a16="http://schemas.microsoft.com/office/drawing/2014/main" id="{02ED3E7B-5173-4F50-9CF7-DC14A24FC89F}"/>
              </a:ext>
            </a:extLst>
          </p:cNvPr>
          <p:cNvSpPr/>
          <p:nvPr/>
        </p:nvSpPr>
        <p:spPr>
          <a:xfrm rot="2691918">
            <a:off x="8966999" y="2072682"/>
            <a:ext cx="179294" cy="179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984305A-CC7D-414E-857C-6FE641582752}"/>
              </a:ext>
            </a:extLst>
          </p:cNvPr>
          <p:cNvSpPr txBox="1"/>
          <p:nvPr/>
        </p:nvSpPr>
        <p:spPr>
          <a:xfrm>
            <a:off x="1852857" y="1058042"/>
            <a:ext cx="8103830" cy="338554"/>
          </a:xfrm>
          <a:prstGeom prst="rect">
            <a:avLst/>
          </a:prstGeom>
          <a:noFill/>
        </p:spPr>
        <p:txBody>
          <a:bodyPr wrap="square" rtlCol="0">
            <a:spAutoFit/>
          </a:bodyPr>
          <a:lstStyle/>
          <a:p>
            <a:pPr algn="ctr"/>
            <a:r>
              <a:rPr lang="en-US" sz="1600" b="1" cap="all" dirty="0">
                <a:solidFill>
                  <a:srgbClr val="002F5D"/>
                </a:solidFill>
                <a:latin typeface="Arial Narrow" panose="020B0606020202030204" pitchFamily="34" charset="0"/>
              </a:rPr>
              <a:t>Historical Correlation to economic growth &amp; inflation by gics sector</a:t>
            </a:r>
            <a:endParaRPr lang="en-US" b="1" dirty="0">
              <a:solidFill>
                <a:srgbClr val="002F5D"/>
              </a:solidFill>
              <a:latin typeface="Arial Narrow" panose="020B0606020202030204" pitchFamily="34" charset="0"/>
            </a:endParaRPr>
          </a:p>
        </p:txBody>
      </p:sp>
      <p:sp>
        <p:nvSpPr>
          <p:cNvPr id="16" name="TextBox 15">
            <a:extLst>
              <a:ext uri="{FF2B5EF4-FFF2-40B4-BE49-F238E27FC236}">
                <a16:creationId xmlns:a16="http://schemas.microsoft.com/office/drawing/2014/main" id="{3C2930C7-19C5-4ECD-8AAA-7792B701F69D}"/>
              </a:ext>
            </a:extLst>
          </p:cNvPr>
          <p:cNvSpPr txBox="1"/>
          <p:nvPr/>
        </p:nvSpPr>
        <p:spPr>
          <a:xfrm>
            <a:off x="9173433" y="1585151"/>
            <a:ext cx="2479374" cy="276999"/>
          </a:xfrm>
          <a:prstGeom prst="rect">
            <a:avLst/>
          </a:prstGeom>
          <a:noFill/>
        </p:spPr>
        <p:txBody>
          <a:bodyPr wrap="square" rtlCol="0">
            <a:spAutoFit/>
          </a:bodyPr>
          <a:lstStyle/>
          <a:p>
            <a:pPr algn="ctr"/>
            <a:r>
              <a:rPr lang="en-US" sz="1200" b="1" cap="all" dirty="0">
                <a:solidFill>
                  <a:srgbClr val="00B050"/>
                </a:solidFill>
                <a:latin typeface="Arial Narrow" panose="020B0606020202030204" pitchFamily="34" charset="0"/>
              </a:rPr>
              <a:t>Rising inflation / Rising growth</a:t>
            </a:r>
            <a:endParaRPr lang="en-US" sz="1400" dirty="0">
              <a:solidFill>
                <a:srgbClr val="00B050"/>
              </a:solidFill>
              <a:latin typeface="Arial Narrow" panose="020B0606020202030204" pitchFamily="34" charset="0"/>
            </a:endParaRPr>
          </a:p>
        </p:txBody>
      </p:sp>
      <p:sp>
        <p:nvSpPr>
          <p:cNvPr id="17" name="Rectangle 16">
            <a:extLst>
              <a:ext uri="{FF2B5EF4-FFF2-40B4-BE49-F238E27FC236}">
                <a16:creationId xmlns:a16="http://schemas.microsoft.com/office/drawing/2014/main" id="{8146AD51-2C3E-42DC-B838-C489D0701E9D}"/>
              </a:ext>
            </a:extLst>
          </p:cNvPr>
          <p:cNvSpPr/>
          <p:nvPr/>
        </p:nvSpPr>
        <p:spPr>
          <a:xfrm rot="2691918">
            <a:off x="8966999" y="1637318"/>
            <a:ext cx="179294" cy="17929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33CC33"/>
              </a:highlight>
            </a:endParaRPr>
          </a:p>
        </p:txBody>
      </p:sp>
      <p:sp>
        <p:nvSpPr>
          <p:cNvPr id="18" name="Rectangle 17">
            <a:extLst>
              <a:ext uri="{FF2B5EF4-FFF2-40B4-BE49-F238E27FC236}">
                <a16:creationId xmlns:a16="http://schemas.microsoft.com/office/drawing/2014/main" id="{1FEEC2DE-CB0B-4051-996E-52F9C5B987DD}"/>
              </a:ext>
            </a:extLst>
          </p:cNvPr>
          <p:cNvSpPr/>
          <p:nvPr/>
        </p:nvSpPr>
        <p:spPr>
          <a:xfrm rot="2691918">
            <a:off x="8966998" y="2486399"/>
            <a:ext cx="179294" cy="179294"/>
          </a:xfrm>
          <a:prstGeom prst="rect">
            <a:avLst/>
          </a:prstGeom>
          <a:solidFill>
            <a:srgbClr val="002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FBDB1F8-DF2B-4961-BD03-837A1D6E9722}"/>
              </a:ext>
            </a:extLst>
          </p:cNvPr>
          <p:cNvSpPr txBox="1"/>
          <p:nvPr/>
        </p:nvSpPr>
        <p:spPr>
          <a:xfrm>
            <a:off x="9173434" y="2425827"/>
            <a:ext cx="2591843" cy="276999"/>
          </a:xfrm>
          <a:prstGeom prst="rect">
            <a:avLst/>
          </a:prstGeom>
          <a:noFill/>
        </p:spPr>
        <p:txBody>
          <a:bodyPr wrap="square" rtlCol="0">
            <a:spAutoFit/>
          </a:bodyPr>
          <a:lstStyle/>
          <a:p>
            <a:pPr algn="ctr"/>
            <a:r>
              <a:rPr lang="en-US" sz="1200" b="1" cap="all" dirty="0">
                <a:solidFill>
                  <a:srgbClr val="002F5D"/>
                </a:solidFill>
                <a:latin typeface="Arial Narrow" panose="020B0606020202030204" pitchFamily="34" charset="0"/>
              </a:rPr>
              <a:t>falling inflation / rising growth</a:t>
            </a:r>
            <a:endParaRPr lang="en-US" sz="1400" dirty="0">
              <a:solidFill>
                <a:srgbClr val="002F5D"/>
              </a:solidFill>
              <a:latin typeface="Arial Narrow" panose="020B0606020202030204" pitchFamily="34" charset="0"/>
            </a:endParaRPr>
          </a:p>
        </p:txBody>
      </p:sp>
      <p:sp>
        <p:nvSpPr>
          <p:cNvPr id="20" name="TextBox 19">
            <a:extLst>
              <a:ext uri="{FF2B5EF4-FFF2-40B4-BE49-F238E27FC236}">
                <a16:creationId xmlns:a16="http://schemas.microsoft.com/office/drawing/2014/main" id="{E324C62B-0BEB-406C-961D-81133DB8DE31}"/>
              </a:ext>
            </a:extLst>
          </p:cNvPr>
          <p:cNvSpPr txBox="1"/>
          <p:nvPr/>
        </p:nvSpPr>
        <p:spPr>
          <a:xfrm>
            <a:off x="9173433" y="2805754"/>
            <a:ext cx="2670225" cy="276999"/>
          </a:xfrm>
          <a:prstGeom prst="rect">
            <a:avLst/>
          </a:prstGeom>
          <a:noFill/>
        </p:spPr>
        <p:txBody>
          <a:bodyPr wrap="square" rtlCol="0">
            <a:spAutoFit/>
          </a:bodyPr>
          <a:lstStyle/>
          <a:p>
            <a:pPr algn="ctr"/>
            <a:r>
              <a:rPr lang="en-US" sz="1200" b="1" cap="all" dirty="0">
                <a:solidFill>
                  <a:srgbClr val="FF5F00"/>
                </a:solidFill>
                <a:latin typeface="Arial Narrow" panose="020B0606020202030204" pitchFamily="34" charset="0"/>
              </a:rPr>
              <a:t>Falling inflation / falling growth</a:t>
            </a:r>
            <a:endParaRPr lang="en-US" sz="1400" dirty="0">
              <a:solidFill>
                <a:srgbClr val="FF5F00"/>
              </a:solidFill>
              <a:latin typeface="Arial Narrow" panose="020B0606020202030204" pitchFamily="34" charset="0"/>
            </a:endParaRPr>
          </a:p>
        </p:txBody>
      </p:sp>
      <p:sp>
        <p:nvSpPr>
          <p:cNvPr id="21" name="Rectangle 20">
            <a:extLst>
              <a:ext uri="{FF2B5EF4-FFF2-40B4-BE49-F238E27FC236}">
                <a16:creationId xmlns:a16="http://schemas.microsoft.com/office/drawing/2014/main" id="{D963F94C-4669-45F6-AC2A-8C89F18D436C}"/>
              </a:ext>
            </a:extLst>
          </p:cNvPr>
          <p:cNvSpPr/>
          <p:nvPr/>
        </p:nvSpPr>
        <p:spPr>
          <a:xfrm rot="2691918">
            <a:off x="8966998" y="2866325"/>
            <a:ext cx="179294" cy="179294"/>
          </a:xfrm>
          <a:prstGeom prst="rect">
            <a:avLst/>
          </a:prstGeom>
          <a:solidFill>
            <a:srgbClr val="FF5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834C0D3-6288-4C6D-ACDF-2A0C0404F8E1}"/>
              </a:ext>
            </a:extLst>
          </p:cNvPr>
          <p:cNvSpPr txBox="1"/>
          <p:nvPr/>
        </p:nvSpPr>
        <p:spPr>
          <a:xfrm rot="16200000">
            <a:off x="-1761053" y="3030589"/>
            <a:ext cx="4342590" cy="307777"/>
          </a:xfrm>
          <a:prstGeom prst="rect">
            <a:avLst/>
          </a:prstGeom>
          <a:noFill/>
        </p:spPr>
        <p:txBody>
          <a:bodyPr wrap="square" rtlCol="0">
            <a:spAutoFit/>
          </a:bodyPr>
          <a:lstStyle/>
          <a:p>
            <a:pPr algn="ctr"/>
            <a:r>
              <a:rPr lang="en-US" sz="1400" b="1" cap="all" dirty="0">
                <a:latin typeface="Arial Narrow" panose="020B0606020202030204" pitchFamily="34" charset="0"/>
              </a:rPr>
              <a:t>Correlation of SECTOR to Ppi</a:t>
            </a:r>
            <a:endParaRPr lang="en-US" sz="1400" b="1" dirty="0">
              <a:latin typeface="Arial Narrow" panose="020B0606020202030204" pitchFamily="34" charset="0"/>
            </a:endParaRPr>
          </a:p>
        </p:txBody>
      </p:sp>
      <p:pic>
        <p:nvPicPr>
          <p:cNvPr id="8" name="Picture 7">
            <a:extLst>
              <a:ext uri="{FF2B5EF4-FFF2-40B4-BE49-F238E27FC236}">
                <a16:creationId xmlns:a16="http://schemas.microsoft.com/office/drawing/2014/main" id="{BC7DF91D-83EC-1A7B-0E64-507B35655DA9}"/>
              </a:ext>
            </a:extLst>
          </p:cNvPr>
          <p:cNvPicPr>
            <a:picLocks noChangeAspect="1"/>
          </p:cNvPicPr>
          <p:nvPr/>
        </p:nvPicPr>
        <p:blipFill>
          <a:blip r:embed="rId3"/>
          <a:stretch>
            <a:fillRect/>
          </a:stretch>
        </p:blipFill>
        <p:spPr>
          <a:xfrm>
            <a:off x="656374" y="1343888"/>
            <a:ext cx="7937680" cy="3657917"/>
          </a:xfrm>
          <a:prstGeom prst="rect">
            <a:avLst/>
          </a:prstGeom>
        </p:spPr>
      </p:pic>
    </p:spTree>
    <p:extLst>
      <p:ext uri="{BB962C8B-B14F-4D97-AF65-F5344CB8AC3E}">
        <p14:creationId xmlns:p14="http://schemas.microsoft.com/office/powerpoint/2010/main" val="39136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AF7DB7FC-453D-26EC-8190-7AAA347781EE}"/>
              </a:ext>
            </a:extLst>
          </p:cNvPr>
          <p:cNvGraphicFramePr>
            <a:graphicFrameLocks/>
          </p:cNvGraphicFramePr>
          <p:nvPr>
            <p:extLst>
              <p:ext uri="{D42A27DB-BD31-4B8C-83A1-F6EECF244321}">
                <p14:modId xmlns:p14="http://schemas.microsoft.com/office/powerpoint/2010/main" val="1182342523"/>
              </p:ext>
            </p:extLst>
          </p:nvPr>
        </p:nvGraphicFramePr>
        <p:xfrm>
          <a:off x="397148" y="983974"/>
          <a:ext cx="11380513" cy="461175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7C9F837-927F-42EE-865A-C34BE2BD84B6}"/>
              </a:ext>
            </a:extLst>
          </p:cNvPr>
          <p:cNvSpPr>
            <a:spLocks noGrp="1"/>
          </p:cNvSpPr>
          <p:nvPr>
            <p:ph type="title"/>
          </p:nvPr>
        </p:nvSpPr>
        <p:spPr/>
        <p:txBody>
          <a:bodyPr>
            <a:noAutofit/>
          </a:bodyPr>
          <a:lstStyle/>
          <a:p>
            <a:r>
              <a:rPr lang="en-US" sz="2200" dirty="0"/>
              <a:t>Equity and fixed income returns in years with high inflation</a:t>
            </a:r>
          </a:p>
        </p:txBody>
      </p:sp>
      <p:sp>
        <p:nvSpPr>
          <p:cNvPr id="3" name="Slide Number Placeholder 2">
            <a:extLst>
              <a:ext uri="{FF2B5EF4-FFF2-40B4-BE49-F238E27FC236}">
                <a16:creationId xmlns:a16="http://schemas.microsoft.com/office/drawing/2014/main" id="{6CC3C1B2-CFD4-4DD2-B32E-B655BDE82D85}"/>
              </a:ext>
            </a:extLst>
          </p:cNvPr>
          <p:cNvSpPr>
            <a:spLocks noGrp="1"/>
          </p:cNvSpPr>
          <p:nvPr>
            <p:ph type="sldNum" sz="quarter" idx="12"/>
          </p:nvPr>
        </p:nvSpPr>
        <p:spPr/>
        <p:txBody>
          <a:bodyPr/>
          <a:lstStyle/>
          <a:p>
            <a:fld id="{219D88CD-02C4-4FE8-B335-3C850053DA79}" type="slidenum">
              <a:rPr lang="en-US" smtClean="0"/>
              <a:pPr/>
              <a:t>8</a:t>
            </a:fld>
            <a:endParaRPr lang="en-US" dirty="0"/>
          </a:p>
        </p:txBody>
      </p:sp>
      <p:sp>
        <p:nvSpPr>
          <p:cNvPr id="5" name="Content Placeholder 4">
            <a:extLst>
              <a:ext uri="{FF2B5EF4-FFF2-40B4-BE49-F238E27FC236}">
                <a16:creationId xmlns:a16="http://schemas.microsoft.com/office/drawing/2014/main" id="{7CA43E95-EAB9-4FDC-9A3A-A3139AF97BFE}"/>
              </a:ext>
            </a:extLst>
          </p:cNvPr>
          <p:cNvSpPr>
            <a:spLocks noGrp="1"/>
          </p:cNvSpPr>
          <p:nvPr>
            <p:ph idx="13"/>
          </p:nvPr>
        </p:nvSpPr>
        <p:spPr>
          <a:prstGeom prst="rect">
            <a:avLst/>
          </a:prstGeom>
        </p:spPr>
        <p:txBody>
          <a:bodyPr/>
          <a:lstStyle/>
          <a:p>
            <a:pPr marL="0" indent="0" algn="just">
              <a:buNone/>
            </a:pPr>
            <a:r>
              <a:rPr lang="en-US" sz="800" dirty="0">
                <a:solidFill>
                  <a:srgbClr val="000000">
                    <a:lumMod val="75000"/>
                  </a:srgbClr>
                </a:solidFill>
                <a:latin typeface="Arial Narrow" panose="020B0606020202030204" pitchFamily="34" charset="0"/>
              </a:rPr>
              <a:t>Sources: Ken French Data Library, Bloomberg. As of 12/31/22. </a:t>
            </a:r>
            <a:r>
              <a:rPr lang="en-US" sz="800" b="1" dirty="0">
                <a:solidFill>
                  <a:srgbClr val="000000">
                    <a:lumMod val="75000"/>
                  </a:srgbClr>
                </a:solidFill>
                <a:latin typeface="Arial Narrow" panose="020B0606020202030204" pitchFamily="34" charset="0"/>
              </a:rPr>
              <a:t>Past performance is no guarantee of future results. </a:t>
            </a:r>
            <a:r>
              <a:rPr lang="en-US" sz="800" dirty="0">
                <a:solidFill>
                  <a:srgbClr val="000000">
                    <a:lumMod val="75000"/>
                  </a:srgbClr>
                </a:solidFill>
                <a:latin typeface="Arial Narrow" panose="020B0606020202030204" pitchFamily="34" charset="0"/>
              </a:rPr>
              <a:t>This example is for illustrative purposes and does not represent any actual investment. Returns are average annual total real returns during years when inflation was higher than 2.6% at year-end. </a:t>
            </a:r>
            <a:r>
              <a:rPr lang="en-US" sz="800" spc="-10" dirty="0">
                <a:solidFill>
                  <a:prstClr val="black"/>
                </a:solidFill>
                <a:latin typeface="Arial Narrow" panose="020B0606020202030204" pitchFamily="34" charset="0"/>
              </a:rPr>
              <a:t>Returns are based on </a:t>
            </a:r>
            <a:r>
              <a:rPr lang="en-US" sz="800" spc="-10" dirty="0">
                <a:solidFill>
                  <a:srgbClr val="000000"/>
                </a:solidFill>
                <a:latin typeface="Arial Narrow" panose="020B0606020202030204" pitchFamily="34" charset="0"/>
                <a:cs typeface="Arial" pitchFamily="34" charset="0"/>
              </a:rPr>
              <a:t>results from Kenneth R. French data library using the CRSP database. Universe includes all NYSE, AMEX &amp; Nasdaq stocks. Value represents the lowest 30% of price-to-book (value stocks). Growth represents the highest 30% of price-to-book (Growth stocks). Small cap stocks are the smallest 30% of stocks while large cap stocks are the largest 30% of stocks in the universe, respectively. Industries represent the Standard Industrial Classification (SIC) industries for each company. </a:t>
            </a:r>
          </a:p>
          <a:p>
            <a:pPr algn="just"/>
            <a:r>
              <a:rPr lang="en-US" sz="800" i="1" dirty="0">
                <a:solidFill>
                  <a:srgbClr val="000000">
                    <a:lumMod val="75000"/>
                  </a:srgbClr>
                </a:solidFill>
                <a:latin typeface="Arial Narrow" panose="020B0606020202030204" pitchFamily="34" charset="0"/>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endParaRPr lang="en-US" sz="800" dirty="0">
              <a:solidFill>
                <a:srgbClr val="000000">
                  <a:lumMod val="75000"/>
                </a:srgbClr>
              </a:solidFill>
              <a:latin typeface="Arial Narrow" panose="020B0606020202030204" pitchFamily="34" charset="0"/>
            </a:endParaRPr>
          </a:p>
        </p:txBody>
      </p:sp>
      <p:sp>
        <p:nvSpPr>
          <p:cNvPr id="7" name="TextBox 6">
            <a:extLst>
              <a:ext uri="{FF2B5EF4-FFF2-40B4-BE49-F238E27FC236}">
                <a16:creationId xmlns:a16="http://schemas.microsoft.com/office/drawing/2014/main" id="{1330CBA3-A4EE-4393-A589-817A8FE93B8A}"/>
              </a:ext>
            </a:extLst>
          </p:cNvPr>
          <p:cNvSpPr txBox="1"/>
          <p:nvPr/>
        </p:nvSpPr>
        <p:spPr>
          <a:xfrm>
            <a:off x="555302" y="1058042"/>
            <a:ext cx="10646097" cy="338554"/>
          </a:xfrm>
          <a:prstGeom prst="rect">
            <a:avLst/>
          </a:prstGeom>
          <a:noFill/>
        </p:spPr>
        <p:txBody>
          <a:bodyPr wrap="square" rtlCol="0">
            <a:spAutoFit/>
          </a:bodyPr>
          <a:lstStyle/>
          <a:p>
            <a:pPr algn="ctr"/>
            <a:r>
              <a:rPr lang="en-US" sz="1600" b="1" cap="all" dirty="0">
                <a:solidFill>
                  <a:srgbClr val="002F5D"/>
                </a:solidFill>
                <a:latin typeface="Arial Narrow" panose="020B0606020202030204" pitchFamily="34" charset="0"/>
              </a:rPr>
              <a:t>Average real returns during years when inflation is greater than the median: 1927-2022 </a:t>
            </a:r>
            <a:endParaRPr lang="en-US" b="1" dirty="0">
              <a:solidFill>
                <a:srgbClr val="002F5D"/>
              </a:solidFill>
              <a:latin typeface="Arial Narrow" panose="020B0606020202030204" pitchFamily="34" charset="0"/>
            </a:endParaRPr>
          </a:p>
        </p:txBody>
      </p:sp>
    </p:spTree>
    <p:extLst>
      <p:ext uri="{BB962C8B-B14F-4D97-AF65-F5344CB8AC3E}">
        <p14:creationId xmlns:p14="http://schemas.microsoft.com/office/powerpoint/2010/main" val="1466343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F837-927F-42EE-865A-C34BE2BD84B6}"/>
              </a:ext>
            </a:extLst>
          </p:cNvPr>
          <p:cNvSpPr>
            <a:spLocks noGrp="1"/>
          </p:cNvSpPr>
          <p:nvPr>
            <p:ph type="title"/>
          </p:nvPr>
        </p:nvSpPr>
        <p:spPr/>
        <p:txBody>
          <a:bodyPr>
            <a:noAutofit/>
          </a:bodyPr>
          <a:lstStyle/>
          <a:p>
            <a:r>
              <a:rPr lang="en-US" sz="2200" dirty="0"/>
              <a:t>Equity and fixed income real returns during the 1970</a:t>
            </a:r>
            <a:r>
              <a:rPr lang="en-US" sz="2200" cap="none" dirty="0"/>
              <a:t>s</a:t>
            </a:r>
            <a:endParaRPr lang="en-US" sz="2200" dirty="0"/>
          </a:p>
        </p:txBody>
      </p:sp>
      <p:sp>
        <p:nvSpPr>
          <p:cNvPr id="3" name="Slide Number Placeholder 2">
            <a:extLst>
              <a:ext uri="{FF2B5EF4-FFF2-40B4-BE49-F238E27FC236}">
                <a16:creationId xmlns:a16="http://schemas.microsoft.com/office/drawing/2014/main" id="{92734E76-C88B-43BD-8A6A-2AC5837E0479}"/>
              </a:ext>
            </a:extLst>
          </p:cNvPr>
          <p:cNvSpPr>
            <a:spLocks noGrp="1"/>
          </p:cNvSpPr>
          <p:nvPr>
            <p:ph type="sldNum" sz="quarter" idx="12"/>
          </p:nvPr>
        </p:nvSpPr>
        <p:spPr/>
        <p:txBody>
          <a:bodyPr/>
          <a:lstStyle/>
          <a:p>
            <a:fld id="{219D88CD-02C4-4FE8-B335-3C850053DA79}" type="slidenum">
              <a:rPr lang="en-US" smtClean="0"/>
              <a:pPr/>
              <a:t>9</a:t>
            </a:fld>
            <a:endParaRPr lang="en-US" dirty="0"/>
          </a:p>
        </p:txBody>
      </p:sp>
      <p:sp>
        <p:nvSpPr>
          <p:cNvPr id="5" name="Content Placeholder 4">
            <a:extLst>
              <a:ext uri="{FF2B5EF4-FFF2-40B4-BE49-F238E27FC236}">
                <a16:creationId xmlns:a16="http://schemas.microsoft.com/office/drawing/2014/main" id="{7CA43E95-EAB9-4FDC-9A3A-A3139AF97BFE}"/>
              </a:ext>
            </a:extLst>
          </p:cNvPr>
          <p:cNvSpPr>
            <a:spLocks noGrp="1"/>
          </p:cNvSpPr>
          <p:nvPr>
            <p:ph idx="13"/>
          </p:nvPr>
        </p:nvSpPr>
        <p:spPr/>
        <p:txBody>
          <a:bodyPr/>
          <a:lstStyle/>
          <a:p>
            <a:pPr algn="just"/>
            <a:r>
              <a:rPr lang="en-US" sz="800" dirty="0">
                <a:solidFill>
                  <a:srgbClr val="000000">
                    <a:lumMod val="75000"/>
                  </a:srgbClr>
                </a:solidFill>
                <a:latin typeface="Arial Narrow" panose="020B0606020202030204" pitchFamily="34" charset="0"/>
              </a:rPr>
              <a:t>Sources: Ken French Data Library, Bloomberg. Data from 1/1/1970-12/31/79. </a:t>
            </a:r>
            <a:r>
              <a:rPr lang="en-US" sz="800" b="1" dirty="0">
                <a:solidFill>
                  <a:srgbClr val="000000">
                    <a:lumMod val="75000"/>
                  </a:srgbClr>
                </a:solidFill>
                <a:latin typeface="Arial Narrow" panose="020B0606020202030204" pitchFamily="34" charset="0"/>
              </a:rPr>
              <a:t>Past performance is no guarantee of future results. </a:t>
            </a:r>
            <a:r>
              <a:rPr lang="en-US" sz="800" dirty="0">
                <a:solidFill>
                  <a:srgbClr val="000000">
                    <a:lumMod val="75000"/>
                  </a:srgbClr>
                </a:solidFill>
                <a:latin typeface="Arial Narrow" panose="020B0606020202030204" pitchFamily="34" charset="0"/>
              </a:rPr>
              <a:t>This example is for illustrative purposes and does not represent any actual investment. Returns are annualized total real returns during. </a:t>
            </a:r>
            <a:r>
              <a:rPr lang="en-US" sz="800" spc="-10" dirty="0">
                <a:solidFill>
                  <a:prstClr val="black"/>
                </a:solidFill>
                <a:latin typeface="Arial Narrow" panose="020B0606020202030204" pitchFamily="34" charset="0"/>
              </a:rPr>
              <a:t>Returns are based on </a:t>
            </a:r>
            <a:r>
              <a:rPr lang="en-US" sz="800" spc="-10" dirty="0">
                <a:solidFill>
                  <a:srgbClr val="000000"/>
                </a:solidFill>
                <a:latin typeface="Arial Narrow" panose="020B0606020202030204" pitchFamily="34" charset="0"/>
                <a:cs typeface="Arial" pitchFamily="34" charset="0"/>
              </a:rPr>
              <a:t>results from Kenneth R. French data library using the CRSP database. Universe includes all NYSE, AMEX &amp; </a:t>
            </a:r>
            <a:r>
              <a:rPr lang="en-US" spc="-10" dirty="0">
                <a:solidFill>
                  <a:srgbClr val="000000"/>
                </a:solidFill>
                <a:cs typeface="Arial" pitchFamily="34" charset="0"/>
              </a:rPr>
              <a:t>Nasdaq</a:t>
            </a:r>
            <a:r>
              <a:rPr lang="en-US" sz="800" spc="-10" dirty="0">
                <a:solidFill>
                  <a:srgbClr val="000000"/>
                </a:solidFill>
                <a:latin typeface="Arial Narrow" panose="020B0606020202030204" pitchFamily="34" charset="0"/>
                <a:cs typeface="Arial" pitchFamily="34" charset="0"/>
              </a:rPr>
              <a:t> stocks. Value represents the lowest 30% of price-to-book (value stocks). Growth represents the highest 30% of price-to-book (Growth stocks). Small cap stocks are the smallest 30% of stocks while large cap stocks are the largest 30% of stocks in the universe, respectively. Industries represent the Standard Industrial Classification (SIC) industries for each company. </a:t>
            </a:r>
          </a:p>
          <a:p>
            <a:pPr algn="just"/>
            <a:r>
              <a:rPr lang="en-US" sz="800" i="1" dirty="0">
                <a:solidFill>
                  <a:srgbClr val="000000">
                    <a:lumMod val="75000"/>
                  </a:srgbClr>
                </a:solidFill>
                <a:latin typeface="Arial Narrow" panose="020B0606020202030204" pitchFamily="34" charset="0"/>
              </a:rPr>
              <a:t>The information presented is not intended to constitute an investment recommendation for, or advice to, any specific person. By providing this information, First Trust is not undertaking to give advice in any fiduciary capacity within the meaning of ERISA, the Internal Revenue Code or any other regulatory framework. Financial professionals are responsible for evaluating investment risks independently and for exercising independent judgment in determining whether investments are appropriate for their clients.</a:t>
            </a:r>
            <a:endParaRPr lang="en-US" sz="800" dirty="0">
              <a:solidFill>
                <a:srgbClr val="000000">
                  <a:lumMod val="75000"/>
                </a:srgbClr>
              </a:solidFill>
              <a:latin typeface="Arial Narrow" panose="020B0606020202030204" pitchFamily="34" charset="0"/>
            </a:endParaRPr>
          </a:p>
        </p:txBody>
      </p:sp>
      <p:sp>
        <p:nvSpPr>
          <p:cNvPr id="9" name="TextBox 8">
            <a:extLst>
              <a:ext uri="{FF2B5EF4-FFF2-40B4-BE49-F238E27FC236}">
                <a16:creationId xmlns:a16="http://schemas.microsoft.com/office/drawing/2014/main" id="{D26B3638-4920-41DA-A896-807AF7A5CF37}"/>
              </a:ext>
            </a:extLst>
          </p:cNvPr>
          <p:cNvSpPr txBox="1"/>
          <p:nvPr/>
        </p:nvSpPr>
        <p:spPr>
          <a:xfrm>
            <a:off x="1423941" y="1096236"/>
            <a:ext cx="9178360" cy="338554"/>
          </a:xfrm>
          <a:prstGeom prst="rect">
            <a:avLst/>
          </a:prstGeom>
          <a:noFill/>
        </p:spPr>
        <p:txBody>
          <a:bodyPr wrap="square" rtlCol="0">
            <a:spAutoFit/>
          </a:bodyPr>
          <a:lstStyle/>
          <a:p>
            <a:pPr algn="ctr"/>
            <a:r>
              <a:rPr lang="en-US" sz="1600" b="1" cap="all" dirty="0">
                <a:solidFill>
                  <a:srgbClr val="002F5D"/>
                </a:solidFill>
                <a:latin typeface="Arial Narrow" panose="020B0606020202030204" pitchFamily="34" charset="0"/>
              </a:rPr>
              <a:t>Asset class returns during the stagflation of the 1970</a:t>
            </a:r>
            <a:r>
              <a:rPr lang="en-US" sz="1600" b="1" dirty="0">
                <a:solidFill>
                  <a:srgbClr val="002F5D"/>
                </a:solidFill>
                <a:latin typeface="Arial Narrow" panose="020B0606020202030204" pitchFamily="34" charset="0"/>
              </a:rPr>
              <a:t>s</a:t>
            </a:r>
            <a:endParaRPr lang="en-US" b="1" dirty="0">
              <a:solidFill>
                <a:srgbClr val="002F5D"/>
              </a:solidFill>
              <a:latin typeface="Arial Narrow" panose="020B0606020202030204" pitchFamily="34" charset="0"/>
            </a:endParaRPr>
          </a:p>
        </p:txBody>
      </p:sp>
      <p:pic>
        <p:nvPicPr>
          <p:cNvPr id="15" name="Picture 14">
            <a:extLst>
              <a:ext uri="{FF2B5EF4-FFF2-40B4-BE49-F238E27FC236}">
                <a16:creationId xmlns:a16="http://schemas.microsoft.com/office/drawing/2014/main" id="{62456D76-9DE3-4146-BE26-8861EE621D07}"/>
              </a:ext>
            </a:extLst>
          </p:cNvPr>
          <p:cNvPicPr>
            <a:picLocks noChangeAspect="1"/>
          </p:cNvPicPr>
          <p:nvPr/>
        </p:nvPicPr>
        <p:blipFill>
          <a:blip r:embed="rId3"/>
          <a:stretch>
            <a:fillRect/>
          </a:stretch>
        </p:blipFill>
        <p:spPr>
          <a:xfrm>
            <a:off x="420132" y="1454837"/>
            <a:ext cx="11351736" cy="4011516"/>
          </a:xfrm>
          <a:prstGeom prst="rect">
            <a:avLst/>
          </a:prstGeom>
        </p:spPr>
      </p:pic>
    </p:spTree>
    <p:extLst>
      <p:ext uri="{BB962C8B-B14F-4D97-AF65-F5344CB8AC3E}">
        <p14:creationId xmlns:p14="http://schemas.microsoft.com/office/powerpoint/2010/main" val="3411547009"/>
      </p:ext>
    </p:extLst>
  </p:cSld>
  <p:clrMapOvr>
    <a:masterClrMapping/>
  </p:clrMapOvr>
</p:sld>
</file>

<file path=ppt/theme/theme1.xml><?xml version="1.0" encoding="utf-8"?>
<a:theme xmlns:a="http://schemas.openxmlformats.org/drawingml/2006/main" name="1_Institutional Us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T widescreeen - RETAIL template" id="{CF95A305-2C3F-40D7-A8C8-80A1EC542EBE}" vid="{C85EA5C6-06C0-450C-80DA-75583F6F7C1D}"/>
    </a:ext>
  </a:extLst>
</a:theme>
</file>

<file path=ppt/theme/theme2.xml><?xml version="1.0" encoding="utf-8"?>
<a:theme xmlns:a="http://schemas.openxmlformats.org/drawingml/2006/main" name="Retail Us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T widescreeen - RETAIL template" id="{CF95A305-2C3F-40D7-A8C8-80A1EC542EBE}" vid="{C85EA5C6-06C0-450C-80DA-75583F6F7C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46942</TotalTime>
  <Words>6763</Words>
  <Application>Microsoft Office PowerPoint</Application>
  <PresentationFormat>Widescreen</PresentationFormat>
  <Paragraphs>461</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Arial Narrow</vt:lpstr>
      <vt:lpstr>Calibri</vt:lpstr>
      <vt:lpstr>1_Institutional Use Theme</vt:lpstr>
      <vt:lpstr>Retail Use</vt:lpstr>
      <vt:lpstr>PowerPoint Presentation</vt:lpstr>
      <vt:lpstr>INFLATION</vt:lpstr>
      <vt:lpstr>M2 money SUPPLY YoY GROWTH IS A LEADING INDICATOR OF INFLATION  </vt:lpstr>
      <vt:lpstr>Value tends to outperform the market during Decades with higher cpi </vt:lpstr>
      <vt:lpstr>Value is extremely cheap relative to Historical average and growth</vt:lpstr>
      <vt:lpstr>Factor valuations forward p/e ratio</vt:lpstr>
      <vt:lpstr>Sector correlation to Inflation &amp; economic activity</vt:lpstr>
      <vt:lpstr>Equity and fixed income returns in years with high inflation</vt:lpstr>
      <vt:lpstr>Equity and fixed income real returns during the 1970s</vt:lpstr>
      <vt:lpstr>rising rates</vt:lpstr>
      <vt:lpstr>INFLATION IS FIRMLY AHEAD OF INTEREST RATES</vt:lpstr>
      <vt:lpstr>Rolling correlation of bonds &amp; equities</vt:lpstr>
      <vt:lpstr>Stocks and Bonds Falling Together: What Happens Next?</vt:lpstr>
      <vt:lpstr>S&amp;P 500 index Sector 3-yEAr weekly excess returns correlation  to 10-YEAr treasury yield</vt:lpstr>
      <vt:lpstr>The Effect of a 1% Rise in Interest Rates</vt:lpstr>
      <vt:lpstr>Rising rates and sector returns HISTORICAL IMPACT OF RISING RATES ON u.s. equity sectors</vt:lpstr>
      <vt:lpstr>Defensive sectors outperform during volatility</vt:lpstr>
      <vt:lpstr>Elevated volatility</vt:lpstr>
      <vt:lpstr>SECTOR PERFORMANCE during business cycles: early recession</vt:lpstr>
      <vt:lpstr>SECTOR PERFORMANCE during business cycles: late recession</vt:lpstr>
      <vt:lpstr>SECTOR PERFORMANCE during business cycles: Late expansion</vt:lpstr>
      <vt:lpstr>Asset Class PERFORMANCE during business cycles: early recession</vt:lpstr>
      <vt:lpstr>Asset class PERFORMANCE during business cycles: late recession</vt:lpstr>
      <vt:lpstr>Asset Class PERFORMANCE during business cycles: Late expansion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 Returns</dc:title>
  <dc:creator>Harpalani, Poonam</dc:creator>
  <cp:lastModifiedBy>Vavrek, Chalet</cp:lastModifiedBy>
  <cp:revision>46</cp:revision>
  <dcterms:created xsi:type="dcterms:W3CDTF">2020-07-17T20:30:34Z</dcterms:created>
  <dcterms:modified xsi:type="dcterms:W3CDTF">2023-08-07T17:53:39Z</dcterms:modified>
</cp:coreProperties>
</file>