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91" r:id="rId7"/>
    <p:sldId id="25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94"/>
  </p:normalViewPr>
  <p:slideViewPr>
    <p:cSldViewPr snapToGrid="0">
      <p:cViewPr varScale="1">
        <p:scale>
          <a:sx n="91" d="100"/>
          <a:sy n="91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56E7-7E2B-2DAB-96CC-0FB32CD0A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6E32D-8633-A9CD-3030-9EDC5C37E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0C92A-1370-16F2-7800-7C9A833E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D4D49-00AF-25A8-06EA-AA0F2910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3E0F-B7A0-E8F3-2132-4985D511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7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F86F-23B2-AEB5-81C9-E47FB3E0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E809C-2064-EC20-3E80-0B95CED97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FE97-B476-5A30-B963-C18FBFAA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2A1C8-6457-962A-91AF-60D1BD27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123F-5AFF-2617-FCEC-9D93A364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D2CEF-0299-109F-31B5-4907F1904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8E54-12A9-C4B2-65DD-CCEF09DAF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A37D-2228-BDC9-CF70-37357F17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A5DB-0116-3220-4F58-2F17DD9B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393B-F88C-1254-9952-747A80B5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0CF0-9553-D56C-8289-3B1EDC4A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33D-A7E9-0448-1276-E7F1CDDA3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E28C-F2B3-F0BD-E0F9-9C390B4D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B5D7-9CB7-0FC5-B2FD-DAF8278E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4D40-8B5C-16BC-91D2-E4AAF56D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61BC-879B-F5A4-2E54-4CA4AE68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1235-77D5-8C0A-7AF9-CCB7EC8EB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E5A5-B105-E908-DC00-8B5C73D6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5686-1019-98AD-9EF2-CB643E0B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A44F-2443-3A5C-2B72-5884B649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A6EB-AE56-1916-2E21-4B56FD4A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12ADB-138D-B64D-3A3F-562EF8D05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8FDDB-2512-E1B6-7AA4-E4EDCA99C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A4541-E9E8-ABB7-F33B-35179490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3EC5A-5DF6-DC42-F896-BAEE35E9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68E9C-B6AD-D3F7-E23F-B0F8E01B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1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5C9F-D7D2-F7C2-0A30-EE631FD4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6B597-9902-2D0B-6587-D9828A5B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50163-452E-F4E5-D6F8-EBBC2D55F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F07E8-44B2-E87C-577B-A28930F63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D650D-E0DF-79CA-033C-AED39262E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167A9-A5DC-3E18-65EC-4989FC9A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4C6D2-3CFC-D97F-B254-1E1014AC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144D0-7B86-49CD-B612-961BB9AB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6197-817F-E763-811E-0FE07258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F8FA7-F73C-A482-4D56-79D069C6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38A0B-58C3-6357-E42D-F53280CE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F4904-D5C1-9195-C9AD-76D2A9F8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161A3-73B9-C97A-B2A2-6D37B6BC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CF21A-53FD-1895-032D-10AA16D3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2FFD-380A-CEEA-AEA0-1570DB0F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1782-DA00-88E7-EE09-1445C6D6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7755-C5D8-2F02-B6B8-7ACBA49D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DC9C9-DFB5-5C58-58CF-6225A672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4E7B3-1158-DBCE-3897-79FA3AB3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29B99-F613-D20E-5689-92892683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75E45-69F4-010F-5ADE-2BBB4DB0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C665-592A-B30C-9A1E-607BA25D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B6A5B-2AF4-CDD6-EE2A-2B6B28074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8F1D0-5AC6-43E9-FC89-CBB8D2057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F03A6-6323-6C8D-B6EC-6627E86E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019A-1B6B-BDE2-7600-62EE6962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7302-5919-E811-C7AE-882057CE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22396-DE27-227A-6BDA-04B21C46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511F-EDF1-0DCC-85D3-A193D9C78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05A0-61DD-5E1C-5D16-DE850FC63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3F3B1-98FF-7343-B9BD-F34A3C78159D}" type="datetimeFigureOut">
              <a:rPr lang="en-US" smtClean="0"/>
              <a:t>3/14/25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7738-0698-D0C2-D771-DBE119B0A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D6BE2-19D4-8C27-2B80-57FCE3DC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DB69-5335-5044-AF40-F0DB8105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raw hat on a stand&#10;&#10;AI-generated content may be incorrect.">
            <a:extLst>
              <a:ext uri="{FF2B5EF4-FFF2-40B4-BE49-F238E27FC236}">
                <a16:creationId xmlns:a16="http://schemas.microsoft.com/office/drawing/2014/main" id="{71447DC4-5F83-D9E6-6180-9A71AC15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18EA-305E-ADB4-F96B-DD0052723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suit&#10;&#10;AI-generated content may be incorrect.">
            <a:extLst>
              <a:ext uri="{FF2B5EF4-FFF2-40B4-BE49-F238E27FC236}">
                <a16:creationId xmlns:a16="http://schemas.microsoft.com/office/drawing/2014/main" id="{95ADB371-1791-1C7C-A15D-B68CFC95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F788B-6784-B5B7-4CF4-A654FF442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with a blue purse&#10;&#10;AI-generated content may be incorrect.">
            <a:extLst>
              <a:ext uri="{FF2B5EF4-FFF2-40B4-BE49-F238E27FC236}">
                <a16:creationId xmlns:a16="http://schemas.microsoft.com/office/drawing/2014/main" id="{98A04155-4EA9-4E50-A766-86FB7BCF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0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E1607-9613-657B-72FF-2D90F97B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B630C233-3208-B675-3006-513A7807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4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ECC0F-54A8-4FBB-8C7F-1815A6A1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redit card&#10;&#10;AI-generated content may be incorrect.">
            <a:extLst>
              <a:ext uri="{FF2B5EF4-FFF2-40B4-BE49-F238E27FC236}">
                <a16:creationId xmlns:a16="http://schemas.microsoft.com/office/drawing/2014/main" id="{8B962F8B-73F8-692F-13A8-B50623BF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BEDB1-6B00-FC2B-9CDF-8684610A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pearl necklace&#10;&#10;AI-generated content may be incorrect.">
            <a:extLst>
              <a:ext uri="{FF2B5EF4-FFF2-40B4-BE49-F238E27FC236}">
                <a16:creationId xmlns:a16="http://schemas.microsoft.com/office/drawing/2014/main" id="{FEA01699-6BEC-94A6-EB31-41FE0049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7273-3B6A-0681-05B0-963D1278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dress&#10;&#10;AI-generated content may be incorrect.">
            <a:extLst>
              <a:ext uri="{FF2B5EF4-FFF2-40B4-BE49-F238E27FC236}">
                <a16:creationId xmlns:a16="http://schemas.microsoft.com/office/drawing/2014/main" id="{80715DBA-4433-A35A-CD6A-05809A6DC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2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DB9C-099F-4630-587D-7ED114FE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gold rings&#10;&#10;AI-generated content may be incorrect.">
            <a:extLst>
              <a:ext uri="{FF2B5EF4-FFF2-40B4-BE49-F238E27FC236}">
                <a16:creationId xmlns:a16="http://schemas.microsoft.com/office/drawing/2014/main" id="{37383128-E41B-34E5-8BAB-D2135DDF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78043" cy="70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A4BB-F6FE-D4F8-6FE6-A627F8EB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uit&#10;&#10;AI-generated content may be incorrect.">
            <a:extLst>
              <a:ext uri="{FF2B5EF4-FFF2-40B4-BE49-F238E27FC236}">
                <a16:creationId xmlns:a16="http://schemas.microsoft.com/office/drawing/2014/main" id="{C410EFFF-AA27-035B-5DF3-D841437C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FF5A1-E98A-0D71-33EB-E48488DF6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hand&#10;&#10;AI-generated content may be incorrect.">
            <a:extLst>
              <a:ext uri="{FF2B5EF4-FFF2-40B4-BE49-F238E27FC236}">
                <a16:creationId xmlns:a16="http://schemas.microsoft.com/office/drawing/2014/main" id="{56AE9595-8F38-5B14-E9A3-21C77E5D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49628-880A-5AC5-B2E1-AA851F2C2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ress&#10;&#10;AI-generated content may be incorrect.">
            <a:extLst>
              <a:ext uri="{FF2B5EF4-FFF2-40B4-BE49-F238E27FC236}">
                <a16:creationId xmlns:a16="http://schemas.microsoft.com/office/drawing/2014/main" id="{5CF33A39-77A3-7EC4-E8CD-CD507626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AB84-B5CF-294A-9736-D651C52C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in front of a tree&#10;&#10;AI-generated content may be incorrect.">
            <a:extLst>
              <a:ext uri="{FF2B5EF4-FFF2-40B4-BE49-F238E27FC236}">
                <a16:creationId xmlns:a16="http://schemas.microsoft.com/office/drawing/2014/main" id="{0368C68D-21F1-F657-185C-A72C46A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8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4B39-6B77-FD63-6A4D-34827FD0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holding each other&#10;&#10;AI-generated content may be incorrect.">
            <a:extLst>
              <a:ext uri="{FF2B5EF4-FFF2-40B4-BE49-F238E27FC236}">
                <a16:creationId xmlns:a16="http://schemas.microsoft.com/office/drawing/2014/main" id="{2724AB80-5210-5927-4804-6FEA5869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3374-B513-6C36-BDD6-A10F675F7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eeling an egg&#10;&#10;AI-generated content may be incorrect.">
            <a:extLst>
              <a:ext uri="{FF2B5EF4-FFF2-40B4-BE49-F238E27FC236}">
                <a16:creationId xmlns:a16="http://schemas.microsoft.com/office/drawing/2014/main" id="{9DA43853-E169-E588-1092-B94F7713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144B-AD51-BB1D-D97C-37C280865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 and jeans&#10;&#10;AI-generated content may be incorrect.">
            <a:extLst>
              <a:ext uri="{FF2B5EF4-FFF2-40B4-BE49-F238E27FC236}">
                <a16:creationId xmlns:a16="http://schemas.microsoft.com/office/drawing/2014/main" id="{71EE5DC0-AD6E-422B-870C-B40F88E12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CC0A-841B-7DBB-3699-83C8B5199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up of coffee&#10;&#10;AI-generated content may be incorrect.">
            <a:extLst>
              <a:ext uri="{FF2B5EF4-FFF2-40B4-BE49-F238E27FC236}">
                <a16:creationId xmlns:a16="http://schemas.microsoft.com/office/drawing/2014/main" id="{A32B46AC-7F4B-F30E-539A-9B0AAFB3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5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69B49-1307-BC87-4467-7C7A1E9CB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clothes on swingers&#10;&#10;AI-generated content may be incorrect.">
            <a:extLst>
              <a:ext uri="{FF2B5EF4-FFF2-40B4-BE49-F238E27FC236}">
                <a16:creationId xmlns:a16="http://schemas.microsoft.com/office/drawing/2014/main" id="{323521D6-C952-4AF1-806D-9B792CC5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D2B4C-7C4B-BBB2-F829-1B2D5310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pink sweater and jeans&#10;&#10;AI-generated content may be incorrect.">
            <a:extLst>
              <a:ext uri="{FF2B5EF4-FFF2-40B4-BE49-F238E27FC236}">
                <a16:creationId xmlns:a16="http://schemas.microsoft.com/office/drawing/2014/main" id="{E3797F6C-73E8-0F0C-328F-B625812A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4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B636A-C8DA-38F6-D1D6-AE9F9411F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en&#10;&#10;AI-generated content may be incorrect.">
            <a:extLst>
              <a:ext uri="{FF2B5EF4-FFF2-40B4-BE49-F238E27FC236}">
                <a16:creationId xmlns:a16="http://schemas.microsoft.com/office/drawing/2014/main" id="{B7A5E029-358E-38F7-9292-65EC187A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3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AE998-1AAE-BCCF-2DBD-F7C17F14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mile&#10;&#10;AI-generated content may be incorrect.">
            <a:extLst>
              <a:ext uri="{FF2B5EF4-FFF2-40B4-BE49-F238E27FC236}">
                <a16:creationId xmlns:a16="http://schemas.microsoft.com/office/drawing/2014/main" id="{A3F2AF06-B853-CF06-F4FA-902404AD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50B6-94EA-D2B7-4EFE-0F82C6F0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ag with sunglasses and a brown purse&#10;&#10;AI-generated content may be incorrect.">
            <a:extLst>
              <a:ext uri="{FF2B5EF4-FFF2-40B4-BE49-F238E27FC236}">
                <a16:creationId xmlns:a16="http://schemas.microsoft.com/office/drawing/2014/main" id="{6627140E-40C2-0D8E-10F6-AF756816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28B9-593A-53E5-D19C-D91B19E2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able with a drawing&#10;&#10;AI-generated content may be incorrect.">
            <a:extLst>
              <a:ext uri="{FF2B5EF4-FFF2-40B4-BE49-F238E27FC236}">
                <a16:creationId xmlns:a16="http://schemas.microsoft.com/office/drawing/2014/main" id="{1D042A4D-F8ED-6DCE-3D89-F1FD43C6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AI-generated content may be incorrect.">
            <a:extLst>
              <a:ext uri="{FF2B5EF4-FFF2-40B4-BE49-F238E27FC236}">
                <a16:creationId xmlns:a16="http://schemas.microsoft.com/office/drawing/2014/main" id="{8B62FAE1-125F-C175-F6B1-232D847C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3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EBA37-1872-47C6-48A8-1F2124982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s on her chin&#10;&#10;AI-generated content may be incorrect.">
            <a:extLst>
              <a:ext uri="{FF2B5EF4-FFF2-40B4-BE49-F238E27FC236}">
                <a16:creationId xmlns:a16="http://schemas.microsoft.com/office/drawing/2014/main" id="{6DF75892-7E60-FB78-AC40-C190BC39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3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BCE6-7BEB-4001-81CD-555E98BD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wl of pills&#10;&#10;AI-generated content may be incorrect.">
            <a:extLst>
              <a:ext uri="{FF2B5EF4-FFF2-40B4-BE49-F238E27FC236}">
                <a16:creationId xmlns:a16="http://schemas.microsoft.com/office/drawing/2014/main" id="{3A7C2346-2D7C-9698-069B-62B80CFD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3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65F06-6DFC-3CC3-A24F-7BBB7814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bike with text overlay&#10;&#10;AI-generated content may be incorrect.">
            <a:extLst>
              <a:ext uri="{FF2B5EF4-FFF2-40B4-BE49-F238E27FC236}">
                <a16:creationId xmlns:a16="http://schemas.microsoft.com/office/drawing/2014/main" id="{59BB557C-3A51-E4FD-1CEB-3112AE82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2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E427-BBA7-E02E-80CB-158F5984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pencils on a notebook&#10;&#10;AI-generated content may be incorrect.">
            <a:extLst>
              <a:ext uri="{FF2B5EF4-FFF2-40B4-BE49-F238E27FC236}">
                <a16:creationId xmlns:a16="http://schemas.microsoft.com/office/drawing/2014/main" id="{3E9ECF0B-08B6-3E1E-4778-A7E87BDD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2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FC450-66E5-47FD-A7EA-94675D74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hone with a lighthouse on the screen&#10;&#10;AI-generated content may be incorrect.">
            <a:extLst>
              <a:ext uri="{FF2B5EF4-FFF2-40B4-BE49-F238E27FC236}">
                <a16:creationId xmlns:a16="http://schemas.microsoft.com/office/drawing/2014/main" id="{C0362734-FB47-EDE0-7A90-EF7DCD8D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2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36E10-3959-8171-7F42-987037813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document&#10;&#10;AI-generated content may be incorrect.">
            <a:extLst>
              <a:ext uri="{FF2B5EF4-FFF2-40B4-BE49-F238E27FC236}">
                <a16:creationId xmlns:a16="http://schemas.microsoft.com/office/drawing/2014/main" id="{F65F97AA-E6D9-5DEC-F3D7-EC94F51C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736B5-CDE6-02C9-B1AA-317CC6825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AI-generated content may be incorrect.">
            <a:extLst>
              <a:ext uri="{FF2B5EF4-FFF2-40B4-BE49-F238E27FC236}">
                <a16:creationId xmlns:a16="http://schemas.microsoft.com/office/drawing/2014/main" id="{D0792A99-25F5-924E-873C-CB7B0CC7B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29403" cy="67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4A1B-4A24-6AEC-67B2-17F35514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irror in a room&#10;&#10;AI-generated content may be incorrect.">
            <a:extLst>
              <a:ext uri="{FF2B5EF4-FFF2-40B4-BE49-F238E27FC236}">
                <a16:creationId xmlns:a16="http://schemas.microsoft.com/office/drawing/2014/main" id="{296E06D8-64FE-B656-0368-044A88D1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ack leotard&#10;&#10;AI-generated content may be incorrect.">
            <a:extLst>
              <a:ext uri="{FF2B5EF4-FFF2-40B4-BE49-F238E27FC236}">
                <a16:creationId xmlns:a16="http://schemas.microsoft.com/office/drawing/2014/main" id="{903994F4-F0D6-7922-29D5-3C18CE20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table&#10;&#10;AI-generated content may be incorrect.">
            <a:extLst>
              <a:ext uri="{FF2B5EF4-FFF2-40B4-BE49-F238E27FC236}">
                <a16:creationId xmlns:a16="http://schemas.microsoft.com/office/drawing/2014/main" id="{A83C4276-1D6D-7150-2012-DC32AB43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479237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8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36D9-9268-E45A-48E5-A15F2BD6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1BAA5243-2538-4F51-5095-BCDB1A28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012" cy="6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F43FD-D6C4-D3D4-29E9-28B2BCEA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a computer&#10;&#10;AI-generated content may be incorrect.">
            <a:extLst>
              <a:ext uri="{FF2B5EF4-FFF2-40B4-BE49-F238E27FC236}">
                <a16:creationId xmlns:a16="http://schemas.microsoft.com/office/drawing/2014/main" id="{40345FC2-D6D4-F055-6057-74E4085E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Kemp</dc:creator>
  <cp:lastModifiedBy>Patricia Kemp</cp:lastModifiedBy>
  <cp:revision>1</cp:revision>
  <dcterms:created xsi:type="dcterms:W3CDTF">2025-03-14T17:25:54Z</dcterms:created>
  <dcterms:modified xsi:type="dcterms:W3CDTF">2025-03-14T17:43:36Z</dcterms:modified>
</cp:coreProperties>
</file>