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layout13.xml" ContentType="application/vnd.openxmlformats-officedocument.drawingml.diagramLayout+xml"/>
  <Override PartName="/ppt/diagrams/drawing12.xml" ContentType="application/vnd.ms-office.drawingml.diagramDrawing+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layout11.xml" ContentType="application/vnd.openxmlformats-officedocument.drawingml.diagramLayout+xml"/>
  <Override PartName="/ppt/diagrams/colors14.xml" ContentType="application/vnd.openxmlformats-officedocument.drawingml.diagramColors+xml"/>
  <Override PartName="/ppt/diagrams/drawing10.xml" ContentType="application/vnd.ms-office.drawingml.diagramDrawing+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notesSlides/notesSlide1.xml" ContentType="application/vnd.openxmlformats-officedocument.presentationml.notesSlide+xml"/>
  <Override PartName="/ppt/diagrams/quickStyle5.xml" ContentType="application/vnd.openxmlformats-officedocument.drawingml.diagramStyle+xml"/>
  <Override PartName="/ppt/diagrams/colors1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drawing6.xml" ContentType="application/vnd.ms-office.drawingml.diagramDrawing+xml"/>
  <Override PartName="/ppt/diagrams/drawing11.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diagrams/layout7.xml" ContentType="application/vnd.openxmlformats-officedocument.drawingml.diagramLayout+xml"/>
  <Override PartName="/ppt/diagrams/data8.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77" r:id="rId3"/>
    <p:sldId id="257" r:id="rId4"/>
    <p:sldId id="260" r:id="rId5"/>
    <p:sldId id="276" r:id="rId6"/>
    <p:sldId id="261" r:id="rId7"/>
    <p:sldId id="262" r:id="rId8"/>
    <p:sldId id="263" r:id="rId9"/>
    <p:sldId id="270" r:id="rId10"/>
    <p:sldId id="264" r:id="rId11"/>
    <p:sldId id="265" r:id="rId12"/>
    <p:sldId id="266" r:id="rId13"/>
    <p:sldId id="268" r:id="rId14"/>
    <p:sldId id="269" r:id="rId15"/>
    <p:sldId id="272" r:id="rId16"/>
    <p:sldId id="278" r:id="rId17"/>
    <p:sldId id="273" r:id="rId18"/>
    <p:sldId id="274" r:id="rId19"/>
    <p:sldId id="275" r:id="rId20"/>
    <p:sldId id="280" r:id="rId21"/>
    <p:sldId id="279"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3877" autoAdjust="0"/>
  </p:normalViewPr>
  <p:slideViewPr>
    <p:cSldViewPr>
      <p:cViewPr varScale="1">
        <p:scale>
          <a:sx n="61" d="100"/>
          <a:sy n="61" d="100"/>
        </p:scale>
        <p:origin x="-1626" y="-7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4.png"/></Relationships>
</file>

<file path=ppt/diagrams/_rels/data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iagrams/_rels/data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rawing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image" Target="../media/image31.png"/></Relationships>
</file>

<file path=ppt/diagrams/_rels/drawing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image" Target="../media/image51.png"/></Relationships>
</file>

<file path=ppt/diagrams/_rels/drawing1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91.png"/><Relationship Id="rId1" Type="http://schemas.openxmlformats.org/officeDocument/2006/relationships/image" Target="../media/image81.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6012F8-FD52-4142-B2BE-ACE15549C9B2}" type="doc">
      <dgm:prSet loTypeId="urn:microsoft.com/office/officeart/2005/8/layout/process4" loCatId="list" qsTypeId="urn:microsoft.com/office/officeart/2005/8/quickstyle/simple1" qsCatId="simple" csTypeId="urn:microsoft.com/office/officeart/2005/8/colors/colorful1" csCatId="colorful" phldr="1"/>
      <dgm:spPr/>
      <dgm:t>
        <a:bodyPr/>
        <a:lstStyle/>
        <a:p>
          <a:endParaRPr lang="en-US"/>
        </a:p>
      </dgm:t>
    </dgm:pt>
    <dgm:pt modelId="{890951E7-FC07-4EC7-81C9-6338DEEAFC02}">
      <dgm:prSet phldrT="[Text]"/>
      <dgm:spPr/>
      <dgm:t>
        <a:bodyPr/>
        <a:lstStyle/>
        <a:p>
          <a:r>
            <a:rPr lang="en-US" dirty="0" smtClean="0"/>
            <a:t>2010</a:t>
          </a:r>
          <a:endParaRPr lang="en-US" dirty="0"/>
        </a:p>
      </dgm:t>
    </dgm:pt>
    <dgm:pt modelId="{A49DE001-6965-4CD4-9F90-E5F47CADE026}" type="parTrans" cxnId="{9D5767A4-D55A-4897-B7A8-40E97EB97AA7}">
      <dgm:prSet/>
      <dgm:spPr/>
      <dgm:t>
        <a:bodyPr/>
        <a:lstStyle/>
        <a:p>
          <a:endParaRPr lang="en-US"/>
        </a:p>
      </dgm:t>
    </dgm:pt>
    <dgm:pt modelId="{AD10B8F3-541E-4665-820D-8683AB0EA130}" type="sibTrans" cxnId="{9D5767A4-D55A-4897-B7A8-40E97EB97AA7}">
      <dgm:prSet/>
      <dgm:spPr/>
      <dgm:t>
        <a:bodyPr/>
        <a:lstStyle/>
        <a:p>
          <a:endParaRPr lang="en-US"/>
        </a:p>
      </dgm:t>
    </dgm:pt>
    <dgm:pt modelId="{2B8EFF96-1C37-4DF0-B9D5-6373FDC78E7D}">
      <dgm:prSet phldrT="[Text]"/>
      <dgm:spPr/>
      <dgm:t>
        <a:bodyPr/>
        <a:lstStyle/>
        <a:p>
          <a:r>
            <a:rPr lang="en-US" dirty="0" smtClean="0"/>
            <a:t>58%</a:t>
          </a:r>
          <a:endParaRPr lang="en-US" dirty="0"/>
        </a:p>
      </dgm:t>
    </dgm:pt>
    <dgm:pt modelId="{AB090603-3977-47C9-9CFD-C8D9CFACA191}" type="parTrans" cxnId="{50158550-6547-4802-961E-11397DE216D0}">
      <dgm:prSet/>
      <dgm:spPr/>
      <dgm:t>
        <a:bodyPr/>
        <a:lstStyle/>
        <a:p>
          <a:endParaRPr lang="en-US"/>
        </a:p>
      </dgm:t>
    </dgm:pt>
    <dgm:pt modelId="{A80F658B-5B36-4591-9AB4-1E803BDD9772}" type="sibTrans" cxnId="{50158550-6547-4802-961E-11397DE216D0}">
      <dgm:prSet/>
      <dgm:spPr/>
      <dgm:t>
        <a:bodyPr/>
        <a:lstStyle/>
        <a:p>
          <a:endParaRPr lang="en-US"/>
        </a:p>
      </dgm:t>
    </dgm:pt>
    <dgm:pt modelId="{B8BE4B62-3204-400B-A508-86ED886ADEF4}">
      <dgm:prSet phldrT="[Text]"/>
      <dgm:spPr/>
      <dgm:t>
        <a:bodyPr/>
        <a:lstStyle/>
        <a:p>
          <a:r>
            <a:rPr lang="en-US" dirty="0" smtClean="0"/>
            <a:t>2011</a:t>
          </a:r>
          <a:endParaRPr lang="en-US" dirty="0"/>
        </a:p>
      </dgm:t>
    </dgm:pt>
    <dgm:pt modelId="{09DC93E7-ABC8-476E-B66D-7E9647B15F66}" type="parTrans" cxnId="{72CE1AE8-4ECF-4DA3-A367-055F50C7C128}">
      <dgm:prSet/>
      <dgm:spPr/>
      <dgm:t>
        <a:bodyPr/>
        <a:lstStyle/>
        <a:p>
          <a:endParaRPr lang="en-US"/>
        </a:p>
      </dgm:t>
    </dgm:pt>
    <dgm:pt modelId="{0A794187-6BAF-4090-8D2F-31AC9F5E504F}" type="sibTrans" cxnId="{72CE1AE8-4ECF-4DA3-A367-055F50C7C128}">
      <dgm:prSet/>
      <dgm:spPr/>
      <dgm:t>
        <a:bodyPr/>
        <a:lstStyle/>
        <a:p>
          <a:endParaRPr lang="en-US"/>
        </a:p>
      </dgm:t>
    </dgm:pt>
    <dgm:pt modelId="{8DFB29C3-CAD7-44A4-97E2-41A75B86D268}">
      <dgm:prSet phldrT="[Text]"/>
      <dgm:spPr/>
      <dgm:t>
        <a:bodyPr/>
        <a:lstStyle/>
        <a:p>
          <a:r>
            <a:rPr lang="en-US" dirty="0" smtClean="0"/>
            <a:t>79%</a:t>
          </a:r>
          <a:endParaRPr lang="en-US" dirty="0"/>
        </a:p>
      </dgm:t>
    </dgm:pt>
    <dgm:pt modelId="{6DAFFD95-4913-4EB6-BAF9-D7DA5B57F380}" type="parTrans" cxnId="{E9D81D9D-FDEB-4C1E-BCF6-F545367D5021}">
      <dgm:prSet/>
      <dgm:spPr/>
      <dgm:t>
        <a:bodyPr/>
        <a:lstStyle/>
        <a:p>
          <a:endParaRPr lang="en-US"/>
        </a:p>
      </dgm:t>
    </dgm:pt>
    <dgm:pt modelId="{C21BA3FC-BD37-4CC7-90E8-60B3AE2E064A}" type="sibTrans" cxnId="{E9D81D9D-FDEB-4C1E-BCF6-F545367D5021}">
      <dgm:prSet/>
      <dgm:spPr/>
      <dgm:t>
        <a:bodyPr/>
        <a:lstStyle/>
        <a:p>
          <a:endParaRPr lang="en-US"/>
        </a:p>
      </dgm:t>
    </dgm:pt>
    <dgm:pt modelId="{54CF0A1D-EE01-45B7-9756-82F00AD6F775}">
      <dgm:prSet phldrT="[Text]"/>
      <dgm:spPr/>
      <dgm:t>
        <a:bodyPr/>
        <a:lstStyle/>
        <a:p>
          <a:r>
            <a:rPr lang="en-US" dirty="0" smtClean="0"/>
            <a:t>2012</a:t>
          </a:r>
          <a:endParaRPr lang="en-US" dirty="0"/>
        </a:p>
      </dgm:t>
    </dgm:pt>
    <dgm:pt modelId="{91D03EA1-B950-4A99-A03F-E31A7BF5DB18}" type="parTrans" cxnId="{639A5E57-D5FC-4886-B5AD-62B1E90E05BC}">
      <dgm:prSet/>
      <dgm:spPr/>
      <dgm:t>
        <a:bodyPr/>
        <a:lstStyle/>
        <a:p>
          <a:endParaRPr lang="en-US"/>
        </a:p>
      </dgm:t>
    </dgm:pt>
    <dgm:pt modelId="{EDAB4085-7F96-42F7-82BE-E8817A262B62}" type="sibTrans" cxnId="{639A5E57-D5FC-4886-B5AD-62B1E90E05BC}">
      <dgm:prSet/>
      <dgm:spPr/>
      <dgm:t>
        <a:bodyPr/>
        <a:lstStyle/>
        <a:p>
          <a:endParaRPr lang="en-US"/>
        </a:p>
      </dgm:t>
    </dgm:pt>
    <dgm:pt modelId="{1F509E48-AE36-40D7-9573-B8B39B6EA20B}">
      <dgm:prSet phldrT="[Text]"/>
      <dgm:spPr/>
      <dgm:t>
        <a:bodyPr/>
        <a:lstStyle/>
        <a:p>
          <a:r>
            <a:rPr lang="en-US" dirty="0" smtClean="0"/>
            <a:t>81%</a:t>
          </a:r>
          <a:endParaRPr lang="en-US" dirty="0"/>
        </a:p>
      </dgm:t>
    </dgm:pt>
    <dgm:pt modelId="{8B55FB9C-107A-4B9C-A0F0-E75D5D3FEAA7}" type="parTrans" cxnId="{D086D94B-82ED-4029-95AB-068383B577A2}">
      <dgm:prSet/>
      <dgm:spPr/>
      <dgm:t>
        <a:bodyPr/>
        <a:lstStyle/>
        <a:p>
          <a:endParaRPr lang="en-US"/>
        </a:p>
      </dgm:t>
    </dgm:pt>
    <dgm:pt modelId="{57692989-A348-4265-B2B6-1A4F3BCE3216}" type="sibTrans" cxnId="{D086D94B-82ED-4029-95AB-068383B577A2}">
      <dgm:prSet/>
      <dgm:spPr/>
      <dgm:t>
        <a:bodyPr/>
        <a:lstStyle/>
        <a:p>
          <a:endParaRPr lang="en-US"/>
        </a:p>
      </dgm:t>
    </dgm:pt>
    <dgm:pt modelId="{BA4F29E8-4BBD-41D7-B142-4A147BBCB012}">
      <dgm:prSet phldrT="[Text]"/>
      <dgm:spPr/>
      <dgm:t>
        <a:bodyPr/>
        <a:lstStyle/>
        <a:p>
          <a:r>
            <a:rPr lang="en-US" dirty="0" smtClean="0"/>
            <a:t>2013</a:t>
          </a:r>
          <a:endParaRPr lang="en-US" dirty="0"/>
        </a:p>
      </dgm:t>
    </dgm:pt>
    <dgm:pt modelId="{A26C3110-7FBB-4A5C-92FF-F0154F0D0266}" type="parTrans" cxnId="{F51E87BE-961D-4ED2-ADAF-0316A2BC14E4}">
      <dgm:prSet/>
      <dgm:spPr/>
    </dgm:pt>
    <dgm:pt modelId="{BC421E12-B8F2-4225-B1F5-9B7D2909999B}" type="sibTrans" cxnId="{F51E87BE-961D-4ED2-ADAF-0316A2BC14E4}">
      <dgm:prSet/>
      <dgm:spPr/>
    </dgm:pt>
    <dgm:pt modelId="{A68060FA-22CC-40A9-8F7F-DB1CD0348F20}">
      <dgm:prSet phldrT="[Text]"/>
      <dgm:spPr/>
      <dgm:t>
        <a:bodyPr/>
        <a:lstStyle/>
        <a:p>
          <a:r>
            <a:rPr lang="en-US" dirty="0" smtClean="0"/>
            <a:t>86%</a:t>
          </a:r>
          <a:endParaRPr lang="en-US" dirty="0"/>
        </a:p>
      </dgm:t>
    </dgm:pt>
    <dgm:pt modelId="{BCAA5DB5-B0C9-42A4-970C-0BC15A8CD6EF}" type="parTrans" cxnId="{A2B23E12-BFC4-413E-9632-E34B35DDAC26}">
      <dgm:prSet/>
      <dgm:spPr/>
    </dgm:pt>
    <dgm:pt modelId="{322E1061-FC11-45BB-AF46-C447DCDDAC29}" type="sibTrans" cxnId="{A2B23E12-BFC4-413E-9632-E34B35DDAC26}">
      <dgm:prSet/>
      <dgm:spPr/>
    </dgm:pt>
    <dgm:pt modelId="{7642225E-2D57-4894-B849-C48EBD88A416}" type="pres">
      <dgm:prSet presAssocID="{A46012F8-FD52-4142-B2BE-ACE15549C9B2}" presName="Name0" presStyleCnt="0">
        <dgm:presLayoutVars>
          <dgm:dir/>
          <dgm:animLvl val="lvl"/>
          <dgm:resizeHandles val="exact"/>
        </dgm:presLayoutVars>
      </dgm:prSet>
      <dgm:spPr/>
      <dgm:t>
        <a:bodyPr/>
        <a:lstStyle/>
        <a:p>
          <a:endParaRPr lang="en-US"/>
        </a:p>
      </dgm:t>
    </dgm:pt>
    <dgm:pt modelId="{5DA33397-4266-43C2-99D6-CAF7D5551DD6}" type="pres">
      <dgm:prSet presAssocID="{BA4F29E8-4BBD-41D7-B142-4A147BBCB012}" presName="boxAndChildren" presStyleCnt="0"/>
      <dgm:spPr/>
    </dgm:pt>
    <dgm:pt modelId="{D7CD12C9-90D8-4757-B316-A2C107DEE012}" type="pres">
      <dgm:prSet presAssocID="{BA4F29E8-4BBD-41D7-B142-4A147BBCB012}" presName="parentTextBox" presStyleLbl="node1" presStyleIdx="0" presStyleCnt="4"/>
      <dgm:spPr/>
      <dgm:t>
        <a:bodyPr/>
        <a:lstStyle/>
        <a:p>
          <a:endParaRPr lang="en-US"/>
        </a:p>
      </dgm:t>
    </dgm:pt>
    <dgm:pt modelId="{F5457380-B0B1-4E86-B6B0-CFA888A2A605}" type="pres">
      <dgm:prSet presAssocID="{BA4F29E8-4BBD-41D7-B142-4A147BBCB012}" presName="entireBox" presStyleLbl="node1" presStyleIdx="0" presStyleCnt="4"/>
      <dgm:spPr/>
      <dgm:t>
        <a:bodyPr/>
        <a:lstStyle/>
        <a:p>
          <a:endParaRPr lang="en-US"/>
        </a:p>
      </dgm:t>
    </dgm:pt>
    <dgm:pt modelId="{824C1CC0-8C49-48D0-BD7C-BF5133FF0DD1}" type="pres">
      <dgm:prSet presAssocID="{BA4F29E8-4BBD-41D7-B142-4A147BBCB012}" presName="descendantBox" presStyleCnt="0"/>
      <dgm:spPr/>
    </dgm:pt>
    <dgm:pt modelId="{CC8ECBCC-7469-4748-9350-ADA181A16636}" type="pres">
      <dgm:prSet presAssocID="{A68060FA-22CC-40A9-8F7F-DB1CD0348F20}" presName="childTextBox" presStyleLbl="fgAccFollowNode1" presStyleIdx="0" presStyleCnt="4">
        <dgm:presLayoutVars>
          <dgm:bulletEnabled val="1"/>
        </dgm:presLayoutVars>
      </dgm:prSet>
      <dgm:spPr/>
      <dgm:t>
        <a:bodyPr/>
        <a:lstStyle/>
        <a:p>
          <a:endParaRPr lang="en-US"/>
        </a:p>
      </dgm:t>
    </dgm:pt>
    <dgm:pt modelId="{ACA75A54-B990-44F6-A6FA-E5E4D466AAA8}" type="pres">
      <dgm:prSet presAssocID="{EDAB4085-7F96-42F7-82BE-E8817A262B62}" presName="sp" presStyleCnt="0"/>
      <dgm:spPr/>
    </dgm:pt>
    <dgm:pt modelId="{65D721C0-5005-4379-BB13-0FA2505E9132}" type="pres">
      <dgm:prSet presAssocID="{54CF0A1D-EE01-45B7-9756-82F00AD6F775}" presName="arrowAndChildren" presStyleCnt="0"/>
      <dgm:spPr/>
    </dgm:pt>
    <dgm:pt modelId="{DD67A19B-7349-460E-87BC-9F53D34AA9D6}" type="pres">
      <dgm:prSet presAssocID="{54CF0A1D-EE01-45B7-9756-82F00AD6F775}" presName="parentTextArrow" presStyleLbl="node1" presStyleIdx="0" presStyleCnt="4"/>
      <dgm:spPr/>
      <dgm:t>
        <a:bodyPr/>
        <a:lstStyle/>
        <a:p>
          <a:endParaRPr lang="en-US"/>
        </a:p>
      </dgm:t>
    </dgm:pt>
    <dgm:pt modelId="{EA1729AB-4703-4B89-ADB8-517296E16B42}" type="pres">
      <dgm:prSet presAssocID="{54CF0A1D-EE01-45B7-9756-82F00AD6F775}" presName="arrow" presStyleLbl="node1" presStyleIdx="1" presStyleCnt="4"/>
      <dgm:spPr/>
      <dgm:t>
        <a:bodyPr/>
        <a:lstStyle/>
        <a:p>
          <a:endParaRPr lang="en-US"/>
        </a:p>
      </dgm:t>
    </dgm:pt>
    <dgm:pt modelId="{F541DB19-4671-4C2E-AC0B-B7DE3FB8F31B}" type="pres">
      <dgm:prSet presAssocID="{54CF0A1D-EE01-45B7-9756-82F00AD6F775}" presName="descendantArrow" presStyleCnt="0"/>
      <dgm:spPr/>
    </dgm:pt>
    <dgm:pt modelId="{71C8566E-281A-41FF-B6BE-EFB00A6902F7}" type="pres">
      <dgm:prSet presAssocID="{1F509E48-AE36-40D7-9573-B8B39B6EA20B}" presName="childTextArrow" presStyleLbl="fgAccFollowNode1" presStyleIdx="1" presStyleCnt="4">
        <dgm:presLayoutVars>
          <dgm:bulletEnabled val="1"/>
        </dgm:presLayoutVars>
      </dgm:prSet>
      <dgm:spPr/>
      <dgm:t>
        <a:bodyPr/>
        <a:lstStyle/>
        <a:p>
          <a:endParaRPr lang="en-US"/>
        </a:p>
      </dgm:t>
    </dgm:pt>
    <dgm:pt modelId="{62E80A83-D6EE-47EA-BCE1-19327A84FF21}" type="pres">
      <dgm:prSet presAssocID="{0A794187-6BAF-4090-8D2F-31AC9F5E504F}" presName="sp" presStyleCnt="0"/>
      <dgm:spPr/>
    </dgm:pt>
    <dgm:pt modelId="{9C109180-B327-4C2B-8DAC-32FDFD8410BD}" type="pres">
      <dgm:prSet presAssocID="{B8BE4B62-3204-400B-A508-86ED886ADEF4}" presName="arrowAndChildren" presStyleCnt="0"/>
      <dgm:spPr/>
    </dgm:pt>
    <dgm:pt modelId="{CB3CAAA0-4A72-4C6C-AFE2-D9FC8B1A651E}" type="pres">
      <dgm:prSet presAssocID="{B8BE4B62-3204-400B-A508-86ED886ADEF4}" presName="parentTextArrow" presStyleLbl="node1" presStyleIdx="1" presStyleCnt="4"/>
      <dgm:spPr/>
      <dgm:t>
        <a:bodyPr/>
        <a:lstStyle/>
        <a:p>
          <a:endParaRPr lang="en-US"/>
        </a:p>
      </dgm:t>
    </dgm:pt>
    <dgm:pt modelId="{4830258A-2D13-4665-9F99-7CF420698CD1}" type="pres">
      <dgm:prSet presAssocID="{B8BE4B62-3204-400B-A508-86ED886ADEF4}" presName="arrow" presStyleLbl="node1" presStyleIdx="2" presStyleCnt="4"/>
      <dgm:spPr/>
      <dgm:t>
        <a:bodyPr/>
        <a:lstStyle/>
        <a:p>
          <a:endParaRPr lang="en-US"/>
        </a:p>
      </dgm:t>
    </dgm:pt>
    <dgm:pt modelId="{5F40836D-BAC4-49EC-8589-2016E2F0BDAE}" type="pres">
      <dgm:prSet presAssocID="{B8BE4B62-3204-400B-A508-86ED886ADEF4}" presName="descendantArrow" presStyleCnt="0"/>
      <dgm:spPr/>
    </dgm:pt>
    <dgm:pt modelId="{D4377E50-482C-48EB-A379-969C21B65A28}" type="pres">
      <dgm:prSet presAssocID="{8DFB29C3-CAD7-44A4-97E2-41A75B86D268}" presName="childTextArrow" presStyleLbl="fgAccFollowNode1" presStyleIdx="2" presStyleCnt="4">
        <dgm:presLayoutVars>
          <dgm:bulletEnabled val="1"/>
        </dgm:presLayoutVars>
      </dgm:prSet>
      <dgm:spPr/>
      <dgm:t>
        <a:bodyPr/>
        <a:lstStyle/>
        <a:p>
          <a:endParaRPr lang="en-US"/>
        </a:p>
      </dgm:t>
    </dgm:pt>
    <dgm:pt modelId="{305F2956-B96A-4C2D-8CB4-B29255DE02C5}" type="pres">
      <dgm:prSet presAssocID="{AD10B8F3-541E-4665-820D-8683AB0EA130}" presName="sp" presStyleCnt="0"/>
      <dgm:spPr/>
    </dgm:pt>
    <dgm:pt modelId="{1D1CB2ED-17B9-4E27-9DC8-AD756A70ABC0}" type="pres">
      <dgm:prSet presAssocID="{890951E7-FC07-4EC7-81C9-6338DEEAFC02}" presName="arrowAndChildren" presStyleCnt="0"/>
      <dgm:spPr/>
    </dgm:pt>
    <dgm:pt modelId="{4016C597-F694-4DC6-B795-6A819E19390C}" type="pres">
      <dgm:prSet presAssocID="{890951E7-FC07-4EC7-81C9-6338DEEAFC02}" presName="parentTextArrow" presStyleLbl="node1" presStyleIdx="2" presStyleCnt="4"/>
      <dgm:spPr/>
      <dgm:t>
        <a:bodyPr/>
        <a:lstStyle/>
        <a:p>
          <a:endParaRPr lang="en-US"/>
        </a:p>
      </dgm:t>
    </dgm:pt>
    <dgm:pt modelId="{8B55DC8D-F9FC-4508-B0E3-F5737BC85353}" type="pres">
      <dgm:prSet presAssocID="{890951E7-FC07-4EC7-81C9-6338DEEAFC02}" presName="arrow" presStyleLbl="node1" presStyleIdx="3" presStyleCnt="4"/>
      <dgm:spPr/>
      <dgm:t>
        <a:bodyPr/>
        <a:lstStyle/>
        <a:p>
          <a:endParaRPr lang="en-US"/>
        </a:p>
      </dgm:t>
    </dgm:pt>
    <dgm:pt modelId="{AFB76AB0-2BD2-49EF-A9DE-5E78BACF9611}" type="pres">
      <dgm:prSet presAssocID="{890951E7-FC07-4EC7-81C9-6338DEEAFC02}" presName="descendantArrow" presStyleCnt="0"/>
      <dgm:spPr/>
    </dgm:pt>
    <dgm:pt modelId="{644E68E6-9CFE-48F5-9828-DA96FE1906E4}" type="pres">
      <dgm:prSet presAssocID="{2B8EFF96-1C37-4DF0-B9D5-6373FDC78E7D}" presName="childTextArrow" presStyleLbl="fgAccFollowNode1" presStyleIdx="3" presStyleCnt="4">
        <dgm:presLayoutVars>
          <dgm:bulletEnabled val="1"/>
        </dgm:presLayoutVars>
      </dgm:prSet>
      <dgm:spPr/>
      <dgm:t>
        <a:bodyPr/>
        <a:lstStyle/>
        <a:p>
          <a:endParaRPr lang="en-US"/>
        </a:p>
      </dgm:t>
    </dgm:pt>
  </dgm:ptLst>
  <dgm:cxnLst>
    <dgm:cxn modelId="{F26E635A-82E5-4393-8783-5CFA90DB3A9A}" type="presOf" srcId="{BA4F29E8-4BBD-41D7-B142-4A147BBCB012}" destId="{D7CD12C9-90D8-4757-B316-A2C107DEE012}" srcOrd="0" destOrd="0" presId="urn:microsoft.com/office/officeart/2005/8/layout/process4"/>
    <dgm:cxn modelId="{639A5E57-D5FC-4886-B5AD-62B1E90E05BC}" srcId="{A46012F8-FD52-4142-B2BE-ACE15549C9B2}" destId="{54CF0A1D-EE01-45B7-9756-82F00AD6F775}" srcOrd="2" destOrd="0" parTransId="{91D03EA1-B950-4A99-A03F-E31A7BF5DB18}" sibTransId="{EDAB4085-7F96-42F7-82BE-E8817A262B62}"/>
    <dgm:cxn modelId="{CC3857C9-B837-4D06-BA9F-91E89708C881}" type="presOf" srcId="{54CF0A1D-EE01-45B7-9756-82F00AD6F775}" destId="{DD67A19B-7349-460E-87BC-9F53D34AA9D6}" srcOrd="0" destOrd="0" presId="urn:microsoft.com/office/officeart/2005/8/layout/process4"/>
    <dgm:cxn modelId="{F51E87BE-961D-4ED2-ADAF-0316A2BC14E4}" srcId="{A46012F8-FD52-4142-B2BE-ACE15549C9B2}" destId="{BA4F29E8-4BBD-41D7-B142-4A147BBCB012}" srcOrd="3" destOrd="0" parTransId="{A26C3110-7FBB-4A5C-92FF-F0154F0D0266}" sibTransId="{BC421E12-B8F2-4225-B1F5-9B7D2909999B}"/>
    <dgm:cxn modelId="{D7082839-4FF3-4ED7-80B6-0B6DB6AFBD05}" type="presOf" srcId="{890951E7-FC07-4EC7-81C9-6338DEEAFC02}" destId="{8B55DC8D-F9FC-4508-B0E3-F5737BC85353}" srcOrd="1" destOrd="0" presId="urn:microsoft.com/office/officeart/2005/8/layout/process4"/>
    <dgm:cxn modelId="{F1888538-AA21-4B18-B6DD-9096A4F3CA47}" type="presOf" srcId="{A68060FA-22CC-40A9-8F7F-DB1CD0348F20}" destId="{CC8ECBCC-7469-4748-9350-ADA181A16636}" srcOrd="0" destOrd="0" presId="urn:microsoft.com/office/officeart/2005/8/layout/process4"/>
    <dgm:cxn modelId="{C4A52E64-CD38-4068-973D-B25120C91CA1}" type="presOf" srcId="{B8BE4B62-3204-400B-A508-86ED886ADEF4}" destId="{4830258A-2D13-4665-9F99-7CF420698CD1}" srcOrd="1" destOrd="0" presId="urn:microsoft.com/office/officeart/2005/8/layout/process4"/>
    <dgm:cxn modelId="{9D5767A4-D55A-4897-B7A8-40E97EB97AA7}" srcId="{A46012F8-FD52-4142-B2BE-ACE15549C9B2}" destId="{890951E7-FC07-4EC7-81C9-6338DEEAFC02}" srcOrd="0" destOrd="0" parTransId="{A49DE001-6965-4CD4-9F90-E5F47CADE026}" sibTransId="{AD10B8F3-541E-4665-820D-8683AB0EA130}"/>
    <dgm:cxn modelId="{4AF9301C-9085-43E6-801E-A679B27BFB1F}" type="presOf" srcId="{890951E7-FC07-4EC7-81C9-6338DEEAFC02}" destId="{4016C597-F694-4DC6-B795-6A819E19390C}" srcOrd="0" destOrd="0" presId="urn:microsoft.com/office/officeart/2005/8/layout/process4"/>
    <dgm:cxn modelId="{C35C5562-75C1-460E-97E6-5EC15F85E77E}" type="presOf" srcId="{A46012F8-FD52-4142-B2BE-ACE15549C9B2}" destId="{7642225E-2D57-4894-B849-C48EBD88A416}" srcOrd="0" destOrd="0" presId="urn:microsoft.com/office/officeart/2005/8/layout/process4"/>
    <dgm:cxn modelId="{11802691-067E-401C-9F0C-520E1E5221EB}" type="presOf" srcId="{2B8EFF96-1C37-4DF0-B9D5-6373FDC78E7D}" destId="{644E68E6-9CFE-48F5-9828-DA96FE1906E4}" srcOrd="0" destOrd="0" presId="urn:microsoft.com/office/officeart/2005/8/layout/process4"/>
    <dgm:cxn modelId="{7E30353D-DE45-435A-9E9B-D4FAFDCFDDEA}" type="presOf" srcId="{54CF0A1D-EE01-45B7-9756-82F00AD6F775}" destId="{EA1729AB-4703-4B89-ADB8-517296E16B42}" srcOrd="1" destOrd="0" presId="urn:microsoft.com/office/officeart/2005/8/layout/process4"/>
    <dgm:cxn modelId="{E9D81D9D-FDEB-4C1E-BCF6-F545367D5021}" srcId="{B8BE4B62-3204-400B-A508-86ED886ADEF4}" destId="{8DFB29C3-CAD7-44A4-97E2-41A75B86D268}" srcOrd="0" destOrd="0" parTransId="{6DAFFD95-4913-4EB6-BAF9-D7DA5B57F380}" sibTransId="{C21BA3FC-BD37-4CC7-90E8-60B3AE2E064A}"/>
    <dgm:cxn modelId="{B071BA2C-F62E-4689-9EF9-8E4BDD43F5BC}" type="presOf" srcId="{B8BE4B62-3204-400B-A508-86ED886ADEF4}" destId="{CB3CAAA0-4A72-4C6C-AFE2-D9FC8B1A651E}" srcOrd="0" destOrd="0" presId="urn:microsoft.com/office/officeart/2005/8/layout/process4"/>
    <dgm:cxn modelId="{D086D94B-82ED-4029-95AB-068383B577A2}" srcId="{54CF0A1D-EE01-45B7-9756-82F00AD6F775}" destId="{1F509E48-AE36-40D7-9573-B8B39B6EA20B}" srcOrd="0" destOrd="0" parTransId="{8B55FB9C-107A-4B9C-A0F0-E75D5D3FEAA7}" sibTransId="{57692989-A348-4265-B2B6-1A4F3BCE3216}"/>
    <dgm:cxn modelId="{50158550-6547-4802-961E-11397DE216D0}" srcId="{890951E7-FC07-4EC7-81C9-6338DEEAFC02}" destId="{2B8EFF96-1C37-4DF0-B9D5-6373FDC78E7D}" srcOrd="0" destOrd="0" parTransId="{AB090603-3977-47C9-9CFD-C8D9CFACA191}" sibTransId="{A80F658B-5B36-4591-9AB4-1E803BDD9772}"/>
    <dgm:cxn modelId="{E89A6624-FA9F-4BEE-B217-F78AE513015A}" type="presOf" srcId="{BA4F29E8-4BBD-41D7-B142-4A147BBCB012}" destId="{F5457380-B0B1-4E86-B6B0-CFA888A2A605}" srcOrd="1" destOrd="0" presId="urn:microsoft.com/office/officeart/2005/8/layout/process4"/>
    <dgm:cxn modelId="{1FA1B500-7925-4E2D-BA49-188603179E04}" type="presOf" srcId="{1F509E48-AE36-40D7-9573-B8B39B6EA20B}" destId="{71C8566E-281A-41FF-B6BE-EFB00A6902F7}" srcOrd="0" destOrd="0" presId="urn:microsoft.com/office/officeart/2005/8/layout/process4"/>
    <dgm:cxn modelId="{72CE1AE8-4ECF-4DA3-A367-055F50C7C128}" srcId="{A46012F8-FD52-4142-B2BE-ACE15549C9B2}" destId="{B8BE4B62-3204-400B-A508-86ED886ADEF4}" srcOrd="1" destOrd="0" parTransId="{09DC93E7-ABC8-476E-B66D-7E9647B15F66}" sibTransId="{0A794187-6BAF-4090-8D2F-31AC9F5E504F}"/>
    <dgm:cxn modelId="{A2B23E12-BFC4-413E-9632-E34B35DDAC26}" srcId="{BA4F29E8-4BBD-41D7-B142-4A147BBCB012}" destId="{A68060FA-22CC-40A9-8F7F-DB1CD0348F20}" srcOrd="0" destOrd="0" parTransId="{BCAA5DB5-B0C9-42A4-970C-0BC15A8CD6EF}" sibTransId="{322E1061-FC11-45BB-AF46-C447DCDDAC29}"/>
    <dgm:cxn modelId="{F796771D-52B0-4F1A-B9D4-D6E222EAFBCD}" type="presOf" srcId="{8DFB29C3-CAD7-44A4-97E2-41A75B86D268}" destId="{D4377E50-482C-48EB-A379-969C21B65A28}" srcOrd="0" destOrd="0" presId="urn:microsoft.com/office/officeart/2005/8/layout/process4"/>
    <dgm:cxn modelId="{49A622B6-1A17-491D-B203-7CE994967ED0}" type="presParOf" srcId="{7642225E-2D57-4894-B849-C48EBD88A416}" destId="{5DA33397-4266-43C2-99D6-CAF7D5551DD6}" srcOrd="0" destOrd="0" presId="urn:microsoft.com/office/officeart/2005/8/layout/process4"/>
    <dgm:cxn modelId="{661BEA8F-5D77-4369-BA36-6CC4B7D1D045}" type="presParOf" srcId="{5DA33397-4266-43C2-99D6-CAF7D5551DD6}" destId="{D7CD12C9-90D8-4757-B316-A2C107DEE012}" srcOrd="0" destOrd="0" presId="urn:microsoft.com/office/officeart/2005/8/layout/process4"/>
    <dgm:cxn modelId="{2D2D6DD9-B302-4793-9936-5CBC1E0C3F33}" type="presParOf" srcId="{5DA33397-4266-43C2-99D6-CAF7D5551DD6}" destId="{F5457380-B0B1-4E86-B6B0-CFA888A2A605}" srcOrd="1" destOrd="0" presId="urn:microsoft.com/office/officeart/2005/8/layout/process4"/>
    <dgm:cxn modelId="{A2FBAD4B-E574-4801-BB6C-EDA7A815ADFA}" type="presParOf" srcId="{5DA33397-4266-43C2-99D6-CAF7D5551DD6}" destId="{824C1CC0-8C49-48D0-BD7C-BF5133FF0DD1}" srcOrd="2" destOrd="0" presId="urn:microsoft.com/office/officeart/2005/8/layout/process4"/>
    <dgm:cxn modelId="{2D7C2300-97D4-41E5-A77A-D6242688D8A1}" type="presParOf" srcId="{824C1CC0-8C49-48D0-BD7C-BF5133FF0DD1}" destId="{CC8ECBCC-7469-4748-9350-ADA181A16636}" srcOrd="0" destOrd="0" presId="urn:microsoft.com/office/officeart/2005/8/layout/process4"/>
    <dgm:cxn modelId="{10CDF95B-5CE8-45F2-A2ED-7CDE25585A37}" type="presParOf" srcId="{7642225E-2D57-4894-B849-C48EBD88A416}" destId="{ACA75A54-B990-44F6-A6FA-E5E4D466AAA8}" srcOrd="1" destOrd="0" presId="urn:microsoft.com/office/officeart/2005/8/layout/process4"/>
    <dgm:cxn modelId="{B533BB99-9BFD-4175-B51D-1EE85F599D13}" type="presParOf" srcId="{7642225E-2D57-4894-B849-C48EBD88A416}" destId="{65D721C0-5005-4379-BB13-0FA2505E9132}" srcOrd="2" destOrd="0" presId="urn:microsoft.com/office/officeart/2005/8/layout/process4"/>
    <dgm:cxn modelId="{12A3C0EF-19DF-4B1E-95B7-80E6C9F7F68F}" type="presParOf" srcId="{65D721C0-5005-4379-BB13-0FA2505E9132}" destId="{DD67A19B-7349-460E-87BC-9F53D34AA9D6}" srcOrd="0" destOrd="0" presId="urn:microsoft.com/office/officeart/2005/8/layout/process4"/>
    <dgm:cxn modelId="{B074162D-5D21-40FA-A3FF-AF7D1714D9D3}" type="presParOf" srcId="{65D721C0-5005-4379-BB13-0FA2505E9132}" destId="{EA1729AB-4703-4B89-ADB8-517296E16B42}" srcOrd="1" destOrd="0" presId="urn:microsoft.com/office/officeart/2005/8/layout/process4"/>
    <dgm:cxn modelId="{0104EEF8-3DE4-4D11-A670-D2FA538F83EB}" type="presParOf" srcId="{65D721C0-5005-4379-BB13-0FA2505E9132}" destId="{F541DB19-4671-4C2E-AC0B-B7DE3FB8F31B}" srcOrd="2" destOrd="0" presId="urn:microsoft.com/office/officeart/2005/8/layout/process4"/>
    <dgm:cxn modelId="{D53C1737-61B5-405B-A71A-DAD8CF180725}" type="presParOf" srcId="{F541DB19-4671-4C2E-AC0B-B7DE3FB8F31B}" destId="{71C8566E-281A-41FF-B6BE-EFB00A6902F7}" srcOrd="0" destOrd="0" presId="urn:microsoft.com/office/officeart/2005/8/layout/process4"/>
    <dgm:cxn modelId="{82CFA299-BC11-44AC-8ABA-C85FE373108C}" type="presParOf" srcId="{7642225E-2D57-4894-B849-C48EBD88A416}" destId="{62E80A83-D6EE-47EA-BCE1-19327A84FF21}" srcOrd="3" destOrd="0" presId="urn:microsoft.com/office/officeart/2005/8/layout/process4"/>
    <dgm:cxn modelId="{E6ED9C32-CD47-45C3-9DBB-8238EC7D1977}" type="presParOf" srcId="{7642225E-2D57-4894-B849-C48EBD88A416}" destId="{9C109180-B327-4C2B-8DAC-32FDFD8410BD}" srcOrd="4" destOrd="0" presId="urn:microsoft.com/office/officeart/2005/8/layout/process4"/>
    <dgm:cxn modelId="{5FD2F91C-FDA8-420A-80CD-4F1BC465A6AF}" type="presParOf" srcId="{9C109180-B327-4C2B-8DAC-32FDFD8410BD}" destId="{CB3CAAA0-4A72-4C6C-AFE2-D9FC8B1A651E}" srcOrd="0" destOrd="0" presId="urn:microsoft.com/office/officeart/2005/8/layout/process4"/>
    <dgm:cxn modelId="{A4B2609C-0276-4D2B-9BF7-F833D27A9AF1}" type="presParOf" srcId="{9C109180-B327-4C2B-8DAC-32FDFD8410BD}" destId="{4830258A-2D13-4665-9F99-7CF420698CD1}" srcOrd="1" destOrd="0" presId="urn:microsoft.com/office/officeart/2005/8/layout/process4"/>
    <dgm:cxn modelId="{18690128-7DBA-4021-A606-7F5197F26396}" type="presParOf" srcId="{9C109180-B327-4C2B-8DAC-32FDFD8410BD}" destId="{5F40836D-BAC4-49EC-8589-2016E2F0BDAE}" srcOrd="2" destOrd="0" presId="urn:microsoft.com/office/officeart/2005/8/layout/process4"/>
    <dgm:cxn modelId="{605EBEDC-84DC-415D-BA98-F9FBD850B734}" type="presParOf" srcId="{5F40836D-BAC4-49EC-8589-2016E2F0BDAE}" destId="{D4377E50-482C-48EB-A379-969C21B65A28}" srcOrd="0" destOrd="0" presId="urn:microsoft.com/office/officeart/2005/8/layout/process4"/>
    <dgm:cxn modelId="{D035C3A4-9FC1-4463-AE55-F4B79ED20A57}" type="presParOf" srcId="{7642225E-2D57-4894-B849-C48EBD88A416}" destId="{305F2956-B96A-4C2D-8CB4-B29255DE02C5}" srcOrd="5" destOrd="0" presId="urn:microsoft.com/office/officeart/2005/8/layout/process4"/>
    <dgm:cxn modelId="{51205B75-3F8B-4844-ACBB-3BC984087AE5}" type="presParOf" srcId="{7642225E-2D57-4894-B849-C48EBD88A416}" destId="{1D1CB2ED-17B9-4E27-9DC8-AD756A70ABC0}" srcOrd="6" destOrd="0" presId="urn:microsoft.com/office/officeart/2005/8/layout/process4"/>
    <dgm:cxn modelId="{3EB3FBF5-EDAF-4B3C-8836-0C2D601B40F8}" type="presParOf" srcId="{1D1CB2ED-17B9-4E27-9DC8-AD756A70ABC0}" destId="{4016C597-F694-4DC6-B795-6A819E19390C}" srcOrd="0" destOrd="0" presId="urn:microsoft.com/office/officeart/2005/8/layout/process4"/>
    <dgm:cxn modelId="{9BE8B6BC-9866-464F-AC16-EF969CD48FF4}" type="presParOf" srcId="{1D1CB2ED-17B9-4E27-9DC8-AD756A70ABC0}" destId="{8B55DC8D-F9FC-4508-B0E3-F5737BC85353}" srcOrd="1" destOrd="0" presId="urn:microsoft.com/office/officeart/2005/8/layout/process4"/>
    <dgm:cxn modelId="{BCA233C8-2A77-437C-8ECE-37A03939B618}" type="presParOf" srcId="{1D1CB2ED-17B9-4E27-9DC8-AD756A70ABC0}" destId="{AFB76AB0-2BD2-49EF-A9DE-5E78BACF9611}" srcOrd="2" destOrd="0" presId="urn:microsoft.com/office/officeart/2005/8/layout/process4"/>
    <dgm:cxn modelId="{5B7CBA06-28DD-473B-B97C-678B1AD0A282}" type="presParOf" srcId="{AFB76AB0-2BD2-49EF-A9DE-5E78BACF9611}" destId="{644E68E6-9CFE-48F5-9828-DA96FE1906E4}" srcOrd="0" destOrd="0" presId="urn:microsoft.com/office/officeart/2005/8/layout/process4"/>
  </dgm:cxnLst>
  <dgm:bg/>
  <dgm:whole/>
</dgm:dataModel>
</file>

<file path=ppt/diagrams/data2.xml><?xml version="1.0" encoding="utf-8"?>
<dgm:dataModel xmlns:dgm="http://schemas.openxmlformats.org/drawingml/2006/diagram" xmlns:a="http://schemas.openxmlformats.org/drawingml/2006/main">
  <dgm:ptLst>
    <dgm:pt modelId="{0D4BFE0C-57F2-4E68-95C1-5AB7F7B3EA4E}"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D394BDF4-8C74-4520-8093-E8D21BD5FC3B}">
      <dgm:prSet phldrT="[Text]"/>
      <dgm:spPr/>
      <dgm:t>
        <a:bodyPr/>
        <a:lstStyle/>
        <a:p>
          <a:r>
            <a:rPr lang="en-US" dirty="0" smtClean="0"/>
            <a:t>Primary goal: Improving academic (and behavioral) outcomes for all students by eliminating discrepancies between actual and expected performance.</a:t>
          </a:r>
          <a:endParaRPr lang="en-US" dirty="0"/>
        </a:p>
      </dgm:t>
    </dgm:pt>
    <dgm:pt modelId="{96631F83-AA16-4B43-8533-E5031C4FF99F}" type="parTrans" cxnId="{9CC19D56-7208-46FF-B038-CE6F208AED8E}">
      <dgm:prSet/>
      <dgm:spPr/>
      <dgm:t>
        <a:bodyPr/>
        <a:lstStyle/>
        <a:p>
          <a:endParaRPr lang="en-US"/>
        </a:p>
      </dgm:t>
    </dgm:pt>
    <dgm:pt modelId="{52136C18-6E7C-42EA-AC64-D91AEBA16563}" type="sibTrans" cxnId="{9CC19D56-7208-46FF-B038-CE6F208AED8E}">
      <dgm:prSet/>
      <dgm:spPr/>
      <dgm:t>
        <a:bodyPr/>
        <a:lstStyle/>
        <a:p>
          <a:endParaRPr lang="en-US"/>
        </a:p>
      </dgm:t>
    </dgm:pt>
    <dgm:pt modelId="{023B5425-DC37-4AC2-9279-6B6E6B361E3B}">
      <dgm:prSet phldrT="[Text]"/>
      <dgm:spPr>
        <a:solidFill>
          <a:srgbClr val="FFC000"/>
        </a:solidFill>
      </dgm:spPr>
      <dgm:t>
        <a:bodyPr/>
        <a:lstStyle/>
        <a:p>
          <a:r>
            <a:rPr lang="en-US" b="1" dirty="0" smtClean="0"/>
            <a:t>High Quality Instruction</a:t>
          </a:r>
          <a:endParaRPr lang="en-US" b="1" dirty="0"/>
        </a:p>
      </dgm:t>
    </dgm:pt>
    <dgm:pt modelId="{FFD57B4C-6718-4328-9086-2BC91AE22759}" type="parTrans" cxnId="{DBD351FA-5B0B-49A4-88DF-F8738AD4E0B3}">
      <dgm:prSet/>
      <dgm:spPr/>
      <dgm:t>
        <a:bodyPr/>
        <a:lstStyle/>
        <a:p>
          <a:endParaRPr lang="en-US"/>
        </a:p>
      </dgm:t>
    </dgm:pt>
    <dgm:pt modelId="{06186159-6F9C-4DC4-AE41-A8E6F1F8D81A}" type="sibTrans" cxnId="{DBD351FA-5B0B-49A4-88DF-F8738AD4E0B3}">
      <dgm:prSet/>
      <dgm:spPr/>
      <dgm:t>
        <a:bodyPr/>
        <a:lstStyle/>
        <a:p>
          <a:endParaRPr lang="en-US"/>
        </a:p>
      </dgm:t>
    </dgm:pt>
    <dgm:pt modelId="{DB706836-6CCB-46C0-9ECD-2FD7441AB648}">
      <dgm:prSet phldrT="[Text]"/>
      <dgm:spPr>
        <a:solidFill>
          <a:srgbClr val="FF0000"/>
        </a:solidFill>
      </dgm:spPr>
      <dgm:t>
        <a:bodyPr/>
        <a:lstStyle/>
        <a:p>
          <a:r>
            <a:rPr lang="en-US" b="1" dirty="0" smtClean="0"/>
            <a:t>Increasingly Intense Interventions </a:t>
          </a:r>
          <a:endParaRPr lang="en-US" b="1" dirty="0"/>
        </a:p>
      </dgm:t>
    </dgm:pt>
    <dgm:pt modelId="{65007ACD-33D3-4543-8D50-6D6597E3C7E8}" type="parTrans" cxnId="{A897FFEF-5B84-4A77-B492-ABAE019AE4F2}">
      <dgm:prSet/>
      <dgm:spPr/>
      <dgm:t>
        <a:bodyPr/>
        <a:lstStyle/>
        <a:p>
          <a:endParaRPr lang="en-US"/>
        </a:p>
      </dgm:t>
    </dgm:pt>
    <dgm:pt modelId="{01D81AE7-0D78-4A78-93B7-3441129D1566}" type="sibTrans" cxnId="{A897FFEF-5B84-4A77-B492-ABAE019AE4F2}">
      <dgm:prSet/>
      <dgm:spPr/>
      <dgm:t>
        <a:bodyPr/>
        <a:lstStyle/>
        <a:p>
          <a:endParaRPr lang="en-US"/>
        </a:p>
      </dgm:t>
    </dgm:pt>
    <dgm:pt modelId="{FC0D571D-69F6-42E1-A741-70617DF45CE8}">
      <dgm:prSet phldrT="[Text]"/>
      <dgm:spPr/>
      <dgm:t>
        <a:bodyPr/>
        <a:lstStyle/>
        <a:p>
          <a:r>
            <a:rPr lang="en-US" b="1" dirty="0" smtClean="0"/>
            <a:t>Making Instructional Decisions Based on Data</a:t>
          </a:r>
          <a:endParaRPr lang="en-US" b="1" dirty="0"/>
        </a:p>
      </dgm:t>
    </dgm:pt>
    <dgm:pt modelId="{1E276D55-48B9-4073-8BD2-6229ADEE49EA}" type="parTrans" cxnId="{84EE3B28-21A0-4317-BAF1-746E5DA7C70D}">
      <dgm:prSet/>
      <dgm:spPr/>
      <dgm:t>
        <a:bodyPr/>
        <a:lstStyle/>
        <a:p>
          <a:endParaRPr lang="en-US"/>
        </a:p>
      </dgm:t>
    </dgm:pt>
    <dgm:pt modelId="{09AD5B98-A199-44F7-ADCD-8E8AC01DFCC6}" type="sibTrans" cxnId="{84EE3B28-21A0-4317-BAF1-746E5DA7C70D}">
      <dgm:prSet/>
      <dgm:spPr/>
      <dgm:t>
        <a:bodyPr/>
        <a:lstStyle/>
        <a:p>
          <a:endParaRPr lang="en-US"/>
        </a:p>
      </dgm:t>
    </dgm:pt>
    <dgm:pt modelId="{1BE60D00-47B4-459D-941E-3A6811223E11}">
      <dgm:prSet phldrT="[Text]"/>
      <dgm:spPr>
        <a:solidFill>
          <a:srgbClr val="FF0000"/>
        </a:solidFill>
      </dgm:spPr>
      <dgm:t>
        <a:bodyPr/>
        <a:lstStyle/>
        <a:p>
          <a:r>
            <a:rPr lang="en-US" b="1" dirty="0" smtClean="0"/>
            <a:t>A Multi-tiered, Layered Instructional Approach </a:t>
          </a:r>
          <a:endParaRPr lang="en-US" b="1" dirty="0"/>
        </a:p>
      </dgm:t>
    </dgm:pt>
    <dgm:pt modelId="{2570C11A-ED1F-4453-9138-10E07E94AF5B}" type="parTrans" cxnId="{3D7DC8FE-0C04-4174-93A3-1EA51DC69BDB}">
      <dgm:prSet/>
      <dgm:spPr/>
      <dgm:t>
        <a:bodyPr/>
        <a:lstStyle/>
        <a:p>
          <a:endParaRPr lang="en-US"/>
        </a:p>
      </dgm:t>
    </dgm:pt>
    <dgm:pt modelId="{6AC693C2-A9E2-4D5F-A943-6402EB7EE604}" type="sibTrans" cxnId="{3D7DC8FE-0C04-4174-93A3-1EA51DC69BDB}">
      <dgm:prSet/>
      <dgm:spPr/>
      <dgm:t>
        <a:bodyPr/>
        <a:lstStyle/>
        <a:p>
          <a:endParaRPr lang="en-US"/>
        </a:p>
      </dgm:t>
    </dgm:pt>
    <dgm:pt modelId="{56389692-8FCC-4D4D-8622-753997694722}" type="pres">
      <dgm:prSet presAssocID="{0D4BFE0C-57F2-4E68-95C1-5AB7F7B3EA4E}" presName="diagram" presStyleCnt="0">
        <dgm:presLayoutVars>
          <dgm:chMax val="1"/>
          <dgm:dir/>
          <dgm:animLvl val="ctr"/>
          <dgm:resizeHandles val="exact"/>
        </dgm:presLayoutVars>
      </dgm:prSet>
      <dgm:spPr/>
      <dgm:t>
        <a:bodyPr/>
        <a:lstStyle/>
        <a:p>
          <a:endParaRPr lang="en-US"/>
        </a:p>
      </dgm:t>
    </dgm:pt>
    <dgm:pt modelId="{D15007C2-1C61-4D81-A83B-6EC6F5F6BCA3}" type="pres">
      <dgm:prSet presAssocID="{0D4BFE0C-57F2-4E68-95C1-5AB7F7B3EA4E}" presName="matrix" presStyleCnt="0"/>
      <dgm:spPr/>
    </dgm:pt>
    <dgm:pt modelId="{CEDE0E76-6D3A-40D1-A339-70B0956F598D}" type="pres">
      <dgm:prSet presAssocID="{0D4BFE0C-57F2-4E68-95C1-5AB7F7B3EA4E}" presName="tile1" presStyleLbl="node1" presStyleIdx="0" presStyleCnt="4"/>
      <dgm:spPr/>
      <dgm:t>
        <a:bodyPr/>
        <a:lstStyle/>
        <a:p>
          <a:endParaRPr lang="en-US"/>
        </a:p>
      </dgm:t>
    </dgm:pt>
    <dgm:pt modelId="{DE79583F-30C4-4D44-944A-A2C75B178A60}" type="pres">
      <dgm:prSet presAssocID="{0D4BFE0C-57F2-4E68-95C1-5AB7F7B3EA4E}" presName="tile1text" presStyleLbl="node1" presStyleIdx="0" presStyleCnt="4">
        <dgm:presLayoutVars>
          <dgm:chMax val="0"/>
          <dgm:chPref val="0"/>
          <dgm:bulletEnabled val="1"/>
        </dgm:presLayoutVars>
      </dgm:prSet>
      <dgm:spPr/>
      <dgm:t>
        <a:bodyPr/>
        <a:lstStyle/>
        <a:p>
          <a:endParaRPr lang="en-US"/>
        </a:p>
      </dgm:t>
    </dgm:pt>
    <dgm:pt modelId="{7FCB5C11-CA63-40AE-86F8-8198912C623A}" type="pres">
      <dgm:prSet presAssocID="{0D4BFE0C-57F2-4E68-95C1-5AB7F7B3EA4E}" presName="tile2" presStyleLbl="node1" presStyleIdx="1" presStyleCnt="4"/>
      <dgm:spPr>
        <a:solidFill>
          <a:srgbClr val="00B050"/>
        </a:solidFill>
      </dgm:spPr>
      <dgm:t>
        <a:bodyPr/>
        <a:lstStyle/>
        <a:p>
          <a:endParaRPr lang="en-US"/>
        </a:p>
      </dgm:t>
    </dgm:pt>
    <dgm:pt modelId="{A4CC321E-AF47-4ED5-91F5-1DD5CBCD2E74}" type="pres">
      <dgm:prSet presAssocID="{0D4BFE0C-57F2-4E68-95C1-5AB7F7B3EA4E}" presName="tile2text" presStyleLbl="node1" presStyleIdx="1" presStyleCnt="4">
        <dgm:presLayoutVars>
          <dgm:chMax val="0"/>
          <dgm:chPref val="0"/>
          <dgm:bulletEnabled val="1"/>
        </dgm:presLayoutVars>
      </dgm:prSet>
      <dgm:spPr/>
      <dgm:t>
        <a:bodyPr/>
        <a:lstStyle/>
        <a:p>
          <a:endParaRPr lang="en-US"/>
        </a:p>
      </dgm:t>
    </dgm:pt>
    <dgm:pt modelId="{D998D8B9-F38C-4309-A997-A68900452121}" type="pres">
      <dgm:prSet presAssocID="{0D4BFE0C-57F2-4E68-95C1-5AB7F7B3EA4E}" presName="tile3" presStyleLbl="node1" presStyleIdx="2" presStyleCnt="4"/>
      <dgm:spPr/>
      <dgm:t>
        <a:bodyPr/>
        <a:lstStyle/>
        <a:p>
          <a:endParaRPr lang="en-US"/>
        </a:p>
      </dgm:t>
    </dgm:pt>
    <dgm:pt modelId="{D4111908-9EDE-46B9-B7D7-91997DF5DB58}" type="pres">
      <dgm:prSet presAssocID="{0D4BFE0C-57F2-4E68-95C1-5AB7F7B3EA4E}" presName="tile3text" presStyleLbl="node1" presStyleIdx="2" presStyleCnt="4">
        <dgm:presLayoutVars>
          <dgm:chMax val="0"/>
          <dgm:chPref val="0"/>
          <dgm:bulletEnabled val="1"/>
        </dgm:presLayoutVars>
      </dgm:prSet>
      <dgm:spPr/>
      <dgm:t>
        <a:bodyPr/>
        <a:lstStyle/>
        <a:p>
          <a:endParaRPr lang="en-US"/>
        </a:p>
      </dgm:t>
    </dgm:pt>
    <dgm:pt modelId="{CA5B2358-8C37-45A4-B600-F4221FBBFB0B}" type="pres">
      <dgm:prSet presAssocID="{0D4BFE0C-57F2-4E68-95C1-5AB7F7B3EA4E}" presName="tile4" presStyleLbl="node1" presStyleIdx="3" presStyleCnt="4"/>
      <dgm:spPr/>
      <dgm:t>
        <a:bodyPr/>
        <a:lstStyle/>
        <a:p>
          <a:endParaRPr lang="en-US"/>
        </a:p>
      </dgm:t>
    </dgm:pt>
    <dgm:pt modelId="{44509835-5C34-483C-A411-1A85E7F7AB68}" type="pres">
      <dgm:prSet presAssocID="{0D4BFE0C-57F2-4E68-95C1-5AB7F7B3EA4E}" presName="tile4text" presStyleLbl="node1" presStyleIdx="3" presStyleCnt="4">
        <dgm:presLayoutVars>
          <dgm:chMax val="0"/>
          <dgm:chPref val="0"/>
          <dgm:bulletEnabled val="1"/>
        </dgm:presLayoutVars>
      </dgm:prSet>
      <dgm:spPr/>
      <dgm:t>
        <a:bodyPr/>
        <a:lstStyle/>
        <a:p>
          <a:endParaRPr lang="en-US"/>
        </a:p>
      </dgm:t>
    </dgm:pt>
    <dgm:pt modelId="{4EE9E495-1208-47A0-9D64-5E35626983B9}" type="pres">
      <dgm:prSet presAssocID="{0D4BFE0C-57F2-4E68-95C1-5AB7F7B3EA4E}" presName="centerTile" presStyleLbl="fgShp" presStyleIdx="0" presStyleCnt="1" custScaleX="142857" custScaleY="160000">
        <dgm:presLayoutVars>
          <dgm:chMax val="0"/>
          <dgm:chPref val="0"/>
        </dgm:presLayoutVars>
      </dgm:prSet>
      <dgm:spPr/>
      <dgm:t>
        <a:bodyPr/>
        <a:lstStyle/>
        <a:p>
          <a:endParaRPr lang="en-US"/>
        </a:p>
      </dgm:t>
    </dgm:pt>
  </dgm:ptLst>
  <dgm:cxnLst>
    <dgm:cxn modelId="{4CDDA48A-AEA3-49E9-96CE-3CD460621549}" type="presOf" srcId="{FC0D571D-69F6-42E1-A741-70617DF45CE8}" destId="{CA5B2358-8C37-45A4-B600-F4221FBBFB0B}" srcOrd="0" destOrd="0" presId="urn:microsoft.com/office/officeart/2005/8/layout/matrix1"/>
    <dgm:cxn modelId="{DBD351FA-5B0B-49A4-88DF-F8738AD4E0B3}" srcId="{D394BDF4-8C74-4520-8093-E8D21BD5FC3B}" destId="{023B5425-DC37-4AC2-9279-6B6E6B361E3B}" srcOrd="0" destOrd="0" parTransId="{FFD57B4C-6718-4328-9086-2BC91AE22759}" sibTransId="{06186159-6F9C-4DC4-AE41-A8E6F1F8D81A}"/>
    <dgm:cxn modelId="{8D073A7E-A27F-4681-AF84-8E6D39FC375C}" type="presOf" srcId="{023B5425-DC37-4AC2-9279-6B6E6B361E3B}" destId="{CEDE0E76-6D3A-40D1-A339-70B0956F598D}" srcOrd="0" destOrd="0" presId="urn:microsoft.com/office/officeart/2005/8/layout/matrix1"/>
    <dgm:cxn modelId="{64E3645E-5834-43FF-BB9E-AFAE4AA185AB}" type="presOf" srcId="{1BE60D00-47B4-459D-941E-3A6811223E11}" destId="{D4111908-9EDE-46B9-B7D7-91997DF5DB58}" srcOrd="1" destOrd="0" presId="urn:microsoft.com/office/officeart/2005/8/layout/matrix1"/>
    <dgm:cxn modelId="{88CB75FE-CCDE-4F7B-8784-3AED4A347E51}" type="presOf" srcId="{D394BDF4-8C74-4520-8093-E8D21BD5FC3B}" destId="{4EE9E495-1208-47A0-9D64-5E35626983B9}" srcOrd="0" destOrd="0" presId="urn:microsoft.com/office/officeart/2005/8/layout/matrix1"/>
    <dgm:cxn modelId="{4E025FF7-4FFA-428A-ADC9-CB950ED8479D}" type="presOf" srcId="{DB706836-6CCB-46C0-9ECD-2FD7441AB648}" destId="{7FCB5C11-CA63-40AE-86F8-8198912C623A}" srcOrd="0" destOrd="0" presId="urn:microsoft.com/office/officeart/2005/8/layout/matrix1"/>
    <dgm:cxn modelId="{84EE3B28-21A0-4317-BAF1-746E5DA7C70D}" srcId="{D394BDF4-8C74-4520-8093-E8D21BD5FC3B}" destId="{FC0D571D-69F6-42E1-A741-70617DF45CE8}" srcOrd="3" destOrd="0" parTransId="{1E276D55-48B9-4073-8BD2-6229ADEE49EA}" sibTransId="{09AD5B98-A199-44F7-ADCD-8E8AC01DFCC6}"/>
    <dgm:cxn modelId="{AB5B87AF-A31D-4BFD-B687-5CD864FE98DF}" type="presOf" srcId="{023B5425-DC37-4AC2-9279-6B6E6B361E3B}" destId="{DE79583F-30C4-4D44-944A-A2C75B178A60}" srcOrd="1" destOrd="0" presId="urn:microsoft.com/office/officeart/2005/8/layout/matrix1"/>
    <dgm:cxn modelId="{6766438B-5E22-4F50-9E8B-435C8E813445}" type="presOf" srcId="{0D4BFE0C-57F2-4E68-95C1-5AB7F7B3EA4E}" destId="{56389692-8FCC-4D4D-8622-753997694722}" srcOrd="0" destOrd="0" presId="urn:microsoft.com/office/officeart/2005/8/layout/matrix1"/>
    <dgm:cxn modelId="{3D7DC8FE-0C04-4174-93A3-1EA51DC69BDB}" srcId="{D394BDF4-8C74-4520-8093-E8D21BD5FC3B}" destId="{1BE60D00-47B4-459D-941E-3A6811223E11}" srcOrd="2" destOrd="0" parTransId="{2570C11A-ED1F-4453-9138-10E07E94AF5B}" sibTransId="{6AC693C2-A9E2-4D5F-A943-6402EB7EE604}"/>
    <dgm:cxn modelId="{577E0B87-9F3B-4DE9-A5E9-78A811AF6472}" type="presOf" srcId="{1BE60D00-47B4-459D-941E-3A6811223E11}" destId="{D998D8B9-F38C-4309-A997-A68900452121}" srcOrd="0" destOrd="0" presId="urn:microsoft.com/office/officeart/2005/8/layout/matrix1"/>
    <dgm:cxn modelId="{EA60896A-EB96-4DFA-8855-2A75CABF5C10}" type="presOf" srcId="{FC0D571D-69F6-42E1-A741-70617DF45CE8}" destId="{44509835-5C34-483C-A411-1A85E7F7AB68}" srcOrd="1" destOrd="0" presId="urn:microsoft.com/office/officeart/2005/8/layout/matrix1"/>
    <dgm:cxn modelId="{FA004B0C-B17C-405F-AA17-4CC54D6F2CAE}" type="presOf" srcId="{DB706836-6CCB-46C0-9ECD-2FD7441AB648}" destId="{A4CC321E-AF47-4ED5-91F5-1DD5CBCD2E74}" srcOrd="1" destOrd="0" presId="urn:microsoft.com/office/officeart/2005/8/layout/matrix1"/>
    <dgm:cxn modelId="{9CC19D56-7208-46FF-B038-CE6F208AED8E}" srcId="{0D4BFE0C-57F2-4E68-95C1-5AB7F7B3EA4E}" destId="{D394BDF4-8C74-4520-8093-E8D21BD5FC3B}" srcOrd="0" destOrd="0" parTransId="{96631F83-AA16-4B43-8533-E5031C4FF99F}" sibTransId="{52136C18-6E7C-42EA-AC64-D91AEBA16563}"/>
    <dgm:cxn modelId="{A897FFEF-5B84-4A77-B492-ABAE019AE4F2}" srcId="{D394BDF4-8C74-4520-8093-E8D21BD5FC3B}" destId="{DB706836-6CCB-46C0-9ECD-2FD7441AB648}" srcOrd="1" destOrd="0" parTransId="{65007ACD-33D3-4543-8D50-6D6597E3C7E8}" sibTransId="{01D81AE7-0D78-4A78-93B7-3441129D1566}"/>
    <dgm:cxn modelId="{5DF1E209-7321-46A7-A9F8-581708E230BB}" type="presParOf" srcId="{56389692-8FCC-4D4D-8622-753997694722}" destId="{D15007C2-1C61-4D81-A83B-6EC6F5F6BCA3}" srcOrd="0" destOrd="0" presId="urn:microsoft.com/office/officeart/2005/8/layout/matrix1"/>
    <dgm:cxn modelId="{C765C34D-7A3D-45D6-8AA4-911900ED9F0D}" type="presParOf" srcId="{D15007C2-1C61-4D81-A83B-6EC6F5F6BCA3}" destId="{CEDE0E76-6D3A-40D1-A339-70B0956F598D}" srcOrd="0" destOrd="0" presId="urn:microsoft.com/office/officeart/2005/8/layout/matrix1"/>
    <dgm:cxn modelId="{1D54EFF9-A490-4F16-9855-61D4254F5052}" type="presParOf" srcId="{D15007C2-1C61-4D81-A83B-6EC6F5F6BCA3}" destId="{DE79583F-30C4-4D44-944A-A2C75B178A60}" srcOrd="1" destOrd="0" presId="urn:microsoft.com/office/officeart/2005/8/layout/matrix1"/>
    <dgm:cxn modelId="{F8DAD957-E845-44D9-B7D7-0EAB78A1EDA3}" type="presParOf" srcId="{D15007C2-1C61-4D81-A83B-6EC6F5F6BCA3}" destId="{7FCB5C11-CA63-40AE-86F8-8198912C623A}" srcOrd="2" destOrd="0" presId="urn:microsoft.com/office/officeart/2005/8/layout/matrix1"/>
    <dgm:cxn modelId="{0AF95B22-776B-45F1-910A-C66E6945DA34}" type="presParOf" srcId="{D15007C2-1C61-4D81-A83B-6EC6F5F6BCA3}" destId="{A4CC321E-AF47-4ED5-91F5-1DD5CBCD2E74}" srcOrd="3" destOrd="0" presId="urn:microsoft.com/office/officeart/2005/8/layout/matrix1"/>
    <dgm:cxn modelId="{31D47B9E-D10B-477A-92A0-0F47BA274D05}" type="presParOf" srcId="{D15007C2-1C61-4D81-A83B-6EC6F5F6BCA3}" destId="{D998D8B9-F38C-4309-A997-A68900452121}" srcOrd="4" destOrd="0" presId="urn:microsoft.com/office/officeart/2005/8/layout/matrix1"/>
    <dgm:cxn modelId="{5357D09C-8445-4D6A-BC49-FC5284427E49}" type="presParOf" srcId="{D15007C2-1C61-4D81-A83B-6EC6F5F6BCA3}" destId="{D4111908-9EDE-46B9-B7D7-91997DF5DB58}" srcOrd="5" destOrd="0" presId="urn:microsoft.com/office/officeart/2005/8/layout/matrix1"/>
    <dgm:cxn modelId="{7CF893E0-BD4C-43C2-B788-1E37B22D80D2}" type="presParOf" srcId="{D15007C2-1C61-4D81-A83B-6EC6F5F6BCA3}" destId="{CA5B2358-8C37-45A4-B600-F4221FBBFB0B}" srcOrd="6" destOrd="0" presId="urn:microsoft.com/office/officeart/2005/8/layout/matrix1"/>
    <dgm:cxn modelId="{D33C5191-221B-4775-933A-C2DF87F2FE54}" type="presParOf" srcId="{D15007C2-1C61-4D81-A83B-6EC6F5F6BCA3}" destId="{44509835-5C34-483C-A411-1A85E7F7AB68}" srcOrd="7" destOrd="0" presId="urn:microsoft.com/office/officeart/2005/8/layout/matrix1"/>
    <dgm:cxn modelId="{F7AA34CE-0CC4-4932-9925-9F7CE6EE6F1F}" type="presParOf" srcId="{56389692-8FCC-4D4D-8622-753997694722}" destId="{4EE9E495-1208-47A0-9D64-5E35626983B9}" srcOrd="1" destOrd="0" presId="urn:microsoft.com/office/officeart/2005/8/layout/matrix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EFF640-DBFD-4E18-BADB-932E215EAE38}" type="doc">
      <dgm:prSet loTypeId="urn:microsoft.com/office/officeart/2005/8/layout/vList6" loCatId="process" qsTypeId="urn:microsoft.com/office/officeart/2005/8/quickstyle/simple1" qsCatId="simple" csTypeId="urn:microsoft.com/office/officeart/2005/8/colors/colorful1#1" csCatId="colorful" phldr="1"/>
      <dgm:spPr/>
      <dgm:t>
        <a:bodyPr/>
        <a:lstStyle/>
        <a:p>
          <a:endParaRPr lang="en-US"/>
        </a:p>
      </dgm:t>
    </dgm:pt>
    <dgm:pt modelId="{D8F4337C-D16C-455E-9905-A61A49D62374}">
      <dgm:prSet phldrT="[Text]"/>
      <dgm:spPr/>
      <dgm:t>
        <a:bodyPr/>
        <a:lstStyle/>
        <a:p>
          <a:r>
            <a:rPr lang="en-US" dirty="0" smtClean="0"/>
            <a:t>High-quality, research based instruction </a:t>
          </a:r>
          <a:endParaRPr lang="en-US" dirty="0"/>
        </a:p>
      </dgm:t>
    </dgm:pt>
    <dgm:pt modelId="{B616BC07-6057-4043-A445-30E06E4B3D1B}" type="parTrans" cxnId="{12D5B2AA-5B67-45D0-BD5A-8F98F12F542B}">
      <dgm:prSet/>
      <dgm:spPr/>
      <dgm:t>
        <a:bodyPr/>
        <a:lstStyle/>
        <a:p>
          <a:endParaRPr lang="en-US"/>
        </a:p>
      </dgm:t>
    </dgm:pt>
    <dgm:pt modelId="{202D425F-DC3B-45A0-93A6-790ECEB02518}" type="sibTrans" cxnId="{12D5B2AA-5B67-45D0-BD5A-8F98F12F542B}">
      <dgm:prSet/>
      <dgm:spPr/>
      <dgm:t>
        <a:bodyPr/>
        <a:lstStyle/>
        <a:p>
          <a:endParaRPr lang="en-US"/>
        </a:p>
      </dgm:t>
    </dgm:pt>
    <dgm:pt modelId="{D2FDF2BD-172E-4B4F-9105-438574813180}">
      <dgm:prSet phldrT="[Text]"/>
      <dgm:spPr/>
      <dgm:t>
        <a:bodyPr/>
        <a:lstStyle/>
        <a:p>
          <a:r>
            <a:rPr lang="en-US" dirty="0" smtClean="0"/>
            <a:t>Early intervention for struggling learners </a:t>
          </a:r>
          <a:endParaRPr lang="en-US" dirty="0"/>
        </a:p>
      </dgm:t>
    </dgm:pt>
    <dgm:pt modelId="{DCD7666C-E16D-4847-AF28-2F615308864A}" type="parTrans" cxnId="{B28119B2-B52A-4325-84F4-9F295FE45A8A}">
      <dgm:prSet/>
      <dgm:spPr/>
      <dgm:t>
        <a:bodyPr/>
        <a:lstStyle/>
        <a:p>
          <a:endParaRPr lang="en-US"/>
        </a:p>
      </dgm:t>
    </dgm:pt>
    <dgm:pt modelId="{67C73805-2954-4A0B-A404-D7C80A9E51CC}" type="sibTrans" cxnId="{B28119B2-B52A-4325-84F4-9F295FE45A8A}">
      <dgm:prSet/>
      <dgm:spPr/>
      <dgm:t>
        <a:bodyPr/>
        <a:lstStyle/>
        <a:p>
          <a:endParaRPr lang="en-US"/>
        </a:p>
      </dgm:t>
    </dgm:pt>
    <dgm:pt modelId="{1CEAF35F-C103-480E-AA10-834B44D02529}">
      <dgm:prSet phldrT="[Text]"/>
      <dgm:spPr/>
      <dgm:t>
        <a:bodyPr/>
        <a:lstStyle/>
        <a:p>
          <a:r>
            <a:rPr lang="en-US" dirty="0" smtClean="0"/>
            <a:t>Waterford, Success Maker, SME, Multi Sensory Language Experience</a:t>
          </a:r>
          <a:endParaRPr lang="en-US" dirty="0"/>
        </a:p>
      </dgm:t>
    </dgm:pt>
    <dgm:pt modelId="{23099790-24EF-408E-9447-147C82DF8B7B}" type="parTrans" cxnId="{622378B4-9528-4BD8-9BB4-C2672154DABE}">
      <dgm:prSet/>
      <dgm:spPr/>
      <dgm:t>
        <a:bodyPr/>
        <a:lstStyle/>
        <a:p>
          <a:endParaRPr lang="en-US"/>
        </a:p>
      </dgm:t>
    </dgm:pt>
    <dgm:pt modelId="{07A8A6FE-C94C-4831-9297-39391A4FFAC1}" type="sibTrans" cxnId="{622378B4-9528-4BD8-9BB4-C2672154DABE}">
      <dgm:prSet/>
      <dgm:spPr/>
      <dgm:t>
        <a:bodyPr/>
        <a:lstStyle/>
        <a:p>
          <a:endParaRPr lang="en-US"/>
        </a:p>
      </dgm:t>
    </dgm:pt>
    <dgm:pt modelId="{EC2289F4-3C9F-4079-8F6E-5DC932BBA7F0}">
      <dgm:prSet/>
      <dgm:spPr/>
      <dgm:t>
        <a:bodyPr/>
        <a:lstStyle/>
        <a:p>
          <a:r>
            <a:rPr lang="en-US" dirty="0" smtClean="0"/>
            <a:t>CCRS-College and Career Readiness Standards</a:t>
          </a:r>
          <a:endParaRPr lang="en-US" dirty="0"/>
        </a:p>
      </dgm:t>
    </dgm:pt>
    <dgm:pt modelId="{27AA362C-138B-4DBA-BB3D-8AB97A0F4601}" type="parTrans" cxnId="{FE973232-11F5-4DEA-BB0B-DA63AECC1078}">
      <dgm:prSet/>
      <dgm:spPr/>
      <dgm:t>
        <a:bodyPr/>
        <a:lstStyle/>
        <a:p>
          <a:endParaRPr lang="en-US"/>
        </a:p>
      </dgm:t>
    </dgm:pt>
    <dgm:pt modelId="{6AA673E4-78D2-4FA3-93EC-430DECBABD57}" type="sibTrans" cxnId="{FE973232-11F5-4DEA-BB0B-DA63AECC1078}">
      <dgm:prSet/>
      <dgm:spPr/>
      <dgm:t>
        <a:bodyPr/>
        <a:lstStyle/>
        <a:p>
          <a:endParaRPr lang="en-US"/>
        </a:p>
      </dgm:t>
    </dgm:pt>
    <dgm:pt modelId="{C3F1A136-388A-49FF-8AAD-F7DA6D7AB312}">
      <dgm:prSet/>
      <dgm:spPr/>
      <dgm:t>
        <a:bodyPr/>
        <a:lstStyle/>
        <a:p>
          <a:r>
            <a:rPr lang="en-US" dirty="0" smtClean="0"/>
            <a:t>Data-driven decision making </a:t>
          </a:r>
          <a:endParaRPr lang="en-US" dirty="0"/>
        </a:p>
      </dgm:t>
    </dgm:pt>
    <dgm:pt modelId="{A8526781-6257-4384-82AE-1FE1BE4357F7}" type="parTrans" cxnId="{9CA990EE-15B3-4700-BA25-CC292B021787}">
      <dgm:prSet/>
      <dgm:spPr/>
      <dgm:t>
        <a:bodyPr/>
        <a:lstStyle/>
        <a:p>
          <a:endParaRPr lang="en-US"/>
        </a:p>
      </dgm:t>
    </dgm:pt>
    <dgm:pt modelId="{49B7F62D-FF77-44A7-8060-80B54577EBBB}" type="sibTrans" cxnId="{9CA990EE-15B3-4700-BA25-CC292B021787}">
      <dgm:prSet/>
      <dgm:spPr/>
      <dgm:t>
        <a:bodyPr/>
        <a:lstStyle/>
        <a:p>
          <a:endParaRPr lang="en-US"/>
        </a:p>
      </dgm:t>
    </dgm:pt>
    <dgm:pt modelId="{0C852388-CC8A-4386-AF7F-A05CEF89CBD7}">
      <dgm:prSet/>
      <dgm:spPr/>
      <dgm:t>
        <a:bodyPr/>
        <a:lstStyle/>
        <a:p>
          <a:r>
            <a:rPr lang="en-US" dirty="0" smtClean="0"/>
            <a:t>STAR Enterprise Reading and Math, Formative Assessments and ACT Aspire</a:t>
          </a:r>
          <a:endParaRPr lang="en-US" dirty="0"/>
        </a:p>
      </dgm:t>
    </dgm:pt>
    <dgm:pt modelId="{1D3EF8D1-C151-45CD-9542-9DAE5D196EC3}" type="parTrans" cxnId="{2715DAA2-7A24-4D86-9173-6B2E01814989}">
      <dgm:prSet/>
      <dgm:spPr/>
      <dgm:t>
        <a:bodyPr/>
        <a:lstStyle/>
        <a:p>
          <a:endParaRPr lang="en-US"/>
        </a:p>
      </dgm:t>
    </dgm:pt>
    <dgm:pt modelId="{23B972A9-A706-433E-9F6F-29635DED0521}" type="sibTrans" cxnId="{2715DAA2-7A24-4D86-9173-6B2E01814989}">
      <dgm:prSet/>
      <dgm:spPr/>
      <dgm:t>
        <a:bodyPr/>
        <a:lstStyle/>
        <a:p>
          <a:endParaRPr lang="en-US"/>
        </a:p>
      </dgm:t>
    </dgm:pt>
    <dgm:pt modelId="{8FA7BECF-3C82-43F3-865F-FCB3A93D120D}">
      <dgm:prSet phldrT="[Text]"/>
      <dgm:spPr/>
      <dgm:t>
        <a:bodyPr/>
        <a:lstStyle/>
        <a:p>
          <a:r>
            <a:rPr lang="en-US" dirty="0" smtClean="0"/>
            <a:t>Universal screening and progress monitoring. </a:t>
          </a:r>
          <a:endParaRPr lang="en-US" dirty="0"/>
        </a:p>
      </dgm:t>
    </dgm:pt>
    <dgm:pt modelId="{F69E491E-C1B1-4DBC-97E6-20026D2513DB}" type="parTrans" cxnId="{84231A9C-7FF1-43C1-99F9-2F3C193ED29F}">
      <dgm:prSet/>
      <dgm:spPr/>
      <dgm:t>
        <a:bodyPr/>
        <a:lstStyle/>
        <a:p>
          <a:endParaRPr lang="en-US"/>
        </a:p>
      </dgm:t>
    </dgm:pt>
    <dgm:pt modelId="{AFB35684-62B3-4ED3-98D9-0F644C397136}" type="sibTrans" cxnId="{84231A9C-7FF1-43C1-99F9-2F3C193ED29F}">
      <dgm:prSet/>
      <dgm:spPr/>
      <dgm:t>
        <a:bodyPr/>
        <a:lstStyle/>
        <a:p>
          <a:endParaRPr lang="en-US"/>
        </a:p>
      </dgm:t>
    </dgm:pt>
    <dgm:pt modelId="{4C758765-1D9E-49E5-BC84-F4AF17D58B53}">
      <dgm:prSet/>
      <dgm:spPr/>
      <dgm:t>
        <a:bodyPr/>
        <a:lstStyle/>
        <a:p>
          <a:r>
            <a:rPr lang="en-US" dirty="0" smtClean="0"/>
            <a:t>STAR Enterprise Reading and Math, Success Maker, SME and INAP</a:t>
          </a:r>
          <a:endParaRPr lang="en-US" dirty="0"/>
        </a:p>
      </dgm:t>
    </dgm:pt>
    <dgm:pt modelId="{B096A0FA-7FF5-4A4A-9CFE-FA60C0DCD44F}" type="parTrans" cxnId="{E077BE8C-31A9-4D6D-B674-F7DE233A2A3A}">
      <dgm:prSet/>
      <dgm:spPr/>
      <dgm:t>
        <a:bodyPr/>
        <a:lstStyle/>
        <a:p>
          <a:endParaRPr lang="en-US"/>
        </a:p>
      </dgm:t>
    </dgm:pt>
    <dgm:pt modelId="{68C22F50-7051-423D-BC0E-F613CD4EE662}" type="sibTrans" cxnId="{E077BE8C-31A9-4D6D-B674-F7DE233A2A3A}">
      <dgm:prSet/>
      <dgm:spPr/>
      <dgm:t>
        <a:bodyPr/>
        <a:lstStyle/>
        <a:p>
          <a:endParaRPr lang="en-US"/>
        </a:p>
      </dgm:t>
    </dgm:pt>
    <dgm:pt modelId="{495C2F84-2BC4-4EB5-AA9B-F2390351634C}" type="pres">
      <dgm:prSet presAssocID="{45EFF640-DBFD-4E18-BADB-932E215EAE38}" presName="Name0" presStyleCnt="0">
        <dgm:presLayoutVars>
          <dgm:dir/>
          <dgm:animLvl val="lvl"/>
          <dgm:resizeHandles/>
        </dgm:presLayoutVars>
      </dgm:prSet>
      <dgm:spPr/>
      <dgm:t>
        <a:bodyPr/>
        <a:lstStyle/>
        <a:p>
          <a:endParaRPr lang="en-US"/>
        </a:p>
      </dgm:t>
    </dgm:pt>
    <dgm:pt modelId="{C1CF5897-B86A-44B8-8868-22090E90386D}" type="pres">
      <dgm:prSet presAssocID="{8FA7BECF-3C82-43F3-865F-FCB3A93D120D}" presName="linNode" presStyleCnt="0"/>
      <dgm:spPr/>
    </dgm:pt>
    <dgm:pt modelId="{BDBAEA6F-EE6B-4A3F-819D-CF32ACC4B170}" type="pres">
      <dgm:prSet presAssocID="{8FA7BECF-3C82-43F3-865F-FCB3A93D120D}" presName="parentShp" presStyleLbl="node1" presStyleIdx="0" presStyleCnt="4">
        <dgm:presLayoutVars>
          <dgm:bulletEnabled val="1"/>
        </dgm:presLayoutVars>
      </dgm:prSet>
      <dgm:spPr/>
      <dgm:t>
        <a:bodyPr/>
        <a:lstStyle/>
        <a:p>
          <a:endParaRPr lang="en-US"/>
        </a:p>
      </dgm:t>
    </dgm:pt>
    <dgm:pt modelId="{5EC6E4CB-1DC3-4698-8D1D-E2071394DAFB}" type="pres">
      <dgm:prSet presAssocID="{8FA7BECF-3C82-43F3-865F-FCB3A93D120D}" presName="childShp" presStyleLbl="bgAccFollowNode1" presStyleIdx="0" presStyleCnt="4">
        <dgm:presLayoutVars>
          <dgm:bulletEnabled val="1"/>
        </dgm:presLayoutVars>
      </dgm:prSet>
      <dgm:spPr/>
      <dgm:t>
        <a:bodyPr/>
        <a:lstStyle/>
        <a:p>
          <a:endParaRPr lang="en-US"/>
        </a:p>
      </dgm:t>
    </dgm:pt>
    <dgm:pt modelId="{D5E7AE0C-78D4-44E2-9256-49C004C0BF27}" type="pres">
      <dgm:prSet presAssocID="{AFB35684-62B3-4ED3-98D9-0F644C397136}" presName="spacing" presStyleCnt="0"/>
      <dgm:spPr/>
    </dgm:pt>
    <dgm:pt modelId="{83755AE4-DE66-4911-BF52-9303496F3999}" type="pres">
      <dgm:prSet presAssocID="{D8F4337C-D16C-455E-9905-A61A49D62374}" presName="linNode" presStyleCnt="0"/>
      <dgm:spPr/>
    </dgm:pt>
    <dgm:pt modelId="{3437E8CE-55EA-4200-A289-5D4BE60119FB}" type="pres">
      <dgm:prSet presAssocID="{D8F4337C-D16C-455E-9905-A61A49D62374}" presName="parentShp" presStyleLbl="node1" presStyleIdx="1" presStyleCnt="4">
        <dgm:presLayoutVars>
          <dgm:bulletEnabled val="1"/>
        </dgm:presLayoutVars>
      </dgm:prSet>
      <dgm:spPr/>
      <dgm:t>
        <a:bodyPr/>
        <a:lstStyle/>
        <a:p>
          <a:endParaRPr lang="en-US"/>
        </a:p>
      </dgm:t>
    </dgm:pt>
    <dgm:pt modelId="{BD0916AA-1A08-49F8-8F0A-E36A97893DD1}" type="pres">
      <dgm:prSet presAssocID="{D8F4337C-D16C-455E-9905-A61A49D62374}" presName="childShp" presStyleLbl="bgAccFollowNode1" presStyleIdx="1" presStyleCnt="4">
        <dgm:presLayoutVars>
          <dgm:bulletEnabled val="1"/>
        </dgm:presLayoutVars>
      </dgm:prSet>
      <dgm:spPr/>
      <dgm:t>
        <a:bodyPr/>
        <a:lstStyle/>
        <a:p>
          <a:endParaRPr lang="en-US"/>
        </a:p>
      </dgm:t>
    </dgm:pt>
    <dgm:pt modelId="{7AA780E5-B808-47FE-8F64-60524A61307A}" type="pres">
      <dgm:prSet presAssocID="{202D425F-DC3B-45A0-93A6-790ECEB02518}" presName="spacing" presStyleCnt="0"/>
      <dgm:spPr/>
    </dgm:pt>
    <dgm:pt modelId="{0ABA0FC9-6D67-4AC5-A6B5-E15C3BB21CAC}" type="pres">
      <dgm:prSet presAssocID="{D2FDF2BD-172E-4B4F-9105-438574813180}" presName="linNode" presStyleCnt="0"/>
      <dgm:spPr/>
    </dgm:pt>
    <dgm:pt modelId="{59712749-E3AE-4C6B-A96C-B29D6F0ADF10}" type="pres">
      <dgm:prSet presAssocID="{D2FDF2BD-172E-4B4F-9105-438574813180}" presName="parentShp" presStyleLbl="node1" presStyleIdx="2" presStyleCnt="4">
        <dgm:presLayoutVars>
          <dgm:bulletEnabled val="1"/>
        </dgm:presLayoutVars>
      </dgm:prSet>
      <dgm:spPr/>
      <dgm:t>
        <a:bodyPr/>
        <a:lstStyle/>
        <a:p>
          <a:endParaRPr lang="en-US"/>
        </a:p>
      </dgm:t>
    </dgm:pt>
    <dgm:pt modelId="{594D5676-F93C-4FC1-BFDF-97FF75B74827}" type="pres">
      <dgm:prSet presAssocID="{D2FDF2BD-172E-4B4F-9105-438574813180}" presName="childShp" presStyleLbl="bgAccFollowNode1" presStyleIdx="2" presStyleCnt="4">
        <dgm:presLayoutVars>
          <dgm:bulletEnabled val="1"/>
        </dgm:presLayoutVars>
      </dgm:prSet>
      <dgm:spPr/>
      <dgm:t>
        <a:bodyPr/>
        <a:lstStyle/>
        <a:p>
          <a:endParaRPr lang="en-US"/>
        </a:p>
      </dgm:t>
    </dgm:pt>
    <dgm:pt modelId="{230A9297-2BF3-4452-846D-20A67046757F}" type="pres">
      <dgm:prSet presAssocID="{67C73805-2954-4A0B-A404-D7C80A9E51CC}" presName="spacing" presStyleCnt="0"/>
      <dgm:spPr/>
    </dgm:pt>
    <dgm:pt modelId="{864F4966-088C-4081-910B-501768D57713}" type="pres">
      <dgm:prSet presAssocID="{C3F1A136-388A-49FF-8AAD-F7DA6D7AB312}" presName="linNode" presStyleCnt="0"/>
      <dgm:spPr/>
    </dgm:pt>
    <dgm:pt modelId="{2702CD14-50CE-474B-B3DD-DF6CB0F183F4}" type="pres">
      <dgm:prSet presAssocID="{C3F1A136-388A-49FF-8AAD-F7DA6D7AB312}" presName="parentShp" presStyleLbl="node1" presStyleIdx="3" presStyleCnt="4">
        <dgm:presLayoutVars>
          <dgm:bulletEnabled val="1"/>
        </dgm:presLayoutVars>
      </dgm:prSet>
      <dgm:spPr/>
      <dgm:t>
        <a:bodyPr/>
        <a:lstStyle/>
        <a:p>
          <a:endParaRPr lang="en-US"/>
        </a:p>
      </dgm:t>
    </dgm:pt>
    <dgm:pt modelId="{44AB5A40-3953-4A8F-AF50-D4E4B1276649}" type="pres">
      <dgm:prSet presAssocID="{C3F1A136-388A-49FF-8AAD-F7DA6D7AB312}" presName="childShp" presStyleLbl="bgAccFollowNode1" presStyleIdx="3" presStyleCnt="4">
        <dgm:presLayoutVars>
          <dgm:bulletEnabled val="1"/>
        </dgm:presLayoutVars>
      </dgm:prSet>
      <dgm:spPr/>
      <dgm:t>
        <a:bodyPr/>
        <a:lstStyle/>
        <a:p>
          <a:endParaRPr lang="en-US"/>
        </a:p>
      </dgm:t>
    </dgm:pt>
  </dgm:ptLst>
  <dgm:cxnLst>
    <dgm:cxn modelId="{9CA990EE-15B3-4700-BA25-CC292B021787}" srcId="{45EFF640-DBFD-4E18-BADB-932E215EAE38}" destId="{C3F1A136-388A-49FF-8AAD-F7DA6D7AB312}" srcOrd="3" destOrd="0" parTransId="{A8526781-6257-4384-82AE-1FE1BE4357F7}" sibTransId="{49B7F62D-FF77-44A7-8060-80B54577EBBB}"/>
    <dgm:cxn modelId="{84231A9C-7FF1-43C1-99F9-2F3C193ED29F}" srcId="{45EFF640-DBFD-4E18-BADB-932E215EAE38}" destId="{8FA7BECF-3C82-43F3-865F-FCB3A93D120D}" srcOrd="0" destOrd="0" parTransId="{F69E491E-C1B1-4DBC-97E6-20026D2513DB}" sibTransId="{AFB35684-62B3-4ED3-98D9-0F644C397136}"/>
    <dgm:cxn modelId="{12D5B2AA-5B67-45D0-BD5A-8F98F12F542B}" srcId="{45EFF640-DBFD-4E18-BADB-932E215EAE38}" destId="{D8F4337C-D16C-455E-9905-A61A49D62374}" srcOrd="1" destOrd="0" parTransId="{B616BC07-6057-4043-A445-30E06E4B3D1B}" sibTransId="{202D425F-DC3B-45A0-93A6-790ECEB02518}"/>
    <dgm:cxn modelId="{622378B4-9528-4BD8-9BB4-C2672154DABE}" srcId="{D2FDF2BD-172E-4B4F-9105-438574813180}" destId="{1CEAF35F-C103-480E-AA10-834B44D02529}" srcOrd="0" destOrd="0" parTransId="{23099790-24EF-408E-9447-147C82DF8B7B}" sibTransId="{07A8A6FE-C94C-4831-9297-39391A4FFAC1}"/>
    <dgm:cxn modelId="{97736537-8E11-47C7-BB7E-E7408DD1D890}" type="presOf" srcId="{8FA7BECF-3C82-43F3-865F-FCB3A93D120D}" destId="{BDBAEA6F-EE6B-4A3F-819D-CF32ACC4B170}" srcOrd="0" destOrd="0" presId="urn:microsoft.com/office/officeart/2005/8/layout/vList6"/>
    <dgm:cxn modelId="{E077BE8C-31A9-4D6D-B674-F7DE233A2A3A}" srcId="{8FA7BECF-3C82-43F3-865F-FCB3A93D120D}" destId="{4C758765-1D9E-49E5-BC84-F4AF17D58B53}" srcOrd="0" destOrd="0" parTransId="{B096A0FA-7FF5-4A4A-9CFE-FA60C0DCD44F}" sibTransId="{68C22F50-7051-423D-BC0E-F613CD4EE662}"/>
    <dgm:cxn modelId="{B28119B2-B52A-4325-84F4-9F295FE45A8A}" srcId="{45EFF640-DBFD-4E18-BADB-932E215EAE38}" destId="{D2FDF2BD-172E-4B4F-9105-438574813180}" srcOrd="2" destOrd="0" parTransId="{DCD7666C-E16D-4847-AF28-2F615308864A}" sibTransId="{67C73805-2954-4A0B-A404-D7C80A9E51CC}"/>
    <dgm:cxn modelId="{2715DAA2-7A24-4D86-9173-6B2E01814989}" srcId="{C3F1A136-388A-49FF-8AAD-F7DA6D7AB312}" destId="{0C852388-CC8A-4386-AF7F-A05CEF89CBD7}" srcOrd="0" destOrd="0" parTransId="{1D3EF8D1-C151-45CD-9542-9DAE5D196EC3}" sibTransId="{23B972A9-A706-433E-9F6F-29635DED0521}"/>
    <dgm:cxn modelId="{45DE0D2A-4D77-49AA-B91A-245755A00DF4}" type="presOf" srcId="{0C852388-CC8A-4386-AF7F-A05CEF89CBD7}" destId="{44AB5A40-3953-4A8F-AF50-D4E4B1276649}" srcOrd="0" destOrd="0" presId="urn:microsoft.com/office/officeart/2005/8/layout/vList6"/>
    <dgm:cxn modelId="{E084802C-72D0-4512-A129-0B37F77331EB}" type="presOf" srcId="{D8F4337C-D16C-455E-9905-A61A49D62374}" destId="{3437E8CE-55EA-4200-A289-5D4BE60119FB}" srcOrd="0" destOrd="0" presId="urn:microsoft.com/office/officeart/2005/8/layout/vList6"/>
    <dgm:cxn modelId="{55B2861D-E741-4011-97D2-8EEFE8AB271C}" type="presOf" srcId="{D2FDF2BD-172E-4B4F-9105-438574813180}" destId="{59712749-E3AE-4C6B-A96C-B29D6F0ADF10}" srcOrd="0" destOrd="0" presId="urn:microsoft.com/office/officeart/2005/8/layout/vList6"/>
    <dgm:cxn modelId="{AFD02797-7F28-488F-900E-AA875471676E}" type="presOf" srcId="{EC2289F4-3C9F-4079-8F6E-5DC932BBA7F0}" destId="{BD0916AA-1A08-49F8-8F0A-E36A97893DD1}" srcOrd="0" destOrd="0" presId="urn:microsoft.com/office/officeart/2005/8/layout/vList6"/>
    <dgm:cxn modelId="{BCA85030-F670-437C-8903-682F8F39CE61}" type="presOf" srcId="{1CEAF35F-C103-480E-AA10-834B44D02529}" destId="{594D5676-F93C-4FC1-BFDF-97FF75B74827}" srcOrd="0" destOrd="0" presId="urn:microsoft.com/office/officeart/2005/8/layout/vList6"/>
    <dgm:cxn modelId="{FE973232-11F5-4DEA-BB0B-DA63AECC1078}" srcId="{D8F4337C-D16C-455E-9905-A61A49D62374}" destId="{EC2289F4-3C9F-4079-8F6E-5DC932BBA7F0}" srcOrd="0" destOrd="0" parTransId="{27AA362C-138B-4DBA-BB3D-8AB97A0F4601}" sibTransId="{6AA673E4-78D2-4FA3-93EC-430DECBABD57}"/>
    <dgm:cxn modelId="{84613F12-2F69-4586-898F-CC3F99DD5F51}" type="presOf" srcId="{4C758765-1D9E-49E5-BC84-F4AF17D58B53}" destId="{5EC6E4CB-1DC3-4698-8D1D-E2071394DAFB}" srcOrd="0" destOrd="0" presId="urn:microsoft.com/office/officeart/2005/8/layout/vList6"/>
    <dgm:cxn modelId="{70408A8F-6D6E-4B08-B859-79BF1D151ABD}" type="presOf" srcId="{C3F1A136-388A-49FF-8AAD-F7DA6D7AB312}" destId="{2702CD14-50CE-474B-B3DD-DF6CB0F183F4}" srcOrd="0" destOrd="0" presId="urn:microsoft.com/office/officeart/2005/8/layout/vList6"/>
    <dgm:cxn modelId="{8E29B46D-217D-405A-A0FE-45AD7B4AA8BD}" type="presOf" srcId="{45EFF640-DBFD-4E18-BADB-932E215EAE38}" destId="{495C2F84-2BC4-4EB5-AA9B-F2390351634C}" srcOrd="0" destOrd="0" presId="urn:microsoft.com/office/officeart/2005/8/layout/vList6"/>
    <dgm:cxn modelId="{897B03A5-3CF9-4DC8-B2F1-11EF81168227}" type="presParOf" srcId="{495C2F84-2BC4-4EB5-AA9B-F2390351634C}" destId="{C1CF5897-B86A-44B8-8868-22090E90386D}" srcOrd="0" destOrd="0" presId="urn:microsoft.com/office/officeart/2005/8/layout/vList6"/>
    <dgm:cxn modelId="{BB6434DD-9684-476B-B9D2-9DA2DA4E3683}" type="presParOf" srcId="{C1CF5897-B86A-44B8-8868-22090E90386D}" destId="{BDBAEA6F-EE6B-4A3F-819D-CF32ACC4B170}" srcOrd="0" destOrd="0" presId="urn:microsoft.com/office/officeart/2005/8/layout/vList6"/>
    <dgm:cxn modelId="{7B44D2DC-7B74-4F17-9519-3D0D3EA77B54}" type="presParOf" srcId="{C1CF5897-B86A-44B8-8868-22090E90386D}" destId="{5EC6E4CB-1DC3-4698-8D1D-E2071394DAFB}" srcOrd="1" destOrd="0" presId="urn:microsoft.com/office/officeart/2005/8/layout/vList6"/>
    <dgm:cxn modelId="{EC004C96-AC43-40E6-98F8-9E643890567A}" type="presParOf" srcId="{495C2F84-2BC4-4EB5-AA9B-F2390351634C}" destId="{D5E7AE0C-78D4-44E2-9256-49C004C0BF27}" srcOrd="1" destOrd="0" presId="urn:microsoft.com/office/officeart/2005/8/layout/vList6"/>
    <dgm:cxn modelId="{86E7658C-6ECC-4CB3-AEB2-281E2403AEFF}" type="presParOf" srcId="{495C2F84-2BC4-4EB5-AA9B-F2390351634C}" destId="{83755AE4-DE66-4911-BF52-9303496F3999}" srcOrd="2" destOrd="0" presId="urn:microsoft.com/office/officeart/2005/8/layout/vList6"/>
    <dgm:cxn modelId="{F83F67F1-6798-4803-A2D7-F2E9A408FBCE}" type="presParOf" srcId="{83755AE4-DE66-4911-BF52-9303496F3999}" destId="{3437E8CE-55EA-4200-A289-5D4BE60119FB}" srcOrd="0" destOrd="0" presId="urn:microsoft.com/office/officeart/2005/8/layout/vList6"/>
    <dgm:cxn modelId="{8FBB0EA4-15CC-41DE-9DD8-36B631C7E43C}" type="presParOf" srcId="{83755AE4-DE66-4911-BF52-9303496F3999}" destId="{BD0916AA-1A08-49F8-8F0A-E36A97893DD1}" srcOrd="1" destOrd="0" presId="urn:microsoft.com/office/officeart/2005/8/layout/vList6"/>
    <dgm:cxn modelId="{5814B743-785C-4BE4-B2B0-E5575584292E}" type="presParOf" srcId="{495C2F84-2BC4-4EB5-AA9B-F2390351634C}" destId="{7AA780E5-B808-47FE-8F64-60524A61307A}" srcOrd="3" destOrd="0" presId="urn:microsoft.com/office/officeart/2005/8/layout/vList6"/>
    <dgm:cxn modelId="{A1AB5B43-CACF-431A-BAC1-283C2C33D406}" type="presParOf" srcId="{495C2F84-2BC4-4EB5-AA9B-F2390351634C}" destId="{0ABA0FC9-6D67-4AC5-A6B5-E15C3BB21CAC}" srcOrd="4" destOrd="0" presId="urn:microsoft.com/office/officeart/2005/8/layout/vList6"/>
    <dgm:cxn modelId="{5BAB6380-F601-4444-A428-B4544C1DE483}" type="presParOf" srcId="{0ABA0FC9-6D67-4AC5-A6B5-E15C3BB21CAC}" destId="{59712749-E3AE-4C6B-A96C-B29D6F0ADF10}" srcOrd="0" destOrd="0" presId="urn:microsoft.com/office/officeart/2005/8/layout/vList6"/>
    <dgm:cxn modelId="{90DBA6FD-E980-4681-8AB4-0BCA54FBEBE2}" type="presParOf" srcId="{0ABA0FC9-6D67-4AC5-A6B5-E15C3BB21CAC}" destId="{594D5676-F93C-4FC1-BFDF-97FF75B74827}" srcOrd="1" destOrd="0" presId="urn:microsoft.com/office/officeart/2005/8/layout/vList6"/>
    <dgm:cxn modelId="{061EA518-11BF-4FDA-83BA-95DF67CAA539}" type="presParOf" srcId="{495C2F84-2BC4-4EB5-AA9B-F2390351634C}" destId="{230A9297-2BF3-4452-846D-20A67046757F}" srcOrd="5" destOrd="0" presId="urn:microsoft.com/office/officeart/2005/8/layout/vList6"/>
    <dgm:cxn modelId="{31012514-AC85-4A1A-82F4-9021377CD61D}" type="presParOf" srcId="{495C2F84-2BC4-4EB5-AA9B-F2390351634C}" destId="{864F4966-088C-4081-910B-501768D57713}" srcOrd="6" destOrd="0" presId="urn:microsoft.com/office/officeart/2005/8/layout/vList6"/>
    <dgm:cxn modelId="{86D17D04-E768-48C7-9C11-CEFF8C6F6311}" type="presParOf" srcId="{864F4966-088C-4081-910B-501768D57713}" destId="{2702CD14-50CE-474B-B3DD-DF6CB0F183F4}" srcOrd="0" destOrd="0" presId="urn:microsoft.com/office/officeart/2005/8/layout/vList6"/>
    <dgm:cxn modelId="{C4CC61DC-A34E-4497-B747-CA0CAA7F73B6}" type="presParOf" srcId="{864F4966-088C-4081-910B-501768D57713}" destId="{44AB5A40-3953-4A8F-AF50-D4E4B1276649}" srcOrd="1" destOrd="0" presId="urn:microsoft.com/office/officeart/2005/8/layout/vList6"/>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A5ABDF-7DBF-4C1B-971B-524BC3253BFF}" type="doc">
      <dgm:prSet loTypeId="urn:microsoft.com/office/officeart/2005/8/layout/pyramid1" loCatId="pyramid" qsTypeId="urn:microsoft.com/office/officeart/2005/8/quickstyle/simple1" qsCatId="simple" csTypeId="urn:microsoft.com/office/officeart/2005/8/colors/colorful1#2" csCatId="colorful" phldr="1"/>
      <dgm:spPr/>
    </dgm:pt>
    <dgm:pt modelId="{384F7C77-9CBC-4A41-9013-E604EEB66C9F}">
      <dgm:prSet phldrT="[Text]" custT="1"/>
      <dgm:spPr>
        <a:solidFill>
          <a:srgbClr val="FF0000"/>
        </a:solidFill>
      </dgm:spPr>
      <dgm:t>
        <a:bodyPr/>
        <a:lstStyle/>
        <a:p>
          <a:pPr>
            <a:spcAft>
              <a:spcPts val="0"/>
            </a:spcAft>
          </a:pPr>
          <a:r>
            <a:rPr lang="en-US" sz="3200" baseline="0" dirty="0" smtClean="0"/>
            <a:t>Tier 3</a:t>
          </a:r>
          <a:endParaRPr lang="en-US" sz="3200" baseline="0" dirty="0"/>
        </a:p>
      </dgm:t>
    </dgm:pt>
    <dgm:pt modelId="{5A43E966-F13E-4561-98ED-92A9BE767F5E}" type="parTrans" cxnId="{ACB6CAC1-23F2-44F8-B7FD-02B57FEBE572}">
      <dgm:prSet/>
      <dgm:spPr/>
      <dgm:t>
        <a:bodyPr/>
        <a:lstStyle/>
        <a:p>
          <a:endParaRPr lang="en-US"/>
        </a:p>
      </dgm:t>
    </dgm:pt>
    <dgm:pt modelId="{C34D97F9-CE98-4D5D-BF7B-7AAC74914DD3}" type="sibTrans" cxnId="{ACB6CAC1-23F2-44F8-B7FD-02B57FEBE572}">
      <dgm:prSet/>
      <dgm:spPr/>
      <dgm:t>
        <a:bodyPr/>
        <a:lstStyle/>
        <a:p>
          <a:endParaRPr lang="en-US"/>
        </a:p>
      </dgm:t>
    </dgm:pt>
    <dgm:pt modelId="{2C1D0D0D-795B-4763-B372-59E248C816B3}">
      <dgm:prSet phldrT="[Text]" custT="1"/>
      <dgm:spPr>
        <a:solidFill>
          <a:srgbClr val="FFFF00"/>
        </a:solidFill>
      </dgm:spPr>
      <dgm:t>
        <a:bodyPr/>
        <a:lstStyle/>
        <a:p>
          <a:pPr>
            <a:spcAft>
              <a:spcPts val="0"/>
            </a:spcAft>
          </a:pPr>
          <a:r>
            <a:rPr lang="en-US" sz="4000" dirty="0" smtClean="0"/>
            <a:t>Tier</a:t>
          </a:r>
        </a:p>
        <a:p>
          <a:pPr>
            <a:spcAft>
              <a:spcPts val="0"/>
            </a:spcAft>
          </a:pPr>
          <a:r>
            <a:rPr lang="en-US" sz="4000" dirty="0" smtClean="0"/>
            <a:t>2</a:t>
          </a:r>
          <a:endParaRPr lang="en-US" sz="4000" dirty="0"/>
        </a:p>
      </dgm:t>
    </dgm:pt>
    <dgm:pt modelId="{731E4864-ABC9-4FFE-B24D-1ACF6AEEE022}" type="parTrans" cxnId="{72B55B7C-24E0-4936-AB36-FB1D63DF46F4}">
      <dgm:prSet/>
      <dgm:spPr/>
      <dgm:t>
        <a:bodyPr/>
        <a:lstStyle/>
        <a:p>
          <a:endParaRPr lang="en-US"/>
        </a:p>
      </dgm:t>
    </dgm:pt>
    <dgm:pt modelId="{110A7DE5-4A53-41AC-8718-2CD43ADCCBBB}" type="sibTrans" cxnId="{72B55B7C-24E0-4936-AB36-FB1D63DF46F4}">
      <dgm:prSet/>
      <dgm:spPr/>
      <dgm:t>
        <a:bodyPr/>
        <a:lstStyle/>
        <a:p>
          <a:endParaRPr lang="en-US"/>
        </a:p>
      </dgm:t>
    </dgm:pt>
    <dgm:pt modelId="{1FAF4D03-D6A1-4C9C-BD88-5407F94211B0}">
      <dgm:prSet phldrT="[Text]"/>
      <dgm:spPr>
        <a:solidFill>
          <a:srgbClr val="00CC00"/>
        </a:solidFill>
      </dgm:spPr>
      <dgm:t>
        <a:bodyPr/>
        <a:lstStyle/>
        <a:p>
          <a:pPr>
            <a:spcAft>
              <a:spcPts val="0"/>
            </a:spcAft>
          </a:pPr>
          <a:r>
            <a:rPr lang="en-US" dirty="0" smtClean="0"/>
            <a:t>Tier</a:t>
          </a:r>
        </a:p>
        <a:p>
          <a:pPr>
            <a:spcAft>
              <a:spcPts val="0"/>
            </a:spcAft>
          </a:pPr>
          <a:r>
            <a:rPr lang="en-US" dirty="0" smtClean="0"/>
            <a:t>1</a:t>
          </a:r>
          <a:endParaRPr lang="en-US" dirty="0"/>
        </a:p>
      </dgm:t>
    </dgm:pt>
    <dgm:pt modelId="{1CCE9259-77B7-481D-BDFA-829944259B2A}" type="parTrans" cxnId="{335B23C3-D598-42DB-A77A-D9BEEE38AEC2}">
      <dgm:prSet/>
      <dgm:spPr/>
      <dgm:t>
        <a:bodyPr/>
        <a:lstStyle/>
        <a:p>
          <a:endParaRPr lang="en-US"/>
        </a:p>
      </dgm:t>
    </dgm:pt>
    <dgm:pt modelId="{D8D32F0F-7524-4F37-BC2B-92D9C34FF211}" type="sibTrans" cxnId="{335B23C3-D598-42DB-A77A-D9BEEE38AEC2}">
      <dgm:prSet/>
      <dgm:spPr/>
      <dgm:t>
        <a:bodyPr/>
        <a:lstStyle/>
        <a:p>
          <a:endParaRPr lang="en-US"/>
        </a:p>
      </dgm:t>
    </dgm:pt>
    <dgm:pt modelId="{98061E66-BC93-4F7A-8CA2-1B06BA91A715}" type="pres">
      <dgm:prSet presAssocID="{CEA5ABDF-7DBF-4C1B-971B-524BC3253BFF}" presName="Name0" presStyleCnt="0">
        <dgm:presLayoutVars>
          <dgm:dir/>
          <dgm:animLvl val="lvl"/>
          <dgm:resizeHandles val="exact"/>
        </dgm:presLayoutVars>
      </dgm:prSet>
      <dgm:spPr/>
    </dgm:pt>
    <dgm:pt modelId="{B8065368-18D2-4039-84EE-38A494790F03}" type="pres">
      <dgm:prSet presAssocID="{384F7C77-9CBC-4A41-9013-E604EEB66C9F}" presName="Name8" presStyleCnt="0"/>
      <dgm:spPr/>
    </dgm:pt>
    <dgm:pt modelId="{60FBACE4-3ECB-4074-8D76-9004F19A77D2}" type="pres">
      <dgm:prSet presAssocID="{384F7C77-9CBC-4A41-9013-E604EEB66C9F}" presName="level" presStyleLbl="node1" presStyleIdx="0" presStyleCnt="3">
        <dgm:presLayoutVars>
          <dgm:chMax val="1"/>
          <dgm:bulletEnabled val="1"/>
        </dgm:presLayoutVars>
      </dgm:prSet>
      <dgm:spPr/>
      <dgm:t>
        <a:bodyPr/>
        <a:lstStyle/>
        <a:p>
          <a:endParaRPr lang="en-US"/>
        </a:p>
      </dgm:t>
    </dgm:pt>
    <dgm:pt modelId="{2512BF2B-5652-4468-B456-D1A2E7FE155B}" type="pres">
      <dgm:prSet presAssocID="{384F7C77-9CBC-4A41-9013-E604EEB66C9F}" presName="levelTx" presStyleLbl="revTx" presStyleIdx="0" presStyleCnt="0">
        <dgm:presLayoutVars>
          <dgm:chMax val="1"/>
          <dgm:bulletEnabled val="1"/>
        </dgm:presLayoutVars>
      </dgm:prSet>
      <dgm:spPr/>
      <dgm:t>
        <a:bodyPr/>
        <a:lstStyle/>
        <a:p>
          <a:endParaRPr lang="en-US"/>
        </a:p>
      </dgm:t>
    </dgm:pt>
    <dgm:pt modelId="{3A2F4784-C4D5-4A29-8BB6-1124B88C0976}" type="pres">
      <dgm:prSet presAssocID="{2C1D0D0D-795B-4763-B372-59E248C816B3}" presName="Name8" presStyleCnt="0"/>
      <dgm:spPr/>
    </dgm:pt>
    <dgm:pt modelId="{F1636C70-F82D-49DE-8C32-1A5578EE1178}" type="pres">
      <dgm:prSet presAssocID="{2C1D0D0D-795B-4763-B372-59E248C816B3}" presName="level" presStyleLbl="node1" presStyleIdx="1" presStyleCnt="3">
        <dgm:presLayoutVars>
          <dgm:chMax val="1"/>
          <dgm:bulletEnabled val="1"/>
        </dgm:presLayoutVars>
      </dgm:prSet>
      <dgm:spPr/>
      <dgm:t>
        <a:bodyPr/>
        <a:lstStyle/>
        <a:p>
          <a:endParaRPr lang="en-US"/>
        </a:p>
      </dgm:t>
    </dgm:pt>
    <dgm:pt modelId="{056EB3A5-3276-4DAF-8153-6829AE43A4E7}" type="pres">
      <dgm:prSet presAssocID="{2C1D0D0D-795B-4763-B372-59E248C816B3}" presName="levelTx" presStyleLbl="revTx" presStyleIdx="0" presStyleCnt="0">
        <dgm:presLayoutVars>
          <dgm:chMax val="1"/>
          <dgm:bulletEnabled val="1"/>
        </dgm:presLayoutVars>
      </dgm:prSet>
      <dgm:spPr/>
      <dgm:t>
        <a:bodyPr/>
        <a:lstStyle/>
        <a:p>
          <a:endParaRPr lang="en-US"/>
        </a:p>
      </dgm:t>
    </dgm:pt>
    <dgm:pt modelId="{9BCE4A86-8BE9-4E33-8C5D-0470BAA93061}" type="pres">
      <dgm:prSet presAssocID="{1FAF4D03-D6A1-4C9C-BD88-5407F94211B0}" presName="Name8" presStyleCnt="0"/>
      <dgm:spPr/>
    </dgm:pt>
    <dgm:pt modelId="{9D386D6C-0692-41CE-8E7A-150D62026FF7}" type="pres">
      <dgm:prSet presAssocID="{1FAF4D03-D6A1-4C9C-BD88-5407F94211B0}" presName="level" presStyleLbl="node1" presStyleIdx="2" presStyleCnt="3">
        <dgm:presLayoutVars>
          <dgm:chMax val="1"/>
          <dgm:bulletEnabled val="1"/>
        </dgm:presLayoutVars>
      </dgm:prSet>
      <dgm:spPr/>
      <dgm:t>
        <a:bodyPr/>
        <a:lstStyle/>
        <a:p>
          <a:endParaRPr lang="en-US"/>
        </a:p>
      </dgm:t>
    </dgm:pt>
    <dgm:pt modelId="{DEB8A59A-9EC9-40D7-A762-1D07284AADDD}" type="pres">
      <dgm:prSet presAssocID="{1FAF4D03-D6A1-4C9C-BD88-5407F94211B0}" presName="levelTx" presStyleLbl="revTx" presStyleIdx="0" presStyleCnt="0">
        <dgm:presLayoutVars>
          <dgm:chMax val="1"/>
          <dgm:bulletEnabled val="1"/>
        </dgm:presLayoutVars>
      </dgm:prSet>
      <dgm:spPr/>
      <dgm:t>
        <a:bodyPr/>
        <a:lstStyle/>
        <a:p>
          <a:endParaRPr lang="en-US"/>
        </a:p>
      </dgm:t>
    </dgm:pt>
  </dgm:ptLst>
  <dgm:cxnLst>
    <dgm:cxn modelId="{21D6C826-867D-405C-B0A5-0054B099B7A1}" type="presOf" srcId="{CEA5ABDF-7DBF-4C1B-971B-524BC3253BFF}" destId="{98061E66-BC93-4F7A-8CA2-1B06BA91A715}" srcOrd="0" destOrd="0" presId="urn:microsoft.com/office/officeart/2005/8/layout/pyramid1"/>
    <dgm:cxn modelId="{22F89F27-43DA-44CD-9E1C-03B9A7538BE6}" type="presOf" srcId="{2C1D0D0D-795B-4763-B372-59E248C816B3}" destId="{056EB3A5-3276-4DAF-8153-6829AE43A4E7}" srcOrd="1" destOrd="0" presId="urn:microsoft.com/office/officeart/2005/8/layout/pyramid1"/>
    <dgm:cxn modelId="{7A1ABB0E-A824-449C-8607-D95C2ECBF8DE}" type="presOf" srcId="{1FAF4D03-D6A1-4C9C-BD88-5407F94211B0}" destId="{9D386D6C-0692-41CE-8E7A-150D62026FF7}" srcOrd="0" destOrd="0" presId="urn:microsoft.com/office/officeart/2005/8/layout/pyramid1"/>
    <dgm:cxn modelId="{335B23C3-D598-42DB-A77A-D9BEEE38AEC2}" srcId="{CEA5ABDF-7DBF-4C1B-971B-524BC3253BFF}" destId="{1FAF4D03-D6A1-4C9C-BD88-5407F94211B0}" srcOrd="2" destOrd="0" parTransId="{1CCE9259-77B7-481D-BDFA-829944259B2A}" sibTransId="{D8D32F0F-7524-4F37-BC2B-92D9C34FF211}"/>
    <dgm:cxn modelId="{2BAF4F63-623E-40BC-B681-498E5B3CF06C}" type="presOf" srcId="{1FAF4D03-D6A1-4C9C-BD88-5407F94211B0}" destId="{DEB8A59A-9EC9-40D7-A762-1D07284AADDD}" srcOrd="1" destOrd="0" presId="urn:microsoft.com/office/officeart/2005/8/layout/pyramid1"/>
    <dgm:cxn modelId="{4B7B89F4-D2BB-4DEA-A6BC-D4E0AFF82A6B}" type="presOf" srcId="{384F7C77-9CBC-4A41-9013-E604EEB66C9F}" destId="{60FBACE4-3ECB-4074-8D76-9004F19A77D2}" srcOrd="0" destOrd="0" presId="urn:microsoft.com/office/officeart/2005/8/layout/pyramid1"/>
    <dgm:cxn modelId="{5ECF3C3C-87F3-4896-B6CB-1452A44723B5}" type="presOf" srcId="{2C1D0D0D-795B-4763-B372-59E248C816B3}" destId="{F1636C70-F82D-49DE-8C32-1A5578EE1178}" srcOrd="0" destOrd="0" presId="urn:microsoft.com/office/officeart/2005/8/layout/pyramid1"/>
    <dgm:cxn modelId="{ACB6CAC1-23F2-44F8-B7FD-02B57FEBE572}" srcId="{CEA5ABDF-7DBF-4C1B-971B-524BC3253BFF}" destId="{384F7C77-9CBC-4A41-9013-E604EEB66C9F}" srcOrd="0" destOrd="0" parTransId="{5A43E966-F13E-4561-98ED-92A9BE767F5E}" sibTransId="{C34D97F9-CE98-4D5D-BF7B-7AAC74914DD3}"/>
    <dgm:cxn modelId="{72B55B7C-24E0-4936-AB36-FB1D63DF46F4}" srcId="{CEA5ABDF-7DBF-4C1B-971B-524BC3253BFF}" destId="{2C1D0D0D-795B-4763-B372-59E248C816B3}" srcOrd="1" destOrd="0" parTransId="{731E4864-ABC9-4FFE-B24D-1ACF6AEEE022}" sibTransId="{110A7DE5-4A53-41AC-8718-2CD43ADCCBBB}"/>
    <dgm:cxn modelId="{E266DF82-1852-4355-9A9F-5BA870CB883F}" type="presOf" srcId="{384F7C77-9CBC-4A41-9013-E604EEB66C9F}" destId="{2512BF2B-5652-4468-B456-D1A2E7FE155B}" srcOrd="1" destOrd="0" presId="urn:microsoft.com/office/officeart/2005/8/layout/pyramid1"/>
    <dgm:cxn modelId="{2807F27B-A6AE-4AE4-BA3F-C3CB057188E2}" type="presParOf" srcId="{98061E66-BC93-4F7A-8CA2-1B06BA91A715}" destId="{B8065368-18D2-4039-84EE-38A494790F03}" srcOrd="0" destOrd="0" presId="urn:microsoft.com/office/officeart/2005/8/layout/pyramid1"/>
    <dgm:cxn modelId="{F48212CE-CBD1-446C-BA5D-62EE7E6DD518}" type="presParOf" srcId="{B8065368-18D2-4039-84EE-38A494790F03}" destId="{60FBACE4-3ECB-4074-8D76-9004F19A77D2}" srcOrd="0" destOrd="0" presId="urn:microsoft.com/office/officeart/2005/8/layout/pyramid1"/>
    <dgm:cxn modelId="{E82E6CE9-7A8C-44BE-9641-337D1180BD6F}" type="presParOf" srcId="{B8065368-18D2-4039-84EE-38A494790F03}" destId="{2512BF2B-5652-4468-B456-D1A2E7FE155B}" srcOrd="1" destOrd="0" presId="urn:microsoft.com/office/officeart/2005/8/layout/pyramid1"/>
    <dgm:cxn modelId="{BB335664-D649-424C-80D7-386C9C745C31}" type="presParOf" srcId="{98061E66-BC93-4F7A-8CA2-1B06BA91A715}" destId="{3A2F4784-C4D5-4A29-8BB6-1124B88C0976}" srcOrd="1" destOrd="0" presId="urn:microsoft.com/office/officeart/2005/8/layout/pyramid1"/>
    <dgm:cxn modelId="{1CE1AD47-4369-4144-860F-EB03361CEBF9}" type="presParOf" srcId="{3A2F4784-C4D5-4A29-8BB6-1124B88C0976}" destId="{F1636C70-F82D-49DE-8C32-1A5578EE1178}" srcOrd="0" destOrd="0" presId="urn:microsoft.com/office/officeart/2005/8/layout/pyramid1"/>
    <dgm:cxn modelId="{190E0088-639F-4912-9825-62FE95BB38DC}" type="presParOf" srcId="{3A2F4784-C4D5-4A29-8BB6-1124B88C0976}" destId="{056EB3A5-3276-4DAF-8153-6829AE43A4E7}" srcOrd="1" destOrd="0" presId="urn:microsoft.com/office/officeart/2005/8/layout/pyramid1"/>
    <dgm:cxn modelId="{25278737-515C-4179-9E68-5FDB60ECA33B}" type="presParOf" srcId="{98061E66-BC93-4F7A-8CA2-1B06BA91A715}" destId="{9BCE4A86-8BE9-4E33-8C5D-0470BAA93061}" srcOrd="2" destOrd="0" presId="urn:microsoft.com/office/officeart/2005/8/layout/pyramid1"/>
    <dgm:cxn modelId="{B36D632F-E7F3-4136-9A0D-DC494633135B}" type="presParOf" srcId="{9BCE4A86-8BE9-4E33-8C5D-0470BAA93061}" destId="{9D386D6C-0692-41CE-8E7A-150D62026FF7}" srcOrd="0" destOrd="0" presId="urn:microsoft.com/office/officeart/2005/8/layout/pyramid1"/>
    <dgm:cxn modelId="{BBAEC07F-CE65-4C5C-9D51-9666898A877F}" type="presParOf" srcId="{9BCE4A86-8BE9-4E33-8C5D-0470BAA93061}" destId="{DEB8A59A-9EC9-40D7-A762-1D07284AADDD}" srcOrd="1" destOrd="0" presId="urn:microsoft.com/office/officeart/2005/8/layout/pyramid1"/>
  </dgm:cxnLst>
  <dgm:bg>
    <a:effectLst>
      <a:glow rad="228600">
        <a:schemeClr val="accent2">
          <a:satMod val="175000"/>
          <a:alpha val="40000"/>
        </a:schemeClr>
      </a:glow>
      <a:softEdge rad="63500"/>
    </a:effect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100786B-A8A1-414D-A5F3-B611D9E1F290}"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0D759997-0D54-4580-B18B-8A2232B66C7A}">
      <dgm:prSet phldrT="[Text]"/>
      <dgm:spPr>
        <a:solidFill>
          <a:srgbClr val="FFFF00"/>
        </a:solidFill>
      </dgm:spPr>
      <dgm:t>
        <a:bodyPr/>
        <a:lstStyle/>
        <a:p>
          <a:r>
            <a:rPr lang="en-US" dirty="0" smtClean="0">
              <a:solidFill>
                <a:schemeClr val="tx1"/>
              </a:solidFill>
            </a:rPr>
            <a:t>PST</a:t>
          </a:r>
          <a:endParaRPr lang="en-US" dirty="0">
            <a:solidFill>
              <a:schemeClr val="tx1"/>
            </a:solidFill>
          </a:endParaRPr>
        </a:p>
      </dgm:t>
    </dgm:pt>
    <dgm:pt modelId="{423C8C6C-E7D5-4D6D-B41B-2D72C5A29285}" type="parTrans" cxnId="{4DDE64B9-A731-4351-972E-C4F71327038B}">
      <dgm:prSet/>
      <dgm:spPr/>
      <dgm:t>
        <a:bodyPr/>
        <a:lstStyle/>
        <a:p>
          <a:endParaRPr lang="en-US"/>
        </a:p>
      </dgm:t>
    </dgm:pt>
    <dgm:pt modelId="{FF798EC0-F3A5-4989-9E01-B5683A17D572}" type="sibTrans" cxnId="{4DDE64B9-A731-4351-972E-C4F71327038B}">
      <dgm:prSet/>
      <dgm:spPr/>
      <dgm:t>
        <a:bodyPr/>
        <a:lstStyle/>
        <a:p>
          <a:endParaRPr lang="en-US"/>
        </a:p>
      </dgm:t>
    </dgm:pt>
    <dgm:pt modelId="{A6A8B7A6-5D37-45BB-A94E-0000EF72C1BE}">
      <dgm:prSet phldrT="[Text]" custT="1"/>
      <dgm:spPr>
        <a:solidFill>
          <a:srgbClr val="FF0000"/>
        </a:solidFill>
      </dgm:spPr>
      <dgm:t>
        <a:bodyPr/>
        <a:lstStyle/>
        <a:p>
          <a:r>
            <a:rPr lang="en-US" sz="1600" b="1" dirty="0" smtClean="0">
              <a:solidFill>
                <a:schemeClr val="bg1"/>
              </a:solidFill>
            </a:rPr>
            <a:t>Classroom Teachers</a:t>
          </a:r>
          <a:endParaRPr lang="en-US" sz="1600" b="1" dirty="0">
            <a:solidFill>
              <a:schemeClr val="bg1"/>
            </a:solidFill>
          </a:endParaRPr>
        </a:p>
      </dgm:t>
    </dgm:pt>
    <dgm:pt modelId="{DD854BC8-DE32-495A-8412-F7586403EAC2}" type="parTrans" cxnId="{4D1F0434-8827-426A-BE44-5E69A27AF7AB}">
      <dgm:prSet/>
      <dgm:spPr/>
      <dgm:t>
        <a:bodyPr/>
        <a:lstStyle/>
        <a:p>
          <a:endParaRPr lang="en-US" dirty="0"/>
        </a:p>
      </dgm:t>
    </dgm:pt>
    <dgm:pt modelId="{23736B99-BA4A-484B-B5ED-2C65CCAE4ADC}" type="sibTrans" cxnId="{4D1F0434-8827-426A-BE44-5E69A27AF7AB}">
      <dgm:prSet/>
      <dgm:spPr/>
      <dgm:t>
        <a:bodyPr/>
        <a:lstStyle/>
        <a:p>
          <a:endParaRPr lang="en-US"/>
        </a:p>
      </dgm:t>
    </dgm:pt>
    <dgm:pt modelId="{4541CF38-DD7F-47BF-997A-6256E98DCD8D}">
      <dgm:prSet phldrT="[Text]" custT="1"/>
      <dgm:spPr>
        <a:solidFill>
          <a:srgbClr val="7030A0"/>
        </a:solidFill>
      </dgm:spPr>
      <dgm:t>
        <a:bodyPr/>
        <a:lstStyle/>
        <a:p>
          <a:r>
            <a:rPr lang="en-US" sz="1600" b="1" dirty="0" smtClean="0">
              <a:solidFill>
                <a:schemeClr val="bg1"/>
              </a:solidFill>
            </a:rPr>
            <a:t>Intervention Teachers</a:t>
          </a:r>
          <a:endParaRPr lang="en-US" sz="1600" b="1" dirty="0">
            <a:solidFill>
              <a:schemeClr val="bg1"/>
            </a:solidFill>
          </a:endParaRPr>
        </a:p>
      </dgm:t>
    </dgm:pt>
    <dgm:pt modelId="{427E9C51-A210-4E05-A1DE-915D40F94C85}" type="parTrans" cxnId="{D50739CF-5725-4F9C-B598-838797A17968}">
      <dgm:prSet/>
      <dgm:spPr/>
      <dgm:t>
        <a:bodyPr/>
        <a:lstStyle/>
        <a:p>
          <a:endParaRPr lang="en-US" dirty="0"/>
        </a:p>
      </dgm:t>
    </dgm:pt>
    <dgm:pt modelId="{DC5FDE9D-31D4-4B93-AD8C-0D259E1ED219}" type="sibTrans" cxnId="{D50739CF-5725-4F9C-B598-838797A17968}">
      <dgm:prSet/>
      <dgm:spPr/>
      <dgm:t>
        <a:bodyPr/>
        <a:lstStyle/>
        <a:p>
          <a:endParaRPr lang="en-US"/>
        </a:p>
      </dgm:t>
    </dgm:pt>
    <dgm:pt modelId="{B3EBC145-8037-4C2D-81D4-8FE4A7E170ED}">
      <dgm:prSet phldrT="[Text]" custT="1"/>
      <dgm:spPr>
        <a:solidFill>
          <a:srgbClr val="C00000"/>
        </a:solidFill>
      </dgm:spPr>
      <dgm:t>
        <a:bodyPr/>
        <a:lstStyle/>
        <a:p>
          <a:r>
            <a:rPr lang="en-US" sz="1600" b="1" dirty="0" smtClean="0"/>
            <a:t>Instructional Coaches</a:t>
          </a:r>
          <a:endParaRPr lang="en-US" sz="1600" b="1" dirty="0"/>
        </a:p>
      </dgm:t>
    </dgm:pt>
    <dgm:pt modelId="{8EA5138B-FEEC-4458-9665-BCE6A1B84DAA}" type="parTrans" cxnId="{DA6048CB-7F5D-4417-A057-0DB2A50E80DE}">
      <dgm:prSet/>
      <dgm:spPr/>
      <dgm:t>
        <a:bodyPr/>
        <a:lstStyle/>
        <a:p>
          <a:endParaRPr lang="en-US" dirty="0"/>
        </a:p>
      </dgm:t>
    </dgm:pt>
    <dgm:pt modelId="{023676FB-3765-4B5B-94F5-10217DD94952}" type="sibTrans" cxnId="{DA6048CB-7F5D-4417-A057-0DB2A50E80DE}">
      <dgm:prSet/>
      <dgm:spPr/>
      <dgm:t>
        <a:bodyPr/>
        <a:lstStyle/>
        <a:p>
          <a:endParaRPr lang="en-US"/>
        </a:p>
      </dgm:t>
    </dgm:pt>
    <dgm:pt modelId="{64044CDD-D328-42E6-85D2-5EBBC85A5859}">
      <dgm:prSet phldrT="[Text]" custT="1"/>
      <dgm:spPr/>
      <dgm:t>
        <a:bodyPr/>
        <a:lstStyle/>
        <a:p>
          <a:r>
            <a:rPr lang="en-US" sz="1600" b="1" dirty="0" smtClean="0"/>
            <a:t>SPED Teachers</a:t>
          </a:r>
          <a:endParaRPr lang="en-US" sz="1600" b="1" dirty="0"/>
        </a:p>
      </dgm:t>
    </dgm:pt>
    <dgm:pt modelId="{A2A67E65-4045-4AF6-9E67-510B417B13C5}" type="parTrans" cxnId="{5B73C70C-67BF-43A3-B091-8D7144FC7351}">
      <dgm:prSet/>
      <dgm:spPr/>
      <dgm:t>
        <a:bodyPr/>
        <a:lstStyle/>
        <a:p>
          <a:endParaRPr lang="en-US" dirty="0"/>
        </a:p>
      </dgm:t>
    </dgm:pt>
    <dgm:pt modelId="{4F8AFDAF-8FD8-4650-B75A-748C7F964FEF}" type="sibTrans" cxnId="{5B73C70C-67BF-43A3-B091-8D7144FC7351}">
      <dgm:prSet/>
      <dgm:spPr/>
      <dgm:t>
        <a:bodyPr/>
        <a:lstStyle/>
        <a:p>
          <a:endParaRPr lang="en-US"/>
        </a:p>
      </dgm:t>
    </dgm:pt>
    <dgm:pt modelId="{04C82EC0-A32C-412F-BB3F-21032B55E4B2}">
      <dgm:prSet phldrT="[Text]" custT="1"/>
      <dgm:spPr>
        <a:solidFill>
          <a:srgbClr val="00CC00"/>
        </a:solidFill>
      </dgm:spPr>
      <dgm:t>
        <a:bodyPr/>
        <a:lstStyle/>
        <a:p>
          <a:r>
            <a:rPr lang="en-US" sz="1600" b="1" dirty="0" smtClean="0"/>
            <a:t>School Counselor</a:t>
          </a:r>
          <a:endParaRPr lang="en-US" sz="1600" b="1" dirty="0"/>
        </a:p>
      </dgm:t>
    </dgm:pt>
    <dgm:pt modelId="{0223684A-91E2-4892-9353-F12D8175AD09}" type="parTrans" cxnId="{BCA405E5-03CB-482B-A9DA-B3D27B48ACE4}">
      <dgm:prSet/>
      <dgm:spPr/>
      <dgm:t>
        <a:bodyPr/>
        <a:lstStyle/>
        <a:p>
          <a:endParaRPr lang="en-US" dirty="0"/>
        </a:p>
      </dgm:t>
    </dgm:pt>
    <dgm:pt modelId="{880172F9-6FF6-475B-A3DC-F418E1A075FD}" type="sibTrans" cxnId="{BCA405E5-03CB-482B-A9DA-B3D27B48ACE4}">
      <dgm:prSet/>
      <dgm:spPr/>
      <dgm:t>
        <a:bodyPr/>
        <a:lstStyle/>
        <a:p>
          <a:endParaRPr lang="en-US"/>
        </a:p>
      </dgm:t>
    </dgm:pt>
    <dgm:pt modelId="{2BF5D019-2683-4FFB-8C2A-3CA98DCB3E50}">
      <dgm:prSet phldrT="[Text]" custT="1"/>
      <dgm:spPr>
        <a:solidFill>
          <a:srgbClr val="00B0F0"/>
        </a:solidFill>
      </dgm:spPr>
      <dgm:t>
        <a:bodyPr/>
        <a:lstStyle/>
        <a:p>
          <a:r>
            <a:rPr lang="en-US" sz="1400" b="1" dirty="0" smtClean="0"/>
            <a:t>Administration</a:t>
          </a:r>
          <a:endParaRPr lang="en-US" sz="1400" b="1" dirty="0"/>
        </a:p>
      </dgm:t>
    </dgm:pt>
    <dgm:pt modelId="{6439BCCB-8B34-46C4-BED4-919D5EF4B879}" type="parTrans" cxnId="{1456839C-3CDE-4344-861D-9FABAFCAD40F}">
      <dgm:prSet/>
      <dgm:spPr/>
      <dgm:t>
        <a:bodyPr/>
        <a:lstStyle/>
        <a:p>
          <a:endParaRPr lang="en-US" dirty="0"/>
        </a:p>
      </dgm:t>
    </dgm:pt>
    <dgm:pt modelId="{5249786C-5152-4FE0-8F53-84838889B4E4}" type="sibTrans" cxnId="{1456839C-3CDE-4344-861D-9FABAFCAD40F}">
      <dgm:prSet/>
      <dgm:spPr/>
      <dgm:t>
        <a:bodyPr/>
        <a:lstStyle/>
        <a:p>
          <a:endParaRPr lang="en-US"/>
        </a:p>
      </dgm:t>
    </dgm:pt>
    <dgm:pt modelId="{7208D245-469D-46FE-9DDA-B165857BA77A}" type="pres">
      <dgm:prSet presAssocID="{0100786B-A8A1-414D-A5F3-B611D9E1F290}" presName="cycle" presStyleCnt="0">
        <dgm:presLayoutVars>
          <dgm:chMax val="1"/>
          <dgm:dir/>
          <dgm:animLvl val="ctr"/>
          <dgm:resizeHandles val="exact"/>
        </dgm:presLayoutVars>
      </dgm:prSet>
      <dgm:spPr/>
      <dgm:t>
        <a:bodyPr/>
        <a:lstStyle/>
        <a:p>
          <a:endParaRPr lang="en-US"/>
        </a:p>
      </dgm:t>
    </dgm:pt>
    <dgm:pt modelId="{87077252-4383-450C-97A3-33C578D89CAD}" type="pres">
      <dgm:prSet presAssocID="{0D759997-0D54-4580-B18B-8A2232B66C7A}" presName="centerShape" presStyleLbl="node0" presStyleIdx="0" presStyleCnt="1"/>
      <dgm:spPr/>
      <dgm:t>
        <a:bodyPr/>
        <a:lstStyle/>
        <a:p>
          <a:endParaRPr lang="en-US"/>
        </a:p>
      </dgm:t>
    </dgm:pt>
    <dgm:pt modelId="{BFD2AFC5-42E6-4193-BFC6-28685D29DDA8}" type="pres">
      <dgm:prSet presAssocID="{DD854BC8-DE32-495A-8412-F7586403EAC2}" presName="Name9" presStyleLbl="parChTrans1D2" presStyleIdx="0" presStyleCnt="6"/>
      <dgm:spPr/>
      <dgm:t>
        <a:bodyPr/>
        <a:lstStyle/>
        <a:p>
          <a:endParaRPr lang="en-US"/>
        </a:p>
      </dgm:t>
    </dgm:pt>
    <dgm:pt modelId="{5824D084-7BD4-4039-8EC3-BEA7BA340F79}" type="pres">
      <dgm:prSet presAssocID="{DD854BC8-DE32-495A-8412-F7586403EAC2}" presName="connTx" presStyleLbl="parChTrans1D2" presStyleIdx="0" presStyleCnt="6"/>
      <dgm:spPr/>
      <dgm:t>
        <a:bodyPr/>
        <a:lstStyle/>
        <a:p>
          <a:endParaRPr lang="en-US"/>
        </a:p>
      </dgm:t>
    </dgm:pt>
    <dgm:pt modelId="{4C41A7E7-5255-477B-93A3-2A84C561E09D}" type="pres">
      <dgm:prSet presAssocID="{A6A8B7A6-5D37-45BB-A94E-0000EF72C1BE}" presName="node" presStyleLbl="node1" presStyleIdx="0" presStyleCnt="6">
        <dgm:presLayoutVars>
          <dgm:bulletEnabled val="1"/>
        </dgm:presLayoutVars>
      </dgm:prSet>
      <dgm:spPr/>
      <dgm:t>
        <a:bodyPr/>
        <a:lstStyle/>
        <a:p>
          <a:endParaRPr lang="en-US"/>
        </a:p>
      </dgm:t>
    </dgm:pt>
    <dgm:pt modelId="{F2D7FA69-FB01-49EB-94D9-B516106AA521}" type="pres">
      <dgm:prSet presAssocID="{427E9C51-A210-4E05-A1DE-915D40F94C85}" presName="Name9" presStyleLbl="parChTrans1D2" presStyleIdx="1" presStyleCnt="6"/>
      <dgm:spPr/>
      <dgm:t>
        <a:bodyPr/>
        <a:lstStyle/>
        <a:p>
          <a:endParaRPr lang="en-US"/>
        </a:p>
      </dgm:t>
    </dgm:pt>
    <dgm:pt modelId="{89081FA7-3120-47E0-B6F2-C8444835A833}" type="pres">
      <dgm:prSet presAssocID="{427E9C51-A210-4E05-A1DE-915D40F94C85}" presName="connTx" presStyleLbl="parChTrans1D2" presStyleIdx="1" presStyleCnt="6"/>
      <dgm:spPr/>
      <dgm:t>
        <a:bodyPr/>
        <a:lstStyle/>
        <a:p>
          <a:endParaRPr lang="en-US"/>
        </a:p>
      </dgm:t>
    </dgm:pt>
    <dgm:pt modelId="{B7BA70E2-720A-4740-BA39-DFAA5B53ED97}" type="pres">
      <dgm:prSet presAssocID="{4541CF38-DD7F-47BF-997A-6256E98DCD8D}" presName="node" presStyleLbl="node1" presStyleIdx="1" presStyleCnt="6">
        <dgm:presLayoutVars>
          <dgm:bulletEnabled val="1"/>
        </dgm:presLayoutVars>
      </dgm:prSet>
      <dgm:spPr/>
      <dgm:t>
        <a:bodyPr/>
        <a:lstStyle/>
        <a:p>
          <a:endParaRPr lang="en-US"/>
        </a:p>
      </dgm:t>
    </dgm:pt>
    <dgm:pt modelId="{8190755C-5CEE-43E7-A061-192191FB7255}" type="pres">
      <dgm:prSet presAssocID="{8EA5138B-FEEC-4458-9665-BCE6A1B84DAA}" presName="Name9" presStyleLbl="parChTrans1D2" presStyleIdx="2" presStyleCnt="6"/>
      <dgm:spPr/>
      <dgm:t>
        <a:bodyPr/>
        <a:lstStyle/>
        <a:p>
          <a:endParaRPr lang="en-US"/>
        </a:p>
      </dgm:t>
    </dgm:pt>
    <dgm:pt modelId="{8AF2B7A6-A4F4-4618-A4D8-F49E7F70FF7E}" type="pres">
      <dgm:prSet presAssocID="{8EA5138B-FEEC-4458-9665-BCE6A1B84DAA}" presName="connTx" presStyleLbl="parChTrans1D2" presStyleIdx="2" presStyleCnt="6"/>
      <dgm:spPr/>
      <dgm:t>
        <a:bodyPr/>
        <a:lstStyle/>
        <a:p>
          <a:endParaRPr lang="en-US"/>
        </a:p>
      </dgm:t>
    </dgm:pt>
    <dgm:pt modelId="{ED0F580D-A3ED-4397-A336-380F88A8E59B}" type="pres">
      <dgm:prSet presAssocID="{B3EBC145-8037-4C2D-81D4-8FE4A7E170ED}" presName="node" presStyleLbl="node1" presStyleIdx="2" presStyleCnt="6">
        <dgm:presLayoutVars>
          <dgm:bulletEnabled val="1"/>
        </dgm:presLayoutVars>
      </dgm:prSet>
      <dgm:spPr/>
      <dgm:t>
        <a:bodyPr/>
        <a:lstStyle/>
        <a:p>
          <a:endParaRPr lang="en-US"/>
        </a:p>
      </dgm:t>
    </dgm:pt>
    <dgm:pt modelId="{5F8A9C74-2E8F-4E0C-81F2-F0BE6FFDCF34}" type="pres">
      <dgm:prSet presAssocID="{A2A67E65-4045-4AF6-9E67-510B417B13C5}" presName="Name9" presStyleLbl="parChTrans1D2" presStyleIdx="3" presStyleCnt="6"/>
      <dgm:spPr/>
      <dgm:t>
        <a:bodyPr/>
        <a:lstStyle/>
        <a:p>
          <a:endParaRPr lang="en-US"/>
        </a:p>
      </dgm:t>
    </dgm:pt>
    <dgm:pt modelId="{3700774C-3DA4-4147-975B-2A8F87788725}" type="pres">
      <dgm:prSet presAssocID="{A2A67E65-4045-4AF6-9E67-510B417B13C5}" presName="connTx" presStyleLbl="parChTrans1D2" presStyleIdx="3" presStyleCnt="6"/>
      <dgm:spPr/>
      <dgm:t>
        <a:bodyPr/>
        <a:lstStyle/>
        <a:p>
          <a:endParaRPr lang="en-US"/>
        </a:p>
      </dgm:t>
    </dgm:pt>
    <dgm:pt modelId="{125F51E1-D961-45A5-A80E-D5752E524C12}" type="pres">
      <dgm:prSet presAssocID="{64044CDD-D328-42E6-85D2-5EBBC85A5859}" presName="node" presStyleLbl="node1" presStyleIdx="3" presStyleCnt="6">
        <dgm:presLayoutVars>
          <dgm:bulletEnabled val="1"/>
        </dgm:presLayoutVars>
      </dgm:prSet>
      <dgm:spPr/>
      <dgm:t>
        <a:bodyPr/>
        <a:lstStyle/>
        <a:p>
          <a:endParaRPr lang="en-US"/>
        </a:p>
      </dgm:t>
    </dgm:pt>
    <dgm:pt modelId="{D7CF7F03-922F-4FA6-B7C3-5524EBE0A55F}" type="pres">
      <dgm:prSet presAssocID="{0223684A-91E2-4892-9353-F12D8175AD09}" presName="Name9" presStyleLbl="parChTrans1D2" presStyleIdx="4" presStyleCnt="6"/>
      <dgm:spPr/>
      <dgm:t>
        <a:bodyPr/>
        <a:lstStyle/>
        <a:p>
          <a:endParaRPr lang="en-US"/>
        </a:p>
      </dgm:t>
    </dgm:pt>
    <dgm:pt modelId="{53983723-4761-4EFB-8556-BD4EA2659C56}" type="pres">
      <dgm:prSet presAssocID="{0223684A-91E2-4892-9353-F12D8175AD09}" presName="connTx" presStyleLbl="parChTrans1D2" presStyleIdx="4" presStyleCnt="6"/>
      <dgm:spPr/>
      <dgm:t>
        <a:bodyPr/>
        <a:lstStyle/>
        <a:p>
          <a:endParaRPr lang="en-US"/>
        </a:p>
      </dgm:t>
    </dgm:pt>
    <dgm:pt modelId="{84D63353-0B16-44C2-B0F2-1D766A5AE91D}" type="pres">
      <dgm:prSet presAssocID="{04C82EC0-A32C-412F-BB3F-21032B55E4B2}" presName="node" presStyleLbl="node1" presStyleIdx="4" presStyleCnt="6">
        <dgm:presLayoutVars>
          <dgm:bulletEnabled val="1"/>
        </dgm:presLayoutVars>
      </dgm:prSet>
      <dgm:spPr/>
      <dgm:t>
        <a:bodyPr/>
        <a:lstStyle/>
        <a:p>
          <a:endParaRPr lang="en-US"/>
        </a:p>
      </dgm:t>
    </dgm:pt>
    <dgm:pt modelId="{6C4DB90F-478B-4D0C-86A0-5C3A2AF4BBBA}" type="pres">
      <dgm:prSet presAssocID="{6439BCCB-8B34-46C4-BED4-919D5EF4B879}" presName="Name9" presStyleLbl="parChTrans1D2" presStyleIdx="5" presStyleCnt="6"/>
      <dgm:spPr/>
      <dgm:t>
        <a:bodyPr/>
        <a:lstStyle/>
        <a:p>
          <a:endParaRPr lang="en-US"/>
        </a:p>
      </dgm:t>
    </dgm:pt>
    <dgm:pt modelId="{B2767009-BE1F-411F-B50A-BA6C52E769A3}" type="pres">
      <dgm:prSet presAssocID="{6439BCCB-8B34-46C4-BED4-919D5EF4B879}" presName="connTx" presStyleLbl="parChTrans1D2" presStyleIdx="5" presStyleCnt="6"/>
      <dgm:spPr/>
      <dgm:t>
        <a:bodyPr/>
        <a:lstStyle/>
        <a:p>
          <a:endParaRPr lang="en-US"/>
        </a:p>
      </dgm:t>
    </dgm:pt>
    <dgm:pt modelId="{A50384F5-1DA6-40AC-9058-50287634EA5C}" type="pres">
      <dgm:prSet presAssocID="{2BF5D019-2683-4FFB-8C2A-3CA98DCB3E50}" presName="node" presStyleLbl="node1" presStyleIdx="5" presStyleCnt="6">
        <dgm:presLayoutVars>
          <dgm:bulletEnabled val="1"/>
        </dgm:presLayoutVars>
      </dgm:prSet>
      <dgm:spPr/>
      <dgm:t>
        <a:bodyPr/>
        <a:lstStyle/>
        <a:p>
          <a:endParaRPr lang="en-US"/>
        </a:p>
      </dgm:t>
    </dgm:pt>
  </dgm:ptLst>
  <dgm:cxnLst>
    <dgm:cxn modelId="{12032075-D87D-4DB0-B3D9-183C520FD4FA}" type="presOf" srcId="{04C82EC0-A32C-412F-BB3F-21032B55E4B2}" destId="{84D63353-0B16-44C2-B0F2-1D766A5AE91D}" srcOrd="0" destOrd="0" presId="urn:microsoft.com/office/officeart/2005/8/layout/radial1"/>
    <dgm:cxn modelId="{8450B9B3-B6C0-43FE-A795-A4A8668DD653}" type="presOf" srcId="{0D759997-0D54-4580-B18B-8A2232B66C7A}" destId="{87077252-4383-450C-97A3-33C578D89CAD}" srcOrd="0" destOrd="0" presId="urn:microsoft.com/office/officeart/2005/8/layout/radial1"/>
    <dgm:cxn modelId="{D50739CF-5725-4F9C-B598-838797A17968}" srcId="{0D759997-0D54-4580-B18B-8A2232B66C7A}" destId="{4541CF38-DD7F-47BF-997A-6256E98DCD8D}" srcOrd="1" destOrd="0" parTransId="{427E9C51-A210-4E05-A1DE-915D40F94C85}" sibTransId="{DC5FDE9D-31D4-4B93-AD8C-0D259E1ED219}"/>
    <dgm:cxn modelId="{BCA405E5-03CB-482B-A9DA-B3D27B48ACE4}" srcId="{0D759997-0D54-4580-B18B-8A2232B66C7A}" destId="{04C82EC0-A32C-412F-BB3F-21032B55E4B2}" srcOrd="4" destOrd="0" parTransId="{0223684A-91E2-4892-9353-F12D8175AD09}" sibTransId="{880172F9-6FF6-475B-A3DC-F418E1A075FD}"/>
    <dgm:cxn modelId="{F115A3AB-0721-4835-B7AF-BCCBA70ADCA7}" type="presOf" srcId="{DD854BC8-DE32-495A-8412-F7586403EAC2}" destId="{5824D084-7BD4-4039-8EC3-BEA7BA340F79}" srcOrd="1" destOrd="0" presId="urn:microsoft.com/office/officeart/2005/8/layout/radial1"/>
    <dgm:cxn modelId="{E73510C9-6F53-48B8-91CA-3B539FF44554}" type="presOf" srcId="{0100786B-A8A1-414D-A5F3-B611D9E1F290}" destId="{7208D245-469D-46FE-9DDA-B165857BA77A}" srcOrd="0" destOrd="0" presId="urn:microsoft.com/office/officeart/2005/8/layout/radial1"/>
    <dgm:cxn modelId="{C9904A3F-21FF-498F-9BB3-E1747D5D0698}" type="presOf" srcId="{A2A67E65-4045-4AF6-9E67-510B417B13C5}" destId="{5F8A9C74-2E8F-4E0C-81F2-F0BE6FFDCF34}" srcOrd="0" destOrd="0" presId="urn:microsoft.com/office/officeart/2005/8/layout/radial1"/>
    <dgm:cxn modelId="{73AB08B3-3213-4243-9E7E-5BC50A990F6C}" type="presOf" srcId="{DD854BC8-DE32-495A-8412-F7586403EAC2}" destId="{BFD2AFC5-42E6-4193-BFC6-28685D29DDA8}" srcOrd="0" destOrd="0" presId="urn:microsoft.com/office/officeart/2005/8/layout/radial1"/>
    <dgm:cxn modelId="{BE1DA6C9-B53C-455B-BA5B-694A07A8D1CE}" type="presOf" srcId="{8EA5138B-FEEC-4458-9665-BCE6A1B84DAA}" destId="{8190755C-5CEE-43E7-A061-192191FB7255}" srcOrd="0" destOrd="0" presId="urn:microsoft.com/office/officeart/2005/8/layout/radial1"/>
    <dgm:cxn modelId="{1456839C-3CDE-4344-861D-9FABAFCAD40F}" srcId="{0D759997-0D54-4580-B18B-8A2232B66C7A}" destId="{2BF5D019-2683-4FFB-8C2A-3CA98DCB3E50}" srcOrd="5" destOrd="0" parTransId="{6439BCCB-8B34-46C4-BED4-919D5EF4B879}" sibTransId="{5249786C-5152-4FE0-8F53-84838889B4E4}"/>
    <dgm:cxn modelId="{36412C29-DC07-4CED-A2FA-706DF2784B58}" type="presOf" srcId="{427E9C51-A210-4E05-A1DE-915D40F94C85}" destId="{F2D7FA69-FB01-49EB-94D9-B516106AA521}" srcOrd="0" destOrd="0" presId="urn:microsoft.com/office/officeart/2005/8/layout/radial1"/>
    <dgm:cxn modelId="{8A2DF85C-149F-4326-A05A-F73F2C41461B}" type="presOf" srcId="{0223684A-91E2-4892-9353-F12D8175AD09}" destId="{53983723-4761-4EFB-8556-BD4EA2659C56}" srcOrd="1" destOrd="0" presId="urn:microsoft.com/office/officeart/2005/8/layout/radial1"/>
    <dgm:cxn modelId="{4DDE64B9-A731-4351-972E-C4F71327038B}" srcId="{0100786B-A8A1-414D-A5F3-B611D9E1F290}" destId="{0D759997-0D54-4580-B18B-8A2232B66C7A}" srcOrd="0" destOrd="0" parTransId="{423C8C6C-E7D5-4D6D-B41B-2D72C5A29285}" sibTransId="{FF798EC0-F3A5-4989-9E01-B5683A17D572}"/>
    <dgm:cxn modelId="{E701E835-2E1F-4F7D-AACE-1FDAB83B9BD3}" type="presOf" srcId="{6439BCCB-8B34-46C4-BED4-919D5EF4B879}" destId="{6C4DB90F-478B-4D0C-86A0-5C3A2AF4BBBA}" srcOrd="0" destOrd="0" presId="urn:microsoft.com/office/officeart/2005/8/layout/radial1"/>
    <dgm:cxn modelId="{9D65F3E6-CE92-4499-B8F7-D42F91E8D835}" type="presOf" srcId="{6439BCCB-8B34-46C4-BED4-919D5EF4B879}" destId="{B2767009-BE1F-411F-B50A-BA6C52E769A3}" srcOrd="1" destOrd="0" presId="urn:microsoft.com/office/officeart/2005/8/layout/radial1"/>
    <dgm:cxn modelId="{5A545C2D-6E3E-4281-941A-B38A701974E1}" type="presOf" srcId="{427E9C51-A210-4E05-A1DE-915D40F94C85}" destId="{89081FA7-3120-47E0-B6F2-C8444835A833}" srcOrd="1" destOrd="0" presId="urn:microsoft.com/office/officeart/2005/8/layout/radial1"/>
    <dgm:cxn modelId="{3DD5ADFB-008C-4909-BDFB-41B59044520E}" type="presOf" srcId="{8EA5138B-FEEC-4458-9665-BCE6A1B84DAA}" destId="{8AF2B7A6-A4F4-4618-A4D8-F49E7F70FF7E}" srcOrd="1" destOrd="0" presId="urn:microsoft.com/office/officeart/2005/8/layout/radial1"/>
    <dgm:cxn modelId="{DA6048CB-7F5D-4417-A057-0DB2A50E80DE}" srcId="{0D759997-0D54-4580-B18B-8A2232B66C7A}" destId="{B3EBC145-8037-4C2D-81D4-8FE4A7E170ED}" srcOrd="2" destOrd="0" parTransId="{8EA5138B-FEEC-4458-9665-BCE6A1B84DAA}" sibTransId="{023676FB-3765-4B5B-94F5-10217DD94952}"/>
    <dgm:cxn modelId="{09685B0F-5011-4E7D-82C0-F50EE4DB3E7D}" type="presOf" srcId="{0223684A-91E2-4892-9353-F12D8175AD09}" destId="{D7CF7F03-922F-4FA6-B7C3-5524EBE0A55F}" srcOrd="0" destOrd="0" presId="urn:microsoft.com/office/officeart/2005/8/layout/radial1"/>
    <dgm:cxn modelId="{DABA58E4-DA85-49EB-AAC7-71AD66D76D4F}" type="presOf" srcId="{4541CF38-DD7F-47BF-997A-6256E98DCD8D}" destId="{B7BA70E2-720A-4740-BA39-DFAA5B53ED97}" srcOrd="0" destOrd="0" presId="urn:microsoft.com/office/officeart/2005/8/layout/radial1"/>
    <dgm:cxn modelId="{D3F77D3D-5275-4396-AF4F-6F8F9C5207A6}" type="presOf" srcId="{B3EBC145-8037-4C2D-81D4-8FE4A7E170ED}" destId="{ED0F580D-A3ED-4397-A336-380F88A8E59B}" srcOrd="0" destOrd="0" presId="urn:microsoft.com/office/officeart/2005/8/layout/radial1"/>
    <dgm:cxn modelId="{5B73C70C-67BF-43A3-B091-8D7144FC7351}" srcId="{0D759997-0D54-4580-B18B-8A2232B66C7A}" destId="{64044CDD-D328-42E6-85D2-5EBBC85A5859}" srcOrd="3" destOrd="0" parTransId="{A2A67E65-4045-4AF6-9E67-510B417B13C5}" sibTransId="{4F8AFDAF-8FD8-4650-B75A-748C7F964FEF}"/>
    <dgm:cxn modelId="{E63ACC76-FAE3-4940-A993-DD7BEED64827}" type="presOf" srcId="{A2A67E65-4045-4AF6-9E67-510B417B13C5}" destId="{3700774C-3DA4-4147-975B-2A8F87788725}" srcOrd="1" destOrd="0" presId="urn:microsoft.com/office/officeart/2005/8/layout/radial1"/>
    <dgm:cxn modelId="{4D1F0434-8827-426A-BE44-5E69A27AF7AB}" srcId="{0D759997-0D54-4580-B18B-8A2232B66C7A}" destId="{A6A8B7A6-5D37-45BB-A94E-0000EF72C1BE}" srcOrd="0" destOrd="0" parTransId="{DD854BC8-DE32-495A-8412-F7586403EAC2}" sibTransId="{23736B99-BA4A-484B-B5ED-2C65CCAE4ADC}"/>
    <dgm:cxn modelId="{858FC107-54F0-4075-BB9F-852E82ABC8B6}" type="presOf" srcId="{2BF5D019-2683-4FFB-8C2A-3CA98DCB3E50}" destId="{A50384F5-1DA6-40AC-9058-50287634EA5C}" srcOrd="0" destOrd="0" presId="urn:microsoft.com/office/officeart/2005/8/layout/radial1"/>
    <dgm:cxn modelId="{BB834023-0057-4AFF-A913-D3036E13C099}" type="presOf" srcId="{A6A8B7A6-5D37-45BB-A94E-0000EF72C1BE}" destId="{4C41A7E7-5255-477B-93A3-2A84C561E09D}" srcOrd="0" destOrd="0" presId="urn:microsoft.com/office/officeart/2005/8/layout/radial1"/>
    <dgm:cxn modelId="{9ED4362C-AA8F-4325-AD1C-57E074A47D58}" type="presOf" srcId="{64044CDD-D328-42E6-85D2-5EBBC85A5859}" destId="{125F51E1-D961-45A5-A80E-D5752E524C12}" srcOrd="0" destOrd="0" presId="urn:microsoft.com/office/officeart/2005/8/layout/radial1"/>
    <dgm:cxn modelId="{C65B5485-1735-470C-989B-8602456E038B}" type="presParOf" srcId="{7208D245-469D-46FE-9DDA-B165857BA77A}" destId="{87077252-4383-450C-97A3-33C578D89CAD}" srcOrd="0" destOrd="0" presId="urn:microsoft.com/office/officeart/2005/8/layout/radial1"/>
    <dgm:cxn modelId="{08B21440-28D4-4915-B0E6-CAAEAE5348CF}" type="presParOf" srcId="{7208D245-469D-46FE-9DDA-B165857BA77A}" destId="{BFD2AFC5-42E6-4193-BFC6-28685D29DDA8}" srcOrd="1" destOrd="0" presId="urn:microsoft.com/office/officeart/2005/8/layout/radial1"/>
    <dgm:cxn modelId="{E01AA214-70A8-48F3-B02C-DE74EA549805}" type="presParOf" srcId="{BFD2AFC5-42E6-4193-BFC6-28685D29DDA8}" destId="{5824D084-7BD4-4039-8EC3-BEA7BA340F79}" srcOrd="0" destOrd="0" presId="urn:microsoft.com/office/officeart/2005/8/layout/radial1"/>
    <dgm:cxn modelId="{A684F57F-E2C1-4CA6-BC1A-9133B5809800}" type="presParOf" srcId="{7208D245-469D-46FE-9DDA-B165857BA77A}" destId="{4C41A7E7-5255-477B-93A3-2A84C561E09D}" srcOrd="2" destOrd="0" presId="urn:microsoft.com/office/officeart/2005/8/layout/radial1"/>
    <dgm:cxn modelId="{D524C2A3-C362-4482-937A-DF865BE646A0}" type="presParOf" srcId="{7208D245-469D-46FE-9DDA-B165857BA77A}" destId="{F2D7FA69-FB01-49EB-94D9-B516106AA521}" srcOrd="3" destOrd="0" presId="urn:microsoft.com/office/officeart/2005/8/layout/radial1"/>
    <dgm:cxn modelId="{6EB506D7-B91E-471A-B499-3EB11E3AC780}" type="presParOf" srcId="{F2D7FA69-FB01-49EB-94D9-B516106AA521}" destId="{89081FA7-3120-47E0-B6F2-C8444835A833}" srcOrd="0" destOrd="0" presId="urn:microsoft.com/office/officeart/2005/8/layout/radial1"/>
    <dgm:cxn modelId="{788BA275-5534-41A2-81F5-4F5F068F71AB}" type="presParOf" srcId="{7208D245-469D-46FE-9DDA-B165857BA77A}" destId="{B7BA70E2-720A-4740-BA39-DFAA5B53ED97}" srcOrd="4" destOrd="0" presId="urn:microsoft.com/office/officeart/2005/8/layout/radial1"/>
    <dgm:cxn modelId="{6B809737-B920-47AD-8C59-378FB90F07B7}" type="presParOf" srcId="{7208D245-469D-46FE-9DDA-B165857BA77A}" destId="{8190755C-5CEE-43E7-A061-192191FB7255}" srcOrd="5" destOrd="0" presId="urn:microsoft.com/office/officeart/2005/8/layout/radial1"/>
    <dgm:cxn modelId="{E1BE03E7-D48F-4A01-A217-C037503AA149}" type="presParOf" srcId="{8190755C-5CEE-43E7-A061-192191FB7255}" destId="{8AF2B7A6-A4F4-4618-A4D8-F49E7F70FF7E}" srcOrd="0" destOrd="0" presId="urn:microsoft.com/office/officeart/2005/8/layout/radial1"/>
    <dgm:cxn modelId="{215D081D-6EF7-4ACD-B7B0-98DD94706F61}" type="presParOf" srcId="{7208D245-469D-46FE-9DDA-B165857BA77A}" destId="{ED0F580D-A3ED-4397-A336-380F88A8E59B}" srcOrd="6" destOrd="0" presId="urn:microsoft.com/office/officeart/2005/8/layout/radial1"/>
    <dgm:cxn modelId="{FADFCC6D-ABCB-4619-8526-F2F0845BDE9F}" type="presParOf" srcId="{7208D245-469D-46FE-9DDA-B165857BA77A}" destId="{5F8A9C74-2E8F-4E0C-81F2-F0BE6FFDCF34}" srcOrd="7" destOrd="0" presId="urn:microsoft.com/office/officeart/2005/8/layout/radial1"/>
    <dgm:cxn modelId="{91F0FD40-804C-4295-86DF-70379B188039}" type="presParOf" srcId="{5F8A9C74-2E8F-4E0C-81F2-F0BE6FFDCF34}" destId="{3700774C-3DA4-4147-975B-2A8F87788725}" srcOrd="0" destOrd="0" presId="urn:microsoft.com/office/officeart/2005/8/layout/radial1"/>
    <dgm:cxn modelId="{04D91F07-D983-4025-B908-8E619F6294BB}" type="presParOf" srcId="{7208D245-469D-46FE-9DDA-B165857BA77A}" destId="{125F51E1-D961-45A5-A80E-D5752E524C12}" srcOrd="8" destOrd="0" presId="urn:microsoft.com/office/officeart/2005/8/layout/radial1"/>
    <dgm:cxn modelId="{0C18525F-6A85-4D7F-A025-017CB6EA0ACF}" type="presParOf" srcId="{7208D245-469D-46FE-9DDA-B165857BA77A}" destId="{D7CF7F03-922F-4FA6-B7C3-5524EBE0A55F}" srcOrd="9" destOrd="0" presId="urn:microsoft.com/office/officeart/2005/8/layout/radial1"/>
    <dgm:cxn modelId="{D42C3D76-2C31-41C0-A59B-CB8E95985984}" type="presParOf" srcId="{D7CF7F03-922F-4FA6-B7C3-5524EBE0A55F}" destId="{53983723-4761-4EFB-8556-BD4EA2659C56}" srcOrd="0" destOrd="0" presId="urn:microsoft.com/office/officeart/2005/8/layout/radial1"/>
    <dgm:cxn modelId="{3FE6C2D8-CFDF-434B-BF1A-6D18F93FA1B0}" type="presParOf" srcId="{7208D245-469D-46FE-9DDA-B165857BA77A}" destId="{84D63353-0B16-44C2-B0F2-1D766A5AE91D}" srcOrd="10" destOrd="0" presId="urn:microsoft.com/office/officeart/2005/8/layout/radial1"/>
    <dgm:cxn modelId="{1ADC881C-6DB6-4BE6-84E6-6C935DA49D42}" type="presParOf" srcId="{7208D245-469D-46FE-9DDA-B165857BA77A}" destId="{6C4DB90F-478B-4D0C-86A0-5C3A2AF4BBBA}" srcOrd="11" destOrd="0" presId="urn:microsoft.com/office/officeart/2005/8/layout/radial1"/>
    <dgm:cxn modelId="{C3524761-C32F-4B67-B593-0F23FBB35AF3}" type="presParOf" srcId="{6C4DB90F-478B-4D0C-86A0-5C3A2AF4BBBA}" destId="{B2767009-BE1F-411F-B50A-BA6C52E769A3}" srcOrd="0" destOrd="0" presId="urn:microsoft.com/office/officeart/2005/8/layout/radial1"/>
    <dgm:cxn modelId="{F4F412B7-08A1-4ACA-AC79-4EC3413E45E9}" type="presParOf" srcId="{7208D245-469D-46FE-9DDA-B165857BA77A}" destId="{A50384F5-1DA6-40AC-9058-50287634EA5C}" srcOrd="12" destOrd="0" presId="urn:microsoft.com/office/officeart/2005/8/layout/radial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C96E0B8-9CD5-4F81-B747-949F398ED7D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643C26E-2DD3-42AB-A1C1-C1E29A560B14}">
      <dgm:prSet phldrT="[Text]" custT="1"/>
      <dgm:spPr/>
      <dgm:t>
        <a:bodyPr/>
        <a:lstStyle/>
        <a:p>
          <a:r>
            <a:rPr lang="en-US" sz="2400" b="1" dirty="0" smtClean="0"/>
            <a:t>Chairperson</a:t>
          </a:r>
          <a:endParaRPr lang="en-US" sz="2400" b="1" dirty="0"/>
        </a:p>
      </dgm:t>
    </dgm:pt>
    <dgm:pt modelId="{49327649-A281-43BB-AA57-A2AA19C4AB9C}" type="parTrans" cxnId="{2034DBF7-B8BF-4F4B-8BC2-C2F564E7222D}">
      <dgm:prSet/>
      <dgm:spPr/>
      <dgm:t>
        <a:bodyPr/>
        <a:lstStyle/>
        <a:p>
          <a:endParaRPr lang="en-US"/>
        </a:p>
      </dgm:t>
    </dgm:pt>
    <dgm:pt modelId="{10DC835A-CC7F-4161-9C8C-584AC2DA6877}" type="sibTrans" cxnId="{2034DBF7-B8BF-4F4B-8BC2-C2F564E7222D}">
      <dgm:prSet/>
      <dgm:spPr/>
      <dgm:t>
        <a:bodyPr/>
        <a:lstStyle/>
        <a:p>
          <a:endParaRPr lang="en-US"/>
        </a:p>
      </dgm:t>
    </dgm:pt>
    <dgm:pt modelId="{3FFC3596-DE04-4938-A3F6-93AAC838A3CB}">
      <dgm:prSet phldrT="[Text]" custT="1"/>
      <dgm:spPr/>
      <dgm:t>
        <a:bodyPr/>
        <a:lstStyle/>
        <a:p>
          <a:r>
            <a:rPr lang="en-US" sz="2400" b="1" dirty="0" smtClean="0"/>
            <a:t>Secretary</a:t>
          </a:r>
          <a:endParaRPr lang="en-US" sz="2400" b="1" dirty="0"/>
        </a:p>
      </dgm:t>
    </dgm:pt>
    <dgm:pt modelId="{25AFFB0B-415E-449E-94B4-77D88706BD2E}" type="parTrans" cxnId="{CB644EE6-F973-4391-A80D-1042E53D7378}">
      <dgm:prSet/>
      <dgm:spPr/>
      <dgm:t>
        <a:bodyPr/>
        <a:lstStyle/>
        <a:p>
          <a:endParaRPr lang="en-US"/>
        </a:p>
      </dgm:t>
    </dgm:pt>
    <dgm:pt modelId="{A89738A4-502F-45F2-A89B-F8A5F4694DB7}" type="sibTrans" cxnId="{CB644EE6-F973-4391-A80D-1042E53D7378}">
      <dgm:prSet/>
      <dgm:spPr/>
      <dgm:t>
        <a:bodyPr/>
        <a:lstStyle/>
        <a:p>
          <a:endParaRPr lang="en-US"/>
        </a:p>
      </dgm:t>
    </dgm:pt>
    <dgm:pt modelId="{6F03B04E-EB5E-4364-BB29-DF4C9CE0C1E4}">
      <dgm:prSet phldrT="[Text]" custT="1"/>
      <dgm:spPr/>
      <dgm:t>
        <a:bodyPr/>
        <a:lstStyle/>
        <a:p>
          <a:r>
            <a:rPr lang="en-US" sz="2400" b="1" dirty="0" smtClean="0"/>
            <a:t>Timekeeper</a:t>
          </a:r>
          <a:endParaRPr lang="en-US" sz="2400" b="1" dirty="0"/>
        </a:p>
      </dgm:t>
    </dgm:pt>
    <dgm:pt modelId="{72D5F2D0-E13A-40DC-9B58-10CBF83B0196}" type="parTrans" cxnId="{CF051B1A-E3F3-4D5E-A05A-A79DA3903B34}">
      <dgm:prSet/>
      <dgm:spPr/>
      <dgm:t>
        <a:bodyPr/>
        <a:lstStyle/>
        <a:p>
          <a:endParaRPr lang="en-US"/>
        </a:p>
      </dgm:t>
    </dgm:pt>
    <dgm:pt modelId="{E75037EC-0B1E-4B69-A547-8CF2DB62A520}" type="sibTrans" cxnId="{CF051B1A-E3F3-4D5E-A05A-A79DA3903B34}">
      <dgm:prSet/>
      <dgm:spPr/>
      <dgm:t>
        <a:bodyPr/>
        <a:lstStyle/>
        <a:p>
          <a:endParaRPr lang="en-US"/>
        </a:p>
      </dgm:t>
    </dgm:pt>
    <dgm:pt modelId="{5A4C0952-DB1F-4D81-8A1A-816132398B38}">
      <dgm:prSet phldrT="[Text]" custT="1"/>
      <dgm:spPr/>
      <dgm:t>
        <a:bodyPr/>
        <a:lstStyle/>
        <a:p>
          <a:r>
            <a:rPr lang="en-US" sz="1800" dirty="0" smtClean="0"/>
            <a:t>Determine students to be reviewed</a:t>
          </a:r>
          <a:endParaRPr lang="en-US" sz="1800" dirty="0"/>
        </a:p>
      </dgm:t>
    </dgm:pt>
    <dgm:pt modelId="{776076DB-C673-4F9E-9A49-0592E22E8E8F}" type="parTrans" cxnId="{6799897C-C1DC-4C3F-88D8-4958C747FE50}">
      <dgm:prSet/>
      <dgm:spPr/>
      <dgm:t>
        <a:bodyPr/>
        <a:lstStyle/>
        <a:p>
          <a:endParaRPr lang="en-US"/>
        </a:p>
      </dgm:t>
    </dgm:pt>
    <dgm:pt modelId="{0DA579B7-D651-4A54-BC14-E6087649A5C0}" type="sibTrans" cxnId="{6799897C-C1DC-4C3F-88D8-4958C747FE50}">
      <dgm:prSet/>
      <dgm:spPr/>
      <dgm:t>
        <a:bodyPr/>
        <a:lstStyle/>
        <a:p>
          <a:endParaRPr lang="en-US"/>
        </a:p>
      </dgm:t>
    </dgm:pt>
    <dgm:pt modelId="{5883A5E2-EFDA-41DB-9C56-B9C2F282F919}">
      <dgm:prSet phldrT="[Text]" custT="1"/>
      <dgm:spPr/>
      <dgm:t>
        <a:bodyPr/>
        <a:lstStyle/>
        <a:p>
          <a:r>
            <a:rPr lang="en-US" sz="1800" dirty="0" smtClean="0"/>
            <a:t>Invite teacher stakeholders to the meeting</a:t>
          </a:r>
          <a:endParaRPr lang="en-US" sz="1800" dirty="0"/>
        </a:p>
      </dgm:t>
    </dgm:pt>
    <dgm:pt modelId="{5F2142EA-409B-4D41-B428-862CA743379D}" type="parTrans" cxnId="{E870E978-1B49-4ACA-AB0C-DEB050491B73}">
      <dgm:prSet/>
      <dgm:spPr/>
      <dgm:t>
        <a:bodyPr/>
        <a:lstStyle/>
        <a:p>
          <a:endParaRPr lang="en-US"/>
        </a:p>
      </dgm:t>
    </dgm:pt>
    <dgm:pt modelId="{61719DDA-A8BD-44E4-B705-E7E07896BD5C}" type="sibTrans" cxnId="{E870E978-1B49-4ACA-AB0C-DEB050491B73}">
      <dgm:prSet/>
      <dgm:spPr/>
      <dgm:t>
        <a:bodyPr/>
        <a:lstStyle/>
        <a:p>
          <a:endParaRPr lang="en-US"/>
        </a:p>
      </dgm:t>
    </dgm:pt>
    <dgm:pt modelId="{E205978B-9A70-4D08-9587-A49C28CA00E9}">
      <dgm:prSet phldrT="[Text]" custT="1"/>
      <dgm:spPr/>
      <dgm:t>
        <a:bodyPr/>
        <a:lstStyle/>
        <a:p>
          <a:r>
            <a:rPr lang="en-US" sz="1800" dirty="0" smtClean="0"/>
            <a:t>Share student list with team members</a:t>
          </a:r>
          <a:endParaRPr lang="en-US" sz="1800" dirty="0"/>
        </a:p>
      </dgm:t>
    </dgm:pt>
    <dgm:pt modelId="{EBF2B78E-C90F-4397-A3DC-0E9FCF263602}" type="parTrans" cxnId="{93771086-DAEA-4746-8932-50E5602860C1}">
      <dgm:prSet/>
      <dgm:spPr/>
      <dgm:t>
        <a:bodyPr/>
        <a:lstStyle/>
        <a:p>
          <a:endParaRPr lang="en-US"/>
        </a:p>
      </dgm:t>
    </dgm:pt>
    <dgm:pt modelId="{9231159A-FD11-4919-A992-6536D57C4733}" type="sibTrans" cxnId="{93771086-DAEA-4746-8932-50E5602860C1}">
      <dgm:prSet/>
      <dgm:spPr/>
      <dgm:t>
        <a:bodyPr/>
        <a:lstStyle/>
        <a:p>
          <a:endParaRPr lang="en-US"/>
        </a:p>
      </dgm:t>
    </dgm:pt>
    <dgm:pt modelId="{4E9D67C8-8A14-4B3C-9F5A-9AFC93CC70ED}">
      <dgm:prSet phldrT="[Text]" custT="1"/>
      <dgm:spPr/>
      <dgm:t>
        <a:bodyPr/>
        <a:lstStyle/>
        <a:p>
          <a:r>
            <a:rPr lang="en-US" sz="1800" dirty="0" smtClean="0"/>
            <a:t>Record decisions regarding students</a:t>
          </a:r>
          <a:endParaRPr lang="en-US" sz="1800" dirty="0"/>
        </a:p>
      </dgm:t>
    </dgm:pt>
    <dgm:pt modelId="{54B49764-EB2F-4626-9DA1-23CAF54C21C6}" type="parTrans" cxnId="{A59A1772-4537-4CE5-9CC2-CBE5CA118118}">
      <dgm:prSet/>
      <dgm:spPr/>
      <dgm:t>
        <a:bodyPr/>
        <a:lstStyle/>
        <a:p>
          <a:endParaRPr lang="en-US"/>
        </a:p>
      </dgm:t>
    </dgm:pt>
    <dgm:pt modelId="{CEE9CCC4-958F-4C95-A537-1204AD1985C7}" type="sibTrans" cxnId="{A59A1772-4537-4CE5-9CC2-CBE5CA118118}">
      <dgm:prSet/>
      <dgm:spPr/>
      <dgm:t>
        <a:bodyPr/>
        <a:lstStyle/>
        <a:p>
          <a:endParaRPr lang="en-US"/>
        </a:p>
      </dgm:t>
    </dgm:pt>
    <dgm:pt modelId="{2C0E5E2D-14B9-464B-B735-7129838CDD74}">
      <dgm:prSet phldrT="[Text]" custT="1"/>
      <dgm:spPr/>
      <dgm:t>
        <a:bodyPr/>
        <a:lstStyle/>
        <a:p>
          <a:r>
            <a:rPr lang="en-US" sz="1800" dirty="0" smtClean="0"/>
            <a:t>Generate parent progress reports</a:t>
          </a:r>
        </a:p>
        <a:p>
          <a:r>
            <a:rPr lang="en-US" sz="1800" dirty="0" smtClean="0"/>
            <a:t>	</a:t>
          </a:r>
          <a:endParaRPr lang="en-US" sz="1800" dirty="0"/>
        </a:p>
      </dgm:t>
    </dgm:pt>
    <dgm:pt modelId="{AF107C12-8DAD-4D17-8F5C-A8A68C06A245}" type="parTrans" cxnId="{5DBA340A-53F3-4BA7-9347-03530097C45D}">
      <dgm:prSet/>
      <dgm:spPr/>
      <dgm:t>
        <a:bodyPr/>
        <a:lstStyle/>
        <a:p>
          <a:endParaRPr lang="en-US"/>
        </a:p>
      </dgm:t>
    </dgm:pt>
    <dgm:pt modelId="{425FDCA9-404B-4181-B864-CCE889A87EE2}" type="sibTrans" cxnId="{5DBA340A-53F3-4BA7-9347-03530097C45D}">
      <dgm:prSet/>
      <dgm:spPr/>
      <dgm:t>
        <a:bodyPr/>
        <a:lstStyle/>
        <a:p>
          <a:endParaRPr lang="en-US"/>
        </a:p>
      </dgm:t>
    </dgm:pt>
    <dgm:pt modelId="{9DD30BFF-8EDA-4D10-AA0B-50547B8E5097}">
      <dgm:prSet phldrT="[Text]" custT="1"/>
      <dgm:spPr/>
      <dgm:t>
        <a:bodyPr/>
        <a:lstStyle/>
        <a:p>
          <a:r>
            <a:rPr lang="en-US" sz="1800" dirty="0" smtClean="0"/>
            <a:t>Allocate time for discussion</a:t>
          </a:r>
          <a:endParaRPr lang="en-US" sz="1800" dirty="0"/>
        </a:p>
      </dgm:t>
    </dgm:pt>
    <dgm:pt modelId="{9E7A2681-5320-4177-AF04-2FC2B344BD66}" type="parTrans" cxnId="{6284CFC4-EB9F-475F-85C9-7AB64BDDFAD2}">
      <dgm:prSet/>
      <dgm:spPr/>
      <dgm:t>
        <a:bodyPr/>
        <a:lstStyle/>
        <a:p>
          <a:endParaRPr lang="en-US"/>
        </a:p>
      </dgm:t>
    </dgm:pt>
    <dgm:pt modelId="{5A11510F-A1CE-4CE3-B54D-F33AB4FFA9D0}" type="sibTrans" cxnId="{6284CFC4-EB9F-475F-85C9-7AB64BDDFAD2}">
      <dgm:prSet/>
      <dgm:spPr/>
      <dgm:t>
        <a:bodyPr/>
        <a:lstStyle/>
        <a:p>
          <a:endParaRPr lang="en-US"/>
        </a:p>
      </dgm:t>
    </dgm:pt>
    <dgm:pt modelId="{C934CB8B-0F4E-4136-9202-8BE7765D5F04}">
      <dgm:prSet phldrT="[Text]" custT="1"/>
      <dgm:spPr/>
      <dgm:t>
        <a:bodyPr/>
        <a:lstStyle/>
        <a:p>
          <a:r>
            <a:rPr lang="en-US" sz="1800" dirty="0" smtClean="0"/>
            <a:t>Budgets team’ time effectively</a:t>
          </a:r>
          <a:endParaRPr lang="en-US" sz="1800" dirty="0"/>
        </a:p>
      </dgm:t>
    </dgm:pt>
    <dgm:pt modelId="{ADAA8388-9AAD-4572-840D-158A5C935438}" type="parTrans" cxnId="{2ADD6A46-4057-4A8D-80DB-3D2EFEBF436E}">
      <dgm:prSet/>
      <dgm:spPr/>
      <dgm:t>
        <a:bodyPr/>
        <a:lstStyle/>
        <a:p>
          <a:endParaRPr lang="en-US"/>
        </a:p>
      </dgm:t>
    </dgm:pt>
    <dgm:pt modelId="{B3902018-37AF-4A8C-AD81-382B008A4469}" type="sibTrans" cxnId="{2ADD6A46-4057-4A8D-80DB-3D2EFEBF436E}">
      <dgm:prSet/>
      <dgm:spPr/>
      <dgm:t>
        <a:bodyPr/>
        <a:lstStyle/>
        <a:p>
          <a:endParaRPr lang="en-US"/>
        </a:p>
      </dgm:t>
    </dgm:pt>
    <dgm:pt modelId="{F691FF3E-2261-4E9A-8E26-CB4F3638082C}">
      <dgm:prSet phldrT="[Text]" custT="1"/>
      <dgm:spPr/>
      <dgm:t>
        <a:bodyPr/>
        <a:lstStyle/>
        <a:p>
          <a:r>
            <a:rPr lang="en-US" sz="1800" dirty="0" smtClean="0"/>
            <a:t>Ensures meeting concludes on time</a:t>
          </a:r>
          <a:endParaRPr lang="en-US" sz="1800" dirty="0"/>
        </a:p>
      </dgm:t>
    </dgm:pt>
    <dgm:pt modelId="{63ABC2AA-F5BE-46F8-AE4A-944E30119468}" type="parTrans" cxnId="{C4C63C0E-7596-46B4-B0D9-3A7A1F0FD82A}">
      <dgm:prSet/>
      <dgm:spPr/>
      <dgm:t>
        <a:bodyPr/>
        <a:lstStyle/>
        <a:p>
          <a:endParaRPr lang="en-US"/>
        </a:p>
      </dgm:t>
    </dgm:pt>
    <dgm:pt modelId="{ED195734-EC65-4643-8609-67BF7A914BA1}" type="sibTrans" cxnId="{C4C63C0E-7596-46B4-B0D9-3A7A1F0FD82A}">
      <dgm:prSet/>
      <dgm:spPr/>
      <dgm:t>
        <a:bodyPr/>
        <a:lstStyle/>
        <a:p>
          <a:endParaRPr lang="en-US"/>
        </a:p>
      </dgm:t>
    </dgm:pt>
    <dgm:pt modelId="{321C8FE9-C6B6-49B5-B4D2-BB3DB559CC03}">
      <dgm:prSet phldrT="[Text]" custT="1"/>
      <dgm:spPr/>
      <dgm:t>
        <a:bodyPr/>
        <a:lstStyle/>
        <a:p>
          <a:r>
            <a:rPr lang="en-US" sz="2400" b="1" dirty="0" smtClean="0"/>
            <a:t>Data Manager</a:t>
          </a:r>
          <a:endParaRPr lang="en-US" sz="2400" b="1" dirty="0"/>
        </a:p>
      </dgm:t>
    </dgm:pt>
    <dgm:pt modelId="{0AFAB373-896A-4E38-8AB8-6BF1BA6B7E9B}" type="parTrans" cxnId="{81FA23A4-2AFD-4583-9D08-BE8D33C1C8C9}">
      <dgm:prSet/>
      <dgm:spPr/>
      <dgm:t>
        <a:bodyPr/>
        <a:lstStyle/>
        <a:p>
          <a:endParaRPr lang="en-US"/>
        </a:p>
      </dgm:t>
    </dgm:pt>
    <dgm:pt modelId="{CE38A6D9-569B-47E9-833D-8DCAF1A0D4CC}" type="sibTrans" cxnId="{81FA23A4-2AFD-4583-9D08-BE8D33C1C8C9}">
      <dgm:prSet/>
      <dgm:spPr/>
      <dgm:t>
        <a:bodyPr/>
        <a:lstStyle/>
        <a:p>
          <a:endParaRPr lang="en-US"/>
        </a:p>
      </dgm:t>
    </dgm:pt>
    <dgm:pt modelId="{61184FAE-C1EC-4444-9401-6A195B226F81}">
      <dgm:prSet phldrT="[Text]" custT="1"/>
      <dgm:spPr/>
      <dgm:t>
        <a:bodyPr/>
        <a:lstStyle/>
        <a:p>
          <a:r>
            <a:rPr lang="en-US" sz="1800" dirty="0" smtClean="0"/>
            <a:t>This role does not typically have fulltime classroom responsibilities</a:t>
          </a:r>
          <a:endParaRPr lang="en-US" sz="1800" dirty="0"/>
        </a:p>
      </dgm:t>
    </dgm:pt>
    <dgm:pt modelId="{D2BAD1E5-7C91-43C8-A96B-D26EED55D5DB}" type="parTrans" cxnId="{58471C19-D8E5-4239-906D-DFD3940F848A}">
      <dgm:prSet/>
      <dgm:spPr/>
      <dgm:t>
        <a:bodyPr/>
        <a:lstStyle/>
        <a:p>
          <a:endParaRPr lang="en-US"/>
        </a:p>
      </dgm:t>
    </dgm:pt>
    <dgm:pt modelId="{E7FD6D3C-4241-456D-8769-1EB1EDB9FF12}" type="sibTrans" cxnId="{58471C19-D8E5-4239-906D-DFD3940F848A}">
      <dgm:prSet/>
      <dgm:spPr/>
      <dgm:t>
        <a:bodyPr/>
        <a:lstStyle/>
        <a:p>
          <a:endParaRPr lang="en-US"/>
        </a:p>
      </dgm:t>
    </dgm:pt>
    <dgm:pt modelId="{78E68D7E-621C-4DCB-BB5B-EDFDF3406D83}">
      <dgm:prSet phldrT="[Text]" custT="1"/>
      <dgm:spPr/>
      <dgm:t>
        <a:bodyPr/>
        <a:lstStyle/>
        <a:p>
          <a:r>
            <a:rPr lang="en-US" sz="1800" dirty="0" smtClean="0"/>
            <a:t>Presents and explains progress monitoring data</a:t>
          </a:r>
          <a:endParaRPr lang="en-US" sz="1800" dirty="0"/>
        </a:p>
      </dgm:t>
    </dgm:pt>
    <dgm:pt modelId="{AE4EABAE-6290-40E6-93F9-91E291318C09}" type="parTrans" cxnId="{CED20E7B-6F66-46D3-AD71-D3B9F5CA87B6}">
      <dgm:prSet/>
      <dgm:spPr/>
      <dgm:t>
        <a:bodyPr/>
        <a:lstStyle/>
        <a:p>
          <a:endParaRPr lang="en-US"/>
        </a:p>
      </dgm:t>
    </dgm:pt>
    <dgm:pt modelId="{FD665A91-EA5F-4A06-8C37-D4EC9C279F91}" type="sibTrans" cxnId="{CED20E7B-6F66-46D3-AD71-D3B9F5CA87B6}">
      <dgm:prSet/>
      <dgm:spPr/>
      <dgm:t>
        <a:bodyPr/>
        <a:lstStyle/>
        <a:p>
          <a:endParaRPr lang="en-US"/>
        </a:p>
      </dgm:t>
    </dgm:pt>
    <dgm:pt modelId="{08009889-D7C2-4C85-8A7D-A9C8C2372A9B}">
      <dgm:prSet phldrT="[Text]" custT="1"/>
      <dgm:spPr/>
      <dgm:t>
        <a:bodyPr/>
        <a:lstStyle/>
        <a:p>
          <a:r>
            <a:rPr lang="en-US" sz="1800" dirty="0" smtClean="0"/>
            <a:t>Gathers intervention documentation for meetings</a:t>
          </a:r>
          <a:endParaRPr lang="en-US" sz="1800" dirty="0"/>
        </a:p>
      </dgm:t>
    </dgm:pt>
    <dgm:pt modelId="{082BE6D6-2B99-4175-A81C-310B791685D9}" type="parTrans" cxnId="{8A2BF702-EE13-4659-B7A0-038B1A379F38}">
      <dgm:prSet/>
      <dgm:spPr/>
      <dgm:t>
        <a:bodyPr/>
        <a:lstStyle/>
        <a:p>
          <a:endParaRPr lang="en-US"/>
        </a:p>
      </dgm:t>
    </dgm:pt>
    <dgm:pt modelId="{C003D801-02E6-41CD-BC52-FA1D9D7B8147}" type="sibTrans" cxnId="{8A2BF702-EE13-4659-B7A0-038B1A379F38}">
      <dgm:prSet/>
      <dgm:spPr/>
      <dgm:t>
        <a:bodyPr/>
        <a:lstStyle/>
        <a:p>
          <a:endParaRPr lang="en-US"/>
        </a:p>
      </dgm:t>
    </dgm:pt>
    <dgm:pt modelId="{2549DF3F-F1FC-4D06-A954-6B115D649C6F}" type="pres">
      <dgm:prSet presAssocID="{BC96E0B8-9CD5-4F81-B747-949F398ED7DA}" presName="linear" presStyleCnt="0">
        <dgm:presLayoutVars>
          <dgm:dir/>
          <dgm:animLvl val="lvl"/>
          <dgm:resizeHandles val="exact"/>
        </dgm:presLayoutVars>
      </dgm:prSet>
      <dgm:spPr/>
      <dgm:t>
        <a:bodyPr/>
        <a:lstStyle/>
        <a:p>
          <a:endParaRPr lang="en-US"/>
        </a:p>
      </dgm:t>
    </dgm:pt>
    <dgm:pt modelId="{6846A927-8F10-46DC-94F5-8F938B6A80EA}" type="pres">
      <dgm:prSet presAssocID="{2643C26E-2DD3-42AB-A1C1-C1E29A560B14}" presName="parentLin" presStyleCnt="0"/>
      <dgm:spPr/>
    </dgm:pt>
    <dgm:pt modelId="{88DB519F-8751-4390-B73D-802293014895}" type="pres">
      <dgm:prSet presAssocID="{2643C26E-2DD3-42AB-A1C1-C1E29A560B14}" presName="parentLeftMargin" presStyleLbl="node1" presStyleIdx="0" presStyleCnt="4"/>
      <dgm:spPr/>
      <dgm:t>
        <a:bodyPr/>
        <a:lstStyle/>
        <a:p>
          <a:endParaRPr lang="en-US"/>
        </a:p>
      </dgm:t>
    </dgm:pt>
    <dgm:pt modelId="{442FBE42-0A00-47E8-A160-819AFF9C30CD}" type="pres">
      <dgm:prSet presAssocID="{2643C26E-2DD3-42AB-A1C1-C1E29A560B14}" presName="parentText" presStyleLbl="node1" presStyleIdx="0" presStyleCnt="4">
        <dgm:presLayoutVars>
          <dgm:chMax val="0"/>
          <dgm:bulletEnabled val="1"/>
        </dgm:presLayoutVars>
      </dgm:prSet>
      <dgm:spPr/>
      <dgm:t>
        <a:bodyPr/>
        <a:lstStyle/>
        <a:p>
          <a:endParaRPr lang="en-US"/>
        </a:p>
      </dgm:t>
    </dgm:pt>
    <dgm:pt modelId="{7EE28944-EE59-473A-8404-5C25C06C7785}" type="pres">
      <dgm:prSet presAssocID="{2643C26E-2DD3-42AB-A1C1-C1E29A560B14}" presName="negativeSpace" presStyleCnt="0"/>
      <dgm:spPr/>
    </dgm:pt>
    <dgm:pt modelId="{FE916AF7-A136-4D8D-8AA1-4D370228F7E6}" type="pres">
      <dgm:prSet presAssocID="{2643C26E-2DD3-42AB-A1C1-C1E29A560B14}" presName="childText" presStyleLbl="conFgAcc1" presStyleIdx="0" presStyleCnt="4">
        <dgm:presLayoutVars>
          <dgm:bulletEnabled val="1"/>
        </dgm:presLayoutVars>
      </dgm:prSet>
      <dgm:spPr/>
      <dgm:t>
        <a:bodyPr/>
        <a:lstStyle/>
        <a:p>
          <a:endParaRPr lang="en-US"/>
        </a:p>
      </dgm:t>
    </dgm:pt>
    <dgm:pt modelId="{0A65B214-7253-4F8D-AE4E-7CF5B367FF0E}" type="pres">
      <dgm:prSet presAssocID="{10DC835A-CC7F-4161-9C8C-584AC2DA6877}" presName="spaceBetweenRectangles" presStyleCnt="0"/>
      <dgm:spPr/>
    </dgm:pt>
    <dgm:pt modelId="{E93E9B77-793F-4051-829E-F2D44BEAAF35}" type="pres">
      <dgm:prSet presAssocID="{3FFC3596-DE04-4938-A3F6-93AAC838A3CB}" presName="parentLin" presStyleCnt="0"/>
      <dgm:spPr/>
    </dgm:pt>
    <dgm:pt modelId="{C3D67B12-A3A0-4EEC-AC55-24250FF155D3}" type="pres">
      <dgm:prSet presAssocID="{3FFC3596-DE04-4938-A3F6-93AAC838A3CB}" presName="parentLeftMargin" presStyleLbl="node1" presStyleIdx="0" presStyleCnt="4"/>
      <dgm:spPr/>
      <dgm:t>
        <a:bodyPr/>
        <a:lstStyle/>
        <a:p>
          <a:endParaRPr lang="en-US"/>
        </a:p>
      </dgm:t>
    </dgm:pt>
    <dgm:pt modelId="{CA887D8B-EAB0-43A8-A353-2DFD3C713750}" type="pres">
      <dgm:prSet presAssocID="{3FFC3596-DE04-4938-A3F6-93AAC838A3CB}" presName="parentText" presStyleLbl="node1" presStyleIdx="1" presStyleCnt="4">
        <dgm:presLayoutVars>
          <dgm:chMax val="0"/>
          <dgm:bulletEnabled val="1"/>
        </dgm:presLayoutVars>
      </dgm:prSet>
      <dgm:spPr/>
      <dgm:t>
        <a:bodyPr/>
        <a:lstStyle/>
        <a:p>
          <a:endParaRPr lang="en-US"/>
        </a:p>
      </dgm:t>
    </dgm:pt>
    <dgm:pt modelId="{B40F1A8C-82C4-4FA7-8FD0-A77D4CF9DEAC}" type="pres">
      <dgm:prSet presAssocID="{3FFC3596-DE04-4938-A3F6-93AAC838A3CB}" presName="negativeSpace" presStyleCnt="0"/>
      <dgm:spPr/>
    </dgm:pt>
    <dgm:pt modelId="{4725FCE8-A414-4C1C-826E-5967E4DEF4F5}" type="pres">
      <dgm:prSet presAssocID="{3FFC3596-DE04-4938-A3F6-93AAC838A3CB}" presName="childText" presStyleLbl="conFgAcc1" presStyleIdx="1" presStyleCnt="4">
        <dgm:presLayoutVars>
          <dgm:bulletEnabled val="1"/>
        </dgm:presLayoutVars>
      </dgm:prSet>
      <dgm:spPr/>
      <dgm:t>
        <a:bodyPr/>
        <a:lstStyle/>
        <a:p>
          <a:endParaRPr lang="en-US"/>
        </a:p>
      </dgm:t>
    </dgm:pt>
    <dgm:pt modelId="{8141D245-3854-4C2C-9C7D-F79355961EDD}" type="pres">
      <dgm:prSet presAssocID="{A89738A4-502F-45F2-A89B-F8A5F4694DB7}" presName="spaceBetweenRectangles" presStyleCnt="0"/>
      <dgm:spPr/>
    </dgm:pt>
    <dgm:pt modelId="{8762E531-1C85-4848-AA58-CFCEA6C9A42B}" type="pres">
      <dgm:prSet presAssocID="{6F03B04E-EB5E-4364-BB29-DF4C9CE0C1E4}" presName="parentLin" presStyleCnt="0"/>
      <dgm:spPr/>
    </dgm:pt>
    <dgm:pt modelId="{8B79C6E1-F9F4-458F-AC7C-10B204475F92}" type="pres">
      <dgm:prSet presAssocID="{6F03B04E-EB5E-4364-BB29-DF4C9CE0C1E4}" presName="parentLeftMargin" presStyleLbl="node1" presStyleIdx="1" presStyleCnt="4"/>
      <dgm:spPr/>
      <dgm:t>
        <a:bodyPr/>
        <a:lstStyle/>
        <a:p>
          <a:endParaRPr lang="en-US"/>
        </a:p>
      </dgm:t>
    </dgm:pt>
    <dgm:pt modelId="{C1CB4314-2546-44D5-B099-040B6B2206A1}" type="pres">
      <dgm:prSet presAssocID="{6F03B04E-EB5E-4364-BB29-DF4C9CE0C1E4}" presName="parentText" presStyleLbl="node1" presStyleIdx="2" presStyleCnt="4">
        <dgm:presLayoutVars>
          <dgm:chMax val="0"/>
          <dgm:bulletEnabled val="1"/>
        </dgm:presLayoutVars>
      </dgm:prSet>
      <dgm:spPr/>
      <dgm:t>
        <a:bodyPr/>
        <a:lstStyle/>
        <a:p>
          <a:endParaRPr lang="en-US"/>
        </a:p>
      </dgm:t>
    </dgm:pt>
    <dgm:pt modelId="{17E95594-2B1D-482F-AE10-5CB8E00489BF}" type="pres">
      <dgm:prSet presAssocID="{6F03B04E-EB5E-4364-BB29-DF4C9CE0C1E4}" presName="negativeSpace" presStyleCnt="0"/>
      <dgm:spPr/>
    </dgm:pt>
    <dgm:pt modelId="{933665BB-A111-4859-811B-8F8B2901CFE7}" type="pres">
      <dgm:prSet presAssocID="{6F03B04E-EB5E-4364-BB29-DF4C9CE0C1E4}" presName="childText" presStyleLbl="conFgAcc1" presStyleIdx="2" presStyleCnt="4">
        <dgm:presLayoutVars>
          <dgm:bulletEnabled val="1"/>
        </dgm:presLayoutVars>
      </dgm:prSet>
      <dgm:spPr/>
      <dgm:t>
        <a:bodyPr/>
        <a:lstStyle/>
        <a:p>
          <a:endParaRPr lang="en-US"/>
        </a:p>
      </dgm:t>
    </dgm:pt>
    <dgm:pt modelId="{06369547-9CDC-4303-9770-97430BABC8AE}" type="pres">
      <dgm:prSet presAssocID="{E75037EC-0B1E-4B69-A547-8CF2DB62A520}" presName="spaceBetweenRectangles" presStyleCnt="0"/>
      <dgm:spPr/>
    </dgm:pt>
    <dgm:pt modelId="{A584072A-27AF-495B-8745-977E899EE979}" type="pres">
      <dgm:prSet presAssocID="{321C8FE9-C6B6-49B5-B4D2-BB3DB559CC03}" presName="parentLin" presStyleCnt="0"/>
      <dgm:spPr/>
    </dgm:pt>
    <dgm:pt modelId="{3317E695-88D5-408C-96A9-F483D42A9715}" type="pres">
      <dgm:prSet presAssocID="{321C8FE9-C6B6-49B5-B4D2-BB3DB559CC03}" presName="parentLeftMargin" presStyleLbl="node1" presStyleIdx="2" presStyleCnt="4"/>
      <dgm:spPr/>
      <dgm:t>
        <a:bodyPr/>
        <a:lstStyle/>
        <a:p>
          <a:endParaRPr lang="en-US"/>
        </a:p>
      </dgm:t>
    </dgm:pt>
    <dgm:pt modelId="{53DF83BB-092E-474E-8DB8-11EC4B7A36EE}" type="pres">
      <dgm:prSet presAssocID="{321C8FE9-C6B6-49B5-B4D2-BB3DB559CC03}" presName="parentText" presStyleLbl="node1" presStyleIdx="3" presStyleCnt="4">
        <dgm:presLayoutVars>
          <dgm:chMax val="0"/>
          <dgm:bulletEnabled val="1"/>
        </dgm:presLayoutVars>
      </dgm:prSet>
      <dgm:spPr/>
      <dgm:t>
        <a:bodyPr/>
        <a:lstStyle/>
        <a:p>
          <a:endParaRPr lang="en-US"/>
        </a:p>
      </dgm:t>
    </dgm:pt>
    <dgm:pt modelId="{33435EA1-02B8-4D9D-A7D0-73413034E285}" type="pres">
      <dgm:prSet presAssocID="{321C8FE9-C6B6-49B5-B4D2-BB3DB559CC03}" presName="negativeSpace" presStyleCnt="0"/>
      <dgm:spPr/>
    </dgm:pt>
    <dgm:pt modelId="{58899921-A816-43E5-85AA-E8C55E8F6B3D}" type="pres">
      <dgm:prSet presAssocID="{321C8FE9-C6B6-49B5-B4D2-BB3DB559CC03}" presName="childText" presStyleLbl="conFgAcc1" presStyleIdx="3" presStyleCnt="4">
        <dgm:presLayoutVars>
          <dgm:bulletEnabled val="1"/>
        </dgm:presLayoutVars>
      </dgm:prSet>
      <dgm:spPr/>
      <dgm:t>
        <a:bodyPr/>
        <a:lstStyle/>
        <a:p>
          <a:endParaRPr lang="en-US"/>
        </a:p>
      </dgm:t>
    </dgm:pt>
  </dgm:ptLst>
  <dgm:cxnLst>
    <dgm:cxn modelId="{112DA537-45D0-49A8-8D32-701345E3F565}" type="presOf" srcId="{E205978B-9A70-4D08-9587-A49C28CA00E9}" destId="{FE916AF7-A136-4D8D-8AA1-4D370228F7E6}" srcOrd="0" destOrd="1" presId="urn:microsoft.com/office/officeart/2005/8/layout/list1"/>
    <dgm:cxn modelId="{0D86E54B-5859-42A1-BAB7-F6954B2B466D}" type="presOf" srcId="{2C0E5E2D-14B9-464B-B735-7129838CDD74}" destId="{4725FCE8-A414-4C1C-826E-5967E4DEF4F5}" srcOrd="0" destOrd="1" presId="urn:microsoft.com/office/officeart/2005/8/layout/list1"/>
    <dgm:cxn modelId="{161A37B8-A38A-417C-A068-79C874B998DF}" type="presOf" srcId="{9DD30BFF-8EDA-4D10-AA0B-50547B8E5097}" destId="{933665BB-A111-4859-811B-8F8B2901CFE7}" srcOrd="0" destOrd="0" presId="urn:microsoft.com/office/officeart/2005/8/layout/list1"/>
    <dgm:cxn modelId="{81FA23A4-2AFD-4583-9D08-BE8D33C1C8C9}" srcId="{BC96E0B8-9CD5-4F81-B747-949F398ED7DA}" destId="{321C8FE9-C6B6-49B5-B4D2-BB3DB559CC03}" srcOrd="3" destOrd="0" parTransId="{0AFAB373-896A-4E38-8AB8-6BF1BA6B7E9B}" sibTransId="{CE38A6D9-569B-47E9-833D-8DCAF1A0D4CC}"/>
    <dgm:cxn modelId="{8A2BF702-EE13-4659-B7A0-038B1A379F38}" srcId="{321C8FE9-C6B6-49B5-B4D2-BB3DB559CC03}" destId="{08009889-D7C2-4C85-8A7D-A9C8C2372A9B}" srcOrd="2" destOrd="0" parTransId="{082BE6D6-2B99-4175-A81C-310B791685D9}" sibTransId="{C003D801-02E6-41CD-BC52-FA1D9D7B8147}"/>
    <dgm:cxn modelId="{A61AA430-A29D-448D-8307-FB6F1EC9CF17}" type="presOf" srcId="{78E68D7E-621C-4DCB-BB5B-EDFDF3406D83}" destId="{58899921-A816-43E5-85AA-E8C55E8F6B3D}" srcOrd="0" destOrd="1" presId="urn:microsoft.com/office/officeart/2005/8/layout/list1"/>
    <dgm:cxn modelId="{9D91EBC4-A65C-48A0-AA83-EF68243E2E07}" type="presOf" srcId="{4E9D67C8-8A14-4B3C-9F5A-9AFC93CC70ED}" destId="{4725FCE8-A414-4C1C-826E-5967E4DEF4F5}" srcOrd="0" destOrd="0" presId="urn:microsoft.com/office/officeart/2005/8/layout/list1"/>
    <dgm:cxn modelId="{4109941B-E769-43BD-A115-091B61CA76EF}" type="presOf" srcId="{F691FF3E-2261-4E9A-8E26-CB4F3638082C}" destId="{933665BB-A111-4859-811B-8F8B2901CFE7}" srcOrd="0" destOrd="2" presId="urn:microsoft.com/office/officeart/2005/8/layout/list1"/>
    <dgm:cxn modelId="{C4C63C0E-7596-46B4-B0D9-3A7A1F0FD82A}" srcId="{6F03B04E-EB5E-4364-BB29-DF4C9CE0C1E4}" destId="{F691FF3E-2261-4E9A-8E26-CB4F3638082C}" srcOrd="2" destOrd="0" parTransId="{63ABC2AA-F5BE-46F8-AE4A-944E30119468}" sibTransId="{ED195734-EC65-4643-8609-67BF7A914BA1}"/>
    <dgm:cxn modelId="{9328D474-8F35-492C-B673-4A778D19BDCF}" type="presOf" srcId="{321C8FE9-C6B6-49B5-B4D2-BB3DB559CC03}" destId="{53DF83BB-092E-474E-8DB8-11EC4B7A36EE}" srcOrd="1" destOrd="0" presId="urn:microsoft.com/office/officeart/2005/8/layout/list1"/>
    <dgm:cxn modelId="{CF051B1A-E3F3-4D5E-A05A-A79DA3903B34}" srcId="{BC96E0B8-9CD5-4F81-B747-949F398ED7DA}" destId="{6F03B04E-EB5E-4364-BB29-DF4C9CE0C1E4}" srcOrd="2" destOrd="0" parTransId="{72D5F2D0-E13A-40DC-9B58-10CBF83B0196}" sibTransId="{E75037EC-0B1E-4B69-A547-8CF2DB62A520}"/>
    <dgm:cxn modelId="{04E5CCFC-3070-4F3F-BACE-DE69D7AEABCF}" type="presOf" srcId="{6F03B04E-EB5E-4364-BB29-DF4C9CE0C1E4}" destId="{8B79C6E1-F9F4-458F-AC7C-10B204475F92}" srcOrd="0" destOrd="0" presId="urn:microsoft.com/office/officeart/2005/8/layout/list1"/>
    <dgm:cxn modelId="{2ADD6A46-4057-4A8D-80DB-3D2EFEBF436E}" srcId="{6F03B04E-EB5E-4364-BB29-DF4C9CE0C1E4}" destId="{C934CB8B-0F4E-4136-9202-8BE7765D5F04}" srcOrd="1" destOrd="0" parTransId="{ADAA8388-9AAD-4572-840D-158A5C935438}" sibTransId="{B3902018-37AF-4A8C-AD81-382B008A4469}"/>
    <dgm:cxn modelId="{16086658-2DFA-4A1D-B499-1052C808489D}" type="presOf" srcId="{2643C26E-2DD3-42AB-A1C1-C1E29A560B14}" destId="{88DB519F-8751-4390-B73D-802293014895}" srcOrd="0" destOrd="0" presId="urn:microsoft.com/office/officeart/2005/8/layout/list1"/>
    <dgm:cxn modelId="{24126A03-AB4D-4E60-9A2B-EEF8F03ACA9C}" type="presOf" srcId="{3FFC3596-DE04-4938-A3F6-93AAC838A3CB}" destId="{CA887D8B-EAB0-43A8-A353-2DFD3C713750}" srcOrd="1" destOrd="0" presId="urn:microsoft.com/office/officeart/2005/8/layout/list1"/>
    <dgm:cxn modelId="{5C4C8891-CF04-44A8-9C96-687F4D7A3D01}" type="presOf" srcId="{08009889-D7C2-4C85-8A7D-A9C8C2372A9B}" destId="{58899921-A816-43E5-85AA-E8C55E8F6B3D}" srcOrd="0" destOrd="2" presId="urn:microsoft.com/office/officeart/2005/8/layout/list1"/>
    <dgm:cxn modelId="{C13A15D5-F339-450E-A7DD-B59C273D4645}" type="presOf" srcId="{61184FAE-C1EC-4444-9401-6A195B226F81}" destId="{58899921-A816-43E5-85AA-E8C55E8F6B3D}" srcOrd="0" destOrd="0" presId="urn:microsoft.com/office/officeart/2005/8/layout/list1"/>
    <dgm:cxn modelId="{F1F60E73-ACF7-4DD9-B2FB-FB68FF7CA989}" type="presOf" srcId="{BC96E0B8-9CD5-4F81-B747-949F398ED7DA}" destId="{2549DF3F-F1FC-4D06-A954-6B115D649C6F}" srcOrd="0" destOrd="0" presId="urn:microsoft.com/office/officeart/2005/8/layout/list1"/>
    <dgm:cxn modelId="{1CC7FAE9-95DE-4560-847A-521156D2FB57}" type="presOf" srcId="{2643C26E-2DD3-42AB-A1C1-C1E29A560B14}" destId="{442FBE42-0A00-47E8-A160-819AFF9C30CD}" srcOrd="1" destOrd="0" presId="urn:microsoft.com/office/officeart/2005/8/layout/list1"/>
    <dgm:cxn modelId="{58471C19-D8E5-4239-906D-DFD3940F848A}" srcId="{321C8FE9-C6B6-49B5-B4D2-BB3DB559CC03}" destId="{61184FAE-C1EC-4444-9401-6A195B226F81}" srcOrd="0" destOrd="0" parTransId="{D2BAD1E5-7C91-43C8-A96B-D26EED55D5DB}" sibTransId="{E7FD6D3C-4241-456D-8769-1EB1EDB9FF12}"/>
    <dgm:cxn modelId="{7DA831DE-1DB8-4060-841B-57EFB2B8E7E0}" type="presOf" srcId="{5883A5E2-EFDA-41DB-9C56-B9C2F282F919}" destId="{FE916AF7-A136-4D8D-8AA1-4D370228F7E6}" srcOrd="0" destOrd="2" presId="urn:microsoft.com/office/officeart/2005/8/layout/list1"/>
    <dgm:cxn modelId="{6284CFC4-EB9F-475F-85C9-7AB64BDDFAD2}" srcId="{6F03B04E-EB5E-4364-BB29-DF4C9CE0C1E4}" destId="{9DD30BFF-8EDA-4D10-AA0B-50547B8E5097}" srcOrd="0" destOrd="0" parTransId="{9E7A2681-5320-4177-AF04-2FC2B344BD66}" sibTransId="{5A11510F-A1CE-4CE3-B54D-F33AB4FFA9D0}"/>
    <dgm:cxn modelId="{93771086-DAEA-4746-8932-50E5602860C1}" srcId="{2643C26E-2DD3-42AB-A1C1-C1E29A560B14}" destId="{E205978B-9A70-4D08-9587-A49C28CA00E9}" srcOrd="1" destOrd="0" parTransId="{EBF2B78E-C90F-4397-A3DC-0E9FCF263602}" sibTransId="{9231159A-FD11-4919-A992-6536D57C4733}"/>
    <dgm:cxn modelId="{A59A1772-4537-4CE5-9CC2-CBE5CA118118}" srcId="{3FFC3596-DE04-4938-A3F6-93AAC838A3CB}" destId="{4E9D67C8-8A14-4B3C-9F5A-9AFC93CC70ED}" srcOrd="0" destOrd="0" parTransId="{54B49764-EB2F-4626-9DA1-23CAF54C21C6}" sibTransId="{CEE9CCC4-958F-4C95-A537-1204AD1985C7}"/>
    <dgm:cxn modelId="{BDF1B975-8552-4949-99C9-5F65527030EC}" type="presOf" srcId="{C934CB8B-0F4E-4136-9202-8BE7765D5F04}" destId="{933665BB-A111-4859-811B-8F8B2901CFE7}" srcOrd="0" destOrd="1" presId="urn:microsoft.com/office/officeart/2005/8/layout/list1"/>
    <dgm:cxn modelId="{F987B88C-65A9-4001-A0C7-B2E68DC035E0}" type="presOf" srcId="{5A4C0952-DB1F-4D81-8A1A-816132398B38}" destId="{FE916AF7-A136-4D8D-8AA1-4D370228F7E6}" srcOrd="0" destOrd="0" presId="urn:microsoft.com/office/officeart/2005/8/layout/list1"/>
    <dgm:cxn modelId="{CB644EE6-F973-4391-A80D-1042E53D7378}" srcId="{BC96E0B8-9CD5-4F81-B747-949F398ED7DA}" destId="{3FFC3596-DE04-4938-A3F6-93AAC838A3CB}" srcOrd="1" destOrd="0" parTransId="{25AFFB0B-415E-449E-94B4-77D88706BD2E}" sibTransId="{A89738A4-502F-45F2-A89B-F8A5F4694DB7}"/>
    <dgm:cxn modelId="{CED20E7B-6F66-46D3-AD71-D3B9F5CA87B6}" srcId="{321C8FE9-C6B6-49B5-B4D2-BB3DB559CC03}" destId="{78E68D7E-621C-4DCB-BB5B-EDFDF3406D83}" srcOrd="1" destOrd="0" parTransId="{AE4EABAE-6290-40E6-93F9-91E291318C09}" sibTransId="{FD665A91-EA5F-4A06-8C37-D4EC9C279F91}"/>
    <dgm:cxn modelId="{87278846-D227-47FC-8F52-FDD9F9892FAA}" type="presOf" srcId="{3FFC3596-DE04-4938-A3F6-93AAC838A3CB}" destId="{C3D67B12-A3A0-4EEC-AC55-24250FF155D3}" srcOrd="0" destOrd="0" presId="urn:microsoft.com/office/officeart/2005/8/layout/list1"/>
    <dgm:cxn modelId="{B5CD6E89-AF99-433B-9E77-B01F50CB891F}" type="presOf" srcId="{6F03B04E-EB5E-4364-BB29-DF4C9CE0C1E4}" destId="{C1CB4314-2546-44D5-B099-040B6B2206A1}" srcOrd="1" destOrd="0" presId="urn:microsoft.com/office/officeart/2005/8/layout/list1"/>
    <dgm:cxn modelId="{6799897C-C1DC-4C3F-88D8-4958C747FE50}" srcId="{2643C26E-2DD3-42AB-A1C1-C1E29A560B14}" destId="{5A4C0952-DB1F-4D81-8A1A-816132398B38}" srcOrd="0" destOrd="0" parTransId="{776076DB-C673-4F9E-9A49-0592E22E8E8F}" sibTransId="{0DA579B7-D651-4A54-BC14-E6087649A5C0}"/>
    <dgm:cxn modelId="{2034DBF7-B8BF-4F4B-8BC2-C2F564E7222D}" srcId="{BC96E0B8-9CD5-4F81-B747-949F398ED7DA}" destId="{2643C26E-2DD3-42AB-A1C1-C1E29A560B14}" srcOrd="0" destOrd="0" parTransId="{49327649-A281-43BB-AA57-A2AA19C4AB9C}" sibTransId="{10DC835A-CC7F-4161-9C8C-584AC2DA6877}"/>
    <dgm:cxn modelId="{E870E978-1B49-4ACA-AB0C-DEB050491B73}" srcId="{2643C26E-2DD3-42AB-A1C1-C1E29A560B14}" destId="{5883A5E2-EFDA-41DB-9C56-B9C2F282F919}" srcOrd="2" destOrd="0" parTransId="{5F2142EA-409B-4D41-B428-862CA743379D}" sibTransId="{61719DDA-A8BD-44E4-B705-E7E07896BD5C}"/>
    <dgm:cxn modelId="{42B9714B-8DF9-44AA-B1FD-C48DC3A0EB19}" type="presOf" srcId="{321C8FE9-C6B6-49B5-B4D2-BB3DB559CC03}" destId="{3317E695-88D5-408C-96A9-F483D42A9715}" srcOrd="0" destOrd="0" presId="urn:microsoft.com/office/officeart/2005/8/layout/list1"/>
    <dgm:cxn modelId="{5DBA340A-53F3-4BA7-9347-03530097C45D}" srcId="{3FFC3596-DE04-4938-A3F6-93AAC838A3CB}" destId="{2C0E5E2D-14B9-464B-B735-7129838CDD74}" srcOrd="1" destOrd="0" parTransId="{AF107C12-8DAD-4D17-8F5C-A8A68C06A245}" sibTransId="{425FDCA9-404B-4181-B864-CCE889A87EE2}"/>
    <dgm:cxn modelId="{4EB123F4-A067-4160-B1EE-5E8E03A2C2CD}" type="presParOf" srcId="{2549DF3F-F1FC-4D06-A954-6B115D649C6F}" destId="{6846A927-8F10-46DC-94F5-8F938B6A80EA}" srcOrd="0" destOrd="0" presId="urn:microsoft.com/office/officeart/2005/8/layout/list1"/>
    <dgm:cxn modelId="{14368BD1-7733-4268-9ADB-F7F7AE8EDF90}" type="presParOf" srcId="{6846A927-8F10-46DC-94F5-8F938B6A80EA}" destId="{88DB519F-8751-4390-B73D-802293014895}" srcOrd="0" destOrd="0" presId="urn:microsoft.com/office/officeart/2005/8/layout/list1"/>
    <dgm:cxn modelId="{E65142A0-BB33-4E8B-A3B4-B35F53731E87}" type="presParOf" srcId="{6846A927-8F10-46DC-94F5-8F938B6A80EA}" destId="{442FBE42-0A00-47E8-A160-819AFF9C30CD}" srcOrd="1" destOrd="0" presId="urn:microsoft.com/office/officeart/2005/8/layout/list1"/>
    <dgm:cxn modelId="{16944E36-7FD7-4B87-A927-607DC07E06D5}" type="presParOf" srcId="{2549DF3F-F1FC-4D06-A954-6B115D649C6F}" destId="{7EE28944-EE59-473A-8404-5C25C06C7785}" srcOrd="1" destOrd="0" presId="urn:microsoft.com/office/officeart/2005/8/layout/list1"/>
    <dgm:cxn modelId="{9AB56132-77B3-455D-9A59-B9051457DCBE}" type="presParOf" srcId="{2549DF3F-F1FC-4D06-A954-6B115D649C6F}" destId="{FE916AF7-A136-4D8D-8AA1-4D370228F7E6}" srcOrd="2" destOrd="0" presId="urn:microsoft.com/office/officeart/2005/8/layout/list1"/>
    <dgm:cxn modelId="{F66317FC-8C25-4F8B-85CB-1AAFDCF4D62C}" type="presParOf" srcId="{2549DF3F-F1FC-4D06-A954-6B115D649C6F}" destId="{0A65B214-7253-4F8D-AE4E-7CF5B367FF0E}" srcOrd="3" destOrd="0" presId="urn:microsoft.com/office/officeart/2005/8/layout/list1"/>
    <dgm:cxn modelId="{89C4E492-997F-4848-8B34-F546A8A8E492}" type="presParOf" srcId="{2549DF3F-F1FC-4D06-A954-6B115D649C6F}" destId="{E93E9B77-793F-4051-829E-F2D44BEAAF35}" srcOrd="4" destOrd="0" presId="urn:microsoft.com/office/officeart/2005/8/layout/list1"/>
    <dgm:cxn modelId="{05E5858C-A30F-4661-B8BF-E189FF3792B8}" type="presParOf" srcId="{E93E9B77-793F-4051-829E-F2D44BEAAF35}" destId="{C3D67B12-A3A0-4EEC-AC55-24250FF155D3}" srcOrd="0" destOrd="0" presId="urn:microsoft.com/office/officeart/2005/8/layout/list1"/>
    <dgm:cxn modelId="{B49B7E0A-5D2D-4915-966F-2C40E4B62731}" type="presParOf" srcId="{E93E9B77-793F-4051-829E-F2D44BEAAF35}" destId="{CA887D8B-EAB0-43A8-A353-2DFD3C713750}" srcOrd="1" destOrd="0" presId="urn:microsoft.com/office/officeart/2005/8/layout/list1"/>
    <dgm:cxn modelId="{9189B79D-624E-4B4A-8C82-061E8ABF027A}" type="presParOf" srcId="{2549DF3F-F1FC-4D06-A954-6B115D649C6F}" destId="{B40F1A8C-82C4-4FA7-8FD0-A77D4CF9DEAC}" srcOrd="5" destOrd="0" presId="urn:microsoft.com/office/officeart/2005/8/layout/list1"/>
    <dgm:cxn modelId="{68D731EB-000E-4E68-B304-0728E7602C59}" type="presParOf" srcId="{2549DF3F-F1FC-4D06-A954-6B115D649C6F}" destId="{4725FCE8-A414-4C1C-826E-5967E4DEF4F5}" srcOrd="6" destOrd="0" presId="urn:microsoft.com/office/officeart/2005/8/layout/list1"/>
    <dgm:cxn modelId="{E53C8E92-127F-4B52-9B56-81E20202B9D7}" type="presParOf" srcId="{2549DF3F-F1FC-4D06-A954-6B115D649C6F}" destId="{8141D245-3854-4C2C-9C7D-F79355961EDD}" srcOrd="7" destOrd="0" presId="urn:microsoft.com/office/officeart/2005/8/layout/list1"/>
    <dgm:cxn modelId="{A9F30F22-0636-4316-8806-4B35D2FE2CED}" type="presParOf" srcId="{2549DF3F-F1FC-4D06-A954-6B115D649C6F}" destId="{8762E531-1C85-4848-AA58-CFCEA6C9A42B}" srcOrd="8" destOrd="0" presId="urn:microsoft.com/office/officeart/2005/8/layout/list1"/>
    <dgm:cxn modelId="{16F9D0C0-BE06-4C9F-9D68-3AD42F8E1E16}" type="presParOf" srcId="{8762E531-1C85-4848-AA58-CFCEA6C9A42B}" destId="{8B79C6E1-F9F4-458F-AC7C-10B204475F92}" srcOrd="0" destOrd="0" presId="urn:microsoft.com/office/officeart/2005/8/layout/list1"/>
    <dgm:cxn modelId="{CA7C416C-FB3C-4001-9D27-5D5A175E3CBB}" type="presParOf" srcId="{8762E531-1C85-4848-AA58-CFCEA6C9A42B}" destId="{C1CB4314-2546-44D5-B099-040B6B2206A1}" srcOrd="1" destOrd="0" presId="urn:microsoft.com/office/officeart/2005/8/layout/list1"/>
    <dgm:cxn modelId="{AEBA24EA-F54F-4699-9E49-0327BB3B2C11}" type="presParOf" srcId="{2549DF3F-F1FC-4D06-A954-6B115D649C6F}" destId="{17E95594-2B1D-482F-AE10-5CB8E00489BF}" srcOrd="9" destOrd="0" presId="urn:microsoft.com/office/officeart/2005/8/layout/list1"/>
    <dgm:cxn modelId="{0C59D352-2483-4174-8E48-084B15914DE6}" type="presParOf" srcId="{2549DF3F-F1FC-4D06-A954-6B115D649C6F}" destId="{933665BB-A111-4859-811B-8F8B2901CFE7}" srcOrd="10" destOrd="0" presId="urn:microsoft.com/office/officeart/2005/8/layout/list1"/>
    <dgm:cxn modelId="{97231B83-81C8-4AC0-87D2-A5A22DEAF499}" type="presParOf" srcId="{2549DF3F-F1FC-4D06-A954-6B115D649C6F}" destId="{06369547-9CDC-4303-9770-97430BABC8AE}" srcOrd="11" destOrd="0" presId="urn:microsoft.com/office/officeart/2005/8/layout/list1"/>
    <dgm:cxn modelId="{AB01F134-424A-4349-BFBE-1C56194DBB29}" type="presParOf" srcId="{2549DF3F-F1FC-4D06-A954-6B115D649C6F}" destId="{A584072A-27AF-495B-8745-977E899EE979}" srcOrd="12" destOrd="0" presId="urn:microsoft.com/office/officeart/2005/8/layout/list1"/>
    <dgm:cxn modelId="{A64A4FB2-B03F-4D7B-B796-D2F3F90233D9}" type="presParOf" srcId="{A584072A-27AF-495B-8745-977E899EE979}" destId="{3317E695-88D5-408C-96A9-F483D42A9715}" srcOrd="0" destOrd="0" presId="urn:microsoft.com/office/officeart/2005/8/layout/list1"/>
    <dgm:cxn modelId="{D57CCC2E-40BA-437D-9978-C73DBAB4F355}" type="presParOf" srcId="{A584072A-27AF-495B-8745-977E899EE979}" destId="{53DF83BB-092E-474E-8DB8-11EC4B7A36EE}" srcOrd="1" destOrd="0" presId="urn:microsoft.com/office/officeart/2005/8/layout/list1"/>
    <dgm:cxn modelId="{BD207253-AF0F-4098-99FB-B2B4F2B70208}" type="presParOf" srcId="{2549DF3F-F1FC-4D06-A954-6B115D649C6F}" destId="{33435EA1-02B8-4D9D-A7D0-73413034E285}" srcOrd="13" destOrd="0" presId="urn:microsoft.com/office/officeart/2005/8/layout/list1"/>
    <dgm:cxn modelId="{AD1990C4-53FB-4DCB-B904-C162EFC43D35}" type="presParOf" srcId="{2549DF3F-F1FC-4D06-A954-6B115D649C6F}" destId="{58899921-A816-43E5-85AA-E8C55E8F6B3D}" srcOrd="14" destOrd="0" presId="urn:microsoft.com/office/officeart/2005/8/layout/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26CCE47-D580-4458-B015-B6F11D931217}" type="doc">
      <dgm:prSet loTypeId="urn:microsoft.com/office/officeart/2005/8/layout/cycle2" loCatId="cycle" qsTypeId="urn:microsoft.com/office/officeart/2005/8/quickstyle/simple1" qsCatId="simple" csTypeId="urn:microsoft.com/office/officeart/2005/8/colors/colorful1#3" csCatId="colorful" phldr="1"/>
      <dgm:spPr/>
      <dgm:t>
        <a:bodyPr/>
        <a:lstStyle/>
        <a:p>
          <a:endParaRPr lang="en-US"/>
        </a:p>
      </dgm:t>
    </dgm:pt>
    <dgm:pt modelId="{F471A842-5485-4017-B66D-B01FDD0F36D0}">
      <dgm:prSet phldrT="[Text]"/>
      <dgm:spPr/>
      <dgm:t>
        <a:bodyPr/>
        <a:lstStyle/>
        <a:p>
          <a:r>
            <a:rPr lang="en-US" dirty="0" smtClean="0"/>
            <a:t>Analyze</a:t>
          </a:r>
          <a:endParaRPr lang="en-US" dirty="0"/>
        </a:p>
      </dgm:t>
    </dgm:pt>
    <dgm:pt modelId="{5526A01E-2F12-4E93-AADD-F7DAA3B5D4B9}" type="parTrans" cxnId="{6A36BA2D-6CA5-469D-8F9A-7FF211076016}">
      <dgm:prSet/>
      <dgm:spPr/>
      <dgm:t>
        <a:bodyPr/>
        <a:lstStyle/>
        <a:p>
          <a:endParaRPr lang="en-US"/>
        </a:p>
      </dgm:t>
    </dgm:pt>
    <dgm:pt modelId="{AB3DAB06-FD99-447C-82AB-E08E2EDDE716}" type="sibTrans" cxnId="{6A36BA2D-6CA5-469D-8F9A-7FF211076016}">
      <dgm:prSet/>
      <dgm:spPr/>
      <dgm:t>
        <a:bodyPr/>
        <a:lstStyle/>
        <a:p>
          <a:endParaRPr lang="en-US" dirty="0"/>
        </a:p>
      </dgm:t>
    </dgm:pt>
    <dgm:pt modelId="{7F914F37-5EEB-482B-95FD-F71223E0D5B7}">
      <dgm:prSet phldrT="[Text]"/>
      <dgm:spPr/>
      <dgm:t>
        <a:bodyPr/>
        <a:lstStyle/>
        <a:p>
          <a:r>
            <a:rPr lang="en-US" dirty="0" smtClean="0"/>
            <a:t>Develop</a:t>
          </a:r>
          <a:endParaRPr lang="en-US" dirty="0"/>
        </a:p>
      </dgm:t>
    </dgm:pt>
    <dgm:pt modelId="{C9DC83A7-63C7-4F99-9029-7A75EF800C77}" type="parTrans" cxnId="{2D17472E-085F-41E4-9445-71D106C9D064}">
      <dgm:prSet/>
      <dgm:spPr/>
      <dgm:t>
        <a:bodyPr/>
        <a:lstStyle/>
        <a:p>
          <a:endParaRPr lang="en-US"/>
        </a:p>
      </dgm:t>
    </dgm:pt>
    <dgm:pt modelId="{6DCC5D97-5CBF-4B6E-9B4A-2523D0620194}" type="sibTrans" cxnId="{2D17472E-085F-41E4-9445-71D106C9D064}">
      <dgm:prSet/>
      <dgm:spPr/>
      <dgm:t>
        <a:bodyPr/>
        <a:lstStyle/>
        <a:p>
          <a:endParaRPr lang="en-US" dirty="0"/>
        </a:p>
      </dgm:t>
    </dgm:pt>
    <dgm:pt modelId="{8BB3F7D1-CED0-44B9-92C2-F2C55A26FC94}">
      <dgm:prSet phldrT="[Text]"/>
      <dgm:spPr/>
      <dgm:t>
        <a:bodyPr/>
        <a:lstStyle/>
        <a:p>
          <a:r>
            <a:rPr lang="en-US" dirty="0" smtClean="0"/>
            <a:t>Implement</a:t>
          </a:r>
          <a:endParaRPr lang="en-US" dirty="0"/>
        </a:p>
      </dgm:t>
    </dgm:pt>
    <dgm:pt modelId="{5EF0FEC9-9811-496D-B934-E1150321DDF7}" type="parTrans" cxnId="{4BBFC5D1-3873-4D20-A0AB-5E9584FAF174}">
      <dgm:prSet/>
      <dgm:spPr/>
      <dgm:t>
        <a:bodyPr/>
        <a:lstStyle/>
        <a:p>
          <a:endParaRPr lang="en-US"/>
        </a:p>
      </dgm:t>
    </dgm:pt>
    <dgm:pt modelId="{9F5AC0DA-E6B8-4E2D-9743-233C4E9C2056}" type="sibTrans" cxnId="{4BBFC5D1-3873-4D20-A0AB-5E9584FAF174}">
      <dgm:prSet/>
      <dgm:spPr/>
      <dgm:t>
        <a:bodyPr/>
        <a:lstStyle/>
        <a:p>
          <a:endParaRPr lang="en-US" dirty="0"/>
        </a:p>
      </dgm:t>
    </dgm:pt>
    <dgm:pt modelId="{C3D4AF7D-3EF7-4954-A352-044396A23103}">
      <dgm:prSet phldrT="[Text]"/>
      <dgm:spPr/>
      <dgm:t>
        <a:bodyPr/>
        <a:lstStyle/>
        <a:p>
          <a:r>
            <a:rPr lang="en-US" dirty="0" smtClean="0"/>
            <a:t>Evaluate</a:t>
          </a:r>
          <a:endParaRPr lang="en-US" dirty="0"/>
        </a:p>
      </dgm:t>
    </dgm:pt>
    <dgm:pt modelId="{6EFEA785-6EF1-4000-A76F-5E726374C69E}" type="parTrans" cxnId="{D9E083FD-1B3E-487B-9E57-B5B1B99EE4DB}">
      <dgm:prSet/>
      <dgm:spPr/>
      <dgm:t>
        <a:bodyPr/>
        <a:lstStyle/>
        <a:p>
          <a:endParaRPr lang="en-US"/>
        </a:p>
      </dgm:t>
    </dgm:pt>
    <dgm:pt modelId="{C5137DF7-59C3-4C3F-B22A-261C4A62FC9A}" type="sibTrans" cxnId="{D9E083FD-1B3E-487B-9E57-B5B1B99EE4DB}">
      <dgm:prSet/>
      <dgm:spPr/>
      <dgm:t>
        <a:bodyPr/>
        <a:lstStyle/>
        <a:p>
          <a:endParaRPr lang="en-US" dirty="0"/>
        </a:p>
      </dgm:t>
    </dgm:pt>
    <dgm:pt modelId="{2533E5D3-A47A-4886-826A-039897D7ECEC}">
      <dgm:prSet phldrT="[Text]"/>
      <dgm:spPr/>
      <dgm:t>
        <a:bodyPr/>
        <a:lstStyle/>
        <a:p>
          <a:r>
            <a:rPr lang="en-US" dirty="0" smtClean="0"/>
            <a:t>Define</a:t>
          </a:r>
          <a:endParaRPr lang="en-US" dirty="0"/>
        </a:p>
      </dgm:t>
    </dgm:pt>
    <dgm:pt modelId="{3DC671E5-5170-4856-B2F0-19C2BE15F9D9}" type="parTrans" cxnId="{B49E04F7-3C4B-4644-893A-FE4C95E8AE67}">
      <dgm:prSet/>
      <dgm:spPr/>
      <dgm:t>
        <a:bodyPr/>
        <a:lstStyle/>
        <a:p>
          <a:endParaRPr lang="en-US"/>
        </a:p>
      </dgm:t>
    </dgm:pt>
    <dgm:pt modelId="{67946603-2478-43F5-8D5A-5235F5009F6E}" type="sibTrans" cxnId="{B49E04F7-3C4B-4644-893A-FE4C95E8AE67}">
      <dgm:prSet/>
      <dgm:spPr/>
      <dgm:t>
        <a:bodyPr/>
        <a:lstStyle/>
        <a:p>
          <a:endParaRPr lang="en-US" dirty="0"/>
        </a:p>
      </dgm:t>
    </dgm:pt>
    <dgm:pt modelId="{AFAD0B66-5DF3-4AF0-B216-CB81AAB0A7BC}" type="pres">
      <dgm:prSet presAssocID="{F26CCE47-D580-4458-B015-B6F11D931217}" presName="cycle" presStyleCnt="0">
        <dgm:presLayoutVars>
          <dgm:dir/>
          <dgm:resizeHandles val="exact"/>
        </dgm:presLayoutVars>
      </dgm:prSet>
      <dgm:spPr/>
      <dgm:t>
        <a:bodyPr/>
        <a:lstStyle/>
        <a:p>
          <a:endParaRPr lang="en-US"/>
        </a:p>
      </dgm:t>
    </dgm:pt>
    <dgm:pt modelId="{6E44B6F3-7FE5-416F-8374-087B5B51140E}" type="pres">
      <dgm:prSet presAssocID="{F471A842-5485-4017-B66D-B01FDD0F36D0}" presName="node" presStyleLbl="node1" presStyleIdx="0" presStyleCnt="5">
        <dgm:presLayoutVars>
          <dgm:bulletEnabled val="1"/>
        </dgm:presLayoutVars>
      </dgm:prSet>
      <dgm:spPr/>
      <dgm:t>
        <a:bodyPr/>
        <a:lstStyle/>
        <a:p>
          <a:endParaRPr lang="en-US"/>
        </a:p>
      </dgm:t>
    </dgm:pt>
    <dgm:pt modelId="{BF7DCAF1-AE1D-4DC2-95EC-85774F8D8833}" type="pres">
      <dgm:prSet presAssocID="{AB3DAB06-FD99-447C-82AB-E08E2EDDE716}" presName="sibTrans" presStyleLbl="sibTrans2D1" presStyleIdx="0" presStyleCnt="5"/>
      <dgm:spPr/>
      <dgm:t>
        <a:bodyPr/>
        <a:lstStyle/>
        <a:p>
          <a:endParaRPr lang="en-US"/>
        </a:p>
      </dgm:t>
    </dgm:pt>
    <dgm:pt modelId="{416D373A-962B-45E4-AB1E-BEA7D511A588}" type="pres">
      <dgm:prSet presAssocID="{AB3DAB06-FD99-447C-82AB-E08E2EDDE716}" presName="connectorText" presStyleLbl="sibTrans2D1" presStyleIdx="0" presStyleCnt="5"/>
      <dgm:spPr/>
      <dgm:t>
        <a:bodyPr/>
        <a:lstStyle/>
        <a:p>
          <a:endParaRPr lang="en-US"/>
        </a:p>
      </dgm:t>
    </dgm:pt>
    <dgm:pt modelId="{D6AC751B-A19A-49D6-B9FA-BC6903ADF17F}" type="pres">
      <dgm:prSet presAssocID="{7F914F37-5EEB-482B-95FD-F71223E0D5B7}" presName="node" presStyleLbl="node1" presStyleIdx="1" presStyleCnt="5">
        <dgm:presLayoutVars>
          <dgm:bulletEnabled val="1"/>
        </dgm:presLayoutVars>
      </dgm:prSet>
      <dgm:spPr/>
      <dgm:t>
        <a:bodyPr/>
        <a:lstStyle/>
        <a:p>
          <a:endParaRPr lang="en-US"/>
        </a:p>
      </dgm:t>
    </dgm:pt>
    <dgm:pt modelId="{EFDC5EED-71BC-4F3F-BA89-64A2932461F7}" type="pres">
      <dgm:prSet presAssocID="{6DCC5D97-5CBF-4B6E-9B4A-2523D0620194}" presName="sibTrans" presStyleLbl="sibTrans2D1" presStyleIdx="1" presStyleCnt="5"/>
      <dgm:spPr/>
      <dgm:t>
        <a:bodyPr/>
        <a:lstStyle/>
        <a:p>
          <a:endParaRPr lang="en-US"/>
        </a:p>
      </dgm:t>
    </dgm:pt>
    <dgm:pt modelId="{8D39D890-7BB2-4416-9E36-CBF3B123371D}" type="pres">
      <dgm:prSet presAssocID="{6DCC5D97-5CBF-4B6E-9B4A-2523D0620194}" presName="connectorText" presStyleLbl="sibTrans2D1" presStyleIdx="1" presStyleCnt="5"/>
      <dgm:spPr/>
      <dgm:t>
        <a:bodyPr/>
        <a:lstStyle/>
        <a:p>
          <a:endParaRPr lang="en-US"/>
        </a:p>
      </dgm:t>
    </dgm:pt>
    <dgm:pt modelId="{3E768F92-A69A-4944-B34E-A658ACEFB730}" type="pres">
      <dgm:prSet presAssocID="{8BB3F7D1-CED0-44B9-92C2-F2C55A26FC94}" presName="node" presStyleLbl="node1" presStyleIdx="2" presStyleCnt="5">
        <dgm:presLayoutVars>
          <dgm:bulletEnabled val="1"/>
        </dgm:presLayoutVars>
      </dgm:prSet>
      <dgm:spPr/>
      <dgm:t>
        <a:bodyPr/>
        <a:lstStyle/>
        <a:p>
          <a:endParaRPr lang="en-US"/>
        </a:p>
      </dgm:t>
    </dgm:pt>
    <dgm:pt modelId="{BF522168-FB59-4B12-9FD2-18D3A970F12A}" type="pres">
      <dgm:prSet presAssocID="{9F5AC0DA-E6B8-4E2D-9743-233C4E9C2056}" presName="sibTrans" presStyleLbl="sibTrans2D1" presStyleIdx="2" presStyleCnt="5"/>
      <dgm:spPr/>
      <dgm:t>
        <a:bodyPr/>
        <a:lstStyle/>
        <a:p>
          <a:endParaRPr lang="en-US"/>
        </a:p>
      </dgm:t>
    </dgm:pt>
    <dgm:pt modelId="{C86B85AD-56E2-4963-8A4C-A394866865A4}" type="pres">
      <dgm:prSet presAssocID="{9F5AC0DA-E6B8-4E2D-9743-233C4E9C2056}" presName="connectorText" presStyleLbl="sibTrans2D1" presStyleIdx="2" presStyleCnt="5"/>
      <dgm:spPr/>
      <dgm:t>
        <a:bodyPr/>
        <a:lstStyle/>
        <a:p>
          <a:endParaRPr lang="en-US"/>
        </a:p>
      </dgm:t>
    </dgm:pt>
    <dgm:pt modelId="{1350EAF3-2A0B-42C0-8ED1-5A2CF2570D2C}" type="pres">
      <dgm:prSet presAssocID="{C3D4AF7D-3EF7-4954-A352-044396A23103}" presName="node" presStyleLbl="node1" presStyleIdx="3" presStyleCnt="5">
        <dgm:presLayoutVars>
          <dgm:bulletEnabled val="1"/>
        </dgm:presLayoutVars>
      </dgm:prSet>
      <dgm:spPr/>
      <dgm:t>
        <a:bodyPr/>
        <a:lstStyle/>
        <a:p>
          <a:endParaRPr lang="en-US"/>
        </a:p>
      </dgm:t>
    </dgm:pt>
    <dgm:pt modelId="{06ED9B26-ACC6-48CD-8112-6F21E4FB1F4E}" type="pres">
      <dgm:prSet presAssocID="{C5137DF7-59C3-4C3F-B22A-261C4A62FC9A}" presName="sibTrans" presStyleLbl="sibTrans2D1" presStyleIdx="3" presStyleCnt="5"/>
      <dgm:spPr/>
      <dgm:t>
        <a:bodyPr/>
        <a:lstStyle/>
        <a:p>
          <a:endParaRPr lang="en-US"/>
        </a:p>
      </dgm:t>
    </dgm:pt>
    <dgm:pt modelId="{E1E908AB-9302-4114-A654-CA7C77AE897A}" type="pres">
      <dgm:prSet presAssocID="{C5137DF7-59C3-4C3F-B22A-261C4A62FC9A}" presName="connectorText" presStyleLbl="sibTrans2D1" presStyleIdx="3" presStyleCnt="5"/>
      <dgm:spPr/>
      <dgm:t>
        <a:bodyPr/>
        <a:lstStyle/>
        <a:p>
          <a:endParaRPr lang="en-US"/>
        </a:p>
      </dgm:t>
    </dgm:pt>
    <dgm:pt modelId="{1CCBB667-8C36-4181-9F00-201742FCEE2E}" type="pres">
      <dgm:prSet presAssocID="{2533E5D3-A47A-4886-826A-039897D7ECEC}" presName="node" presStyleLbl="node1" presStyleIdx="4" presStyleCnt="5">
        <dgm:presLayoutVars>
          <dgm:bulletEnabled val="1"/>
        </dgm:presLayoutVars>
      </dgm:prSet>
      <dgm:spPr/>
      <dgm:t>
        <a:bodyPr/>
        <a:lstStyle/>
        <a:p>
          <a:endParaRPr lang="en-US"/>
        </a:p>
      </dgm:t>
    </dgm:pt>
    <dgm:pt modelId="{A42384B6-E385-4D03-B580-C4A36D2D41D0}" type="pres">
      <dgm:prSet presAssocID="{67946603-2478-43F5-8D5A-5235F5009F6E}" presName="sibTrans" presStyleLbl="sibTrans2D1" presStyleIdx="4" presStyleCnt="5"/>
      <dgm:spPr/>
      <dgm:t>
        <a:bodyPr/>
        <a:lstStyle/>
        <a:p>
          <a:endParaRPr lang="en-US"/>
        </a:p>
      </dgm:t>
    </dgm:pt>
    <dgm:pt modelId="{3E31829B-4BC9-4DA3-8630-59C28C443409}" type="pres">
      <dgm:prSet presAssocID="{67946603-2478-43F5-8D5A-5235F5009F6E}" presName="connectorText" presStyleLbl="sibTrans2D1" presStyleIdx="4" presStyleCnt="5"/>
      <dgm:spPr/>
      <dgm:t>
        <a:bodyPr/>
        <a:lstStyle/>
        <a:p>
          <a:endParaRPr lang="en-US"/>
        </a:p>
      </dgm:t>
    </dgm:pt>
  </dgm:ptLst>
  <dgm:cxnLst>
    <dgm:cxn modelId="{2D17472E-085F-41E4-9445-71D106C9D064}" srcId="{F26CCE47-D580-4458-B015-B6F11D931217}" destId="{7F914F37-5EEB-482B-95FD-F71223E0D5B7}" srcOrd="1" destOrd="0" parTransId="{C9DC83A7-63C7-4F99-9029-7A75EF800C77}" sibTransId="{6DCC5D97-5CBF-4B6E-9B4A-2523D0620194}"/>
    <dgm:cxn modelId="{6F655F88-5A95-4B65-BB0E-46B0ACEEC3B2}" type="presOf" srcId="{2533E5D3-A47A-4886-826A-039897D7ECEC}" destId="{1CCBB667-8C36-4181-9F00-201742FCEE2E}" srcOrd="0" destOrd="0" presId="urn:microsoft.com/office/officeart/2005/8/layout/cycle2"/>
    <dgm:cxn modelId="{E5114209-3105-4B45-A087-F68950894793}" type="presOf" srcId="{9F5AC0DA-E6B8-4E2D-9743-233C4E9C2056}" destId="{C86B85AD-56E2-4963-8A4C-A394866865A4}" srcOrd="1" destOrd="0" presId="urn:microsoft.com/office/officeart/2005/8/layout/cycle2"/>
    <dgm:cxn modelId="{D9E083FD-1B3E-487B-9E57-B5B1B99EE4DB}" srcId="{F26CCE47-D580-4458-B015-B6F11D931217}" destId="{C3D4AF7D-3EF7-4954-A352-044396A23103}" srcOrd="3" destOrd="0" parTransId="{6EFEA785-6EF1-4000-A76F-5E726374C69E}" sibTransId="{C5137DF7-59C3-4C3F-B22A-261C4A62FC9A}"/>
    <dgm:cxn modelId="{734AA7FB-F105-4E66-83D9-0F3430FA705E}" type="presOf" srcId="{AB3DAB06-FD99-447C-82AB-E08E2EDDE716}" destId="{416D373A-962B-45E4-AB1E-BEA7D511A588}" srcOrd="1" destOrd="0" presId="urn:microsoft.com/office/officeart/2005/8/layout/cycle2"/>
    <dgm:cxn modelId="{FB6307FB-1584-4DDB-99F4-C1C39DBF1FDF}" type="presOf" srcId="{C5137DF7-59C3-4C3F-B22A-261C4A62FC9A}" destId="{E1E908AB-9302-4114-A654-CA7C77AE897A}" srcOrd="1" destOrd="0" presId="urn:microsoft.com/office/officeart/2005/8/layout/cycle2"/>
    <dgm:cxn modelId="{4BBFC5D1-3873-4D20-A0AB-5E9584FAF174}" srcId="{F26CCE47-D580-4458-B015-B6F11D931217}" destId="{8BB3F7D1-CED0-44B9-92C2-F2C55A26FC94}" srcOrd="2" destOrd="0" parTransId="{5EF0FEC9-9811-496D-B934-E1150321DDF7}" sibTransId="{9F5AC0DA-E6B8-4E2D-9743-233C4E9C2056}"/>
    <dgm:cxn modelId="{2594FF21-A676-4EAF-979A-9F4E3AF3C833}" type="presOf" srcId="{67946603-2478-43F5-8D5A-5235F5009F6E}" destId="{A42384B6-E385-4D03-B580-C4A36D2D41D0}" srcOrd="0" destOrd="0" presId="urn:microsoft.com/office/officeart/2005/8/layout/cycle2"/>
    <dgm:cxn modelId="{29D918B0-8BEA-4040-B209-D704D42CD583}" type="presOf" srcId="{6DCC5D97-5CBF-4B6E-9B4A-2523D0620194}" destId="{8D39D890-7BB2-4416-9E36-CBF3B123371D}" srcOrd="1" destOrd="0" presId="urn:microsoft.com/office/officeart/2005/8/layout/cycle2"/>
    <dgm:cxn modelId="{A972C4BD-11D6-4396-9B08-F38D46CF8EE8}" type="presOf" srcId="{9F5AC0DA-E6B8-4E2D-9743-233C4E9C2056}" destId="{BF522168-FB59-4B12-9FD2-18D3A970F12A}" srcOrd="0" destOrd="0" presId="urn:microsoft.com/office/officeart/2005/8/layout/cycle2"/>
    <dgm:cxn modelId="{9F89D494-56D7-4649-BC57-912F6D9E6501}" type="presOf" srcId="{C3D4AF7D-3EF7-4954-A352-044396A23103}" destId="{1350EAF3-2A0B-42C0-8ED1-5A2CF2570D2C}" srcOrd="0" destOrd="0" presId="urn:microsoft.com/office/officeart/2005/8/layout/cycle2"/>
    <dgm:cxn modelId="{5A3C1D28-7063-4AF7-9C82-A4972CD6B750}" type="presOf" srcId="{67946603-2478-43F5-8D5A-5235F5009F6E}" destId="{3E31829B-4BC9-4DA3-8630-59C28C443409}" srcOrd="1" destOrd="0" presId="urn:microsoft.com/office/officeart/2005/8/layout/cycle2"/>
    <dgm:cxn modelId="{6A36BA2D-6CA5-469D-8F9A-7FF211076016}" srcId="{F26CCE47-D580-4458-B015-B6F11D931217}" destId="{F471A842-5485-4017-B66D-B01FDD0F36D0}" srcOrd="0" destOrd="0" parTransId="{5526A01E-2F12-4E93-AADD-F7DAA3B5D4B9}" sibTransId="{AB3DAB06-FD99-447C-82AB-E08E2EDDE716}"/>
    <dgm:cxn modelId="{42975549-9CA1-49C8-939B-FBB8FCCCD497}" type="presOf" srcId="{8BB3F7D1-CED0-44B9-92C2-F2C55A26FC94}" destId="{3E768F92-A69A-4944-B34E-A658ACEFB730}" srcOrd="0" destOrd="0" presId="urn:microsoft.com/office/officeart/2005/8/layout/cycle2"/>
    <dgm:cxn modelId="{6E6540C1-104D-4A99-9715-BFA55CDED937}" type="presOf" srcId="{AB3DAB06-FD99-447C-82AB-E08E2EDDE716}" destId="{BF7DCAF1-AE1D-4DC2-95EC-85774F8D8833}" srcOrd="0" destOrd="0" presId="urn:microsoft.com/office/officeart/2005/8/layout/cycle2"/>
    <dgm:cxn modelId="{B49E04F7-3C4B-4644-893A-FE4C95E8AE67}" srcId="{F26CCE47-D580-4458-B015-B6F11D931217}" destId="{2533E5D3-A47A-4886-826A-039897D7ECEC}" srcOrd="4" destOrd="0" parTransId="{3DC671E5-5170-4856-B2F0-19C2BE15F9D9}" sibTransId="{67946603-2478-43F5-8D5A-5235F5009F6E}"/>
    <dgm:cxn modelId="{4EEB6EFE-CA07-4E1E-92B1-35B2D3070EB4}" type="presOf" srcId="{F26CCE47-D580-4458-B015-B6F11D931217}" destId="{AFAD0B66-5DF3-4AF0-B216-CB81AAB0A7BC}" srcOrd="0" destOrd="0" presId="urn:microsoft.com/office/officeart/2005/8/layout/cycle2"/>
    <dgm:cxn modelId="{0ED026EA-9D6B-4E8C-A64E-773A02113155}" type="presOf" srcId="{7F914F37-5EEB-482B-95FD-F71223E0D5B7}" destId="{D6AC751B-A19A-49D6-B9FA-BC6903ADF17F}" srcOrd="0" destOrd="0" presId="urn:microsoft.com/office/officeart/2005/8/layout/cycle2"/>
    <dgm:cxn modelId="{9531DC92-FEAA-4229-80E0-183BD427FABB}" type="presOf" srcId="{F471A842-5485-4017-B66D-B01FDD0F36D0}" destId="{6E44B6F3-7FE5-416F-8374-087B5B51140E}" srcOrd="0" destOrd="0" presId="urn:microsoft.com/office/officeart/2005/8/layout/cycle2"/>
    <dgm:cxn modelId="{A05AC458-A3A7-4DFB-A81E-16BE36DD892D}" type="presOf" srcId="{C5137DF7-59C3-4C3F-B22A-261C4A62FC9A}" destId="{06ED9B26-ACC6-48CD-8112-6F21E4FB1F4E}" srcOrd="0" destOrd="0" presId="urn:microsoft.com/office/officeart/2005/8/layout/cycle2"/>
    <dgm:cxn modelId="{8C1B1A2E-0477-4663-8915-F77C69B3B884}" type="presOf" srcId="{6DCC5D97-5CBF-4B6E-9B4A-2523D0620194}" destId="{EFDC5EED-71BC-4F3F-BA89-64A2932461F7}" srcOrd="0" destOrd="0" presId="urn:microsoft.com/office/officeart/2005/8/layout/cycle2"/>
    <dgm:cxn modelId="{8DEBB688-32FA-4558-84F4-A0170CAA9900}" type="presParOf" srcId="{AFAD0B66-5DF3-4AF0-B216-CB81AAB0A7BC}" destId="{6E44B6F3-7FE5-416F-8374-087B5B51140E}" srcOrd="0" destOrd="0" presId="urn:microsoft.com/office/officeart/2005/8/layout/cycle2"/>
    <dgm:cxn modelId="{0B8EB020-D5FA-4A12-BE76-9F6FC60C7C4C}" type="presParOf" srcId="{AFAD0B66-5DF3-4AF0-B216-CB81AAB0A7BC}" destId="{BF7DCAF1-AE1D-4DC2-95EC-85774F8D8833}" srcOrd="1" destOrd="0" presId="urn:microsoft.com/office/officeart/2005/8/layout/cycle2"/>
    <dgm:cxn modelId="{6CF8AEA9-CE64-423E-BAB1-E6A7B64DFA56}" type="presParOf" srcId="{BF7DCAF1-AE1D-4DC2-95EC-85774F8D8833}" destId="{416D373A-962B-45E4-AB1E-BEA7D511A588}" srcOrd="0" destOrd="0" presId="urn:microsoft.com/office/officeart/2005/8/layout/cycle2"/>
    <dgm:cxn modelId="{3BEDEC99-5C68-49EA-A2F7-33FA14913882}" type="presParOf" srcId="{AFAD0B66-5DF3-4AF0-B216-CB81AAB0A7BC}" destId="{D6AC751B-A19A-49D6-B9FA-BC6903ADF17F}" srcOrd="2" destOrd="0" presId="urn:microsoft.com/office/officeart/2005/8/layout/cycle2"/>
    <dgm:cxn modelId="{A0337C12-C051-481D-BD47-C84ADCF89841}" type="presParOf" srcId="{AFAD0B66-5DF3-4AF0-B216-CB81AAB0A7BC}" destId="{EFDC5EED-71BC-4F3F-BA89-64A2932461F7}" srcOrd="3" destOrd="0" presId="urn:microsoft.com/office/officeart/2005/8/layout/cycle2"/>
    <dgm:cxn modelId="{9BC87A87-6595-491C-AFA8-8E3232FB5BBF}" type="presParOf" srcId="{EFDC5EED-71BC-4F3F-BA89-64A2932461F7}" destId="{8D39D890-7BB2-4416-9E36-CBF3B123371D}" srcOrd="0" destOrd="0" presId="urn:microsoft.com/office/officeart/2005/8/layout/cycle2"/>
    <dgm:cxn modelId="{42347FE0-1EAE-4434-BE07-35F71B75DFD5}" type="presParOf" srcId="{AFAD0B66-5DF3-4AF0-B216-CB81AAB0A7BC}" destId="{3E768F92-A69A-4944-B34E-A658ACEFB730}" srcOrd="4" destOrd="0" presId="urn:microsoft.com/office/officeart/2005/8/layout/cycle2"/>
    <dgm:cxn modelId="{CB614D19-43E5-4A89-A9AA-3888A399D101}" type="presParOf" srcId="{AFAD0B66-5DF3-4AF0-B216-CB81AAB0A7BC}" destId="{BF522168-FB59-4B12-9FD2-18D3A970F12A}" srcOrd="5" destOrd="0" presId="urn:microsoft.com/office/officeart/2005/8/layout/cycle2"/>
    <dgm:cxn modelId="{DBA8BAA7-8A2B-4DFF-9667-BB621BE70A7C}" type="presParOf" srcId="{BF522168-FB59-4B12-9FD2-18D3A970F12A}" destId="{C86B85AD-56E2-4963-8A4C-A394866865A4}" srcOrd="0" destOrd="0" presId="urn:microsoft.com/office/officeart/2005/8/layout/cycle2"/>
    <dgm:cxn modelId="{AB46D287-252A-410C-B925-83EBD8347A44}" type="presParOf" srcId="{AFAD0B66-5DF3-4AF0-B216-CB81AAB0A7BC}" destId="{1350EAF3-2A0B-42C0-8ED1-5A2CF2570D2C}" srcOrd="6" destOrd="0" presId="urn:microsoft.com/office/officeart/2005/8/layout/cycle2"/>
    <dgm:cxn modelId="{7C0A2882-5061-4A3E-B6A1-9479B53E91FB}" type="presParOf" srcId="{AFAD0B66-5DF3-4AF0-B216-CB81AAB0A7BC}" destId="{06ED9B26-ACC6-48CD-8112-6F21E4FB1F4E}" srcOrd="7" destOrd="0" presId="urn:microsoft.com/office/officeart/2005/8/layout/cycle2"/>
    <dgm:cxn modelId="{2853507F-2564-4595-9370-58F81179E4E4}" type="presParOf" srcId="{06ED9B26-ACC6-48CD-8112-6F21E4FB1F4E}" destId="{E1E908AB-9302-4114-A654-CA7C77AE897A}" srcOrd="0" destOrd="0" presId="urn:microsoft.com/office/officeart/2005/8/layout/cycle2"/>
    <dgm:cxn modelId="{2B6446D5-893A-46AA-941C-54AACEBBF86B}" type="presParOf" srcId="{AFAD0B66-5DF3-4AF0-B216-CB81AAB0A7BC}" destId="{1CCBB667-8C36-4181-9F00-201742FCEE2E}" srcOrd="8" destOrd="0" presId="urn:microsoft.com/office/officeart/2005/8/layout/cycle2"/>
    <dgm:cxn modelId="{CF4583A3-9E75-4D20-A303-90A85735E5F6}" type="presParOf" srcId="{AFAD0B66-5DF3-4AF0-B216-CB81AAB0A7BC}" destId="{A42384B6-E385-4D03-B580-C4A36D2D41D0}" srcOrd="9" destOrd="0" presId="urn:microsoft.com/office/officeart/2005/8/layout/cycle2"/>
    <dgm:cxn modelId="{BE5B7363-2339-4526-A73E-B81806B114C0}" type="presParOf" srcId="{A42384B6-E385-4D03-B580-C4A36D2D41D0}" destId="{3E31829B-4BC9-4DA3-8630-59C28C443409}" srcOrd="0" destOrd="0" presId="urn:microsoft.com/office/officeart/2005/8/layout/cycle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0DE72A8-47B9-40BF-ACE1-DEE6FBED295D}" type="doc">
      <dgm:prSet loTypeId="urn:microsoft.com/office/officeart/2005/8/layout/vList4#1" loCatId="list" qsTypeId="urn:microsoft.com/office/officeart/2005/8/quickstyle/simple1" qsCatId="simple" csTypeId="urn:microsoft.com/office/officeart/2005/8/colors/colorful1#4" csCatId="colorful" phldr="1"/>
      <dgm:spPr/>
      <dgm:t>
        <a:bodyPr/>
        <a:lstStyle/>
        <a:p>
          <a:endParaRPr lang="en-US"/>
        </a:p>
      </dgm:t>
    </dgm:pt>
    <dgm:pt modelId="{DC1A0EDB-5E09-46B1-A6AA-45A34F8C9998}">
      <dgm:prSet phldrT="[Text]"/>
      <dgm:spPr/>
      <dgm:t>
        <a:bodyPr/>
        <a:lstStyle/>
        <a:p>
          <a:r>
            <a:rPr lang="en-US" dirty="0" smtClean="0"/>
            <a:t>Based on Universal Screener results, skill deficits are defined</a:t>
          </a:r>
          <a:endParaRPr lang="en-US" dirty="0"/>
        </a:p>
      </dgm:t>
    </dgm:pt>
    <dgm:pt modelId="{2B0561CB-D8CA-43E0-98B8-C665518DCEE6}" type="parTrans" cxnId="{44AA5D8F-519C-41F4-A9B4-19DF6BB62C2A}">
      <dgm:prSet/>
      <dgm:spPr/>
      <dgm:t>
        <a:bodyPr/>
        <a:lstStyle/>
        <a:p>
          <a:endParaRPr lang="en-US"/>
        </a:p>
      </dgm:t>
    </dgm:pt>
    <dgm:pt modelId="{0A3F554B-E58C-4F63-A73B-16EFD6F520D1}" type="sibTrans" cxnId="{44AA5D8F-519C-41F4-A9B4-19DF6BB62C2A}">
      <dgm:prSet/>
      <dgm:spPr/>
      <dgm:t>
        <a:bodyPr/>
        <a:lstStyle/>
        <a:p>
          <a:endParaRPr lang="en-US"/>
        </a:p>
      </dgm:t>
    </dgm:pt>
    <dgm:pt modelId="{639DFCD6-E73A-4CA7-88C2-2BC7E8977263}">
      <dgm:prSet phldrT="[Text]"/>
      <dgm:spPr/>
      <dgm:t>
        <a:bodyPr/>
        <a:lstStyle/>
        <a:p>
          <a:r>
            <a:rPr lang="en-US" dirty="0" smtClean="0"/>
            <a:t>Reading</a:t>
          </a:r>
          <a:endParaRPr lang="en-US" dirty="0"/>
        </a:p>
      </dgm:t>
    </dgm:pt>
    <dgm:pt modelId="{F5ACA8F9-5DE4-4AE8-AB6F-C4B6A5A7999D}" type="parTrans" cxnId="{B1B1A91A-63AA-4A98-B09B-031F140EA318}">
      <dgm:prSet/>
      <dgm:spPr/>
      <dgm:t>
        <a:bodyPr/>
        <a:lstStyle/>
        <a:p>
          <a:endParaRPr lang="en-US"/>
        </a:p>
      </dgm:t>
    </dgm:pt>
    <dgm:pt modelId="{5B593D0D-4CEC-4499-A9FD-DE5EE73D4653}" type="sibTrans" cxnId="{B1B1A91A-63AA-4A98-B09B-031F140EA318}">
      <dgm:prSet/>
      <dgm:spPr/>
      <dgm:t>
        <a:bodyPr/>
        <a:lstStyle/>
        <a:p>
          <a:endParaRPr lang="en-US"/>
        </a:p>
      </dgm:t>
    </dgm:pt>
    <dgm:pt modelId="{DD276359-8AF0-4704-BE8A-D03BD8C2A829}">
      <dgm:prSet phldrT="[Text]"/>
      <dgm:spPr/>
      <dgm:t>
        <a:bodyPr/>
        <a:lstStyle/>
        <a:p>
          <a:r>
            <a:rPr lang="en-US" dirty="0" smtClean="0"/>
            <a:t>Universal Screeners define deficits in the following areas:</a:t>
          </a:r>
          <a:endParaRPr lang="en-US" dirty="0"/>
        </a:p>
      </dgm:t>
    </dgm:pt>
    <dgm:pt modelId="{5AB3165C-B86A-48F7-A804-74F21E140178}" type="parTrans" cxnId="{0DEE0BEE-5B02-4060-93C4-C83ED3ED153B}">
      <dgm:prSet/>
      <dgm:spPr/>
      <dgm:t>
        <a:bodyPr/>
        <a:lstStyle/>
        <a:p>
          <a:endParaRPr lang="en-US"/>
        </a:p>
      </dgm:t>
    </dgm:pt>
    <dgm:pt modelId="{891DCB96-DF7D-4701-B4EE-883E3D3B42ED}" type="sibTrans" cxnId="{0DEE0BEE-5B02-4060-93C4-C83ED3ED153B}">
      <dgm:prSet/>
      <dgm:spPr/>
      <dgm:t>
        <a:bodyPr/>
        <a:lstStyle/>
        <a:p>
          <a:endParaRPr lang="en-US"/>
        </a:p>
      </dgm:t>
    </dgm:pt>
    <dgm:pt modelId="{0E03A178-792D-4E2D-A554-C6F656417676}">
      <dgm:prSet phldrT="[Text]"/>
      <dgm:spPr/>
      <dgm:t>
        <a:bodyPr/>
        <a:lstStyle/>
        <a:p>
          <a:r>
            <a:rPr lang="en-US" dirty="0" smtClean="0"/>
            <a:t>Math</a:t>
          </a:r>
          <a:endParaRPr lang="en-US" dirty="0"/>
        </a:p>
      </dgm:t>
    </dgm:pt>
    <dgm:pt modelId="{2D7741B5-C52B-423D-878E-4694033EB933}" type="parTrans" cxnId="{20369104-EC8D-43A3-B70C-DB48A94ED49F}">
      <dgm:prSet/>
      <dgm:spPr/>
      <dgm:t>
        <a:bodyPr/>
        <a:lstStyle/>
        <a:p>
          <a:endParaRPr lang="en-US"/>
        </a:p>
      </dgm:t>
    </dgm:pt>
    <dgm:pt modelId="{A6220798-F46E-4ABD-B0AC-FBA54B2F2B30}" type="sibTrans" cxnId="{20369104-EC8D-43A3-B70C-DB48A94ED49F}">
      <dgm:prSet/>
      <dgm:spPr/>
      <dgm:t>
        <a:bodyPr/>
        <a:lstStyle/>
        <a:p>
          <a:endParaRPr lang="en-US"/>
        </a:p>
      </dgm:t>
    </dgm:pt>
    <dgm:pt modelId="{7A67A838-2ACE-4EB8-8A75-D039AE0E75A0}">
      <dgm:prSet phldrT="[Text]"/>
      <dgm:spPr/>
      <dgm:t>
        <a:bodyPr/>
        <a:lstStyle/>
        <a:p>
          <a:r>
            <a:rPr lang="en-US" dirty="0" smtClean="0"/>
            <a:t>Behavioral</a:t>
          </a:r>
          <a:endParaRPr lang="en-US" dirty="0"/>
        </a:p>
      </dgm:t>
    </dgm:pt>
    <dgm:pt modelId="{B9ED08BA-F695-4DA2-A9AE-55C8AD880484}" type="parTrans" cxnId="{9BB343C7-C745-41B9-8EB6-D2E1511D2E7A}">
      <dgm:prSet/>
      <dgm:spPr/>
      <dgm:t>
        <a:bodyPr/>
        <a:lstStyle/>
        <a:p>
          <a:endParaRPr lang="en-US"/>
        </a:p>
      </dgm:t>
    </dgm:pt>
    <dgm:pt modelId="{A04774BE-FF02-4517-8263-79562CD69D83}" type="sibTrans" cxnId="{9BB343C7-C745-41B9-8EB6-D2E1511D2E7A}">
      <dgm:prSet/>
      <dgm:spPr/>
      <dgm:t>
        <a:bodyPr/>
        <a:lstStyle/>
        <a:p>
          <a:endParaRPr lang="en-US"/>
        </a:p>
      </dgm:t>
    </dgm:pt>
    <dgm:pt modelId="{94290F16-0C0B-418D-A7CE-3C2E41509144}" type="pres">
      <dgm:prSet presAssocID="{D0DE72A8-47B9-40BF-ACE1-DEE6FBED295D}" presName="linear" presStyleCnt="0">
        <dgm:presLayoutVars>
          <dgm:dir/>
          <dgm:resizeHandles val="exact"/>
        </dgm:presLayoutVars>
      </dgm:prSet>
      <dgm:spPr/>
      <dgm:t>
        <a:bodyPr/>
        <a:lstStyle/>
        <a:p>
          <a:endParaRPr lang="en-US"/>
        </a:p>
      </dgm:t>
    </dgm:pt>
    <dgm:pt modelId="{A865E53B-EA7E-4D88-9CF9-04263146DF11}" type="pres">
      <dgm:prSet presAssocID="{DC1A0EDB-5E09-46B1-A6AA-45A34F8C9998}" presName="comp" presStyleCnt="0"/>
      <dgm:spPr/>
    </dgm:pt>
    <dgm:pt modelId="{E91619F4-C3D2-4599-8734-DA453CAB988C}" type="pres">
      <dgm:prSet presAssocID="{DC1A0EDB-5E09-46B1-A6AA-45A34F8C9998}" presName="box" presStyleLbl="node1" presStyleIdx="0" presStyleCnt="2"/>
      <dgm:spPr/>
      <dgm:t>
        <a:bodyPr/>
        <a:lstStyle/>
        <a:p>
          <a:endParaRPr lang="en-US"/>
        </a:p>
      </dgm:t>
    </dgm:pt>
    <dgm:pt modelId="{496B19F5-DE59-4324-B049-E1087F9A0CBB}" type="pres">
      <dgm:prSet presAssocID="{DC1A0EDB-5E09-46B1-A6AA-45A34F8C9998}" presName="img" presStyleLbl="fgImgPlace1" presStyleIdx="0" presStyleCnt="2"/>
      <dgm:spPr>
        <a:blipFill rotWithShape="1">
          <a:blip xmlns:r="http://schemas.openxmlformats.org/officeDocument/2006/relationships" r:embed="rId1"/>
          <a:stretch>
            <a:fillRect/>
          </a:stretch>
        </a:blipFill>
      </dgm:spPr>
    </dgm:pt>
    <dgm:pt modelId="{4C9663C6-CEE3-4E7E-A3CF-D5C5EEC1ACF8}" type="pres">
      <dgm:prSet presAssocID="{DC1A0EDB-5E09-46B1-A6AA-45A34F8C9998}" presName="text" presStyleLbl="node1" presStyleIdx="0" presStyleCnt="2">
        <dgm:presLayoutVars>
          <dgm:bulletEnabled val="1"/>
        </dgm:presLayoutVars>
      </dgm:prSet>
      <dgm:spPr/>
      <dgm:t>
        <a:bodyPr/>
        <a:lstStyle/>
        <a:p>
          <a:endParaRPr lang="en-US"/>
        </a:p>
      </dgm:t>
    </dgm:pt>
    <dgm:pt modelId="{2CFE15FB-5DD8-408C-97B6-8EDA8895F5FE}" type="pres">
      <dgm:prSet presAssocID="{0A3F554B-E58C-4F63-A73B-16EFD6F520D1}" presName="spacer" presStyleCnt="0"/>
      <dgm:spPr/>
    </dgm:pt>
    <dgm:pt modelId="{64D53781-C580-42B9-AAF6-25F1D48EC905}" type="pres">
      <dgm:prSet presAssocID="{DD276359-8AF0-4704-BE8A-D03BD8C2A829}" presName="comp" presStyleCnt="0"/>
      <dgm:spPr/>
    </dgm:pt>
    <dgm:pt modelId="{7EAAC011-081E-4752-A3B9-45D77499B92D}" type="pres">
      <dgm:prSet presAssocID="{DD276359-8AF0-4704-BE8A-D03BD8C2A829}" presName="box" presStyleLbl="node1" presStyleIdx="1" presStyleCnt="2"/>
      <dgm:spPr/>
      <dgm:t>
        <a:bodyPr/>
        <a:lstStyle/>
        <a:p>
          <a:endParaRPr lang="en-US"/>
        </a:p>
      </dgm:t>
    </dgm:pt>
    <dgm:pt modelId="{79C85A49-47B5-4018-88BE-B11832EAEF7B}" type="pres">
      <dgm:prSet presAssocID="{DD276359-8AF0-4704-BE8A-D03BD8C2A829}" presName="img" presStyleLbl="fgImgPlace1" presStyleIdx="1" presStyleCnt="2"/>
      <dgm:spPr>
        <a:blipFill rotWithShape="1">
          <a:blip xmlns:r="http://schemas.openxmlformats.org/officeDocument/2006/relationships" r:embed="rId2"/>
          <a:stretch>
            <a:fillRect/>
          </a:stretch>
        </a:blipFill>
      </dgm:spPr>
    </dgm:pt>
    <dgm:pt modelId="{21BA84B8-F3A4-4D05-BB72-B70C12E407CB}" type="pres">
      <dgm:prSet presAssocID="{DD276359-8AF0-4704-BE8A-D03BD8C2A829}" presName="text" presStyleLbl="node1" presStyleIdx="1" presStyleCnt="2">
        <dgm:presLayoutVars>
          <dgm:bulletEnabled val="1"/>
        </dgm:presLayoutVars>
      </dgm:prSet>
      <dgm:spPr/>
      <dgm:t>
        <a:bodyPr/>
        <a:lstStyle/>
        <a:p>
          <a:endParaRPr lang="en-US"/>
        </a:p>
      </dgm:t>
    </dgm:pt>
  </dgm:ptLst>
  <dgm:cxnLst>
    <dgm:cxn modelId="{0B0501FD-F770-4D30-AD00-0F294E1F5727}" type="presOf" srcId="{DD276359-8AF0-4704-BE8A-D03BD8C2A829}" destId="{21BA84B8-F3A4-4D05-BB72-B70C12E407CB}" srcOrd="1" destOrd="0" presId="urn:microsoft.com/office/officeart/2005/8/layout/vList4#1"/>
    <dgm:cxn modelId="{F209B6C9-6B04-45D5-B967-A190A8981EC3}" type="presOf" srcId="{639DFCD6-E73A-4CA7-88C2-2BC7E8977263}" destId="{7EAAC011-081E-4752-A3B9-45D77499B92D}" srcOrd="0" destOrd="1" presId="urn:microsoft.com/office/officeart/2005/8/layout/vList4#1"/>
    <dgm:cxn modelId="{0DEE0BEE-5B02-4060-93C4-C83ED3ED153B}" srcId="{D0DE72A8-47B9-40BF-ACE1-DEE6FBED295D}" destId="{DD276359-8AF0-4704-BE8A-D03BD8C2A829}" srcOrd="1" destOrd="0" parTransId="{5AB3165C-B86A-48F7-A804-74F21E140178}" sibTransId="{891DCB96-DF7D-4701-B4EE-883E3D3B42ED}"/>
    <dgm:cxn modelId="{B1B1A91A-63AA-4A98-B09B-031F140EA318}" srcId="{DD276359-8AF0-4704-BE8A-D03BD8C2A829}" destId="{639DFCD6-E73A-4CA7-88C2-2BC7E8977263}" srcOrd="0" destOrd="0" parTransId="{F5ACA8F9-5DE4-4AE8-AB6F-C4B6A5A7999D}" sibTransId="{5B593D0D-4CEC-4499-A9FD-DE5EE73D4653}"/>
    <dgm:cxn modelId="{9BB343C7-C745-41B9-8EB6-D2E1511D2E7A}" srcId="{DD276359-8AF0-4704-BE8A-D03BD8C2A829}" destId="{7A67A838-2ACE-4EB8-8A75-D039AE0E75A0}" srcOrd="2" destOrd="0" parTransId="{B9ED08BA-F695-4DA2-A9AE-55C8AD880484}" sibTransId="{A04774BE-FF02-4517-8263-79562CD69D83}"/>
    <dgm:cxn modelId="{D429C868-1B30-4FE3-8EAB-5B7ACDDB8A95}" type="presOf" srcId="{0E03A178-792D-4E2D-A554-C6F656417676}" destId="{7EAAC011-081E-4752-A3B9-45D77499B92D}" srcOrd="0" destOrd="2" presId="urn:microsoft.com/office/officeart/2005/8/layout/vList4#1"/>
    <dgm:cxn modelId="{CAD40769-3323-4F6F-90FA-ACE35CD80763}" type="presOf" srcId="{DC1A0EDB-5E09-46B1-A6AA-45A34F8C9998}" destId="{4C9663C6-CEE3-4E7E-A3CF-D5C5EEC1ACF8}" srcOrd="1" destOrd="0" presId="urn:microsoft.com/office/officeart/2005/8/layout/vList4#1"/>
    <dgm:cxn modelId="{BBBE6919-791C-479B-B7F9-74AA7D9F62E9}" type="presOf" srcId="{639DFCD6-E73A-4CA7-88C2-2BC7E8977263}" destId="{21BA84B8-F3A4-4D05-BB72-B70C12E407CB}" srcOrd="1" destOrd="1" presId="urn:microsoft.com/office/officeart/2005/8/layout/vList4#1"/>
    <dgm:cxn modelId="{44AA5D8F-519C-41F4-A9B4-19DF6BB62C2A}" srcId="{D0DE72A8-47B9-40BF-ACE1-DEE6FBED295D}" destId="{DC1A0EDB-5E09-46B1-A6AA-45A34F8C9998}" srcOrd="0" destOrd="0" parTransId="{2B0561CB-D8CA-43E0-98B8-C665518DCEE6}" sibTransId="{0A3F554B-E58C-4F63-A73B-16EFD6F520D1}"/>
    <dgm:cxn modelId="{C40457F7-1A07-4D0A-B0DC-B5E4401C6418}" type="presOf" srcId="{DC1A0EDB-5E09-46B1-A6AA-45A34F8C9998}" destId="{E91619F4-C3D2-4599-8734-DA453CAB988C}" srcOrd="0" destOrd="0" presId="urn:microsoft.com/office/officeart/2005/8/layout/vList4#1"/>
    <dgm:cxn modelId="{20369104-EC8D-43A3-B70C-DB48A94ED49F}" srcId="{DD276359-8AF0-4704-BE8A-D03BD8C2A829}" destId="{0E03A178-792D-4E2D-A554-C6F656417676}" srcOrd="1" destOrd="0" parTransId="{2D7741B5-C52B-423D-878E-4694033EB933}" sibTransId="{A6220798-F46E-4ABD-B0AC-FBA54B2F2B30}"/>
    <dgm:cxn modelId="{92AFF7CA-7C74-4385-AB5C-66FA8F162E44}" type="presOf" srcId="{0E03A178-792D-4E2D-A554-C6F656417676}" destId="{21BA84B8-F3A4-4D05-BB72-B70C12E407CB}" srcOrd="1" destOrd="2" presId="urn:microsoft.com/office/officeart/2005/8/layout/vList4#1"/>
    <dgm:cxn modelId="{DA06CBD2-AC51-4EE1-A5CD-5E18541CD709}" type="presOf" srcId="{D0DE72A8-47B9-40BF-ACE1-DEE6FBED295D}" destId="{94290F16-0C0B-418D-A7CE-3C2E41509144}" srcOrd="0" destOrd="0" presId="urn:microsoft.com/office/officeart/2005/8/layout/vList4#1"/>
    <dgm:cxn modelId="{EFC3BF8D-66B2-4246-80F8-49A8BE20E12B}" type="presOf" srcId="{DD276359-8AF0-4704-BE8A-D03BD8C2A829}" destId="{7EAAC011-081E-4752-A3B9-45D77499B92D}" srcOrd="0" destOrd="0" presId="urn:microsoft.com/office/officeart/2005/8/layout/vList4#1"/>
    <dgm:cxn modelId="{13C5FD0D-F186-4EA9-A89B-4A66C13069E4}" type="presOf" srcId="{7A67A838-2ACE-4EB8-8A75-D039AE0E75A0}" destId="{7EAAC011-081E-4752-A3B9-45D77499B92D}" srcOrd="0" destOrd="3" presId="urn:microsoft.com/office/officeart/2005/8/layout/vList4#1"/>
    <dgm:cxn modelId="{F072CE11-23B3-43A0-8A97-05486E77261A}" type="presOf" srcId="{7A67A838-2ACE-4EB8-8A75-D039AE0E75A0}" destId="{21BA84B8-F3A4-4D05-BB72-B70C12E407CB}" srcOrd="1" destOrd="3" presId="urn:microsoft.com/office/officeart/2005/8/layout/vList4#1"/>
    <dgm:cxn modelId="{F3D5880F-5514-4AAB-A3F2-340C49C24EFE}" type="presParOf" srcId="{94290F16-0C0B-418D-A7CE-3C2E41509144}" destId="{A865E53B-EA7E-4D88-9CF9-04263146DF11}" srcOrd="0" destOrd="0" presId="urn:microsoft.com/office/officeart/2005/8/layout/vList4#1"/>
    <dgm:cxn modelId="{7EEC7DD7-457B-49B5-A171-4109A29CC7C0}" type="presParOf" srcId="{A865E53B-EA7E-4D88-9CF9-04263146DF11}" destId="{E91619F4-C3D2-4599-8734-DA453CAB988C}" srcOrd="0" destOrd="0" presId="urn:microsoft.com/office/officeart/2005/8/layout/vList4#1"/>
    <dgm:cxn modelId="{D95BB579-8FFC-4335-983A-8C3564FCE565}" type="presParOf" srcId="{A865E53B-EA7E-4D88-9CF9-04263146DF11}" destId="{496B19F5-DE59-4324-B049-E1087F9A0CBB}" srcOrd="1" destOrd="0" presId="urn:microsoft.com/office/officeart/2005/8/layout/vList4#1"/>
    <dgm:cxn modelId="{0901E569-6045-4821-BCEB-3B754DF90C22}" type="presParOf" srcId="{A865E53B-EA7E-4D88-9CF9-04263146DF11}" destId="{4C9663C6-CEE3-4E7E-A3CF-D5C5EEC1ACF8}" srcOrd="2" destOrd="0" presId="urn:microsoft.com/office/officeart/2005/8/layout/vList4#1"/>
    <dgm:cxn modelId="{5E0B1791-0316-4B22-B86C-88FF757B9B18}" type="presParOf" srcId="{94290F16-0C0B-418D-A7CE-3C2E41509144}" destId="{2CFE15FB-5DD8-408C-97B6-8EDA8895F5FE}" srcOrd="1" destOrd="0" presId="urn:microsoft.com/office/officeart/2005/8/layout/vList4#1"/>
    <dgm:cxn modelId="{E7CCC7A7-5EC8-43E7-928F-6937B10C3555}" type="presParOf" srcId="{94290F16-0C0B-418D-A7CE-3C2E41509144}" destId="{64D53781-C580-42B9-AAF6-25F1D48EC905}" srcOrd="2" destOrd="0" presId="urn:microsoft.com/office/officeart/2005/8/layout/vList4#1"/>
    <dgm:cxn modelId="{F203105F-CDA9-4F53-8C2F-BDDD9BFC9B35}" type="presParOf" srcId="{64D53781-C580-42B9-AAF6-25F1D48EC905}" destId="{7EAAC011-081E-4752-A3B9-45D77499B92D}" srcOrd="0" destOrd="0" presId="urn:microsoft.com/office/officeart/2005/8/layout/vList4#1"/>
    <dgm:cxn modelId="{74814C5D-8CE1-4602-8ED0-5C344FE59FD4}" type="presParOf" srcId="{64D53781-C580-42B9-AAF6-25F1D48EC905}" destId="{79C85A49-47B5-4018-88BE-B11832EAEF7B}" srcOrd="1" destOrd="0" presId="urn:microsoft.com/office/officeart/2005/8/layout/vList4#1"/>
    <dgm:cxn modelId="{B80370DC-EF79-42F5-B264-BC1D99C2A2A7}" type="presParOf" srcId="{64D53781-C580-42B9-AAF6-25F1D48EC905}" destId="{21BA84B8-F3A4-4D05-BB72-B70C12E407CB}" srcOrd="2" destOrd="0" presId="urn:microsoft.com/office/officeart/2005/8/layout/vList4#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99345D7-9ECE-4CDE-8161-4A4FB0D824D8}" type="doc">
      <dgm:prSet loTypeId="urn:microsoft.com/office/officeart/2005/8/layout/vList4#2" loCatId="list" qsTypeId="urn:microsoft.com/office/officeart/2005/8/quickstyle/simple1" qsCatId="simple" csTypeId="urn:microsoft.com/office/officeart/2005/8/colors/colorful5" csCatId="colorful" phldr="1"/>
      <dgm:spPr/>
      <dgm:t>
        <a:bodyPr/>
        <a:lstStyle/>
        <a:p>
          <a:endParaRPr lang="en-US"/>
        </a:p>
      </dgm:t>
    </dgm:pt>
    <dgm:pt modelId="{58757186-C1E0-432F-9430-4D1852AB77E4}">
      <dgm:prSet phldrT="[Text]"/>
      <dgm:spPr/>
      <dgm:t>
        <a:bodyPr/>
        <a:lstStyle/>
        <a:p>
          <a:r>
            <a:rPr lang="en-US" dirty="0" smtClean="0"/>
            <a:t>Based on the deficit skills defined, an analysis should reveal foundational weaknesses and established expectation for the student.</a:t>
          </a:r>
          <a:endParaRPr lang="en-US" dirty="0"/>
        </a:p>
      </dgm:t>
    </dgm:pt>
    <dgm:pt modelId="{74A96F71-1FA2-4CE7-B8D9-0BD097978C61}" type="parTrans" cxnId="{7DC39112-18E4-469B-BEB2-F135D082743F}">
      <dgm:prSet/>
      <dgm:spPr/>
      <dgm:t>
        <a:bodyPr/>
        <a:lstStyle/>
        <a:p>
          <a:endParaRPr lang="en-US"/>
        </a:p>
      </dgm:t>
    </dgm:pt>
    <dgm:pt modelId="{85C5F4E8-5842-4A24-B1A4-3339667D9503}" type="sibTrans" cxnId="{7DC39112-18E4-469B-BEB2-F135D082743F}">
      <dgm:prSet/>
      <dgm:spPr/>
      <dgm:t>
        <a:bodyPr/>
        <a:lstStyle/>
        <a:p>
          <a:endParaRPr lang="en-US"/>
        </a:p>
      </dgm:t>
    </dgm:pt>
    <dgm:pt modelId="{9749DC0C-C250-462C-8F4D-89218EEB8F5C}">
      <dgm:prSet phldrT="[Text]"/>
      <dgm:spPr/>
      <dgm:t>
        <a:bodyPr/>
        <a:lstStyle/>
        <a:p>
          <a:r>
            <a:rPr lang="en-US" dirty="0" smtClean="0"/>
            <a:t>Expectations for the students are based:</a:t>
          </a:r>
          <a:endParaRPr lang="en-US" dirty="0"/>
        </a:p>
      </dgm:t>
    </dgm:pt>
    <dgm:pt modelId="{C8D2C2B2-9794-48E7-90B6-99BDD69394E2}" type="parTrans" cxnId="{8871094F-532E-429A-9058-DFD6B042331A}">
      <dgm:prSet/>
      <dgm:spPr/>
      <dgm:t>
        <a:bodyPr/>
        <a:lstStyle/>
        <a:p>
          <a:endParaRPr lang="en-US"/>
        </a:p>
      </dgm:t>
    </dgm:pt>
    <dgm:pt modelId="{5CDC912F-7A87-42AF-8EEA-B7656A468DFD}" type="sibTrans" cxnId="{8871094F-532E-429A-9058-DFD6B042331A}">
      <dgm:prSet/>
      <dgm:spPr/>
      <dgm:t>
        <a:bodyPr/>
        <a:lstStyle/>
        <a:p>
          <a:endParaRPr lang="en-US"/>
        </a:p>
      </dgm:t>
    </dgm:pt>
    <dgm:pt modelId="{A256964B-2F26-46D6-B154-754C8DB4437C}">
      <dgm:prSet phldrT="[Text]"/>
      <dgm:spPr/>
      <dgm:t>
        <a:bodyPr/>
        <a:lstStyle/>
        <a:p>
          <a:r>
            <a:rPr lang="en-US" dirty="0" smtClean="0"/>
            <a:t>College and Career Readiness Standards</a:t>
          </a:r>
          <a:endParaRPr lang="en-US" dirty="0"/>
        </a:p>
      </dgm:t>
    </dgm:pt>
    <dgm:pt modelId="{AA6D534A-E5D1-4482-A2E5-328245A35508}" type="parTrans" cxnId="{D753F985-ECB0-4A1A-BDA9-5C307A84F5E5}">
      <dgm:prSet/>
      <dgm:spPr/>
      <dgm:t>
        <a:bodyPr/>
        <a:lstStyle/>
        <a:p>
          <a:endParaRPr lang="en-US"/>
        </a:p>
      </dgm:t>
    </dgm:pt>
    <dgm:pt modelId="{B2C05916-B159-4CC0-8552-8406C2DFB4CF}" type="sibTrans" cxnId="{D753F985-ECB0-4A1A-BDA9-5C307A84F5E5}">
      <dgm:prSet/>
      <dgm:spPr/>
      <dgm:t>
        <a:bodyPr/>
        <a:lstStyle/>
        <a:p>
          <a:endParaRPr lang="en-US"/>
        </a:p>
      </dgm:t>
    </dgm:pt>
    <dgm:pt modelId="{DDFAE4B6-78C4-40D5-B6BB-5F54BDC3B371}">
      <dgm:prSet phldrT="[Text]"/>
      <dgm:spPr/>
      <dgm:t>
        <a:bodyPr/>
        <a:lstStyle/>
        <a:p>
          <a:r>
            <a:rPr lang="en-US" dirty="0" smtClean="0"/>
            <a:t>Developmental/Behavioral Standards</a:t>
          </a:r>
          <a:endParaRPr lang="en-US" dirty="0"/>
        </a:p>
      </dgm:t>
    </dgm:pt>
    <dgm:pt modelId="{157698F3-FC16-484B-945A-EB9422B142F8}" type="parTrans" cxnId="{977B9572-82A3-4794-A740-72B3D036532E}">
      <dgm:prSet/>
      <dgm:spPr/>
      <dgm:t>
        <a:bodyPr/>
        <a:lstStyle/>
        <a:p>
          <a:endParaRPr lang="en-US"/>
        </a:p>
      </dgm:t>
    </dgm:pt>
    <dgm:pt modelId="{AD79B8B2-F595-4639-BFC3-8BA3D2AEDB4E}" type="sibTrans" cxnId="{977B9572-82A3-4794-A740-72B3D036532E}">
      <dgm:prSet/>
      <dgm:spPr/>
      <dgm:t>
        <a:bodyPr/>
        <a:lstStyle/>
        <a:p>
          <a:endParaRPr lang="en-US"/>
        </a:p>
      </dgm:t>
    </dgm:pt>
    <dgm:pt modelId="{4FD0452C-7CAF-40AC-848F-209B729613F0}" type="pres">
      <dgm:prSet presAssocID="{C99345D7-9ECE-4CDE-8161-4A4FB0D824D8}" presName="linear" presStyleCnt="0">
        <dgm:presLayoutVars>
          <dgm:dir/>
          <dgm:resizeHandles val="exact"/>
        </dgm:presLayoutVars>
      </dgm:prSet>
      <dgm:spPr/>
      <dgm:t>
        <a:bodyPr/>
        <a:lstStyle/>
        <a:p>
          <a:endParaRPr lang="en-US"/>
        </a:p>
      </dgm:t>
    </dgm:pt>
    <dgm:pt modelId="{7A20B2DB-528F-4AF6-908B-983F786E5FB5}" type="pres">
      <dgm:prSet presAssocID="{58757186-C1E0-432F-9430-4D1852AB77E4}" presName="comp" presStyleCnt="0"/>
      <dgm:spPr/>
    </dgm:pt>
    <dgm:pt modelId="{F588EC6F-F83C-4B5A-B63C-106587F5E089}" type="pres">
      <dgm:prSet presAssocID="{58757186-C1E0-432F-9430-4D1852AB77E4}" presName="box" presStyleLbl="node1" presStyleIdx="0" presStyleCnt="2"/>
      <dgm:spPr/>
      <dgm:t>
        <a:bodyPr/>
        <a:lstStyle/>
        <a:p>
          <a:endParaRPr lang="en-US"/>
        </a:p>
      </dgm:t>
    </dgm:pt>
    <dgm:pt modelId="{081C19CB-478B-4382-8A9B-7AAD635D7136}" type="pres">
      <dgm:prSet presAssocID="{58757186-C1E0-432F-9430-4D1852AB77E4}" presName="img" presStyleLbl="fgImgPlace1" presStyleIdx="0" presStyleCnt="2"/>
      <dgm:spPr>
        <a:blipFill rotWithShape="1">
          <a:blip xmlns:r="http://schemas.openxmlformats.org/officeDocument/2006/relationships" r:embed="rId1"/>
          <a:stretch>
            <a:fillRect/>
          </a:stretch>
        </a:blipFill>
      </dgm:spPr>
    </dgm:pt>
    <dgm:pt modelId="{EB2278CE-62C3-4BC2-991B-BDC719D90865}" type="pres">
      <dgm:prSet presAssocID="{58757186-C1E0-432F-9430-4D1852AB77E4}" presName="text" presStyleLbl="node1" presStyleIdx="0" presStyleCnt="2">
        <dgm:presLayoutVars>
          <dgm:bulletEnabled val="1"/>
        </dgm:presLayoutVars>
      </dgm:prSet>
      <dgm:spPr/>
      <dgm:t>
        <a:bodyPr/>
        <a:lstStyle/>
        <a:p>
          <a:endParaRPr lang="en-US"/>
        </a:p>
      </dgm:t>
    </dgm:pt>
    <dgm:pt modelId="{47CB44F3-D822-4A1D-ADF5-EA6EEAB180DA}" type="pres">
      <dgm:prSet presAssocID="{85C5F4E8-5842-4A24-B1A4-3339667D9503}" presName="spacer" presStyleCnt="0"/>
      <dgm:spPr/>
    </dgm:pt>
    <dgm:pt modelId="{5D81239B-66EE-4302-89FB-7A104CED9604}" type="pres">
      <dgm:prSet presAssocID="{9749DC0C-C250-462C-8F4D-89218EEB8F5C}" presName="comp" presStyleCnt="0"/>
      <dgm:spPr/>
    </dgm:pt>
    <dgm:pt modelId="{C552EF8D-F763-4892-BB8C-BDEDD3BCD162}" type="pres">
      <dgm:prSet presAssocID="{9749DC0C-C250-462C-8F4D-89218EEB8F5C}" presName="box" presStyleLbl="node1" presStyleIdx="1" presStyleCnt="2"/>
      <dgm:spPr/>
      <dgm:t>
        <a:bodyPr/>
        <a:lstStyle/>
        <a:p>
          <a:endParaRPr lang="en-US"/>
        </a:p>
      </dgm:t>
    </dgm:pt>
    <dgm:pt modelId="{F82C257A-00B5-4AC2-9D02-1C78B7F5C428}" type="pres">
      <dgm:prSet presAssocID="{9749DC0C-C250-462C-8F4D-89218EEB8F5C}" presName="img" presStyleLbl="fgImgPlace1" presStyleIdx="1" presStyleCnt="2"/>
      <dgm:spPr>
        <a:blipFill rotWithShape="1">
          <a:blip xmlns:r="http://schemas.openxmlformats.org/officeDocument/2006/relationships" r:embed="rId2"/>
          <a:stretch>
            <a:fillRect/>
          </a:stretch>
        </a:blipFill>
      </dgm:spPr>
    </dgm:pt>
    <dgm:pt modelId="{17BDA556-E21F-48D4-9C17-6C8C8E349DFC}" type="pres">
      <dgm:prSet presAssocID="{9749DC0C-C250-462C-8F4D-89218EEB8F5C}" presName="text" presStyleLbl="node1" presStyleIdx="1" presStyleCnt="2">
        <dgm:presLayoutVars>
          <dgm:bulletEnabled val="1"/>
        </dgm:presLayoutVars>
      </dgm:prSet>
      <dgm:spPr/>
      <dgm:t>
        <a:bodyPr/>
        <a:lstStyle/>
        <a:p>
          <a:endParaRPr lang="en-US"/>
        </a:p>
      </dgm:t>
    </dgm:pt>
  </dgm:ptLst>
  <dgm:cxnLst>
    <dgm:cxn modelId="{F9CA1571-FFF7-4FC2-AA7E-24EA7D4D28C5}" type="presOf" srcId="{58757186-C1E0-432F-9430-4D1852AB77E4}" destId="{EB2278CE-62C3-4BC2-991B-BDC719D90865}" srcOrd="1" destOrd="0" presId="urn:microsoft.com/office/officeart/2005/8/layout/vList4#2"/>
    <dgm:cxn modelId="{AAF20085-D8C6-40AB-B3F7-6E2E11374193}" type="presOf" srcId="{9749DC0C-C250-462C-8F4D-89218EEB8F5C}" destId="{17BDA556-E21F-48D4-9C17-6C8C8E349DFC}" srcOrd="1" destOrd="0" presId="urn:microsoft.com/office/officeart/2005/8/layout/vList4#2"/>
    <dgm:cxn modelId="{D753F985-ECB0-4A1A-BDA9-5C307A84F5E5}" srcId="{9749DC0C-C250-462C-8F4D-89218EEB8F5C}" destId="{A256964B-2F26-46D6-B154-754C8DB4437C}" srcOrd="0" destOrd="0" parTransId="{AA6D534A-E5D1-4482-A2E5-328245A35508}" sibTransId="{B2C05916-B159-4CC0-8552-8406C2DFB4CF}"/>
    <dgm:cxn modelId="{D0253D3F-967F-4EBA-91C1-C93B384CC9FB}" type="presOf" srcId="{9749DC0C-C250-462C-8F4D-89218EEB8F5C}" destId="{C552EF8D-F763-4892-BB8C-BDEDD3BCD162}" srcOrd="0" destOrd="0" presId="urn:microsoft.com/office/officeart/2005/8/layout/vList4#2"/>
    <dgm:cxn modelId="{9AFC83E5-00E7-4C13-BA5D-D93B94E8E815}" type="presOf" srcId="{DDFAE4B6-78C4-40D5-B6BB-5F54BDC3B371}" destId="{C552EF8D-F763-4892-BB8C-BDEDD3BCD162}" srcOrd="0" destOrd="2" presId="urn:microsoft.com/office/officeart/2005/8/layout/vList4#2"/>
    <dgm:cxn modelId="{8871094F-532E-429A-9058-DFD6B042331A}" srcId="{C99345D7-9ECE-4CDE-8161-4A4FB0D824D8}" destId="{9749DC0C-C250-462C-8F4D-89218EEB8F5C}" srcOrd="1" destOrd="0" parTransId="{C8D2C2B2-9794-48E7-90B6-99BDD69394E2}" sibTransId="{5CDC912F-7A87-42AF-8EEA-B7656A468DFD}"/>
    <dgm:cxn modelId="{1B5C96BD-BF8A-4FD5-A5A4-84BAC8F4D191}" type="presOf" srcId="{DDFAE4B6-78C4-40D5-B6BB-5F54BDC3B371}" destId="{17BDA556-E21F-48D4-9C17-6C8C8E349DFC}" srcOrd="1" destOrd="2" presId="urn:microsoft.com/office/officeart/2005/8/layout/vList4#2"/>
    <dgm:cxn modelId="{FA8C4087-1B16-47B3-9C3C-AC76100DBF21}" type="presOf" srcId="{C99345D7-9ECE-4CDE-8161-4A4FB0D824D8}" destId="{4FD0452C-7CAF-40AC-848F-209B729613F0}" srcOrd="0" destOrd="0" presId="urn:microsoft.com/office/officeart/2005/8/layout/vList4#2"/>
    <dgm:cxn modelId="{C9E724AD-DF5C-4419-B353-70E32F4C91B3}" type="presOf" srcId="{A256964B-2F26-46D6-B154-754C8DB4437C}" destId="{17BDA556-E21F-48D4-9C17-6C8C8E349DFC}" srcOrd="1" destOrd="1" presId="urn:microsoft.com/office/officeart/2005/8/layout/vList4#2"/>
    <dgm:cxn modelId="{7DC39112-18E4-469B-BEB2-F135D082743F}" srcId="{C99345D7-9ECE-4CDE-8161-4A4FB0D824D8}" destId="{58757186-C1E0-432F-9430-4D1852AB77E4}" srcOrd="0" destOrd="0" parTransId="{74A96F71-1FA2-4CE7-B8D9-0BD097978C61}" sibTransId="{85C5F4E8-5842-4A24-B1A4-3339667D9503}"/>
    <dgm:cxn modelId="{977B9572-82A3-4794-A740-72B3D036532E}" srcId="{9749DC0C-C250-462C-8F4D-89218EEB8F5C}" destId="{DDFAE4B6-78C4-40D5-B6BB-5F54BDC3B371}" srcOrd="1" destOrd="0" parTransId="{157698F3-FC16-484B-945A-EB9422B142F8}" sibTransId="{AD79B8B2-F595-4639-BFC3-8BA3D2AEDB4E}"/>
    <dgm:cxn modelId="{0ED7D1A0-4F7D-45ED-92D4-A647E9BE43C1}" type="presOf" srcId="{58757186-C1E0-432F-9430-4D1852AB77E4}" destId="{F588EC6F-F83C-4B5A-B63C-106587F5E089}" srcOrd="0" destOrd="0" presId="urn:microsoft.com/office/officeart/2005/8/layout/vList4#2"/>
    <dgm:cxn modelId="{68CB5070-DECC-4AAD-8CF6-1E9FDA816833}" type="presOf" srcId="{A256964B-2F26-46D6-B154-754C8DB4437C}" destId="{C552EF8D-F763-4892-BB8C-BDEDD3BCD162}" srcOrd="0" destOrd="1" presId="urn:microsoft.com/office/officeart/2005/8/layout/vList4#2"/>
    <dgm:cxn modelId="{1D453441-DFE5-400C-B861-78CF1F212B74}" type="presParOf" srcId="{4FD0452C-7CAF-40AC-848F-209B729613F0}" destId="{7A20B2DB-528F-4AF6-908B-983F786E5FB5}" srcOrd="0" destOrd="0" presId="urn:microsoft.com/office/officeart/2005/8/layout/vList4#2"/>
    <dgm:cxn modelId="{1ABBFA33-C4A7-43F8-9482-AECE1CA414D4}" type="presParOf" srcId="{7A20B2DB-528F-4AF6-908B-983F786E5FB5}" destId="{F588EC6F-F83C-4B5A-B63C-106587F5E089}" srcOrd="0" destOrd="0" presId="urn:microsoft.com/office/officeart/2005/8/layout/vList4#2"/>
    <dgm:cxn modelId="{5E4F5471-8C41-4940-88A5-88C9BE6DA0C1}" type="presParOf" srcId="{7A20B2DB-528F-4AF6-908B-983F786E5FB5}" destId="{081C19CB-478B-4382-8A9B-7AAD635D7136}" srcOrd="1" destOrd="0" presId="urn:microsoft.com/office/officeart/2005/8/layout/vList4#2"/>
    <dgm:cxn modelId="{CDD4F9E4-2AC1-4C12-9175-47487B0E14B2}" type="presParOf" srcId="{7A20B2DB-528F-4AF6-908B-983F786E5FB5}" destId="{EB2278CE-62C3-4BC2-991B-BDC719D90865}" srcOrd="2" destOrd="0" presId="urn:microsoft.com/office/officeart/2005/8/layout/vList4#2"/>
    <dgm:cxn modelId="{B004A647-3837-4E49-B64A-5A1EA1EA4DD3}" type="presParOf" srcId="{4FD0452C-7CAF-40AC-848F-209B729613F0}" destId="{47CB44F3-D822-4A1D-ADF5-EA6EEAB180DA}" srcOrd="1" destOrd="0" presId="urn:microsoft.com/office/officeart/2005/8/layout/vList4#2"/>
    <dgm:cxn modelId="{FAED16C0-D720-4BC1-B722-51F432201EA1}" type="presParOf" srcId="{4FD0452C-7CAF-40AC-848F-209B729613F0}" destId="{5D81239B-66EE-4302-89FB-7A104CED9604}" srcOrd="2" destOrd="0" presId="urn:microsoft.com/office/officeart/2005/8/layout/vList4#2"/>
    <dgm:cxn modelId="{A35943C1-BA4E-40E0-A10C-3ED056095C6A}" type="presParOf" srcId="{5D81239B-66EE-4302-89FB-7A104CED9604}" destId="{C552EF8D-F763-4892-BB8C-BDEDD3BCD162}" srcOrd="0" destOrd="0" presId="urn:microsoft.com/office/officeart/2005/8/layout/vList4#2"/>
    <dgm:cxn modelId="{66CEF493-2698-458E-9CB3-FD6B5FDB01EC}" type="presParOf" srcId="{5D81239B-66EE-4302-89FB-7A104CED9604}" destId="{F82C257A-00B5-4AC2-9D02-1C78B7F5C428}" srcOrd="1" destOrd="0" presId="urn:microsoft.com/office/officeart/2005/8/layout/vList4#2"/>
    <dgm:cxn modelId="{2C04BE21-055A-4ADD-93AE-F4D6262FE1D3}" type="presParOf" srcId="{5D81239B-66EE-4302-89FB-7A104CED9604}" destId="{17BDA556-E21F-48D4-9C17-6C8C8E349DFC}" srcOrd="2" destOrd="0" presId="urn:microsoft.com/office/officeart/2005/8/layout/vList4#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BB9FE61-4C3D-4D6F-8396-B8E232B1882F}" type="doc">
      <dgm:prSet loTypeId="urn:microsoft.com/office/officeart/2005/8/layout/target3" loCatId="list" qsTypeId="urn:microsoft.com/office/officeart/2005/8/quickstyle/simple1" qsCatId="simple" csTypeId="urn:microsoft.com/office/officeart/2005/8/colors/colorful1#5" csCatId="colorful" phldr="1"/>
      <dgm:spPr/>
      <dgm:t>
        <a:bodyPr/>
        <a:lstStyle/>
        <a:p>
          <a:endParaRPr lang="en-US"/>
        </a:p>
      </dgm:t>
    </dgm:pt>
    <dgm:pt modelId="{1B7AEAEE-E8B8-4C07-AC53-83E0931CB2C9}">
      <dgm:prSet phldrT="[Text]"/>
      <dgm:spPr/>
      <dgm:t>
        <a:bodyPr/>
        <a:lstStyle/>
        <a:p>
          <a:pPr rtl="0"/>
          <a:r>
            <a:rPr lang="en-US" dirty="0" smtClean="0"/>
            <a:t>Locate resources that meet the identified need</a:t>
          </a:r>
          <a:endParaRPr lang="en-US" dirty="0"/>
        </a:p>
      </dgm:t>
    </dgm:pt>
    <dgm:pt modelId="{A2E5E52C-2B9C-43D8-99EE-B0BAE9901C74}" type="parTrans" cxnId="{7D44414D-D176-4BCE-AE77-B9AD53E5BA3F}">
      <dgm:prSet/>
      <dgm:spPr/>
      <dgm:t>
        <a:bodyPr/>
        <a:lstStyle/>
        <a:p>
          <a:endParaRPr lang="en-US"/>
        </a:p>
      </dgm:t>
    </dgm:pt>
    <dgm:pt modelId="{DE484BC4-D696-4C49-816A-C87927840238}" type="sibTrans" cxnId="{7D44414D-D176-4BCE-AE77-B9AD53E5BA3F}">
      <dgm:prSet/>
      <dgm:spPr/>
      <dgm:t>
        <a:bodyPr/>
        <a:lstStyle/>
        <a:p>
          <a:endParaRPr lang="en-US"/>
        </a:p>
      </dgm:t>
    </dgm:pt>
    <dgm:pt modelId="{B2178C86-EA09-4196-8752-68D41DB57B1E}">
      <dgm:prSet phldrT="[Text]"/>
      <dgm:spPr/>
      <dgm:t>
        <a:bodyPr/>
        <a:lstStyle/>
        <a:p>
          <a:pPr rtl="0"/>
          <a:r>
            <a:rPr lang="en-US" dirty="0" smtClean="0"/>
            <a:t>Set Goal and Determine how often monitoring will take place</a:t>
          </a:r>
          <a:endParaRPr lang="en-US" dirty="0"/>
        </a:p>
      </dgm:t>
    </dgm:pt>
    <dgm:pt modelId="{31DF8A6E-79EE-4EFF-8266-5622D925394D}" type="parTrans" cxnId="{D0E5C0EA-47DC-43A8-B6C3-435D51E608D6}">
      <dgm:prSet/>
      <dgm:spPr/>
      <dgm:t>
        <a:bodyPr/>
        <a:lstStyle/>
        <a:p>
          <a:endParaRPr lang="en-US"/>
        </a:p>
      </dgm:t>
    </dgm:pt>
    <dgm:pt modelId="{402A88A9-E669-466B-A71D-4A649246CFE2}" type="sibTrans" cxnId="{D0E5C0EA-47DC-43A8-B6C3-435D51E608D6}">
      <dgm:prSet/>
      <dgm:spPr/>
      <dgm:t>
        <a:bodyPr/>
        <a:lstStyle/>
        <a:p>
          <a:endParaRPr lang="en-US"/>
        </a:p>
      </dgm:t>
    </dgm:pt>
    <dgm:pt modelId="{407833E4-1811-4B95-8970-4399AC862B6E}">
      <dgm:prSet/>
      <dgm:spPr/>
      <dgm:t>
        <a:bodyPr/>
        <a:lstStyle/>
        <a:p>
          <a:pPr rtl="0"/>
          <a:r>
            <a:rPr lang="en-US" smtClean="0"/>
            <a:t>Create a plan that matches the identified student need(s)</a:t>
          </a:r>
          <a:endParaRPr lang="en-US" dirty="0" smtClean="0"/>
        </a:p>
      </dgm:t>
    </dgm:pt>
    <dgm:pt modelId="{15E2F968-9B77-4922-BDBE-A1077669BBBA}" type="parTrans" cxnId="{A73F6EC3-3179-4FF5-B058-D88E07D8ACDA}">
      <dgm:prSet/>
      <dgm:spPr/>
      <dgm:t>
        <a:bodyPr/>
        <a:lstStyle/>
        <a:p>
          <a:endParaRPr lang="en-US"/>
        </a:p>
      </dgm:t>
    </dgm:pt>
    <dgm:pt modelId="{D38D9A2B-7840-4B61-B583-72D70C0D2477}" type="sibTrans" cxnId="{A73F6EC3-3179-4FF5-B058-D88E07D8ACDA}">
      <dgm:prSet/>
      <dgm:spPr/>
      <dgm:t>
        <a:bodyPr/>
        <a:lstStyle/>
        <a:p>
          <a:endParaRPr lang="en-US"/>
        </a:p>
      </dgm:t>
    </dgm:pt>
    <dgm:pt modelId="{5ACC4716-CAAF-4AF8-BE30-70E089004B07}">
      <dgm:prSet phldrT="[Text]"/>
      <dgm:spPr/>
      <dgm:t>
        <a:bodyPr/>
        <a:lstStyle/>
        <a:p>
          <a:pPr rtl="0"/>
          <a:r>
            <a:rPr lang="en-US" dirty="0" smtClean="0"/>
            <a:t>Explicitly define the skill to be taught with focus on measurable benchmarks</a:t>
          </a:r>
          <a:endParaRPr lang="en-US" dirty="0"/>
        </a:p>
      </dgm:t>
    </dgm:pt>
    <dgm:pt modelId="{A2B1704E-B18B-4A09-9680-113F29F2CF1C}" type="sibTrans" cxnId="{5310252E-C747-47EE-8E9D-1DE768287634}">
      <dgm:prSet/>
      <dgm:spPr/>
      <dgm:t>
        <a:bodyPr/>
        <a:lstStyle/>
        <a:p>
          <a:endParaRPr lang="en-US"/>
        </a:p>
      </dgm:t>
    </dgm:pt>
    <dgm:pt modelId="{81F661C5-4B4F-4E21-8349-FBC0B49B9398}" type="parTrans" cxnId="{5310252E-C747-47EE-8E9D-1DE768287634}">
      <dgm:prSet/>
      <dgm:spPr/>
      <dgm:t>
        <a:bodyPr/>
        <a:lstStyle/>
        <a:p>
          <a:endParaRPr lang="en-US"/>
        </a:p>
      </dgm:t>
    </dgm:pt>
    <dgm:pt modelId="{1E09CED4-833F-4A7F-AC95-F4D59DD10A1F}" type="pres">
      <dgm:prSet presAssocID="{7BB9FE61-4C3D-4D6F-8396-B8E232B1882F}" presName="Name0" presStyleCnt="0">
        <dgm:presLayoutVars>
          <dgm:chMax val="7"/>
          <dgm:dir/>
          <dgm:animLvl val="lvl"/>
          <dgm:resizeHandles val="exact"/>
        </dgm:presLayoutVars>
      </dgm:prSet>
      <dgm:spPr/>
      <dgm:t>
        <a:bodyPr/>
        <a:lstStyle/>
        <a:p>
          <a:endParaRPr lang="en-US"/>
        </a:p>
      </dgm:t>
    </dgm:pt>
    <dgm:pt modelId="{F0BC7F31-34FF-40F6-A0E9-3C160EAC68E2}" type="pres">
      <dgm:prSet presAssocID="{5ACC4716-CAAF-4AF8-BE30-70E089004B07}" presName="circle1" presStyleLbl="node1" presStyleIdx="0" presStyleCnt="4"/>
      <dgm:spPr/>
    </dgm:pt>
    <dgm:pt modelId="{345CF816-B7F1-4538-B4E4-DEB7A7803C72}" type="pres">
      <dgm:prSet presAssocID="{5ACC4716-CAAF-4AF8-BE30-70E089004B07}" presName="space" presStyleCnt="0"/>
      <dgm:spPr/>
    </dgm:pt>
    <dgm:pt modelId="{3ED198C0-42B8-43D5-90CD-12ABE53DAF30}" type="pres">
      <dgm:prSet presAssocID="{5ACC4716-CAAF-4AF8-BE30-70E089004B07}" presName="rect1" presStyleLbl="alignAcc1" presStyleIdx="0" presStyleCnt="4"/>
      <dgm:spPr/>
      <dgm:t>
        <a:bodyPr/>
        <a:lstStyle/>
        <a:p>
          <a:endParaRPr lang="en-US"/>
        </a:p>
      </dgm:t>
    </dgm:pt>
    <dgm:pt modelId="{FD3A4567-34B0-4E1B-BC19-FE525D4204D8}" type="pres">
      <dgm:prSet presAssocID="{1B7AEAEE-E8B8-4C07-AC53-83E0931CB2C9}" presName="vertSpace2" presStyleLbl="node1" presStyleIdx="0" presStyleCnt="4"/>
      <dgm:spPr/>
    </dgm:pt>
    <dgm:pt modelId="{94A778F1-3D86-4767-AD00-0EF331C49C23}" type="pres">
      <dgm:prSet presAssocID="{1B7AEAEE-E8B8-4C07-AC53-83E0931CB2C9}" presName="circle2" presStyleLbl="node1" presStyleIdx="1" presStyleCnt="4"/>
      <dgm:spPr/>
    </dgm:pt>
    <dgm:pt modelId="{62087424-B524-42E7-8BC6-F82DEB999634}" type="pres">
      <dgm:prSet presAssocID="{1B7AEAEE-E8B8-4C07-AC53-83E0931CB2C9}" presName="rect2" presStyleLbl="alignAcc1" presStyleIdx="1" presStyleCnt="4"/>
      <dgm:spPr/>
      <dgm:t>
        <a:bodyPr/>
        <a:lstStyle/>
        <a:p>
          <a:endParaRPr lang="en-US"/>
        </a:p>
      </dgm:t>
    </dgm:pt>
    <dgm:pt modelId="{60926016-8C3C-4D27-AF4B-F2F51609A54B}" type="pres">
      <dgm:prSet presAssocID="{B2178C86-EA09-4196-8752-68D41DB57B1E}" presName="vertSpace3" presStyleLbl="node1" presStyleIdx="1" presStyleCnt="4"/>
      <dgm:spPr/>
    </dgm:pt>
    <dgm:pt modelId="{9270EC3B-931D-4063-99F9-715F6FFBAC62}" type="pres">
      <dgm:prSet presAssocID="{B2178C86-EA09-4196-8752-68D41DB57B1E}" presName="circle3" presStyleLbl="node1" presStyleIdx="2" presStyleCnt="4"/>
      <dgm:spPr/>
    </dgm:pt>
    <dgm:pt modelId="{262C9CF6-1BCD-482A-8DD4-88D9784360DE}" type="pres">
      <dgm:prSet presAssocID="{B2178C86-EA09-4196-8752-68D41DB57B1E}" presName="rect3" presStyleLbl="alignAcc1" presStyleIdx="2" presStyleCnt="4"/>
      <dgm:spPr/>
      <dgm:t>
        <a:bodyPr/>
        <a:lstStyle/>
        <a:p>
          <a:endParaRPr lang="en-US"/>
        </a:p>
      </dgm:t>
    </dgm:pt>
    <dgm:pt modelId="{017AB941-D1A7-4BA5-AC06-BE724B48541C}" type="pres">
      <dgm:prSet presAssocID="{407833E4-1811-4B95-8970-4399AC862B6E}" presName="vertSpace4" presStyleLbl="node1" presStyleIdx="2" presStyleCnt="4"/>
      <dgm:spPr/>
    </dgm:pt>
    <dgm:pt modelId="{11E68F5F-4701-4440-807B-1902CF48FE14}" type="pres">
      <dgm:prSet presAssocID="{407833E4-1811-4B95-8970-4399AC862B6E}" presName="circle4" presStyleLbl="node1" presStyleIdx="3" presStyleCnt="4"/>
      <dgm:spPr/>
    </dgm:pt>
    <dgm:pt modelId="{7A69FFC1-C990-4A76-840E-38C89CC1AB77}" type="pres">
      <dgm:prSet presAssocID="{407833E4-1811-4B95-8970-4399AC862B6E}" presName="rect4" presStyleLbl="alignAcc1" presStyleIdx="3" presStyleCnt="4"/>
      <dgm:spPr/>
      <dgm:t>
        <a:bodyPr/>
        <a:lstStyle/>
        <a:p>
          <a:endParaRPr lang="en-US"/>
        </a:p>
      </dgm:t>
    </dgm:pt>
    <dgm:pt modelId="{3618A6F1-E85F-4BAA-9FBB-CDA4453755CC}" type="pres">
      <dgm:prSet presAssocID="{5ACC4716-CAAF-4AF8-BE30-70E089004B07}" presName="rect1ParTxNoCh" presStyleLbl="alignAcc1" presStyleIdx="3" presStyleCnt="4">
        <dgm:presLayoutVars>
          <dgm:chMax val="1"/>
          <dgm:bulletEnabled val="1"/>
        </dgm:presLayoutVars>
      </dgm:prSet>
      <dgm:spPr/>
      <dgm:t>
        <a:bodyPr/>
        <a:lstStyle/>
        <a:p>
          <a:endParaRPr lang="en-US"/>
        </a:p>
      </dgm:t>
    </dgm:pt>
    <dgm:pt modelId="{FDE6E827-3AC8-44FA-B4D8-4A3F709282B3}" type="pres">
      <dgm:prSet presAssocID="{1B7AEAEE-E8B8-4C07-AC53-83E0931CB2C9}" presName="rect2ParTxNoCh" presStyleLbl="alignAcc1" presStyleIdx="3" presStyleCnt="4">
        <dgm:presLayoutVars>
          <dgm:chMax val="1"/>
          <dgm:bulletEnabled val="1"/>
        </dgm:presLayoutVars>
      </dgm:prSet>
      <dgm:spPr/>
      <dgm:t>
        <a:bodyPr/>
        <a:lstStyle/>
        <a:p>
          <a:endParaRPr lang="en-US"/>
        </a:p>
      </dgm:t>
    </dgm:pt>
    <dgm:pt modelId="{81E803BE-0188-4FE4-80F5-0797A83EADF8}" type="pres">
      <dgm:prSet presAssocID="{B2178C86-EA09-4196-8752-68D41DB57B1E}" presName="rect3ParTxNoCh" presStyleLbl="alignAcc1" presStyleIdx="3" presStyleCnt="4">
        <dgm:presLayoutVars>
          <dgm:chMax val="1"/>
          <dgm:bulletEnabled val="1"/>
        </dgm:presLayoutVars>
      </dgm:prSet>
      <dgm:spPr/>
      <dgm:t>
        <a:bodyPr/>
        <a:lstStyle/>
        <a:p>
          <a:endParaRPr lang="en-US"/>
        </a:p>
      </dgm:t>
    </dgm:pt>
    <dgm:pt modelId="{04043E6F-54C9-4C93-AD30-57E4F50A3CC3}" type="pres">
      <dgm:prSet presAssocID="{407833E4-1811-4B95-8970-4399AC862B6E}" presName="rect4ParTxNoCh" presStyleLbl="alignAcc1" presStyleIdx="3" presStyleCnt="4">
        <dgm:presLayoutVars>
          <dgm:chMax val="1"/>
          <dgm:bulletEnabled val="1"/>
        </dgm:presLayoutVars>
      </dgm:prSet>
      <dgm:spPr/>
      <dgm:t>
        <a:bodyPr/>
        <a:lstStyle/>
        <a:p>
          <a:endParaRPr lang="en-US"/>
        </a:p>
      </dgm:t>
    </dgm:pt>
  </dgm:ptLst>
  <dgm:cxnLst>
    <dgm:cxn modelId="{E36B8274-0164-40BE-BFE6-E6DE5999C9A3}" type="presOf" srcId="{1B7AEAEE-E8B8-4C07-AC53-83E0931CB2C9}" destId="{62087424-B524-42E7-8BC6-F82DEB999634}" srcOrd="0" destOrd="0" presId="urn:microsoft.com/office/officeart/2005/8/layout/target3"/>
    <dgm:cxn modelId="{AD469C4C-9501-46B4-A1AC-5063C2D62643}" type="presOf" srcId="{7BB9FE61-4C3D-4D6F-8396-B8E232B1882F}" destId="{1E09CED4-833F-4A7F-AC95-F4D59DD10A1F}" srcOrd="0" destOrd="0" presId="urn:microsoft.com/office/officeart/2005/8/layout/target3"/>
    <dgm:cxn modelId="{9C1E52FA-B8C6-4731-871A-BF9482D38273}" type="presOf" srcId="{1B7AEAEE-E8B8-4C07-AC53-83E0931CB2C9}" destId="{FDE6E827-3AC8-44FA-B4D8-4A3F709282B3}" srcOrd="1" destOrd="0" presId="urn:microsoft.com/office/officeart/2005/8/layout/target3"/>
    <dgm:cxn modelId="{CFDCC2B9-B819-43BD-A1B3-F7AF17825134}" type="presOf" srcId="{5ACC4716-CAAF-4AF8-BE30-70E089004B07}" destId="{3618A6F1-E85F-4BAA-9FBB-CDA4453755CC}" srcOrd="1" destOrd="0" presId="urn:microsoft.com/office/officeart/2005/8/layout/target3"/>
    <dgm:cxn modelId="{D0E5C0EA-47DC-43A8-B6C3-435D51E608D6}" srcId="{7BB9FE61-4C3D-4D6F-8396-B8E232B1882F}" destId="{B2178C86-EA09-4196-8752-68D41DB57B1E}" srcOrd="2" destOrd="0" parTransId="{31DF8A6E-79EE-4EFF-8266-5622D925394D}" sibTransId="{402A88A9-E669-466B-A71D-4A649246CFE2}"/>
    <dgm:cxn modelId="{7D44414D-D176-4BCE-AE77-B9AD53E5BA3F}" srcId="{7BB9FE61-4C3D-4D6F-8396-B8E232B1882F}" destId="{1B7AEAEE-E8B8-4C07-AC53-83E0931CB2C9}" srcOrd="1" destOrd="0" parTransId="{A2E5E52C-2B9C-43D8-99EE-B0BAE9901C74}" sibTransId="{DE484BC4-D696-4C49-816A-C87927840238}"/>
    <dgm:cxn modelId="{A73F6EC3-3179-4FF5-B058-D88E07D8ACDA}" srcId="{7BB9FE61-4C3D-4D6F-8396-B8E232B1882F}" destId="{407833E4-1811-4B95-8970-4399AC862B6E}" srcOrd="3" destOrd="0" parTransId="{15E2F968-9B77-4922-BDBE-A1077669BBBA}" sibTransId="{D38D9A2B-7840-4B61-B583-72D70C0D2477}"/>
    <dgm:cxn modelId="{8FFF35EB-8915-4A76-8AE4-970D1A3D601B}" type="presOf" srcId="{407833E4-1811-4B95-8970-4399AC862B6E}" destId="{7A69FFC1-C990-4A76-840E-38C89CC1AB77}" srcOrd="0" destOrd="0" presId="urn:microsoft.com/office/officeart/2005/8/layout/target3"/>
    <dgm:cxn modelId="{82D085A3-9A65-4102-9320-935788C6A9D7}" type="presOf" srcId="{B2178C86-EA09-4196-8752-68D41DB57B1E}" destId="{262C9CF6-1BCD-482A-8DD4-88D9784360DE}" srcOrd="0" destOrd="0" presId="urn:microsoft.com/office/officeart/2005/8/layout/target3"/>
    <dgm:cxn modelId="{EFD126AB-D2EA-49F7-8E49-2D3CDE9DF4F8}" type="presOf" srcId="{B2178C86-EA09-4196-8752-68D41DB57B1E}" destId="{81E803BE-0188-4FE4-80F5-0797A83EADF8}" srcOrd="1" destOrd="0" presId="urn:microsoft.com/office/officeart/2005/8/layout/target3"/>
    <dgm:cxn modelId="{5310252E-C747-47EE-8E9D-1DE768287634}" srcId="{7BB9FE61-4C3D-4D6F-8396-B8E232B1882F}" destId="{5ACC4716-CAAF-4AF8-BE30-70E089004B07}" srcOrd="0" destOrd="0" parTransId="{81F661C5-4B4F-4E21-8349-FBC0B49B9398}" sibTransId="{A2B1704E-B18B-4A09-9680-113F29F2CF1C}"/>
    <dgm:cxn modelId="{0BF362EC-6600-48E5-81CA-1E97175BF16E}" type="presOf" srcId="{5ACC4716-CAAF-4AF8-BE30-70E089004B07}" destId="{3ED198C0-42B8-43D5-90CD-12ABE53DAF30}" srcOrd="0" destOrd="0" presId="urn:microsoft.com/office/officeart/2005/8/layout/target3"/>
    <dgm:cxn modelId="{93320038-5E7C-4BC1-87C0-0B70E18B26D8}" type="presOf" srcId="{407833E4-1811-4B95-8970-4399AC862B6E}" destId="{04043E6F-54C9-4C93-AD30-57E4F50A3CC3}" srcOrd="1" destOrd="0" presId="urn:microsoft.com/office/officeart/2005/8/layout/target3"/>
    <dgm:cxn modelId="{8E29B931-217B-4A68-9E1D-FB6F9963E615}" type="presParOf" srcId="{1E09CED4-833F-4A7F-AC95-F4D59DD10A1F}" destId="{F0BC7F31-34FF-40F6-A0E9-3C160EAC68E2}" srcOrd="0" destOrd="0" presId="urn:microsoft.com/office/officeart/2005/8/layout/target3"/>
    <dgm:cxn modelId="{CD13810D-51BC-41FF-AAE0-5D54F0CC2CC0}" type="presParOf" srcId="{1E09CED4-833F-4A7F-AC95-F4D59DD10A1F}" destId="{345CF816-B7F1-4538-B4E4-DEB7A7803C72}" srcOrd="1" destOrd="0" presId="urn:microsoft.com/office/officeart/2005/8/layout/target3"/>
    <dgm:cxn modelId="{EE467A13-59DF-431F-81EF-503E05799B3D}" type="presParOf" srcId="{1E09CED4-833F-4A7F-AC95-F4D59DD10A1F}" destId="{3ED198C0-42B8-43D5-90CD-12ABE53DAF30}" srcOrd="2" destOrd="0" presId="urn:microsoft.com/office/officeart/2005/8/layout/target3"/>
    <dgm:cxn modelId="{366E0589-A4F1-4E34-A3E9-324B6C32EA58}" type="presParOf" srcId="{1E09CED4-833F-4A7F-AC95-F4D59DD10A1F}" destId="{FD3A4567-34B0-4E1B-BC19-FE525D4204D8}" srcOrd="3" destOrd="0" presId="urn:microsoft.com/office/officeart/2005/8/layout/target3"/>
    <dgm:cxn modelId="{CADF9F96-F0BC-4649-9668-9139246E3ED4}" type="presParOf" srcId="{1E09CED4-833F-4A7F-AC95-F4D59DD10A1F}" destId="{94A778F1-3D86-4767-AD00-0EF331C49C23}" srcOrd="4" destOrd="0" presId="urn:microsoft.com/office/officeart/2005/8/layout/target3"/>
    <dgm:cxn modelId="{33B7A14F-8F53-4C7D-978D-50521144A3AD}" type="presParOf" srcId="{1E09CED4-833F-4A7F-AC95-F4D59DD10A1F}" destId="{62087424-B524-42E7-8BC6-F82DEB999634}" srcOrd="5" destOrd="0" presId="urn:microsoft.com/office/officeart/2005/8/layout/target3"/>
    <dgm:cxn modelId="{6913C823-131D-4C58-BEFB-826E5B0D7C7C}" type="presParOf" srcId="{1E09CED4-833F-4A7F-AC95-F4D59DD10A1F}" destId="{60926016-8C3C-4D27-AF4B-F2F51609A54B}" srcOrd="6" destOrd="0" presId="urn:microsoft.com/office/officeart/2005/8/layout/target3"/>
    <dgm:cxn modelId="{2B7A0401-BA81-41C8-A4AB-26BEF1187516}" type="presParOf" srcId="{1E09CED4-833F-4A7F-AC95-F4D59DD10A1F}" destId="{9270EC3B-931D-4063-99F9-715F6FFBAC62}" srcOrd="7" destOrd="0" presId="urn:microsoft.com/office/officeart/2005/8/layout/target3"/>
    <dgm:cxn modelId="{89F0C6C2-4730-497C-BCC7-467A6063677F}" type="presParOf" srcId="{1E09CED4-833F-4A7F-AC95-F4D59DD10A1F}" destId="{262C9CF6-1BCD-482A-8DD4-88D9784360DE}" srcOrd="8" destOrd="0" presId="urn:microsoft.com/office/officeart/2005/8/layout/target3"/>
    <dgm:cxn modelId="{9816B97B-E836-4606-92B8-8F49BE0D11C3}" type="presParOf" srcId="{1E09CED4-833F-4A7F-AC95-F4D59DD10A1F}" destId="{017AB941-D1A7-4BA5-AC06-BE724B48541C}" srcOrd="9" destOrd="0" presId="urn:microsoft.com/office/officeart/2005/8/layout/target3"/>
    <dgm:cxn modelId="{EB8DE7B5-8917-4314-9F10-715C5B56C947}" type="presParOf" srcId="{1E09CED4-833F-4A7F-AC95-F4D59DD10A1F}" destId="{11E68F5F-4701-4440-807B-1902CF48FE14}" srcOrd="10" destOrd="0" presId="urn:microsoft.com/office/officeart/2005/8/layout/target3"/>
    <dgm:cxn modelId="{1CE03846-2570-48D8-B91E-3780AFBC1BDC}" type="presParOf" srcId="{1E09CED4-833F-4A7F-AC95-F4D59DD10A1F}" destId="{7A69FFC1-C990-4A76-840E-38C89CC1AB77}" srcOrd="11" destOrd="0" presId="urn:microsoft.com/office/officeart/2005/8/layout/target3"/>
    <dgm:cxn modelId="{790E16F2-BB74-40C2-968B-1BA6F23041C2}" type="presParOf" srcId="{1E09CED4-833F-4A7F-AC95-F4D59DD10A1F}" destId="{3618A6F1-E85F-4BAA-9FBB-CDA4453755CC}" srcOrd="12" destOrd="0" presId="urn:microsoft.com/office/officeart/2005/8/layout/target3"/>
    <dgm:cxn modelId="{2C9E1FCD-FE89-4298-A9E1-D80606B1C61F}" type="presParOf" srcId="{1E09CED4-833F-4A7F-AC95-F4D59DD10A1F}" destId="{FDE6E827-3AC8-44FA-B4D8-4A3F709282B3}" srcOrd="13" destOrd="0" presId="urn:microsoft.com/office/officeart/2005/8/layout/target3"/>
    <dgm:cxn modelId="{99FDFD9C-B5E2-4A49-BBD4-E43A6F957DAD}" type="presParOf" srcId="{1E09CED4-833F-4A7F-AC95-F4D59DD10A1F}" destId="{81E803BE-0188-4FE4-80F5-0797A83EADF8}" srcOrd="14" destOrd="0" presId="urn:microsoft.com/office/officeart/2005/8/layout/target3"/>
    <dgm:cxn modelId="{7CEC4DAC-9C7A-4DA2-B633-CAB73FE3B921}" type="presParOf" srcId="{1E09CED4-833F-4A7F-AC95-F4D59DD10A1F}" destId="{04043E6F-54C9-4C93-AD30-57E4F50A3CC3}" srcOrd="15" destOrd="0" presId="urn:microsoft.com/office/officeart/2005/8/layout/target3"/>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54FC3AE-9EA9-4EB2-805E-5ACC727538C1}" type="doc">
      <dgm:prSet loTypeId="urn:microsoft.com/office/officeart/2005/8/layout/chevron2" loCatId="process" qsTypeId="urn:microsoft.com/office/officeart/2005/8/quickstyle/simple1" qsCatId="simple" csTypeId="urn:microsoft.com/office/officeart/2005/8/colors/colorful1#6" csCatId="colorful" phldr="1"/>
      <dgm:spPr/>
      <dgm:t>
        <a:bodyPr/>
        <a:lstStyle/>
        <a:p>
          <a:endParaRPr lang="en-US"/>
        </a:p>
      </dgm:t>
    </dgm:pt>
    <dgm:pt modelId="{FF0E6564-4F68-4430-AAAC-C813E0F4C530}">
      <dgm:prSet phldrT="[Text]"/>
      <dgm:spPr/>
      <dgm:t>
        <a:bodyPr/>
        <a:lstStyle/>
        <a:p>
          <a:r>
            <a:rPr lang="en-US" dirty="0" smtClean="0"/>
            <a:t>Instruction</a:t>
          </a:r>
          <a:endParaRPr lang="en-US" dirty="0"/>
        </a:p>
      </dgm:t>
    </dgm:pt>
    <dgm:pt modelId="{FA714841-6B47-47A1-BA1A-2663B39A4E6F}" type="parTrans" cxnId="{66CF509C-236F-463E-A8CC-1088658D5D15}">
      <dgm:prSet/>
      <dgm:spPr/>
      <dgm:t>
        <a:bodyPr/>
        <a:lstStyle/>
        <a:p>
          <a:endParaRPr lang="en-US"/>
        </a:p>
      </dgm:t>
    </dgm:pt>
    <dgm:pt modelId="{19F64303-A16B-4936-96B9-A19D2E7BF438}" type="sibTrans" cxnId="{66CF509C-236F-463E-A8CC-1088658D5D15}">
      <dgm:prSet/>
      <dgm:spPr/>
      <dgm:t>
        <a:bodyPr/>
        <a:lstStyle/>
        <a:p>
          <a:endParaRPr lang="en-US"/>
        </a:p>
      </dgm:t>
    </dgm:pt>
    <dgm:pt modelId="{B81FA83D-0008-43A7-A9B5-36EC1F531547}">
      <dgm:prSet phldrT="[Text]"/>
      <dgm:spPr/>
      <dgm:t>
        <a:bodyPr/>
        <a:lstStyle/>
        <a:p>
          <a:r>
            <a:rPr lang="en-US" dirty="0" smtClean="0"/>
            <a:t>One student</a:t>
          </a:r>
          <a:endParaRPr lang="en-US" dirty="0"/>
        </a:p>
      </dgm:t>
    </dgm:pt>
    <dgm:pt modelId="{A3771F5E-306F-4B92-92EE-35239EA84D5E}" type="parTrans" cxnId="{D3BC03E9-A501-40D3-A5F5-E3733E27C65C}">
      <dgm:prSet/>
      <dgm:spPr/>
      <dgm:t>
        <a:bodyPr/>
        <a:lstStyle/>
        <a:p>
          <a:endParaRPr lang="en-US"/>
        </a:p>
      </dgm:t>
    </dgm:pt>
    <dgm:pt modelId="{65F34B2F-B50A-4100-94C1-7D418E3379F4}" type="sibTrans" cxnId="{D3BC03E9-A501-40D3-A5F5-E3733E27C65C}">
      <dgm:prSet/>
      <dgm:spPr/>
      <dgm:t>
        <a:bodyPr/>
        <a:lstStyle/>
        <a:p>
          <a:endParaRPr lang="en-US"/>
        </a:p>
      </dgm:t>
    </dgm:pt>
    <dgm:pt modelId="{EB33F710-8530-4341-AFE9-BD4013ED3955}">
      <dgm:prSet phldrT="[Text]"/>
      <dgm:spPr/>
      <dgm:t>
        <a:bodyPr/>
        <a:lstStyle/>
        <a:p>
          <a:r>
            <a:rPr lang="en-US" dirty="0" smtClean="0"/>
            <a:t>Small group</a:t>
          </a:r>
          <a:endParaRPr lang="en-US" dirty="0"/>
        </a:p>
      </dgm:t>
    </dgm:pt>
    <dgm:pt modelId="{83DC8B27-0984-4AE0-BF0E-D3F33211A4A6}" type="parTrans" cxnId="{1C9DF6C2-BFD5-48A7-96B4-AE588706D26A}">
      <dgm:prSet/>
      <dgm:spPr/>
      <dgm:t>
        <a:bodyPr/>
        <a:lstStyle/>
        <a:p>
          <a:endParaRPr lang="en-US"/>
        </a:p>
      </dgm:t>
    </dgm:pt>
    <dgm:pt modelId="{31AEC7D1-F482-44EF-91E7-386DBE2C37AB}" type="sibTrans" cxnId="{1C9DF6C2-BFD5-48A7-96B4-AE588706D26A}">
      <dgm:prSet/>
      <dgm:spPr/>
      <dgm:t>
        <a:bodyPr/>
        <a:lstStyle/>
        <a:p>
          <a:endParaRPr lang="en-US"/>
        </a:p>
      </dgm:t>
    </dgm:pt>
    <dgm:pt modelId="{E4C535D3-6E39-45B6-ADE9-4379AB141DC4}">
      <dgm:prSet phldrT="[Text]"/>
      <dgm:spPr/>
      <dgm:t>
        <a:bodyPr/>
        <a:lstStyle/>
        <a:p>
          <a:r>
            <a:rPr lang="en-US" dirty="0" smtClean="0"/>
            <a:t>Monitor</a:t>
          </a:r>
          <a:endParaRPr lang="en-US" dirty="0"/>
        </a:p>
      </dgm:t>
    </dgm:pt>
    <dgm:pt modelId="{2C347864-7578-4363-BD9A-AE5C8D0404AC}" type="parTrans" cxnId="{43732D46-474E-4E31-804A-8CE1C947ED69}">
      <dgm:prSet/>
      <dgm:spPr/>
      <dgm:t>
        <a:bodyPr/>
        <a:lstStyle/>
        <a:p>
          <a:endParaRPr lang="en-US"/>
        </a:p>
      </dgm:t>
    </dgm:pt>
    <dgm:pt modelId="{B7DD6C53-622A-40A0-B3B6-AB1A044BDACB}" type="sibTrans" cxnId="{43732D46-474E-4E31-804A-8CE1C947ED69}">
      <dgm:prSet/>
      <dgm:spPr/>
      <dgm:t>
        <a:bodyPr/>
        <a:lstStyle/>
        <a:p>
          <a:endParaRPr lang="en-US"/>
        </a:p>
      </dgm:t>
    </dgm:pt>
    <dgm:pt modelId="{1FC2B614-C9DD-4F53-BC54-31AFAF4F5B99}">
      <dgm:prSet phldrT="[Text]"/>
      <dgm:spPr/>
      <dgm:t>
        <a:bodyPr/>
        <a:lstStyle/>
        <a:p>
          <a:r>
            <a:rPr lang="en-US" dirty="0" smtClean="0"/>
            <a:t>Progress Monitor</a:t>
          </a:r>
          <a:endParaRPr lang="en-US" dirty="0"/>
        </a:p>
      </dgm:t>
    </dgm:pt>
    <dgm:pt modelId="{1B11A88E-F38C-4A61-A303-55432658B086}" type="parTrans" cxnId="{9E322A96-D627-4B55-A14F-B3A469473FBB}">
      <dgm:prSet/>
      <dgm:spPr/>
      <dgm:t>
        <a:bodyPr/>
        <a:lstStyle/>
        <a:p>
          <a:endParaRPr lang="en-US"/>
        </a:p>
      </dgm:t>
    </dgm:pt>
    <dgm:pt modelId="{5C8F3DE7-005C-4BE0-B2DF-9601DA857DDF}" type="sibTrans" cxnId="{9E322A96-D627-4B55-A14F-B3A469473FBB}">
      <dgm:prSet/>
      <dgm:spPr/>
      <dgm:t>
        <a:bodyPr/>
        <a:lstStyle/>
        <a:p>
          <a:endParaRPr lang="en-US"/>
        </a:p>
      </dgm:t>
    </dgm:pt>
    <dgm:pt modelId="{5C94B29E-AF92-464F-B49C-BBAD594BF51B}">
      <dgm:prSet phldrT="[Text]"/>
      <dgm:spPr/>
      <dgm:t>
        <a:bodyPr/>
        <a:lstStyle/>
        <a:p>
          <a:r>
            <a:rPr lang="en-US" dirty="0" smtClean="0"/>
            <a:t>Record data points</a:t>
          </a:r>
          <a:endParaRPr lang="en-US" dirty="0"/>
        </a:p>
      </dgm:t>
    </dgm:pt>
    <dgm:pt modelId="{2EA616A2-487A-457B-9828-480E6A0C1BB1}" type="parTrans" cxnId="{47516829-0B6D-482B-88CF-662AD6044A3C}">
      <dgm:prSet/>
      <dgm:spPr/>
      <dgm:t>
        <a:bodyPr/>
        <a:lstStyle/>
        <a:p>
          <a:endParaRPr lang="en-US"/>
        </a:p>
      </dgm:t>
    </dgm:pt>
    <dgm:pt modelId="{2AD55044-61DC-4714-BCC2-1080B783282C}" type="sibTrans" cxnId="{47516829-0B6D-482B-88CF-662AD6044A3C}">
      <dgm:prSet/>
      <dgm:spPr/>
      <dgm:t>
        <a:bodyPr/>
        <a:lstStyle/>
        <a:p>
          <a:endParaRPr lang="en-US"/>
        </a:p>
      </dgm:t>
    </dgm:pt>
    <dgm:pt modelId="{B9B598AB-EF03-4322-85FF-0741E094022A}">
      <dgm:prSet phldrT="[Text]"/>
      <dgm:spPr/>
      <dgm:t>
        <a:bodyPr/>
        <a:lstStyle/>
        <a:p>
          <a:r>
            <a:rPr lang="en-US" dirty="0" smtClean="0"/>
            <a:t>Whole group</a:t>
          </a:r>
          <a:endParaRPr lang="en-US" dirty="0"/>
        </a:p>
      </dgm:t>
    </dgm:pt>
    <dgm:pt modelId="{16998252-D2AC-4C02-8E1C-896F2025918C}" type="parTrans" cxnId="{F8BA2E98-E8AB-421C-871F-51BB8BF8C91F}">
      <dgm:prSet/>
      <dgm:spPr/>
      <dgm:t>
        <a:bodyPr/>
        <a:lstStyle/>
        <a:p>
          <a:endParaRPr lang="en-US"/>
        </a:p>
      </dgm:t>
    </dgm:pt>
    <dgm:pt modelId="{34593361-DD6D-4E65-AB60-56C3F82F1B09}" type="sibTrans" cxnId="{F8BA2E98-E8AB-421C-871F-51BB8BF8C91F}">
      <dgm:prSet/>
      <dgm:spPr/>
      <dgm:t>
        <a:bodyPr/>
        <a:lstStyle/>
        <a:p>
          <a:endParaRPr lang="en-US"/>
        </a:p>
      </dgm:t>
    </dgm:pt>
    <dgm:pt modelId="{A18886FD-DCEB-496E-ABDB-1562302E3DE9}">
      <dgm:prSet phldrT="[Text]"/>
      <dgm:spPr/>
      <dgm:t>
        <a:bodyPr/>
        <a:lstStyle/>
        <a:p>
          <a:r>
            <a:rPr lang="en-US" dirty="0" smtClean="0"/>
            <a:t>Schedule</a:t>
          </a:r>
          <a:endParaRPr lang="en-US" dirty="0"/>
        </a:p>
      </dgm:t>
    </dgm:pt>
    <dgm:pt modelId="{941AB21B-27CE-41B2-8BF3-B007D8CF6B1E}" type="parTrans" cxnId="{0F594291-F861-4808-BDB5-2DFFCCCEF38F}">
      <dgm:prSet/>
      <dgm:spPr/>
      <dgm:t>
        <a:bodyPr/>
        <a:lstStyle/>
        <a:p>
          <a:endParaRPr lang="en-US"/>
        </a:p>
      </dgm:t>
    </dgm:pt>
    <dgm:pt modelId="{346AEA8B-CDD9-4E7D-A3DC-64940CF3F7C4}" type="sibTrans" cxnId="{0F594291-F861-4808-BDB5-2DFFCCCEF38F}">
      <dgm:prSet/>
      <dgm:spPr/>
      <dgm:t>
        <a:bodyPr/>
        <a:lstStyle/>
        <a:p>
          <a:endParaRPr lang="en-US"/>
        </a:p>
      </dgm:t>
    </dgm:pt>
    <dgm:pt modelId="{E54B5F2C-9CCB-41DC-92EE-EED4DDB9CE9E}">
      <dgm:prSet phldrT="[Text]"/>
      <dgm:spPr/>
      <dgm:t>
        <a:bodyPr/>
        <a:lstStyle/>
        <a:p>
          <a:r>
            <a:rPr lang="en-US" dirty="0" smtClean="0"/>
            <a:t>Time</a:t>
          </a:r>
          <a:endParaRPr lang="en-US" dirty="0"/>
        </a:p>
      </dgm:t>
    </dgm:pt>
    <dgm:pt modelId="{6C539ECF-074F-49D0-8248-62735997BC41}" type="parTrans" cxnId="{830EAAA7-425D-4627-8938-1EED1ED7D79F}">
      <dgm:prSet/>
      <dgm:spPr/>
      <dgm:t>
        <a:bodyPr/>
        <a:lstStyle/>
        <a:p>
          <a:endParaRPr lang="en-US"/>
        </a:p>
      </dgm:t>
    </dgm:pt>
    <dgm:pt modelId="{838190B4-DBC2-4802-B33E-9D602639BC7B}" type="sibTrans" cxnId="{830EAAA7-425D-4627-8938-1EED1ED7D79F}">
      <dgm:prSet/>
      <dgm:spPr/>
      <dgm:t>
        <a:bodyPr/>
        <a:lstStyle/>
        <a:p>
          <a:endParaRPr lang="en-US"/>
        </a:p>
      </dgm:t>
    </dgm:pt>
    <dgm:pt modelId="{10257168-ED22-4150-8326-A0AF45FDE03F}">
      <dgm:prSet phldrT="[Text]"/>
      <dgm:spPr/>
      <dgm:t>
        <a:bodyPr/>
        <a:lstStyle/>
        <a:p>
          <a:r>
            <a:rPr lang="en-US" dirty="0" smtClean="0"/>
            <a:t>Frequency</a:t>
          </a:r>
          <a:endParaRPr lang="en-US" dirty="0"/>
        </a:p>
      </dgm:t>
    </dgm:pt>
    <dgm:pt modelId="{4B78C895-D2AC-4773-83AC-CACE3057F7A8}" type="parTrans" cxnId="{CB464334-E8B3-4D6D-A160-9C0502762DD5}">
      <dgm:prSet/>
      <dgm:spPr/>
      <dgm:t>
        <a:bodyPr/>
        <a:lstStyle/>
        <a:p>
          <a:endParaRPr lang="en-US"/>
        </a:p>
      </dgm:t>
    </dgm:pt>
    <dgm:pt modelId="{972A395D-5231-44B3-80B1-38C0BAE63BAA}" type="sibTrans" cxnId="{CB464334-E8B3-4D6D-A160-9C0502762DD5}">
      <dgm:prSet/>
      <dgm:spPr/>
      <dgm:t>
        <a:bodyPr/>
        <a:lstStyle/>
        <a:p>
          <a:endParaRPr lang="en-US"/>
        </a:p>
      </dgm:t>
    </dgm:pt>
    <dgm:pt modelId="{911667E5-A2A3-4DB6-928C-EF18707A7D4D}">
      <dgm:prSet phldrT="[Text]"/>
      <dgm:spPr/>
      <dgm:t>
        <a:bodyPr/>
        <a:lstStyle/>
        <a:p>
          <a:r>
            <a:rPr lang="en-US" dirty="0" smtClean="0"/>
            <a:t>Consistency</a:t>
          </a:r>
          <a:endParaRPr lang="en-US" dirty="0"/>
        </a:p>
      </dgm:t>
    </dgm:pt>
    <dgm:pt modelId="{59145F5E-49A9-498A-AE0D-2A5246524E19}" type="parTrans" cxnId="{3F5CA3C6-67F2-4492-9368-0C8A1B88B023}">
      <dgm:prSet/>
      <dgm:spPr/>
      <dgm:t>
        <a:bodyPr/>
        <a:lstStyle/>
        <a:p>
          <a:endParaRPr lang="en-US"/>
        </a:p>
      </dgm:t>
    </dgm:pt>
    <dgm:pt modelId="{C594BB0F-B3EE-4A2D-B14E-74F422BEDDD6}" type="sibTrans" cxnId="{3F5CA3C6-67F2-4492-9368-0C8A1B88B023}">
      <dgm:prSet/>
      <dgm:spPr/>
      <dgm:t>
        <a:bodyPr/>
        <a:lstStyle/>
        <a:p>
          <a:endParaRPr lang="en-US"/>
        </a:p>
      </dgm:t>
    </dgm:pt>
    <dgm:pt modelId="{D6150249-B940-418E-B3F4-523D20DF8C9E}">
      <dgm:prSet phldrT="[Text]"/>
      <dgm:spPr/>
      <dgm:t>
        <a:bodyPr/>
        <a:lstStyle/>
        <a:p>
          <a:r>
            <a:rPr lang="en-US" dirty="0" smtClean="0"/>
            <a:t>Review Data</a:t>
          </a:r>
          <a:endParaRPr lang="en-US" dirty="0"/>
        </a:p>
      </dgm:t>
    </dgm:pt>
    <dgm:pt modelId="{B330FFFB-BA53-4E26-AEA9-652FCC8D14D0}" type="parTrans" cxnId="{FE84533D-195E-4627-BFE0-EA12739218DD}">
      <dgm:prSet/>
      <dgm:spPr/>
      <dgm:t>
        <a:bodyPr/>
        <a:lstStyle/>
        <a:p>
          <a:endParaRPr lang="en-US"/>
        </a:p>
      </dgm:t>
    </dgm:pt>
    <dgm:pt modelId="{0BCE0C0A-0977-4B84-B482-7EE059591B8F}" type="sibTrans" cxnId="{FE84533D-195E-4627-BFE0-EA12739218DD}">
      <dgm:prSet/>
      <dgm:spPr/>
      <dgm:t>
        <a:bodyPr/>
        <a:lstStyle/>
        <a:p>
          <a:endParaRPr lang="en-US"/>
        </a:p>
      </dgm:t>
    </dgm:pt>
    <dgm:pt modelId="{2EC02970-239C-444C-8C2E-DCA145F2F8CD}" type="pres">
      <dgm:prSet presAssocID="{654FC3AE-9EA9-4EB2-805E-5ACC727538C1}" presName="linearFlow" presStyleCnt="0">
        <dgm:presLayoutVars>
          <dgm:dir/>
          <dgm:animLvl val="lvl"/>
          <dgm:resizeHandles val="exact"/>
        </dgm:presLayoutVars>
      </dgm:prSet>
      <dgm:spPr/>
      <dgm:t>
        <a:bodyPr/>
        <a:lstStyle/>
        <a:p>
          <a:endParaRPr lang="en-US"/>
        </a:p>
      </dgm:t>
    </dgm:pt>
    <dgm:pt modelId="{18DF4F3F-7686-4DE8-94C3-630C358B598C}" type="pres">
      <dgm:prSet presAssocID="{A18886FD-DCEB-496E-ABDB-1562302E3DE9}" presName="composite" presStyleCnt="0"/>
      <dgm:spPr/>
    </dgm:pt>
    <dgm:pt modelId="{9324443E-ADCC-4AD1-979F-4535AA5102E3}" type="pres">
      <dgm:prSet presAssocID="{A18886FD-DCEB-496E-ABDB-1562302E3DE9}" presName="parentText" presStyleLbl="alignNode1" presStyleIdx="0" presStyleCnt="3">
        <dgm:presLayoutVars>
          <dgm:chMax val="1"/>
          <dgm:bulletEnabled val="1"/>
        </dgm:presLayoutVars>
      </dgm:prSet>
      <dgm:spPr/>
      <dgm:t>
        <a:bodyPr/>
        <a:lstStyle/>
        <a:p>
          <a:endParaRPr lang="en-US"/>
        </a:p>
      </dgm:t>
    </dgm:pt>
    <dgm:pt modelId="{D70AF19C-FBB0-4A72-BCB6-FC118E78B83D}" type="pres">
      <dgm:prSet presAssocID="{A18886FD-DCEB-496E-ABDB-1562302E3DE9}" presName="descendantText" presStyleLbl="alignAcc1" presStyleIdx="0" presStyleCnt="3">
        <dgm:presLayoutVars>
          <dgm:bulletEnabled val="1"/>
        </dgm:presLayoutVars>
      </dgm:prSet>
      <dgm:spPr/>
      <dgm:t>
        <a:bodyPr/>
        <a:lstStyle/>
        <a:p>
          <a:endParaRPr lang="en-US"/>
        </a:p>
      </dgm:t>
    </dgm:pt>
    <dgm:pt modelId="{C992CCDA-3F7E-4003-A7D9-E189AEDE6F3F}" type="pres">
      <dgm:prSet presAssocID="{346AEA8B-CDD9-4E7D-A3DC-64940CF3F7C4}" presName="sp" presStyleCnt="0"/>
      <dgm:spPr/>
    </dgm:pt>
    <dgm:pt modelId="{C61EE150-CBB3-4D34-BD41-FB7B4DFDCCC0}" type="pres">
      <dgm:prSet presAssocID="{FF0E6564-4F68-4430-AAAC-C813E0F4C530}" presName="composite" presStyleCnt="0"/>
      <dgm:spPr/>
    </dgm:pt>
    <dgm:pt modelId="{E1C76F22-E00C-4909-A7EA-C51F45C93694}" type="pres">
      <dgm:prSet presAssocID="{FF0E6564-4F68-4430-AAAC-C813E0F4C530}" presName="parentText" presStyleLbl="alignNode1" presStyleIdx="1" presStyleCnt="3">
        <dgm:presLayoutVars>
          <dgm:chMax val="1"/>
          <dgm:bulletEnabled val="1"/>
        </dgm:presLayoutVars>
      </dgm:prSet>
      <dgm:spPr/>
      <dgm:t>
        <a:bodyPr/>
        <a:lstStyle/>
        <a:p>
          <a:endParaRPr lang="en-US"/>
        </a:p>
      </dgm:t>
    </dgm:pt>
    <dgm:pt modelId="{3FF3621B-A0DC-43D6-9B9F-E7B1497AD0A8}" type="pres">
      <dgm:prSet presAssocID="{FF0E6564-4F68-4430-AAAC-C813E0F4C530}" presName="descendantText" presStyleLbl="alignAcc1" presStyleIdx="1" presStyleCnt="3">
        <dgm:presLayoutVars>
          <dgm:bulletEnabled val="1"/>
        </dgm:presLayoutVars>
      </dgm:prSet>
      <dgm:spPr/>
      <dgm:t>
        <a:bodyPr/>
        <a:lstStyle/>
        <a:p>
          <a:endParaRPr lang="en-US"/>
        </a:p>
      </dgm:t>
    </dgm:pt>
    <dgm:pt modelId="{8A2C39D2-DE25-4FAA-B6B6-DC9BF675E602}" type="pres">
      <dgm:prSet presAssocID="{19F64303-A16B-4936-96B9-A19D2E7BF438}" presName="sp" presStyleCnt="0"/>
      <dgm:spPr/>
    </dgm:pt>
    <dgm:pt modelId="{8E20A2F8-F862-46A0-8B1F-92E9710860AB}" type="pres">
      <dgm:prSet presAssocID="{E4C535D3-6E39-45B6-ADE9-4379AB141DC4}" presName="composite" presStyleCnt="0"/>
      <dgm:spPr/>
    </dgm:pt>
    <dgm:pt modelId="{C336D8B3-CC44-4FFE-A2B9-1F18F4229D85}" type="pres">
      <dgm:prSet presAssocID="{E4C535D3-6E39-45B6-ADE9-4379AB141DC4}" presName="parentText" presStyleLbl="alignNode1" presStyleIdx="2" presStyleCnt="3">
        <dgm:presLayoutVars>
          <dgm:chMax val="1"/>
          <dgm:bulletEnabled val="1"/>
        </dgm:presLayoutVars>
      </dgm:prSet>
      <dgm:spPr/>
      <dgm:t>
        <a:bodyPr/>
        <a:lstStyle/>
        <a:p>
          <a:endParaRPr lang="en-US"/>
        </a:p>
      </dgm:t>
    </dgm:pt>
    <dgm:pt modelId="{DA5815C0-FB24-4B4E-8EA2-7CAABF731774}" type="pres">
      <dgm:prSet presAssocID="{E4C535D3-6E39-45B6-ADE9-4379AB141DC4}" presName="descendantText" presStyleLbl="alignAcc1" presStyleIdx="2" presStyleCnt="3">
        <dgm:presLayoutVars>
          <dgm:bulletEnabled val="1"/>
        </dgm:presLayoutVars>
      </dgm:prSet>
      <dgm:spPr/>
      <dgm:t>
        <a:bodyPr/>
        <a:lstStyle/>
        <a:p>
          <a:endParaRPr lang="en-US"/>
        </a:p>
      </dgm:t>
    </dgm:pt>
  </dgm:ptLst>
  <dgm:cxnLst>
    <dgm:cxn modelId="{66CF509C-236F-463E-A8CC-1088658D5D15}" srcId="{654FC3AE-9EA9-4EB2-805E-5ACC727538C1}" destId="{FF0E6564-4F68-4430-AAAC-C813E0F4C530}" srcOrd="1" destOrd="0" parTransId="{FA714841-6B47-47A1-BA1A-2663B39A4E6F}" sibTransId="{19F64303-A16B-4936-96B9-A19D2E7BF438}"/>
    <dgm:cxn modelId="{5ACA985B-22FB-4308-92E3-CE22A84B6958}" type="presOf" srcId="{FF0E6564-4F68-4430-AAAC-C813E0F4C530}" destId="{E1C76F22-E00C-4909-A7EA-C51F45C93694}" srcOrd="0" destOrd="0" presId="urn:microsoft.com/office/officeart/2005/8/layout/chevron2"/>
    <dgm:cxn modelId="{A27006DB-515C-4BD5-843E-AA99B6600EA2}" type="presOf" srcId="{E54B5F2C-9CCB-41DC-92EE-EED4DDB9CE9E}" destId="{D70AF19C-FBB0-4A72-BCB6-FC118E78B83D}" srcOrd="0" destOrd="0" presId="urn:microsoft.com/office/officeart/2005/8/layout/chevron2"/>
    <dgm:cxn modelId="{73E77323-0999-47CE-A3C8-3696729DC921}" type="presOf" srcId="{911667E5-A2A3-4DB6-928C-EF18707A7D4D}" destId="{D70AF19C-FBB0-4A72-BCB6-FC118E78B83D}" srcOrd="0" destOrd="2" presId="urn:microsoft.com/office/officeart/2005/8/layout/chevron2"/>
    <dgm:cxn modelId="{4B53EFFE-73B2-4EF0-A1FC-FC0BC7A13C3C}" type="presOf" srcId="{B81FA83D-0008-43A7-A9B5-36EC1F531547}" destId="{3FF3621B-A0DC-43D6-9B9F-E7B1497AD0A8}" srcOrd="0" destOrd="0" presId="urn:microsoft.com/office/officeart/2005/8/layout/chevron2"/>
    <dgm:cxn modelId="{B31D84E1-C38A-4FCC-8AE0-765A3E450EDD}" type="presOf" srcId="{1FC2B614-C9DD-4F53-BC54-31AFAF4F5B99}" destId="{DA5815C0-FB24-4B4E-8EA2-7CAABF731774}" srcOrd="0" destOrd="0" presId="urn:microsoft.com/office/officeart/2005/8/layout/chevron2"/>
    <dgm:cxn modelId="{D3BC03E9-A501-40D3-A5F5-E3733E27C65C}" srcId="{FF0E6564-4F68-4430-AAAC-C813E0F4C530}" destId="{B81FA83D-0008-43A7-A9B5-36EC1F531547}" srcOrd="0" destOrd="0" parTransId="{A3771F5E-306F-4B92-92EE-35239EA84D5E}" sibTransId="{65F34B2F-B50A-4100-94C1-7D418E3379F4}"/>
    <dgm:cxn modelId="{43732D46-474E-4E31-804A-8CE1C947ED69}" srcId="{654FC3AE-9EA9-4EB2-805E-5ACC727538C1}" destId="{E4C535D3-6E39-45B6-ADE9-4379AB141DC4}" srcOrd="2" destOrd="0" parTransId="{2C347864-7578-4363-BD9A-AE5C8D0404AC}" sibTransId="{B7DD6C53-622A-40A0-B3B6-AB1A044BDACB}"/>
    <dgm:cxn modelId="{F8BA2E98-E8AB-421C-871F-51BB8BF8C91F}" srcId="{FF0E6564-4F68-4430-AAAC-C813E0F4C530}" destId="{B9B598AB-EF03-4322-85FF-0741E094022A}" srcOrd="2" destOrd="0" parTransId="{16998252-D2AC-4C02-8E1C-896F2025918C}" sibTransId="{34593361-DD6D-4E65-AB60-56C3F82F1B09}"/>
    <dgm:cxn modelId="{2D1F3A03-A769-4DC6-920F-7B1627D18B55}" type="presOf" srcId="{A18886FD-DCEB-496E-ABDB-1562302E3DE9}" destId="{9324443E-ADCC-4AD1-979F-4535AA5102E3}" srcOrd="0" destOrd="0" presId="urn:microsoft.com/office/officeart/2005/8/layout/chevron2"/>
    <dgm:cxn modelId="{1B5FE06A-2122-4B6F-9C5A-6338FDE31C5F}" type="presOf" srcId="{10257168-ED22-4150-8326-A0AF45FDE03F}" destId="{D70AF19C-FBB0-4A72-BCB6-FC118E78B83D}" srcOrd="0" destOrd="1" presId="urn:microsoft.com/office/officeart/2005/8/layout/chevron2"/>
    <dgm:cxn modelId="{9E322A96-D627-4B55-A14F-B3A469473FBB}" srcId="{E4C535D3-6E39-45B6-ADE9-4379AB141DC4}" destId="{1FC2B614-C9DD-4F53-BC54-31AFAF4F5B99}" srcOrd="0" destOrd="0" parTransId="{1B11A88E-F38C-4A61-A303-55432658B086}" sibTransId="{5C8F3DE7-005C-4BE0-B2DF-9601DA857DDF}"/>
    <dgm:cxn modelId="{0F594291-F861-4808-BDB5-2DFFCCCEF38F}" srcId="{654FC3AE-9EA9-4EB2-805E-5ACC727538C1}" destId="{A18886FD-DCEB-496E-ABDB-1562302E3DE9}" srcOrd="0" destOrd="0" parTransId="{941AB21B-27CE-41B2-8BF3-B007D8CF6B1E}" sibTransId="{346AEA8B-CDD9-4E7D-A3DC-64940CF3F7C4}"/>
    <dgm:cxn modelId="{3F5CA3C6-67F2-4492-9368-0C8A1B88B023}" srcId="{A18886FD-DCEB-496E-ABDB-1562302E3DE9}" destId="{911667E5-A2A3-4DB6-928C-EF18707A7D4D}" srcOrd="2" destOrd="0" parTransId="{59145F5E-49A9-498A-AE0D-2A5246524E19}" sibTransId="{C594BB0F-B3EE-4A2D-B14E-74F422BEDDD6}"/>
    <dgm:cxn modelId="{CB464334-E8B3-4D6D-A160-9C0502762DD5}" srcId="{A18886FD-DCEB-496E-ABDB-1562302E3DE9}" destId="{10257168-ED22-4150-8326-A0AF45FDE03F}" srcOrd="1" destOrd="0" parTransId="{4B78C895-D2AC-4773-83AC-CACE3057F7A8}" sibTransId="{972A395D-5231-44B3-80B1-38C0BAE63BAA}"/>
    <dgm:cxn modelId="{F590F009-33A8-498A-BFDC-24DD3C2EB4AE}" type="presOf" srcId="{D6150249-B940-418E-B3F4-523D20DF8C9E}" destId="{DA5815C0-FB24-4B4E-8EA2-7CAABF731774}" srcOrd="0" destOrd="2" presId="urn:microsoft.com/office/officeart/2005/8/layout/chevron2"/>
    <dgm:cxn modelId="{1C9DF6C2-BFD5-48A7-96B4-AE588706D26A}" srcId="{FF0E6564-4F68-4430-AAAC-C813E0F4C530}" destId="{EB33F710-8530-4341-AFE9-BD4013ED3955}" srcOrd="1" destOrd="0" parTransId="{83DC8B27-0984-4AE0-BF0E-D3F33211A4A6}" sibTransId="{31AEC7D1-F482-44EF-91E7-386DBE2C37AB}"/>
    <dgm:cxn modelId="{47516829-0B6D-482B-88CF-662AD6044A3C}" srcId="{E4C535D3-6E39-45B6-ADE9-4379AB141DC4}" destId="{5C94B29E-AF92-464F-B49C-BBAD594BF51B}" srcOrd="1" destOrd="0" parTransId="{2EA616A2-487A-457B-9828-480E6A0C1BB1}" sibTransId="{2AD55044-61DC-4714-BCC2-1080B783282C}"/>
    <dgm:cxn modelId="{3E0D692F-DA3A-4725-BEFA-C6ADE520EDCF}" type="presOf" srcId="{E4C535D3-6E39-45B6-ADE9-4379AB141DC4}" destId="{C336D8B3-CC44-4FFE-A2B9-1F18F4229D85}" srcOrd="0" destOrd="0" presId="urn:microsoft.com/office/officeart/2005/8/layout/chevron2"/>
    <dgm:cxn modelId="{0E04BBC8-0314-40A3-BDB2-3794E1D3D41F}" type="presOf" srcId="{B9B598AB-EF03-4322-85FF-0741E094022A}" destId="{3FF3621B-A0DC-43D6-9B9F-E7B1497AD0A8}" srcOrd="0" destOrd="2" presId="urn:microsoft.com/office/officeart/2005/8/layout/chevron2"/>
    <dgm:cxn modelId="{988DC231-6E13-469D-921F-2871AF2BAF19}" type="presOf" srcId="{5C94B29E-AF92-464F-B49C-BBAD594BF51B}" destId="{DA5815C0-FB24-4B4E-8EA2-7CAABF731774}" srcOrd="0" destOrd="1" presId="urn:microsoft.com/office/officeart/2005/8/layout/chevron2"/>
    <dgm:cxn modelId="{9A69344E-FF45-4681-9B51-C3370B14F35F}" type="presOf" srcId="{EB33F710-8530-4341-AFE9-BD4013ED3955}" destId="{3FF3621B-A0DC-43D6-9B9F-E7B1497AD0A8}" srcOrd="0" destOrd="1" presId="urn:microsoft.com/office/officeart/2005/8/layout/chevron2"/>
    <dgm:cxn modelId="{FE84533D-195E-4627-BFE0-EA12739218DD}" srcId="{E4C535D3-6E39-45B6-ADE9-4379AB141DC4}" destId="{D6150249-B940-418E-B3F4-523D20DF8C9E}" srcOrd="2" destOrd="0" parTransId="{B330FFFB-BA53-4E26-AEA9-652FCC8D14D0}" sibTransId="{0BCE0C0A-0977-4B84-B482-7EE059591B8F}"/>
    <dgm:cxn modelId="{830EAAA7-425D-4627-8938-1EED1ED7D79F}" srcId="{A18886FD-DCEB-496E-ABDB-1562302E3DE9}" destId="{E54B5F2C-9CCB-41DC-92EE-EED4DDB9CE9E}" srcOrd="0" destOrd="0" parTransId="{6C539ECF-074F-49D0-8248-62735997BC41}" sibTransId="{838190B4-DBC2-4802-B33E-9D602639BC7B}"/>
    <dgm:cxn modelId="{87A8CD3A-D22B-4234-99EF-AB4724988159}" type="presOf" srcId="{654FC3AE-9EA9-4EB2-805E-5ACC727538C1}" destId="{2EC02970-239C-444C-8C2E-DCA145F2F8CD}" srcOrd="0" destOrd="0" presId="urn:microsoft.com/office/officeart/2005/8/layout/chevron2"/>
    <dgm:cxn modelId="{F87EACB1-8BC2-4D07-8EBE-1E89FD9C813C}" type="presParOf" srcId="{2EC02970-239C-444C-8C2E-DCA145F2F8CD}" destId="{18DF4F3F-7686-4DE8-94C3-630C358B598C}" srcOrd="0" destOrd="0" presId="urn:microsoft.com/office/officeart/2005/8/layout/chevron2"/>
    <dgm:cxn modelId="{C198C285-3A30-4557-8A45-FC6357BC4C73}" type="presParOf" srcId="{18DF4F3F-7686-4DE8-94C3-630C358B598C}" destId="{9324443E-ADCC-4AD1-979F-4535AA5102E3}" srcOrd="0" destOrd="0" presId="urn:microsoft.com/office/officeart/2005/8/layout/chevron2"/>
    <dgm:cxn modelId="{7B965E76-52A6-4F7A-8FAF-90334EE730FE}" type="presParOf" srcId="{18DF4F3F-7686-4DE8-94C3-630C358B598C}" destId="{D70AF19C-FBB0-4A72-BCB6-FC118E78B83D}" srcOrd="1" destOrd="0" presId="urn:microsoft.com/office/officeart/2005/8/layout/chevron2"/>
    <dgm:cxn modelId="{96A2DCBC-A67E-41A6-A0B1-9B48856E17AE}" type="presParOf" srcId="{2EC02970-239C-444C-8C2E-DCA145F2F8CD}" destId="{C992CCDA-3F7E-4003-A7D9-E189AEDE6F3F}" srcOrd="1" destOrd="0" presId="urn:microsoft.com/office/officeart/2005/8/layout/chevron2"/>
    <dgm:cxn modelId="{2282E2C0-8347-48E0-A6CC-6143BCFC2D0B}" type="presParOf" srcId="{2EC02970-239C-444C-8C2E-DCA145F2F8CD}" destId="{C61EE150-CBB3-4D34-BD41-FB7B4DFDCCC0}" srcOrd="2" destOrd="0" presId="urn:microsoft.com/office/officeart/2005/8/layout/chevron2"/>
    <dgm:cxn modelId="{65452EE4-68A6-4CD0-BE86-3A64194CAB27}" type="presParOf" srcId="{C61EE150-CBB3-4D34-BD41-FB7B4DFDCCC0}" destId="{E1C76F22-E00C-4909-A7EA-C51F45C93694}" srcOrd="0" destOrd="0" presId="urn:microsoft.com/office/officeart/2005/8/layout/chevron2"/>
    <dgm:cxn modelId="{E132D649-9342-4507-9DCA-E27B2986B0F2}" type="presParOf" srcId="{C61EE150-CBB3-4D34-BD41-FB7B4DFDCCC0}" destId="{3FF3621B-A0DC-43D6-9B9F-E7B1497AD0A8}" srcOrd="1" destOrd="0" presId="urn:microsoft.com/office/officeart/2005/8/layout/chevron2"/>
    <dgm:cxn modelId="{0846F995-5043-4E14-BD56-E428B4A4496D}" type="presParOf" srcId="{2EC02970-239C-444C-8C2E-DCA145F2F8CD}" destId="{8A2C39D2-DE25-4FAA-B6B6-DC9BF675E602}" srcOrd="3" destOrd="0" presId="urn:microsoft.com/office/officeart/2005/8/layout/chevron2"/>
    <dgm:cxn modelId="{26814C56-F8F9-4CF7-94E4-508BA1FC457E}" type="presParOf" srcId="{2EC02970-239C-444C-8C2E-DCA145F2F8CD}" destId="{8E20A2F8-F862-46A0-8B1F-92E9710860AB}" srcOrd="4" destOrd="0" presId="urn:microsoft.com/office/officeart/2005/8/layout/chevron2"/>
    <dgm:cxn modelId="{F57C6A11-46A9-424A-AA6F-61FDCC347FFB}" type="presParOf" srcId="{8E20A2F8-F862-46A0-8B1F-92E9710860AB}" destId="{C336D8B3-CC44-4FFE-A2B9-1F18F4229D85}" srcOrd="0" destOrd="0" presId="urn:microsoft.com/office/officeart/2005/8/layout/chevron2"/>
    <dgm:cxn modelId="{7CD65AEC-E3E4-46EA-AB0B-235B0083E891}" type="presParOf" srcId="{8E20A2F8-F862-46A0-8B1F-92E9710860AB}" destId="{DA5815C0-FB24-4B4E-8EA2-7CAABF731774}" srcOrd="1" destOrd="0" presId="urn:microsoft.com/office/officeart/2005/8/layout/chevron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05A627A-27AE-42BE-8B60-286F9B649BA7}" type="doc">
      <dgm:prSet loTypeId="urn:microsoft.com/office/officeart/2005/8/layout/pyramid2" loCatId="list" qsTypeId="urn:microsoft.com/office/officeart/2005/8/quickstyle/simple1" qsCatId="simple" csTypeId="urn:microsoft.com/office/officeart/2005/8/colors/colorful1#7" csCatId="colorful" phldr="1"/>
      <dgm:spPr/>
    </dgm:pt>
    <dgm:pt modelId="{D3A4B7E5-CCA3-483F-9FE5-E8BB9C10A950}">
      <dgm:prSet phldrT="[Text]"/>
      <dgm:spPr/>
      <dgm:t>
        <a:bodyPr/>
        <a:lstStyle/>
        <a:p>
          <a:r>
            <a:rPr lang="en-US" dirty="0" smtClean="0"/>
            <a:t>Have students received quality instruction?</a:t>
          </a:r>
          <a:endParaRPr lang="en-US" dirty="0"/>
        </a:p>
      </dgm:t>
    </dgm:pt>
    <dgm:pt modelId="{9040655E-1BD0-45A0-A7F0-EEBD59056D37}" type="parTrans" cxnId="{DC715881-EC3D-4677-B995-C4412D11B9F0}">
      <dgm:prSet/>
      <dgm:spPr/>
      <dgm:t>
        <a:bodyPr/>
        <a:lstStyle/>
        <a:p>
          <a:endParaRPr lang="en-US"/>
        </a:p>
      </dgm:t>
    </dgm:pt>
    <dgm:pt modelId="{1B0675CA-ECA7-4AF0-9CD5-42BF27E3C14A}" type="sibTrans" cxnId="{DC715881-EC3D-4677-B995-C4412D11B9F0}">
      <dgm:prSet/>
      <dgm:spPr/>
      <dgm:t>
        <a:bodyPr/>
        <a:lstStyle/>
        <a:p>
          <a:endParaRPr lang="en-US"/>
        </a:p>
      </dgm:t>
    </dgm:pt>
    <dgm:pt modelId="{2FB16386-1E4B-416B-BC9D-55441C12C51D}">
      <dgm:prSet phldrT="[Text]"/>
      <dgm:spPr/>
      <dgm:t>
        <a:bodyPr/>
        <a:lstStyle/>
        <a:p>
          <a:r>
            <a:rPr lang="en-US" dirty="0" smtClean="0"/>
            <a:t>Did the instruction focus on the target skill?</a:t>
          </a:r>
          <a:endParaRPr lang="en-US" dirty="0"/>
        </a:p>
      </dgm:t>
    </dgm:pt>
    <dgm:pt modelId="{819452A3-8DCB-4F47-B298-177FC1ACC120}" type="parTrans" cxnId="{A531AB5B-9BA0-4EC2-B41F-29ACD048F639}">
      <dgm:prSet/>
      <dgm:spPr/>
      <dgm:t>
        <a:bodyPr/>
        <a:lstStyle/>
        <a:p>
          <a:endParaRPr lang="en-US"/>
        </a:p>
      </dgm:t>
    </dgm:pt>
    <dgm:pt modelId="{D28BFDE9-E678-416A-9133-86AB981FD515}" type="sibTrans" cxnId="{A531AB5B-9BA0-4EC2-B41F-29ACD048F639}">
      <dgm:prSet/>
      <dgm:spPr/>
      <dgm:t>
        <a:bodyPr/>
        <a:lstStyle/>
        <a:p>
          <a:endParaRPr lang="en-US"/>
        </a:p>
      </dgm:t>
    </dgm:pt>
    <dgm:pt modelId="{7D570A34-FFD3-4AEA-974E-EC30077471BA}">
      <dgm:prSet phldrT="[Text]"/>
      <dgm:spPr/>
      <dgm:t>
        <a:bodyPr/>
        <a:lstStyle/>
        <a:p>
          <a:r>
            <a:rPr lang="en-US" dirty="0" smtClean="0"/>
            <a:t>Did the benchmark/progress monitoring show student growth?</a:t>
          </a:r>
          <a:endParaRPr lang="en-US" dirty="0"/>
        </a:p>
      </dgm:t>
    </dgm:pt>
    <dgm:pt modelId="{E6BB0516-DB3E-48C4-8B86-9B9CC2CEA3C6}" type="parTrans" cxnId="{64AD6B9F-3045-454A-BF76-3B755C224AD4}">
      <dgm:prSet/>
      <dgm:spPr/>
      <dgm:t>
        <a:bodyPr/>
        <a:lstStyle/>
        <a:p>
          <a:endParaRPr lang="en-US"/>
        </a:p>
      </dgm:t>
    </dgm:pt>
    <dgm:pt modelId="{6BDD927A-98F6-4BD3-BA1D-7CF13EBA3009}" type="sibTrans" cxnId="{64AD6B9F-3045-454A-BF76-3B755C224AD4}">
      <dgm:prSet/>
      <dgm:spPr/>
      <dgm:t>
        <a:bodyPr/>
        <a:lstStyle/>
        <a:p>
          <a:endParaRPr lang="en-US"/>
        </a:p>
      </dgm:t>
    </dgm:pt>
    <dgm:pt modelId="{FAC328EC-3CCB-46B4-A290-FBB0A63CD152}">
      <dgm:prSet phldrT="[Text]"/>
      <dgm:spPr/>
      <dgm:t>
        <a:bodyPr/>
        <a:lstStyle/>
        <a:p>
          <a:r>
            <a:rPr lang="en-US" dirty="0" smtClean="0"/>
            <a:t>Does the intervention or goal need to be </a:t>
          </a:r>
          <a:r>
            <a:rPr lang="en-US" dirty="0" err="1" smtClean="0"/>
            <a:t>modifed</a:t>
          </a:r>
          <a:r>
            <a:rPr lang="en-US" dirty="0" smtClean="0"/>
            <a:t>?</a:t>
          </a:r>
          <a:endParaRPr lang="en-US" dirty="0"/>
        </a:p>
      </dgm:t>
    </dgm:pt>
    <dgm:pt modelId="{6E5E4422-230A-4394-8EB1-627A6670F3D6}" type="parTrans" cxnId="{899618A4-6E2F-4814-90CE-0A5E740D499B}">
      <dgm:prSet/>
      <dgm:spPr/>
      <dgm:t>
        <a:bodyPr/>
        <a:lstStyle/>
        <a:p>
          <a:endParaRPr lang="en-US"/>
        </a:p>
      </dgm:t>
    </dgm:pt>
    <dgm:pt modelId="{0B79AAAE-64B7-425A-A59C-3B0659423270}" type="sibTrans" cxnId="{899618A4-6E2F-4814-90CE-0A5E740D499B}">
      <dgm:prSet/>
      <dgm:spPr/>
      <dgm:t>
        <a:bodyPr/>
        <a:lstStyle/>
        <a:p>
          <a:endParaRPr lang="en-US"/>
        </a:p>
      </dgm:t>
    </dgm:pt>
    <dgm:pt modelId="{6F049A31-7D76-4765-BA18-EB06AF351B07}" type="pres">
      <dgm:prSet presAssocID="{205A627A-27AE-42BE-8B60-286F9B649BA7}" presName="compositeShape" presStyleCnt="0">
        <dgm:presLayoutVars>
          <dgm:dir/>
          <dgm:resizeHandles/>
        </dgm:presLayoutVars>
      </dgm:prSet>
      <dgm:spPr/>
    </dgm:pt>
    <dgm:pt modelId="{47AB9EB6-7C80-4846-8FB2-2C5A7123C714}" type="pres">
      <dgm:prSet presAssocID="{205A627A-27AE-42BE-8B60-286F9B649BA7}" presName="pyramid" presStyleLbl="node1" presStyleIdx="0" presStyleCnt="1"/>
      <dgm:spPr/>
    </dgm:pt>
    <dgm:pt modelId="{DFFF693D-D582-47CD-A63E-B0251FD7141B}" type="pres">
      <dgm:prSet presAssocID="{205A627A-27AE-42BE-8B60-286F9B649BA7}" presName="theList" presStyleCnt="0"/>
      <dgm:spPr/>
    </dgm:pt>
    <dgm:pt modelId="{7B784634-AB3C-4E30-8B0E-A51095BCDAB1}" type="pres">
      <dgm:prSet presAssocID="{D3A4B7E5-CCA3-483F-9FE5-E8BB9C10A950}" presName="aNode" presStyleLbl="fgAcc1" presStyleIdx="0" presStyleCnt="4">
        <dgm:presLayoutVars>
          <dgm:bulletEnabled val="1"/>
        </dgm:presLayoutVars>
      </dgm:prSet>
      <dgm:spPr/>
      <dgm:t>
        <a:bodyPr/>
        <a:lstStyle/>
        <a:p>
          <a:endParaRPr lang="en-US"/>
        </a:p>
      </dgm:t>
    </dgm:pt>
    <dgm:pt modelId="{70C127C5-3E43-4EF3-A097-A28F90E81FE2}" type="pres">
      <dgm:prSet presAssocID="{D3A4B7E5-CCA3-483F-9FE5-E8BB9C10A950}" presName="aSpace" presStyleCnt="0"/>
      <dgm:spPr/>
    </dgm:pt>
    <dgm:pt modelId="{5CC04D8C-D812-4C70-9453-29D340C709AC}" type="pres">
      <dgm:prSet presAssocID="{2FB16386-1E4B-416B-BC9D-55441C12C51D}" presName="aNode" presStyleLbl="fgAcc1" presStyleIdx="1" presStyleCnt="4">
        <dgm:presLayoutVars>
          <dgm:bulletEnabled val="1"/>
        </dgm:presLayoutVars>
      </dgm:prSet>
      <dgm:spPr/>
      <dgm:t>
        <a:bodyPr/>
        <a:lstStyle/>
        <a:p>
          <a:endParaRPr lang="en-US"/>
        </a:p>
      </dgm:t>
    </dgm:pt>
    <dgm:pt modelId="{D9D177A3-1DC8-4921-81B3-D2B4525917DC}" type="pres">
      <dgm:prSet presAssocID="{2FB16386-1E4B-416B-BC9D-55441C12C51D}" presName="aSpace" presStyleCnt="0"/>
      <dgm:spPr/>
    </dgm:pt>
    <dgm:pt modelId="{D23321B2-D923-47DA-B963-9A6BB799AEAA}" type="pres">
      <dgm:prSet presAssocID="{7D570A34-FFD3-4AEA-974E-EC30077471BA}" presName="aNode" presStyleLbl="fgAcc1" presStyleIdx="2" presStyleCnt="4">
        <dgm:presLayoutVars>
          <dgm:bulletEnabled val="1"/>
        </dgm:presLayoutVars>
      </dgm:prSet>
      <dgm:spPr/>
      <dgm:t>
        <a:bodyPr/>
        <a:lstStyle/>
        <a:p>
          <a:endParaRPr lang="en-US"/>
        </a:p>
      </dgm:t>
    </dgm:pt>
    <dgm:pt modelId="{A7DD9CFC-803E-46E8-B1E4-F595AC176654}" type="pres">
      <dgm:prSet presAssocID="{7D570A34-FFD3-4AEA-974E-EC30077471BA}" presName="aSpace" presStyleCnt="0"/>
      <dgm:spPr/>
    </dgm:pt>
    <dgm:pt modelId="{35A384F4-E165-4D20-A85B-13D10F42D09A}" type="pres">
      <dgm:prSet presAssocID="{FAC328EC-3CCB-46B4-A290-FBB0A63CD152}" presName="aNode" presStyleLbl="fgAcc1" presStyleIdx="3" presStyleCnt="4">
        <dgm:presLayoutVars>
          <dgm:bulletEnabled val="1"/>
        </dgm:presLayoutVars>
      </dgm:prSet>
      <dgm:spPr/>
      <dgm:t>
        <a:bodyPr/>
        <a:lstStyle/>
        <a:p>
          <a:endParaRPr lang="en-US"/>
        </a:p>
      </dgm:t>
    </dgm:pt>
    <dgm:pt modelId="{F4FED6DC-E477-41BE-B2A5-CE7E63761747}" type="pres">
      <dgm:prSet presAssocID="{FAC328EC-3CCB-46B4-A290-FBB0A63CD152}" presName="aSpace" presStyleCnt="0"/>
      <dgm:spPr/>
    </dgm:pt>
  </dgm:ptLst>
  <dgm:cxnLst>
    <dgm:cxn modelId="{A531AB5B-9BA0-4EC2-B41F-29ACD048F639}" srcId="{205A627A-27AE-42BE-8B60-286F9B649BA7}" destId="{2FB16386-1E4B-416B-BC9D-55441C12C51D}" srcOrd="1" destOrd="0" parTransId="{819452A3-8DCB-4F47-B298-177FC1ACC120}" sibTransId="{D28BFDE9-E678-416A-9133-86AB981FD515}"/>
    <dgm:cxn modelId="{D9D4F92F-0D68-48D4-B729-1D5C94722B38}" type="presOf" srcId="{2FB16386-1E4B-416B-BC9D-55441C12C51D}" destId="{5CC04D8C-D812-4C70-9453-29D340C709AC}" srcOrd="0" destOrd="0" presId="urn:microsoft.com/office/officeart/2005/8/layout/pyramid2"/>
    <dgm:cxn modelId="{FAFF025B-67ED-4A03-9C6E-D41FBBEE6F9D}" type="presOf" srcId="{205A627A-27AE-42BE-8B60-286F9B649BA7}" destId="{6F049A31-7D76-4765-BA18-EB06AF351B07}" srcOrd="0" destOrd="0" presId="urn:microsoft.com/office/officeart/2005/8/layout/pyramid2"/>
    <dgm:cxn modelId="{DC715881-EC3D-4677-B995-C4412D11B9F0}" srcId="{205A627A-27AE-42BE-8B60-286F9B649BA7}" destId="{D3A4B7E5-CCA3-483F-9FE5-E8BB9C10A950}" srcOrd="0" destOrd="0" parTransId="{9040655E-1BD0-45A0-A7F0-EEBD59056D37}" sibTransId="{1B0675CA-ECA7-4AF0-9CD5-42BF27E3C14A}"/>
    <dgm:cxn modelId="{C0663AF7-054E-4410-9028-0A3868C62354}" type="presOf" srcId="{FAC328EC-3CCB-46B4-A290-FBB0A63CD152}" destId="{35A384F4-E165-4D20-A85B-13D10F42D09A}" srcOrd="0" destOrd="0" presId="urn:microsoft.com/office/officeart/2005/8/layout/pyramid2"/>
    <dgm:cxn modelId="{567A2645-1915-4023-97E3-E9C54C36FDFA}" type="presOf" srcId="{7D570A34-FFD3-4AEA-974E-EC30077471BA}" destId="{D23321B2-D923-47DA-B963-9A6BB799AEAA}" srcOrd="0" destOrd="0" presId="urn:microsoft.com/office/officeart/2005/8/layout/pyramid2"/>
    <dgm:cxn modelId="{69D3E826-5F49-482E-8D22-F0B3687B238E}" type="presOf" srcId="{D3A4B7E5-CCA3-483F-9FE5-E8BB9C10A950}" destId="{7B784634-AB3C-4E30-8B0E-A51095BCDAB1}" srcOrd="0" destOrd="0" presId="urn:microsoft.com/office/officeart/2005/8/layout/pyramid2"/>
    <dgm:cxn modelId="{899618A4-6E2F-4814-90CE-0A5E740D499B}" srcId="{205A627A-27AE-42BE-8B60-286F9B649BA7}" destId="{FAC328EC-3CCB-46B4-A290-FBB0A63CD152}" srcOrd="3" destOrd="0" parTransId="{6E5E4422-230A-4394-8EB1-627A6670F3D6}" sibTransId="{0B79AAAE-64B7-425A-A59C-3B0659423270}"/>
    <dgm:cxn modelId="{64AD6B9F-3045-454A-BF76-3B755C224AD4}" srcId="{205A627A-27AE-42BE-8B60-286F9B649BA7}" destId="{7D570A34-FFD3-4AEA-974E-EC30077471BA}" srcOrd="2" destOrd="0" parTransId="{E6BB0516-DB3E-48C4-8B86-9B9CC2CEA3C6}" sibTransId="{6BDD927A-98F6-4BD3-BA1D-7CF13EBA3009}"/>
    <dgm:cxn modelId="{8B538FD4-A71C-4F2B-8DC8-A76D98E95334}" type="presParOf" srcId="{6F049A31-7D76-4765-BA18-EB06AF351B07}" destId="{47AB9EB6-7C80-4846-8FB2-2C5A7123C714}" srcOrd="0" destOrd="0" presId="urn:microsoft.com/office/officeart/2005/8/layout/pyramid2"/>
    <dgm:cxn modelId="{5C29EF6A-006F-41B7-A68C-5A1F32C522F0}" type="presParOf" srcId="{6F049A31-7D76-4765-BA18-EB06AF351B07}" destId="{DFFF693D-D582-47CD-A63E-B0251FD7141B}" srcOrd="1" destOrd="0" presId="urn:microsoft.com/office/officeart/2005/8/layout/pyramid2"/>
    <dgm:cxn modelId="{915D290F-440C-46BB-9931-605CA5D827C7}" type="presParOf" srcId="{DFFF693D-D582-47CD-A63E-B0251FD7141B}" destId="{7B784634-AB3C-4E30-8B0E-A51095BCDAB1}" srcOrd="0" destOrd="0" presId="urn:microsoft.com/office/officeart/2005/8/layout/pyramid2"/>
    <dgm:cxn modelId="{839F3873-04EF-43F2-9BEB-F8E1211221D7}" type="presParOf" srcId="{DFFF693D-D582-47CD-A63E-B0251FD7141B}" destId="{70C127C5-3E43-4EF3-A097-A28F90E81FE2}" srcOrd="1" destOrd="0" presId="urn:microsoft.com/office/officeart/2005/8/layout/pyramid2"/>
    <dgm:cxn modelId="{1A1D73B0-5F85-485F-8834-1EC99A4133AC}" type="presParOf" srcId="{DFFF693D-D582-47CD-A63E-B0251FD7141B}" destId="{5CC04D8C-D812-4C70-9453-29D340C709AC}" srcOrd="2" destOrd="0" presId="urn:microsoft.com/office/officeart/2005/8/layout/pyramid2"/>
    <dgm:cxn modelId="{0F7357D0-6CF1-4DE7-882E-445AC74CCE61}" type="presParOf" srcId="{DFFF693D-D582-47CD-A63E-B0251FD7141B}" destId="{D9D177A3-1DC8-4921-81B3-D2B4525917DC}" srcOrd="3" destOrd="0" presId="urn:microsoft.com/office/officeart/2005/8/layout/pyramid2"/>
    <dgm:cxn modelId="{0CFA48F8-A83B-43A5-A209-EFB9F6B3F956}" type="presParOf" srcId="{DFFF693D-D582-47CD-A63E-B0251FD7141B}" destId="{D23321B2-D923-47DA-B963-9A6BB799AEAA}" srcOrd="4" destOrd="0" presId="urn:microsoft.com/office/officeart/2005/8/layout/pyramid2"/>
    <dgm:cxn modelId="{1CFF27B1-480F-45AA-8DAE-8B4EE8EEB081}" type="presParOf" srcId="{DFFF693D-D582-47CD-A63E-B0251FD7141B}" destId="{A7DD9CFC-803E-46E8-B1E4-F595AC176654}" srcOrd="5" destOrd="0" presId="urn:microsoft.com/office/officeart/2005/8/layout/pyramid2"/>
    <dgm:cxn modelId="{34AE35E4-4191-4DF2-B0F8-E09EA31349BA}" type="presParOf" srcId="{DFFF693D-D582-47CD-A63E-B0251FD7141B}" destId="{35A384F4-E165-4D20-A85B-13D10F42D09A}" srcOrd="6" destOrd="0" presId="urn:microsoft.com/office/officeart/2005/8/layout/pyramid2"/>
    <dgm:cxn modelId="{784A91E1-F3AF-49FD-AA69-858DC07315A7}" type="presParOf" srcId="{DFFF693D-D582-47CD-A63E-B0251FD7141B}" destId="{F4FED6DC-E477-41BE-B2A5-CE7E63761747}" srcOrd="7" destOrd="0" presId="urn:microsoft.com/office/officeart/2005/8/layout/pyramid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6C2D8B4-3B66-4D63-81B1-1B6C973059ED}"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0BD1D251-1E24-4D77-8CCE-C324B7A83EAC}">
      <dgm:prSet phldrT="[Text]"/>
      <dgm:spPr/>
      <dgm:t>
        <a:bodyPr/>
        <a:lstStyle/>
        <a:p>
          <a:r>
            <a:rPr lang="en-US" dirty="0" smtClean="0"/>
            <a:t>PASS (Promoting Academic Student Success)</a:t>
          </a:r>
          <a:endParaRPr lang="en-US" dirty="0"/>
        </a:p>
      </dgm:t>
    </dgm:pt>
    <dgm:pt modelId="{6BBA8AA8-D302-43DA-8677-FDD7A43A7D98}" type="parTrans" cxnId="{41FFBBAE-308B-4BC4-85E6-EC9947D64183}">
      <dgm:prSet/>
      <dgm:spPr/>
      <dgm:t>
        <a:bodyPr/>
        <a:lstStyle/>
        <a:p>
          <a:endParaRPr lang="en-US"/>
        </a:p>
      </dgm:t>
    </dgm:pt>
    <dgm:pt modelId="{7DC38867-B663-439E-AAA2-3AFF39D98EE5}" type="sibTrans" cxnId="{41FFBBAE-308B-4BC4-85E6-EC9947D64183}">
      <dgm:prSet/>
      <dgm:spPr/>
      <dgm:t>
        <a:bodyPr/>
        <a:lstStyle/>
        <a:p>
          <a:endParaRPr lang="en-US"/>
        </a:p>
      </dgm:t>
    </dgm:pt>
    <dgm:pt modelId="{58894E0E-D687-420B-99E5-66DD5BCE1E5D}">
      <dgm:prSet phldrT="[Text]"/>
      <dgm:spPr/>
      <dgm:t>
        <a:bodyPr/>
        <a:lstStyle/>
        <a:p>
          <a:r>
            <a:rPr lang="en-US" dirty="0" smtClean="0"/>
            <a:t>ICU (High School)</a:t>
          </a:r>
          <a:endParaRPr lang="en-US" dirty="0"/>
        </a:p>
      </dgm:t>
    </dgm:pt>
    <dgm:pt modelId="{8D8966D9-4DD6-471D-B23E-33166D39185C}" type="parTrans" cxnId="{E6EA2E9D-FC6E-408F-AEA7-A17B3A25B69C}">
      <dgm:prSet/>
      <dgm:spPr/>
      <dgm:t>
        <a:bodyPr/>
        <a:lstStyle/>
        <a:p>
          <a:endParaRPr lang="en-US"/>
        </a:p>
      </dgm:t>
    </dgm:pt>
    <dgm:pt modelId="{DDBA2FEB-D85F-4372-93B5-6F8EA1950C52}" type="sibTrans" cxnId="{E6EA2E9D-FC6E-408F-AEA7-A17B3A25B69C}">
      <dgm:prSet/>
      <dgm:spPr/>
      <dgm:t>
        <a:bodyPr/>
        <a:lstStyle/>
        <a:p>
          <a:endParaRPr lang="en-US"/>
        </a:p>
      </dgm:t>
    </dgm:pt>
    <dgm:pt modelId="{E7CF106F-A623-4A72-AB6A-E9826207CCA3}">
      <dgm:prSet phldrT="[Text]"/>
      <dgm:spPr/>
      <dgm:t>
        <a:bodyPr/>
        <a:lstStyle/>
        <a:p>
          <a:r>
            <a:rPr lang="en-US" dirty="0" smtClean="0"/>
            <a:t>Grades Don’t Matter (Elementary and Middle)</a:t>
          </a:r>
          <a:endParaRPr lang="en-US" dirty="0"/>
        </a:p>
      </dgm:t>
    </dgm:pt>
    <dgm:pt modelId="{BEACD54E-12EB-4592-91E1-AC1B7E04C8B6}" type="parTrans" cxnId="{E011E140-C2AB-4F84-A2BA-8CF5F67213B4}">
      <dgm:prSet/>
      <dgm:spPr/>
      <dgm:t>
        <a:bodyPr/>
        <a:lstStyle/>
        <a:p>
          <a:endParaRPr lang="en-US"/>
        </a:p>
      </dgm:t>
    </dgm:pt>
    <dgm:pt modelId="{D3AF255C-AC82-4360-B263-0C683A7AD052}" type="sibTrans" cxnId="{E011E140-C2AB-4F84-A2BA-8CF5F67213B4}">
      <dgm:prSet/>
      <dgm:spPr/>
      <dgm:t>
        <a:bodyPr/>
        <a:lstStyle/>
        <a:p>
          <a:endParaRPr lang="en-US"/>
        </a:p>
      </dgm:t>
    </dgm:pt>
    <dgm:pt modelId="{4CDFAFC2-272B-4B43-8737-F1C3261F4E60}" type="pres">
      <dgm:prSet presAssocID="{66C2D8B4-3B66-4D63-81B1-1B6C973059ED}" presName="linear" presStyleCnt="0">
        <dgm:presLayoutVars>
          <dgm:dir/>
          <dgm:animLvl val="lvl"/>
          <dgm:resizeHandles val="exact"/>
        </dgm:presLayoutVars>
      </dgm:prSet>
      <dgm:spPr/>
      <dgm:t>
        <a:bodyPr/>
        <a:lstStyle/>
        <a:p>
          <a:endParaRPr lang="en-US"/>
        </a:p>
      </dgm:t>
    </dgm:pt>
    <dgm:pt modelId="{566300DF-8389-46AB-B3B1-2877EEA0B501}" type="pres">
      <dgm:prSet presAssocID="{0BD1D251-1E24-4D77-8CCE-C324B7A83EAC}" presName="parentLin" presStyleCnt="0"/>
      <dgm:spPr/>
    </dgm:pt>
    <dgm:pt modelId="{7413FCEC-13CC-4979-9F9C-60AA855B50E4}" type="pres">
      <dgm:prSet presAssocID="{0BD1D251-1E24-4D77-8CCE-C324B7A83EAC}" presName="parentLeftMargin" presStyleLbl="node1" presStyleIdx="0" presStyleCnt="3"/>
      <dgm:spPr/>
      <dgm:t>
        <a:bodyPr/>
        <a:lstStyle/>
        <a:p>
          <a:endParaRPr lang="en-US"/>
        </a:p>
      </dgm:t>
    </dgm:pt>
    <dgm:pt modelId="{43B06187-1337-4DA9-950F-7AC620DDC8D5}" type="pres">
      <dgm:prSet presAssocID="{0BD1D251-1E24-4D77-8CCE-C324B7A83EAC}" presName="parentText" presStyleLbl="node1" presStyleIdx="0" presStyleCnt="3">
        <dgm:presLayoutVars>
          <dgm:chMax val="0"/>
          <dgm:bulletEnabled val="1"/>
        </dgm:presLayoutVars>
      </dgm:prSet>
      <dgm:spPr/>
      <dgm:t>
        <a:bodyPr/>
        <a:lstStyle/>
        <a:p>
          <a:endParaRPr lang="en-US"/>
        </a:p>
      </dgm:t>
    </dgm:pt>
    <dgm:pt modelId="{FCC16490-D9AF-438E-8FEF-D1CDD48E79D6}" type="pres">
      <dgm:prSet presAssocID="{0BD1D251-1E24-4D77-8CCE-C324B7A83EAC}" presName="negativeSpace" presStyleCnt="0"/>
      <dgm:spPr/>
    </dgm:pt>
    <dgm:pt modelId="{F7FA6B05-F5C2-45B0-B5D9-6CB28ED2FB82}" type="pres">
      <dgm:prSet presAssocID="{0BD1D251-1E24-4D77-8CCE-C324B7A83EAC}" presName="childText" presStyleLbl="conFgAcc1" presStyleIdx="0" presStyleCnt="3">
        <dgm:presLayoutVars>
          <dgm:bulletEnabled val="1"/>
        </dgm:presLayoutVars>
      </dgm:prSet>
      <dgm:spPr/>
    </dgm:pt>
    <dgm:pt modelId="{AA162A4A-BE1F-4E25-83C1-FEC46D7438FB}" type="pres">
      <dgm:prSet presAssocID="{7DC38867-B663-439E-AAA2-3AFF39D98EE5}" presName="spaceBetweenRectangles" presStyleCnt="0"/>
      <dgm:spPr/>
    </dgm:pt>
    <dgm:pt modelId="{C6292448-76B1-4B08-B63B-EBED5CC25549}" type="pres">
      <dgm:prSet presAssocID="{58894E0E-D687-420B-99E5-66DD5BCE1E5D}" presName="parentLin" presStyleCnt="0"/>
      <dgm:spPr/>
    </dgm:pt>
    <dgm:pt modelId="{FF80CE55-7E8B-4377-A829-79FDC550BB83}" type="pres">
      <dgm:prSet presAssocID="{58894E0E-D687-420B-99E5-66DD5BCE1E5D}" presName="parentLeftMargin" presStyleLbl="node1" presStyleIdx="0" presStyleCnt="3"/>
      <dgm:spPr/>
      <dgm:t>
        <a:bodyPr/>
        <a:lstStyle/>
        <a:p>
          <a:endParaRPr lang="en-US"/>
        </a:p>
      </dgm:t>
    </dgm:pt>
    <dgm:pt modelId="{F685B1DF-9703-4423-94D2-8D2D4F1490D6}" type="pres">
      <dgm:prSet presAssocID="{58894E0E-D687-420B-99E5-66DD5BCE1E5D}" presName="parentText" presStyleLbl="node1" presStyleIdx="1" presStyleCnt="3">
        <dgm:presLayoutVars>
          <dgm:chMax val="0"/>
          <dgm:bulletEnabled val="1"/>
        </dgm:presLayoutVars>
      </dgm:prSet>
      <dgm:spPr/>
      <dgm:t>
        <a:bodyPr/>
        <a:lstStyle/>
        <a:p>
          <a:endParaRPr lang="en-US"/>
        </a:p>
      </dgm:t>
    </dgm:pt>
    <dgm:pt modelId="{DE295340-24FB-4BDA-B480-3AB8481A79B9}" type="pres">
      <dgm:prSet presAssocID="{58894E0E-D687-420B-99E5-66DD5BCE1E5D}" presName="negativeSpace" presStyleCnt="0"/>
      <dgm:spPr/>
    </dgm:pt>
    <dgm:pt modelId="{84649F59-A8E4-4DDA-9D6D-4D0825D6D57C}" type="pres">
      <dgm:prSet presAssocID="{58894E0E-D687-420B-99E5-66DD5BCE1E5D}" presName="childText" presStyleLbl="conFgAcc1" presStyleIdx="1" presStyleCnt="3">
        <dgm:presLayoutVars>
          <dgm:bulletEnabled val="1"/>
        </dgm:presLayoutVars>
      </dgm:prSet>
      <dgm:spPr/>
    </dgm:pt>
    <dgm:pt modelId="{6B6FFCC8-0BEC-4FE7-AEFC-925A2B048D82}" type="pres">
      <dgm:prSet presAssocID="{DDBA2FEB-D85F-4372-93B5-6F8EA1950C52}" presName="spaceBetweenRectangles" presStyleCnt="0"/>
      <dgm:spPr/>
    </dgm:pt>
    <dgm:pt modelId="{DD6A4DBB-B39E-447A-9E4B-F4A76B7EE598}" type="pres">
      <dgm:prSet presAssocID="{E7CF106F-A623-4A72-AB6A-E9826207CCA3}" presName="parentLin" presStyleCnt="0"/>
      <dgm:spPr/>
    </dgm:pt>
    <dgm:pt modelId="{E985CA52-0FD9-4A75-85DB-6B7AA32FB4BE}" type="pres">
      <dgm:prSet presAssocID="{E7CF106F-A623-4A72-AB6A-E9826207CCA3}" presName="parentLeftMargin" presStyleLbl="node1" presStyleIdx="1" presStyleCnt="3"/>
      <dgm:spPr/>
      <dgm:t>
        <a:bodyPr/>
        <a:lstStyle/>
        <a:p>
          <a:endParaRPr lang="en-US"/>
        </a:p>
      </dgm:t>
    </dgm:pt>
    <dgm:pt modelId="{1EAC4685-02D0-4E25-AE64-C80E623E1ED3}" type="pres">
      <dgm:prSet presAssocID="{E7CF106F-A623-4A72-AB6A-E9826207CCA3}" presName="parentText" presStyleLbl="node1" presStyleIdx="2" presStyleCnt="3">
        <dgm:presLayoutVars>
          <dgm:chMax val="0"/>
          <dgm:bulletEnabled val="1"/>
        </dgm:presLayoutVars>
      </dgm:prSet>
      <dgm:spPr/>
      <dgm:t>
        <a:bodyPr/>
        <a:lstStyle/>
        <a:p>
          <a:endParaRPr lang="en-US"/>
        </a:p>
      </dgm:t>
    </dgm:pt>
    <dgm:pt modelId="{9F162FF1-A7B1-4831-865A-BA24C0BB208E}" type="pres">
      <dgm:prSet presAssocID="{E7CF106F-A623-4A72-AB6A-E9826207CCA3}" presName="negativeSpace" presStyleCnt="0"/>
      <dgm:spPr/>
    </dgm:pt>
    <dgm:pt modelId="{6F995C76-427F-47C4-8D97-A57A431D6ED0}" type="pres">
      <dgm:prSet presAssocID="{E7CF106F-A623-4A72-AB6A-E9826207CCA3}" presName="childText" presStyleLbl="conFgAcc1" presStyleIdx="2" presStyleCnt="3">
        <dgm:presLayoutVars>
          <dgm:bulletEnabled val="1"/>
        </dgm:presLayoutVars>
      </dgm:prSet>
      <dgm:spPr/>
    </dgm:pt>
  </dgm:ptLst>
  <dgm:cxnLst>
    <dgm:cxn modelId="{0B73E53C-94BB-45C5-B2F7-F1D9CAFF55DF}" type="presOf" srcId="{0BD1D251-1E24-4D77-8CCE-C324B7A83EAC}" destId="{43B06187-1337-4DA9-950F-7AC620DDC8D5}" srcOrd="1" destOrd="0" presId="urn:microsoft.com/office/officeart/2005/8/layout/list1"/>
    <dgm:cxn modelId="{41FFBBAE-308B-4BC4-85E6-EC9947D64183}" srcId="{66C2D8B4-3B66-4D63-81B1-1B6C973059ED}" destId="{0BD1D251-1E24-4D77-8CCE-C324B7A83EAC}" srcOrd="0" destOrd="0" parTransId="{6BBA8AA8-D302-43DA-8677-FDD7A43A7D98}" sibTransId="{7DC38867-B663-439E-AAA2-3AFF39D98EE5}"/>
    <dgm:cxn modelId="{D3391E67-74B0-448A-8812-E86B6D7583C2}" type="presOf" srcId="{58894E0E-D687-420B-99E5-66DD5BCE1E5D}" destId="{F685B1DF-9703-4423-94D2-8D2D4F1490D6}" srcOrd="1" destOrd="0" presId="urn:microsoft.com/office/officeart/2005/8/layout/list1"/>
    <dgm:cxn modelId="{90736406-A6B0-4DDD-AB95-A522BEFA5D51}" type="presOf" srcId="{66C2D8B4-3B66-4D63-81B1-1B6C973059ED}" destId="{4CDFAFC2-272B-4B43-8737-F1C3261F4E60}" srcOrd="0" destOrd="0" presId="urn:microsoft.com/office/officeart/2005/8/layout/list1"/>
    <dgm:cxn modelId="{E011E140-C2AB-4F84-A2BA-8CF5F67213B4}" srcId="{66C2D8B4-3B66-4D63-81B1-1B6C973059ED}" destId="{E7CF106F-A623-4A72-AB6A-E9826207CCA3}" srcOrd="2" destOrd="0" parTransId="{BEACD54E-12EB-4592-91E1-AC1B7E04C8B6}" sibTransId="{D3AF255C-AC82-4360-B263-0C683A7AD052}"/>
    <dgm:cxn modelId="{E6EA2E9D-FC6E-408F-AEA7-A17B3A25B69C}" srcId="{66C2D8B4-3B66-4D63-81B1-1B6C973059ED}" destId="{58894E0E-D687-420B-99E5-66DD5BCE1E5D}" srcOrd="1" destOrd="0" parTransId="{8D8966D9-4DD6-471D-B23E-33166D39185C}" sibTransId="{DDBA2FEB-D85F-4372-93B5-6F8EA1950C52}"/>
    <dgm:cxn modelId="{594B6B4E-1453-42A6-9093-2C6DE9C6D2AB}" type="presOf" srcId="{E7CF106F-A623-4A72-AB6A-E9826207CCA3}" destId="{1EAC4685-02D0-4E25-AE64-C80E623E1ED3}" srcOrd="1" destOrd="0" presId="urn:microsoft.com/office/officeart/2005/8/layout/list1"/>
    <dgm:cxn modelId="{7BFC0120-98EB-495C-958C-8A3CF0349888}" type="presOf" srcId="{58894E0E-D687-420B-99E5-66DD5BCE1E5D}" destId="{FF80CE55-7E8B-4377-A829-79FDC550BB83}" srcOrd="0" destOrd="0" presId="urn:microsoft.com/office/officeart/2005/8/layout/list1"/>
    <dgm:cxn modelId="{D16340CF-9AB5-4FA7-8435-9172DC562B3C}" type="presOf" srcId="{E7CF106F-A623-4A72-AB6A-E9826207CCA3}" destId="{E985CA52-0FD9-4A75-85DB-6B7AA32FB4BE}" srcOrd="0" destOrd="0" presId="urn:microsoft.com/office/officeart/2005/8/layout/list1"/>
    <dgm:cxn modelId="{F51584A1-1BB7-49DB-B5B5-1B5C86A08EF5}" type="presOf" srcId="{0BD1D251-1E24-4D77-8CCE-C324B7A83EAC}" destId="{7413FCEC-13CC-4979-9F9C-60AA855B50E4}" srcOrd="0" destOrd="0" presId="urn:microsoft.com/office/officeart/2005/8/layout/list1"/>
    <dgm:cxn modelId="{AAE81385-3692-44E8-9040-E030525F358B}" type="presParOf" srcId="{4CDFAFC2-272B-4B43-8737-F1C3261F4E60}" destId="{566300DF-8389-46AB-B3B1-2877EEA0B501}" srcOrd="0" destOrd="0" presId="urn:microsoft.com/office/officeart/2005/8/layout/list1"/>
    <dgm:cxn modelId="{E59054F4-2481-400F-9D8B-E9BC54450461}" type="presParOf" srcId="{566300DF-8389-46AB-B3B1-2877EEA0B501}" destId="{7413FCEC-13CC-4979-9F9C-60AA855B50E4}" srcOrd="0" destOrd="0" presId="urn:microsoft.com/office/officeart/2005/8/layout/list1"/>
    <dgm:cxn modelId="{42A18E43-8A3E-44AE-8119-7ADBB6746C0B}" type="presParOf" srcId="{566300DF-8389-46AB-B3B1-2877EEA0B501}" destId="{43B06187-1337-4DA9-950F-7AC620DDC8D5}" srcOrd="1" destOrd="0" presId="urn:microsoft.com/office/officeart/2005/8/layout/list1"/>
    <dgm:cxn modelId="{7F415C84-6928-4B3A-BF22-39D8BFA7B8C8}" type="presParOf" srcId="{4CDFAFC2-272B-4B43-8737-F1C3261F4E60}" destId="{FCC16490-D9AF-438E-8FEF-D1CDD48E79D6}" srcOrd="1" destOrd="0" presId="urn:microsoft.com/office/officeart/2005/8/layout/list1"/>
    <dgm:cxn modelId="{DBC33FE4-D63D-4041-BD34-4593EB96CBDF}" type="presParOf" srcId="{4CDFAFC2-272B-4B43-8737-F1C3261F4E60}" destId="{F7FA6B05-F5C2-45B0-B5D9-6CB28ED2FB82}" srcOrd="2" destOrd="0" presId="urn:microsoft.com/office/officeart/2005/8/layout/list1"/>
    <dgm:cxn modelId="{B249413C-EC0E-47F2-A4BB-B0DDFEBFCA88}" type="presParOf" srcId="{4CDFAFC2-272B-4B43-8737-F1C3261F4E60}" destId="{AA162A4A-BE1F-4E25-83C1-FEC46D7438FB}" srcOrd="3" destOrd="0" presId="urn:microsoft.com/office/officeart/2005/8/layout/list1"/>
    <dgm:cxn modelId="{F246361F-A001-427F-80BD-B3646A39CCE9}" type="presParOf" srcId="{4CDFAFC2-272B-4B43-8737-F1C3261F4E60}" destId="{C6292448-76B1-4B08-B63B-EBED5CC25549}" srcOrd="4" destOrd="0" presId="urn:microsoft.com/office/officeart/2005/8/layout/list1"/>
    <dgm:cxn modelId="{981675AC-2084-4D5C-B663-4B559FFCB08B}" type="presParOf" srcId="{C6292448-76B1-4B08-B63B-EBED5CC25549}" destId="{FF80CE55-7E8B-4377-A829-79FDC550BB83}" srcOrd="0" destOrd="0" presId="urn:microsoft.com/office/officeart/2005/8/layout/list1"/>
    <dgm:cxn modelId="{3DEB3EEC-82A0-4111-B774-98D30C6783AF}" type="presParOf" srcId="{C6292448-76B1-4B08-B63B-EBED5CC25549}" destId="{F685B1DF-9703-4423-94D2-8D2D4F1490D6}" srcOrd="1" destOrd="0" presId="urn:microsoft.com/office/officeart/2005/8/layout/list1"/>
    <dgm:cxn modelId="{74C90FB0-1E0B-4C0F-8283-62BAC9B1A70D}" type="presParOf" srcId="{4CDFAFC2-272B-4B43-8737-F1C3261F4E60}" destId="{DE295340-24FB-4BDA-B480-3AB8481A79B9}" srcOrd="5" destOrd="0" presId="urn:microsoft.com/office/officeart/2005/8/layout/list1"/>
    <dgm:cxn modelId="{DB0D1BA0-389D-47B5-9DCC-5E583FD2D05A}" type="presParOf" srcId="{4CDFAFC2-272B-4B43-8737-F1C3261F4E60}" destId="{84649F59-A8E4-4DDA-9D6D-4D0825D6D57C}" srcOrd="6" destOrd="0" presId="urn:microsoft.com/office/officeart/2005/8/layout/list1"/>
    <dgm:cxn modelId="{0AFEDB4C-5EEB-41AC-B24A-1EE9034A5D32}" type="presParOf" srcId="{4CDFAFC2-272B-4B43-8737-F1C3261F4E60}" destId="{6B6FFCC8-0BEC-4FE7-AEFC-925A2B048D82}" srcOrd="7" destOrd="0" presId="urn:microsoft.com/office/officeart/2005/8/layout/list1"/>
    <dgm:cxn modelId="{F4111B05-2490-45DF-859D-BE28DA6B4595}" type="presParOf" srcId="{4CDFAFC2-272B-4B43-8737-F1C3261F4E60}" destId="{DD6A4DBB-B39E-447A-9E4B-F4A76B7EE598}" srcOrd="8" destOrd="0" presId="urn:microsoft.com/office/officeart/2005/8/layout/list1"/>
    <dgm:cxn modelId="{47991BA8-756C-4B85-AC75-173BF30FFDF1}" type="presParOf" srcId="{DD6A4DBB-B39E-447A-9E4B-F4A76B7EE598}" destId="{E985CA52-0FD9-4A75-85DB-6B7AA32FB4BE}" srcOrd="0" destOrd="0" presId="urn:microsoft.com/office/officeart/2005/8/layout/list1"/>
    <dgm:cxn modelId="{1FE9942F-C2B7-4C37-9AF7-57715552C7B6}" type="presParOf" srcId="{DD6A4DBB-B39E-447A-9E4B-F4A76B7EE598}" destId="{1EAC4685-02D0-4E25-AE64-C80E623E1ED3}" srcOrd="1" destOrd="0" presId="urn:microsoft.com/office/officeart/2005/8/layout/list1"/>
    <dgm:cxn modelId="{789F8DA0-635A-469C-B8F5-BF9394AB0609}" type="presParOf" srcId="{4CDFAFC2-272B-4B43-8737-F1C3261F4E60}" destId="{9F162FF1-A7B1-4831-865A-BA24C0BB208E}" srcOrd="9" destOrd="0" presId="urn:microsoft.com/office/officeart/2005/8/layout/list1"/>
    <dgm:cxn modelId="{48F4B28F-B7FA-47F7-9047-DE5282772251}" type="presParOf" srcId="{4CDFAFC2-272B-4B43-8737-F1C3261F4E60}" destId="{6F995C76-427F-47C4-8D97-A57A431D6ED0}" srcOrd="10" destOrd="0" presId="urn:microsoft.com/office/officeart/2005/8/layout/list1"/>
  </dgm:cxnLst>
  <dgm:bg/>
  <dgm:whole/>
</dgm:dataModel>
</file>

<file path=ppt/diagrams/data14.xml><?xml version="1.0" encoding="utf-8"?>
<dgm:dataModel xmlns:dgm="http://schemas.openxmlformats.org/drawingml/2006/diagram" xmlns:a="http://schemas.openxmlformats.org/drawingml/2006/main">
  <dgm:ptLst>
    <dgm:pt modelId="{9807A76B-E17A-4317-9EB7-96D780F24B10}" type="doc">
      <dgm:prSet loTypeId="urn:microsoft.com/office/officeart/2005/8/layout/vList4#3" loCatId="list" qsTypeId="urn:microsoft.com/office/officeart/2005/8/quickstyle/simple1" qsCatId="simple" csTypeId="urn:microsoft.com/office/officeart/2005/8/colors/accent1_2" csCatId="accent1" phldr="1"/>
      <dgm:spPr/>
      <dgm:t>
        <a:bodyPr/>
        <a:lstStyle/>
        <a:p>
          <a:endParaRPr lang="en-US"/>
        </a:p>
      </dgm:t>
    </dgm:pt>
    <dgm:pt modelId="{D5C02BA9-16D6-4943-B793-DC41C1026601}">
      <dgm:prSet phldrT="[Text]"/>
      <dgm:spPr/>
      <dgm:t>
        <a:bodyPr/>
        <a:lstStyle/>
        <a:p>
          <a:r>
            <a:rPr lang="en-US" dirty="0" smtClean="0"/>
            <a:t>EDUCSCORE allows all students the ability to progress monitor and set goals.</a:t>
          </a:r>
          <a:endParaRPr lang="en-US" dirty="0"/>
        </a:p>
      </dgm:t>
    </dgm:pt>
    <dgm:pt modelId="{A85F75DD-F096-4B95-A805-3F73FCE53BB7}" type="parTrans" cxnId="{0984B37B-B032-4A65-B1D5-40071381567F}">
      <dgm:prSet/>
      <dgm:spPr/>
      <dgm:t>
        <a:bodyPr/>
        <a:lstStyle/>
        <a:p>
          <a:endParaRPr lang="en-US"/>
        </a:p>
      </dgm:t>
    </dgm:pt>
    <dgm:pt modelId="{5FC33362-7C14-4B0D-9172-020D6C5DE126}" type="sibTrans" cxnId="{0984B37B-B032-4A65-B1D5-40071381567F}">
      <dgm:prSet/>
      <dgm:spPr/>
      <dgm:t>
        <a:bodyPr/>
        <a:lstStyle/>
        <a:p>
          <a:endParaRPr lang="en-US"/>
        </a:p>
      </dgm:t>
    </dgm:pt>
    <dgm:pt modelId="{35D2F786-095B-43DC-8A09-10DC6E5A17D8}">
      <dgm:prSet phldrT="[Text]"/>
      <dgm:spPr/>
      <dgm:t>
        <a:bodyPr/>
        <a:lstStyle/>
        <a:p>
          <a:r>
            <a:rPr lang="en-US" dirty="0" smtClean="0"/>
            <a:t>User Friendly</a:t>
          </a:r>
          <a:endParaRPr lang="en-US" dirty="0"/>
        </a:p>
      </dgm:t>
    </dgm:pt>
    <dgm:pt modelId="{9102D31C-5AD4-426C-ADA7-9E3DD5E81347}" type="parTrans" cxnId="{B3B31816-370A-45FB-8035-30E7E8280AF5}">
      <dgm:prSet/>
      <dgm:spPr/>
      <dgm:t>
        <a:bodyPr/>
        <a:lstStyle/>
        <a:p>
          <a:endParaRPr lang="en-US"/>
        </a:p>
      </dgm:t>
    </dgm:pt>
    <dgm:pt modelId="{3DF73B04-9A84-4EA4-B364-0FB50ED9D244}" type="sibTrans" cxnId="{B3B31816-370A-45FB-8035-30E7E8280AF5}">
      <dgm:prSet/>
      <dgm:spPr/>
      <dgm:t>
        <a:bodyPr/>
        <a:lstStyle/>
        <a:p>
          <a:endParaRPr lang="en-US"/>
        </a:p>
      </dgm:t>
    </dgm:pt>
    <dgm:pt modelId="{430A63A2-F9EA-42EB-B86C-CCAF25D65B01}">
      <dgm:prSet phldrT="[Text]"/>
      <dgm:spPr/>
      <dgm:t>
        <a:bodyPr/>
        <a:lstStyle/>
        <a:p>
          <a:r>
            <a:rPr lang="en-US" dirty="0" smtClean="0"/>
            <a:t>Reusable Every Year</a:t>
          </a:r>
          <a:endParaRPr lang="en-US" dirty="0"/>
        </a:p>
      </dgm:t>
    </dgm:pt>
    <dgm:pt modelId="{51EA78C5-6A72-4E39-85A2-5762282A9808}" type="parTrans" cxnId="{5B9B1AC1-4F8D-4A7A-8400-4512E7753C81}">
      <dgm:prSet/>
      <dgm:spPr/>
      <dgm:t>
        <a:bodyPr/>
        <a:lstStyle/>
        <a:p>
          <a:endParaRPr lang="en-US"/>
        </a:p>
      </dgm:t>
    </dgm:pt>
    <dgm:pt modelId="{7AE20A66-358A-41E3-A36B-8EFF20A4D260}" type="sibTrans" cxnId="{5B9B1AC1-4F8D-4A7A-8400-4512E7753C81}">
      <dgm:prSet/>
      <dgm:spPr/>
      <dgm:t>
        <a:bodyPr/>
        <a:lstStyle/>
        <a:p>
          <a:endParaRPr lang="en-US"/>
        </a:p>
      </dgm:t>
    </dgm:pt>
    <dgm:pt modelId="{045BC029-2D12-44D1-A2D4-568E838055B4}">
      <dgm:prSet phldrT="[Text]"/>
      <dgm:spPr/>
      <dgm:t>
        <a:bodyPr/>
        <a:lstStyle/>
        <a:p>
          <a:r>
            <a:rPr lang="en-US" dirty="0" smtClean="0"/>
            <a:t>Today’s Target is a online service for teachers and students to set targets and use them.</a:t>
          </a:r>
          <a:endParaRPr lang="en-US" dirty="0"/>
        </a:p>
      </dgm:t>
    </dgm:pt>
    <dgm:pt modelId="{88F1EA90-AC50-4656-A7B8-E474050586E4}" type="parTrans" cxnId="{CA4093C9-00F7-4C1F-A6E6-88FA711FFF1C}">
      <dgm:prSet/>
      <dgm:spPr/>
      <dgm:t>
        <a:bodyPr/>
        <a:lstStyle/>
        <a:p>
          <a:endParaRPr lang="en-US"/>
        </a:p>
      </dgm:t>
    </dgm:pt>
    <dgm:pt modelId="{DEA763D3-5A2F-4F6D-B91B-DFF181E568E2}" type="sibTrans" cxnId="{CA4093C9-00F7-4C1F-A6E6-88FA711FFF1C}">
      <dgm:prSet/>
      <dgm:spPr/>
      <dgm:t>
        <a:bodyPr/>
        <a:lstStyle/>
        <a:p>
          <a:endParaRPr lang="en-US"/>
        </a:p>
      </dgm:t>
    </dgm:pt>
    <dgm:pt modelId="{401DBD44-8DC3-4829-BF7C-1FB85FE70470}">
      <dgm:prSet phldrT="[Text]"/>
      <dgm:spPr/>
      <dgm:t>
        <a:bodyPr/>
        <a:lstStyle/>
        <a:p>
          <a:endParaRPr lang="en-US" dirty="0"/>
        </a:p>
      </dgm:t>
    </dgm:pt>
    <dgm:pt modelId="{809F5EE9-9C9D-4525-AE97-174343EF2814}" type="parTrans" cxnId="{39816F7B-8B60-4077-95F0-0B8FA61855B8}">
      <dgm:prSet/>
      <dgm:spPr/>
      <dgm:t>
        <a:bodyPr/>
        <a:lstStyle/>
        <a:p>
          <a:endParaRPr lang="en-US"/>
        </a:p>
      </dgm:t>
    </dgm:pt>
    <dgm:pt modelId="{617F3F61-2EA0-47FD-A122-2C42D0E91B3F}" type="sibTrans" cxnId="{39816F7B-8B60-4077-95F0-0B8FA61855B8}">
      <dgm:prSet/>
      <dgm:spPr/>
      <dgm:t>
        <a:bodyPr/>
        <a:lstStyle/>
        <a:p>
          <a:endParaRPr lang="en-US"/>
        </a:p>
      </dgm:t>
    </dgm:pt>
    <dgm:pt modelId="{DF583DD0-4507-47E1-BD12-3624B8F8A711}">
      <dgm:prSet phldrT="[Text]"/>
      <dgm:spPr/>
      <dgm:t>
        <a:bodyPr/>
        <a:lstStyle/>
        <a:p>
          <a:r>
            <a:rPr lang="en-US" dirty="0" smtClean="0"/>
            <a:t>Create an User Account or use Google login</a:t>
          </a:r>
          <a:endParaRPr lang="en-US" dirty="0"/>
        </a:p>
      </dgm:t>
    </dgm:pt>
    <dgm:pt modelId="{8377A81F-0351-4DD6-B438-366E811AD3EA}" type="parTrans" cxnId="{1F295AE6-5976-4026-A5F7-D65997AD4898}">
      <dgm:prSet/>
      <dgm:spPr/>
      <dgm:t>
        <a:bodyPr/>
        <a:lstStyle/>
        <a:p>
          <a:endParaRPr lang="en-US"/>
        </a:p>
      </dgm:t>
    </dgm:pt>
    <dgm:pt modelId="{AF651A2A-A7DF-45FF-A9D3-597604A161BA}" type="sibTrans" cxnId="{1F295AE6-5976-4026-A5F7-D65997AD4898}">
      <dgm:prSet/>
      <dgm:spPr/>
      <dgm:t>
        <a:bodyPr/>
        <a:lstStyle/>
        <a:p>
          <a:endParaRPr lang="en-US"/>
        </a:p>
      </dgm:t>
    </dgm:pt>
    <dgm:pt modelId="{45FCC4C3-71DB-4324-9933-C4803A69AD59}">
      <dgm:prSet phldrT="[Text]"/>
      <dgm:spPr/>
      <dgm:t>
        <a:bodyPr/>
        <a:lstStyle/>
        <a:p>
          <a:r>
            <a:rPr lang="en-US" dirty="0" smtClean="0"/>
            <a:t>Student Tracker centrally stores, manages and tracks student data.  </a:t>
          </a:r>
          <a:endParaRPr lang="en-US" dirty="0"/>
        </a:p>
      </dgm:t>
    </dgm:pt>
    <dgm:pt modelId="{A5034F34-70A1-4DD7-B730-F7F8336B989F}" type="sibTrans" cxnId="{B2321760-941C-4C57-8307-1B2B78B69085}">
      <dgm:prSet/>
      <dgm:spPr/>
      <dgm:t>
        <a:bodyPr/>
        <a:lstStyle/>
        <a:p>
          <a:endParaRPr lang="en-US"/>
        </a:p>
      </dgm:t>
    </dgm:pt>
    <dgm:pt modelId="{BB0D67F9-0C4E-400C-9153-B16DC3CFAB19}" type="parTrans" cxnId="{B2321760-941C-4C57-8307-1B2B78B69085}">
      <dgm:prSet/>
      <dgm:spPr/>
      <dgm:t>
        <a:bodyPr/>
        <a:lstStyle/>
        <a:p>
          <a:endParaRPr lang="en-US"/>
        </a:p>
      </dgm:t>
    </dgm:pt>
    <dgm:pt modelId="{1D7369A0-98C7-47B8-A40F-7B4610991F24}">
      <dgm:prSet/>
      <dgm:spPr/>
      <dgm:t>
        <a:bodyPr/>
        <a:lstStyle/>
        <a:p>
          <a:r>
            <a:rPr lang="en-US" dirty="0" smtClean="0"/>
            <a:t>Test results, support and interventions, activities and notes</a:t>
          </a:r>
          <a:endParaRPr lang="en-US" dirty="0"/>
        </a:p>
      </dgm:t>
    </dgm:pt>
    <dgm:pt modelId="{9146348C-0E97-47E1-9014-871477AE2934}" type="parTrans" cxnId="{25C5D5AF-4857-493E-8873-B1107986153A}">
      <dgm:prSet/>
      <dgm:spPr/>
      <dgm:t>
        <a:bodyPr/>
        <a:lstStyle/>
        <a:p>
          <a:endParaRPr lang="en-US"/>
        </a:p>
      </dgm:t>
    </dgm:pt>
    <dgm:pt modelId="{8451C1A7-9400-47ED-81CA-15B96C680EF7}" type="sibTrans" cxnId="{25C5D5AF-4857-493E-8873-B1107986153A}">
      <dgm:prSet/>
      <dgm:spPr/>
      <dgm:t>
        <a:bodyPr/>
        <a:lstStyle/>
        <a:p>
          <a:endParaRPr lang="en-US"/>
        </a:p>
      </dgm:t>
    </dgm:pt>
    <dgm:pt modelId="{D77D46B6-0B24-4A4B-9956-D20252C5F0E3}">
      <dgm:prSet/>
      <dgm:spPr/>
      <dgm:t>
        <a:bodyPr/>
        <a:lstStyle/>
        <a:p>
          <a:r>
            <a:rPr lang="en-US" dirty="0" smtClean="0"/>
            <a:t>See http://studenttracker.com.au  for more information</a:t>
          </a:r>
          <a:endParaRPr lang="en-US" dirty="0"/>
        </a:p>
      </dgm:t>
    </dgm:pt>
    <dgm:pt modelId="{383BA018-16B7-49D6-937C-C92C76DDC04F}" type="parTrans" cxnId="{5F15B4E7-93D4-4708-81A3-74A49CE32696}">
      <dgm:prSet/>
      <dgm:spPr/>
      <dgm:t>
        <a:bodyPr/>
        <a:lstStyle/>
        <a:p>
          <a:endParaRPr lang="en-US"/>
        </a:p>
      </dgm:t>
    </dgm:pt>
    <dgm:pt modelId="{0D18F59E-F948-4E4B-B253-C8886518595A}" type="sibTrans" cxnId="{5F15B4E7-93D4-4708-81A3-74A49CE32696}">
      <dgm:prSet/>
      <dgm:spPr/>
      <dgm:t>
        <a:bodyPr/>
        <a:lstStyle/>
        <a:p>
          <a:endParaRPr lang="en-US"/>
        </a:p>
      </dgm:t>
    </dgm:pt>
    <dgm:pt modelId="{5D1E334D-97EA-46CF-9336-0F87EE46F8B8}" type="pres">
      <dgm:prSet presAssocID="{9807A76B-E17A-4317-9EB7-96D780F24B10}" presName="linear" presStyleCnt="0">
        <dgm:presLayoutVars>
          <dgm:dir/>
          <dgm:resizeHandles val="exact"/>
        </dgm:presLayoutVars>
      </dgm:prSet>
      <dgm:spPr/>
      <dgm:t>
        <a:bodyPr/>
        <a:lstStyle/>
        <a:p>
          <a:endParaRPr lang="en-US"/>
        </a:p>
      </dgm:t>
    </dgm:pt>
    <dgm:pt modelId="{4907D3EF-8D80-464F-B3FB-1E50262E277B}" type="pres">
      <dgm:prSet presAssocID="{D5C02BA9-16D6-4943-B793-DC41C1026601}" presName="comp" presStyleCnt="0"/>
      <dgm:spPr/>
    </dgm:pt>
    <dgm:pt modelId="{34C31489-6812-4FF2-A9CA-622BB955D5A3}" type="pres">
      <dgm:prSet presAssocID="{D5C02BA9-16D6-4943-B793-DC41C1026601}" presName="box" presStyleLbl="node1" presStyleIdx="0" presStyleCnt="3"/>
      <dgm:spPr/>
      <dgm:t>
        <a:bodyPr/>
        <a:lstStyle/>
        <a:p>
          <a:endParaRPr lang="en-US"/>
        </a:p>
      </dgm:t>
    </dgm:pt>
    <dgm:pt modelId="{FEC7BEB3-8C51-4BBF-BF45-4CFC0DBAFD99}" type="pres">
      <dgm:prSet presAssocID="{D5C02BA9-16D6-4943-B793-DC41C1026601}" presName="img" presStyleLbl="fgImgPlace1" presStyleIdx="0" presStyleCnt="3"/>
      <dgm:spPr>
        <a:blipFill rotWithShape="1">
          <a:blip xmlns:r="http://schemas.openxmlformats.org/officeDocument/2006/relationships" r:embed="rId1"/>
          <a:stretch>
            <a:fillRect/>
          </a:stretch>
        </a:blipFill>
      </dgm:spPr>
    </dgm:pt>
    <dgm:pt modelId="{C81393B8-3332-47A7-8EDA-989F24E3BEB3}" type="pres">
      <dgm:prSet presAssocID="{D5C02BA9-16D6-4943-B793-DC41C1026601}" presName="text" presStyleLbl="node1" presStyleIdx="0" presStyleCnt="3">
        <dgm:presLayoutVars>
          <dgm:bulletEnabled val="1"/>
        </dgm:presLayoutVars>
      </dgm:prSet>
      <dgm:spPr/>
      <dgm:t>
        <a:bodyPr/>
        <a:lstStyle/>
        <a:p>
          <a:endParaRPr lang="en-US"/>
        </a:p>
      </dgm:t>
    </dgm:pt>
    <dgm:pt modelId="{1C6CA362-840B-4E12-8761-442CA45898B8}" type="pres">
      <dgm:prSet presAssocID="{5FC33362-7C14-4B0D-9172-020D6C5DE126}" presName="spacer" presStyleCnt="0"/>
      <dgm:spPr/>
    </dgm:pt>
    <dgm:pt modelId="{D8579EF7-13DA-4477-A053-16F084F38EF4}" type="pres">
      <dgm:prSet presAssocID="{045BC029-2D12-44D1-A2D4-568E838055B4}" presName="comp" presStyleCnt="0"/>
      <dgm:spPr/>
    </dgm:pt>
    <dgm:pt modelId="{8F35F662-ED09-4DE6-BE88-8E024C8B4D4D}" type="pres">
      <dgm:prSet presAssocID="{045BC029-2D12-44D1-A2D4-568E838055B4}" presName="box" presStyleLbl="node1" presStyleIdx="1" presStyleCnt="3"/>
      <dgm:spPr/>
      <dgm:t>
        <a:bodyPr/>
        <a:lstStyle/>
        <a:p>
          <a:endParaRPr lang="en-US"/>
        </a:p>
      </dgm:t>
    </dgm:pt>
    <dgm:pt modelId="{28BEC19D-BC38-4E39-832F-3E2BCC26F0A5}" type="pres">
      <dgm:prSet presAssocID="{045BC029-2D12-44D1-A2D4-568E838055B4}" presName="img" presStyleLbl="fgImgPlace1" presStyleIdx="1" presStyleCnt="3"/>
      <dgm:spPr>
        <a:blipFill rotWithShape="1">
          <a:blip xmlns:r="http://schemas.openxmlformats.org/officeDocument/2006/relationships" r:embed="rId2"/>
          <a:stretch>
            <a:fillRect/>
          </a:stretch>
        </a:blipFill>
      </dgm:spPr>
    </dgm:pt>
    <dgm:pt modelId="{6E4E6D73-9AE8-45F2-B35C-810694BE5B7E}" type="pres">
      <dgm:prSet presAssocID="{045BC029-2D12-44D1-A2D4-568E838055B4}" presName="text" presStyleLbl="node1" presStyleIdx="1" presStyleCnt="3">
        <dgm:presLayoutVars>
          <dgm:bulletEnabled val="1"/>
        </dgm:presLayoutVars>
      </dgm:prSet>
      <dgm:spPr/>
      <dgm:t>
        <a:bodyPr/>
        <a:lstStyle/>
        <a:p>
          <a:endParaRPr lang="en-US"/>
        </a:p>
      </dgm:t>
    </dgm:pt>
    <dgm:pt modelId="{9ABE3DFB-65ED-4A85-813F-4384EF9E2C9B}" type="pres">
      <dgm:prSet presAssocID="{DEA763D3-5A2F-4F6D-B91B-DFF181E568E2}" presName="spacer" presStyleCnt="0"/>
      <dgm:spPr/>
    </dgm:pt>
    <dgm:pt modelId="{C5ADE3AB-3AFA-46C9-92B2-07015E6DE9D6}" type="pres">
      <dgm:prSet presAssocID="{45FCC4C3-71DB-4324-9933-C4803A69AD59}" presName="comp" presStyleCnt="0"/>
      <dgm:spPr/>
    </dgm:pt>
    <dgm:pt modelId="{394DC83A-ACCB-46D3-91AC-EFD8C4B73750}" type="pres">
      <dgm:prSet presAssocID="{45FCC4C3-71DB-4324-9933-C4803A69AD59}" presName="box" presStyleLbl="node1" presStyleIdx="2" presStyleCnt="3"/>
      <dgm:spPr/>
      <dgm:t>
        <a:bodyPr/>
        <a:lstStyle/>
        <a:p>
          <a:endParaRPr lang="en-US"/>
        </a:p>
      </dgm:t>
    </dgm:pt>
    <dgm:pt modelId="{F215C0CA-1338-4AD3-B9E0-983AF6A70071}" type="pres">
      <dgm:prSet presAssocID="{45FCC4C3-71DB-4324-9933-C4803A69AD59}" presName="img" presStyleLbl="fgImgPlace1" presStyleIdx="2" presStyleCnt="3"/>
      <dgm:spPr>
        <a:blipFill rotWithShape="1">
          <a:blip xmlns:r="http://schemas.openxmlformats.org/officeDocument/2006/relationships" r:embed="rId3"/>
          <a:stretch>
            <a:fillRect/>
          </a:stretch>
        </a:blipFill>
      </dgm:spPr>
    </dgm:pt>
    <dgm:pt modelId="{0E49C772-8164-4837-A7FE-F93A7EC7D3CE}" type="pres">
      <dgm:prSet presAssocID="{45FCC4C3-71DB-4324-9933-C4803A69AD59}" presName="text" presStyleLbl="node1" presStyleIdx="2" presStyleCnt="3">
        <dgm:presLayoutVars>
          <dgm:bulletEnabled val="1"/>
        </dgm:presLayoutVars>
      </dgm:prSet>
      <dgm:spPr/>
      <dgm:t>
        <a:bodyPr/>
        <a:lstStyle/>
        <a:p>
          <a:endParaRPr lang="en-US"/>
        </a:p>
      </dgm:t>
    </dgm:pt>
  </dgm:ptLst>
  <dgm:cxnLst>
    <dgm:cxn modelId="{68769BEE-D4E0-4C91-A06E-17AA12D24A07}" type="presOf" srcId="{045BC029-2D12-44D1-A2D4-568E838055B4}" destId="{8F35F662-ED09-4DE6-BE88-8E024C8B4D4D}" srcOrd="0" destOrd="0" presId="urn:microsoft.com/office/officeart/2005/8/layout/vList4#3"/>
    <dgm:cxn modelId="{B1735547-A9C3-4208-84E1-33F6A5A2D3E8}" type="presOf" srcId="{430A63A2-F9EA-42EB-B86C-CCAF25D65B01}" destId="{C81393B8-3332-47A7-8EDA-989F24E3BEB3}" srcOrd="1" destOrd="2" presId="urn:microsoft.com/office/officeart/2005/8/layout/vList4#3"/>
    <dgm:cxn modelId="{0984B37B-B032-4A65-B1D5-40071381567F}" srcId="{9807A76B-E17A-4317-9EB7-96D780F24B10}" destId="{D5C02BA9-16D6-4943-B793-DC41C1026601}" srcOrd="0" destOrd="0" parTransId="{A85F75DD-F096-4B95-A805-3F73FCE53BB7}" sibTransId="{5FC33362-7C14-4B0D-9172-020D6C5DE126}"/>
    <dgm:cxn modelId="{2A340E66-E65A-4AF0-B9E6-E73ED588A62B}" type="presOf" srcId="{45FCC4C3-71DB-4324-9933-C4803A69AD59}" destId="{0E49C772-8164-4837-A7FE-F93A7EC7D3CE}" srcOrd="1" destOrd="0" presId="urn:microsoft.com/office/officeart/2005/8/layout/vList4#3"/>
    <dgm:cxn modelId="{25C5D5AF-4857-493E-8873-B1107986153A}" srcId="{45FCC4C3-71DB-4324-9933-C4803A69AD59}" destId="{1D7369A0-98C7-47B8-A40F-7B4610991F24}" srcOrd="0" destOrd="0" parTransId="{9146348C-0E97-47E1-9014-871477AE2934}" sibTransId="{8451C1A7-9400-47ED-81CA-15B96C680EF7}"/>
    <dgm:cxn modelId="{B96101AA-3C6C-4861-A47F-F1D7C8BF2E48}" type="presOf" srcId="{401DBD44-8DC3-4829-BF7C-1FB85FE70470}" destId="{394DC83A-ACCB-46D3-91AC-EFD8C4B73750}" srcOrd="0" destOrd="3" presId="urn:microsoft.com/office/officeart/2005/8/layout/vList4#3"/>
    <dgm:cxn modelId="{C4119714-99A7-4AD4-8EC1-11551AD80028}" type="presOf" srcId="{D77D46B6-0B24-4A4B-9956-D20252C5F0E3}" destId="{0E49C772-8164-4837-A7FE-F93A7EC7D3CE}" srcOrd="1" destOrd="2" presId="urn:microsoft.com/office/officeart/2005/8/layout/vList4#3"/>
    <dgm:cxn modelId="{9F8BCC8F-DCD0-46C2-8076-0764AAFD6CEE}" type="presOf" srcId="{35D2F786-095B-43DC-8A09-10DC6E5A17D8}" destId="{34C31489-6812-4FF2-A9CA-622BB955D5A3}" srcOrd="0" destOrd="1" presId="urn:microsoft.com/office/officeart/2005/8/layout/vList4#3"/>
    <dgm:cxn modelId="{B2321760-941C-4C57-8307-1B2B78B69085}" srcId="{9807A76B-E17A-4317-9EB7-96D780F24B10}" destId="{45FCC4C3-71DB-4324-9933-C4803A69AD59}" srcOrd="2" destOrd="0" parTransId="{BB0D67F9-0C4E-400C-9153-B16DC3CFAB19}" sibTransId="{A5034F34-70A1-4DD7-B730-F7F8336B989F}"/>
    <dgm:cxn modelId="{9DAAE3A9-24E6-445F-837F-71622876BE2B}" type="presOf" srcId="{1D7369A0-98C7-47B8-A40F-7B4610991F24}" destId="{394DC83A-ACCB-46D3-91AC-EFD8C4B73750}" srcOrd="0" destOrd="1" presId="urn:microsoft.com/office/officeart/2005/8/layout/vList4#3"/>
    <dgm:cxn modelId="{619E6AB2-0864-4115-A3AF-D9D9AE728F0A}" type="presOf" srcId="{401DBD44-8DC3-4829-BF7C-1FB85FE70470}" destId="{0E49C772-8164-4837-A7FE-F93A7EC7D3CE}" srcOrd="1" destOrd="3" presId="urn:microsoft.com/office/officeart/2005/8/layout/vList4#3"/>
    <dgm:cxn modelId="{FAC1DE03-352A-4CD2-8684-C37642E169B1}" type="presOf" srcId="{DF583DD0-4507-47E1-BD12-3624B8F8A711}" destId="{6E4E6D73-9AE8-45F2-B35C-810694BE5B7E}" srcOrd="1" destOrd="1" presId="urn:microsoft.com/office/officeart/2005/8/layout/vList4#3"/>
    <dgm:cxn modelId="{B4584268-E37A-480D-8FE6-79C9DE860EDD}" type="presOf" srcId="{430A63A2-F9EA-42EB-B86C-CCAF25D65B01}" destId="{34C31489-6812-4FF2-A9CA-622BB955D5A3}" srcOrd="0" destOrd="2" presId="urn:microsoft.com/office/officeart/2005/8/layout/vList4#3"/>
    <dgm:cxn modelId="{97E93EAF-1D10-4626-8BB0-E0E79E3702B1}" type="presOf" srcId="{DF583DD0-4507-47E1-BD12-3624B8F8A711}" destId="{8F35F662-ED09-4DE6-BE88-8E024C8B4D4D}" srcOrd="0" destOrd="1" presId="urn:microsoft.com/office/officeart/2005/8/layout/vList4#3"/>
    <dgm:cxn modelId="{5B9B1AC1-4F8D-4A7A-8400-4512E7753C81}" srcId="{D5C02BA9-16D6-4943-B793-DC41C1026601}" destId="{430A63A2-F9EA-42EB-B86C-CCAF25D65B01}" srcOrd="1" destOrd="0" parTransId="{51EA78C5-6A72-4E39-85A2-5762282A9808}" sibTransId="{7AE20A66-358A-41E3-A36B-8EFF20A4D260}"/>
    <dgm:cxn modelId="{1F295AE6-5976-4026-A5F7-D65997AD4898}" srcId="{045BC029-2D12-44D1-A2D4-568E838055B4}" destId="{DF583DD0-4507-47E1-BD12-3624B8F8A711}" srcOrd="0" destOrd="0" parTransId="{8377A81F-0351-4DD6-B438-366E811AD3EA}" sibTransId="{AF651A2A-A7DF-45FF-A9D3-597604A161BA}"/>
    <dgm:cxn modelId="{6E648E83-497E-4405-AF7A-B3F1D2F802D1}" type="presOf" srcId="{1D7369A0-98C7-47B8-A40F-7B4610991F24}" destId="{0E49C772-8164-4837-A7FE-F93A7EC7D3CE}" srcOrd="1" destOrd="1" presId="urn:microsoft.com/office/officeart/2005/8/layout/vList4#3"/>
    <dgm:cxn modelId="{CA4093C9-00F7-4C1F-A6E6-88FA711FFF1C}" srcId="{9807A76B-E17A-4317-9EB7-96D780F24B10}" destId="{045BC029-2D12-44D1-A2D4-568E838055B4}" srcOrd="1" destOrd="0" parTransId="{88F1EA90-AC50-4656-A7B8-E474050586E4}" sibTransId="{DEA763D3-5A2F-4F6D-B91B-DFF181E568E2}"/>
    <dgm:cxn modelId="{FE11CD7F-FC5D-4118-AE9B-011B0A0932A4}" type="presOf" srcId="{D5C02BA9-16D6-4943-B793-DC41C1026601}" destId="{34C31489-6812-4FF2-A9CA-622BB955D5A3}" srcOrd="0" destOrd="0" presId="urn:microsoft.com/office/officeart/2005/8/layout/vList4#3"/>
    <dgm:cxn modelId="{C3FB3C73-F508-4BDA-9558-ECD10AAB2BDA}" type="presOf" srcId="{35D2F786-095B-43DC-8A09-10DC6E5A17D8}" destId="{C81393B8-3332-47A7-8EDA-989F24E3BEB3}" srcOrd="1" destOrd="1" presId="urn:microsoft.com/office/officeart/2005/8/layout/vList4#3"/>
    <dgm:cxn modelId="{75293B47-E078-4099-AA94-5B32AC58608A}" type="presOf" srcId="{045BC029-2D12-44D1-A2D4-568E838055B4}" destId="{6E4E6D73-9AE8-45F2-B35C-810694BE5B7E}" srcOrd="1" destOrd="0" presId="urn:microsoft.com/office/officeart/2005/8/layout/vList4#3"/>
    <dgm:cxn modelId="{A0B25E5E-D0FD-40BF-B514-7A98EA9F9B0F}" type="presOf" srcId="{9807A76B-E17A-4317-9EB7-96D780F24B10}" destId="{5D1E334D-97EA-46CF-9336-0F87EE46F8B8}" srcOrd="0" destOrd="0" presId="urn:microsoft.com/office/officeart/2005/8/layout/vList4#3"/>
    <dgm:cxn modelId="{B3B31816-370A-45FB-8035-30E7E8280AF5}" srcId="{D5C02BA9-16D6-4943-B793-DC41C1026601}" destId="{35D2F786-095B-43DC-8A09-10DC6E5A17D8}" srcOrd="0" destOrd="0" parTransId="{9102D31C-5AD4-426C-ADA7-9E3DD5E81347}" sibTransId="{3DF73B04-9A84-4EA4-B364-0FB50ED9D244}"/>
    <dgm:cxn modelId="{5F15B4E7-93D4-4708-81A3-74A49CE32696}" srcId="{45FCC4C3-71DB-4324-9933-C4803A69AD59}" destId="{D77D46B6-0B24-4A4B-9956-D20252C5F0E3}" srcOrd="1" destOrd="0" parTransId="{383BA018-16B7-49D6-937C-C92C76DDC04F}" sibTransId="{0D18F59E-F948-4E4B-B253-C8886518595A}"/>
    <dgm:cxn modelId="{72B4D281-D975-4F5E-8B42-49DCC8523C65}" type="presOf" srcId="{45FCC4C3-71DB-4324-9933-C4803A69AD59}" destId="{394DC83A-ACCB-46D3-91AC-EFD8C4B73750}" srcOrd="0" destOrd="0" presId="urn:microsoft.com/office/officeart/2005/8/layout/vList4#3"/>
    <dgm:cxn modelId="{26256131-9E53-4A52-B1CA-D09C58EE340A}" type="presOf" srcId="{D5C02BA9-16D6-4943-B793-DC41C1026601}" destId="{C81393B8-3332-47A7-8EDA-989F24E3BEB3}" srcOrd="1" destOrd="0" presId="urn:microsoft.com/office/officeart/2005/8/layout/vList4#3"/>
    <dgm:cxn modelId="{39816F7B-8B60-4077-95F0-0B8FA61855B8}" srcId="{45FCC4C3-71DB-4324-9933-C4803A69AD59}" destId="{401DBD44-8DC3-4829-BF7C-1FB85FE70470}" srcOrd="2" destOrd="0" parTransId="{809F5EE9-9C9D-4525-AE97-174343EF2814}" sibTransId="{617F3F61-2EA0-47FD-A122-2C42D0E91B3F}"/>
    <dgm:cxn modelId="{34CDB89C-2C06-4C2F-883E-8FB03399F795}" type="presOf" srcId="{D77D46B6-0B24-4A4B-9956-D20252C5F0E3}" destId="{394DC83A-ACCB-46D3-91AC-EFD8C4B73750}" srcOrd="0" destOrd="2" presId="urn:microsoft.com/office/officeart/2005/8/layout/vList4#3"/>
    <dgm:cxn modelId="{9D3BDA46-D968-4293-A13D-83F8F51E8096}" type="presParOf" srcId="{5D1E334D-97EA-46CF-9336-0F87EE46F8B8}" destId="{4907D3EF-8D80-464F-B3FB-1E50262E277B}" srcOrd="0" destOrd="0" presId="urn:microsoft.com/office/officeart/2005/8/layout/vList4#3"/>
    <dgm:cxn modelId="{C2C7D69C-0CD1-45F5-9FAD-53ECFE7F5120}" type="presParOf" srcId="{4907D3EF-8D80-464F-B3FB-1E50262E277B}" destId="{34C31489-6812-4FF2-A9CA-622BB955D5A3}" srcOrd="0" destOrd="0" presId="urn:microsoft.com/office/officeart/2005/8/layout/vList4#3"/>
    <dgm:cxn modelId="{BEB8D7AC-47D1-4BD1-A425-3C732C03DCF7}" type="presParOf" srcId="{4907D3EF-8D80-464F-B3FB-1E50262E277B}" destId="{FEC7BEB3-8C51-4BBF-BF45-4CFC0DBAFD99}" srcOrd="1" destOrd="0" presId="urn:microsoft.com/office/officeart/2005/8/layout/vList4#3"/>
    <dgm:cxn modelId="{343A0880-47BF-4BDB-B26D-4E10415692DC}" type="presParOf" srcId="{4907D3EF-8D80-464F-B3FB-1E50262E277B}" destId="{C81393B8-3332-47A7-8EDA-989F24E3BEB3}" srcOrd="2" destOrd="0" presId="urn:microsoft.com/office/officeart/2005/8/layout/vList4#3"/>
    <dgm:cxn modelId="{3C8FE000-001D-4648-A526-26CFB6DA5D51}" type="presParOf" srcId="{5D1E334D-97EA-46CF-9336-0F87EE46F8B8}" destId="{1C6CA362-840B-4E12-8761-442CA45898B8}" srcOrd="1" destOrd="0" presId="urn:microsoft.com/office/officeart/2005/8/layout/vList4#3"/>
    <dgm:cxn modelId="{99B1A247-656B-4303-AD71-EB998062E684}" type="presParOf" srcId="{5D1E334D-97EA-46CF-9336-0F87EE46F8B8}" destId="{D8579EF7-13DA-4477-A053-16F084F38EF4}" srcOrd="2" destOrd="0" presId="urn:microsoft.com/office/officeart/2005/8/layout/vList4#3"/>
    <dgm:cxn modelId="{55F01FDB-EBC2-4303-AB36-3C42DA01ADBF}" type="presParOf" srcId="{D8579EF7-13DA-4477-A053-16F084F38EF4}" destId="{8F35F662-ED09-4DE6-BE88-8E024C8B4D4D}" srcOrd="0" destOrd="0" presId="urn:microsoft.com/office/officeart/2005/8/layout/vList4#3"/>
    <dgm:cxn modelId="{62D9B629-2615-4271-A6EA-FB18E9F297D2}" type="presParOf" srcId="{D8579EF7-13DA-4477-A053-16F084F38EF4}" destId="{28BEC19D-BC38-4E39-832F-3E2BCC26F0A5}" srcOrd="1" destOrd="0" presId="urn:microsoft.com/office/officeart/2005/8/layout/vList4#3"/>
    <dgm:cxn modelId="{BFE2547D-9EE3-4439-9C67-3D4318F1A696}" type="presParOf" srcId="{D8579EF7-13DA-4477-A053-16F084F38EF4}" destId="{6E4E6D73-9AE8-45F2-B35C-810694BE5B7E}" srcOrd="2" destOrd="0" presId="urn:microsoft.com/office/officeart/2005/8/layout/vList4#3"/>
    <dgm:cxn modelId="{8D41A2C5-A38D-45E0-A0D0-8ED2E857BBCC}" type="presParOf" srcId="{5D1E334D-97EA-46CF-9336-0F87EE46F8B8}" destId="{9ABE3DFB-65ED-4A85-813F-4384EF9E2C9B}" srcOrd="3" destOrd="0" presId="urn:microsoft.com/office/officeart/2005/8/layout/vList4#3"/>
    <dgm:cxn modelId="{19D9EDAE-9517-43F2-A0BA-1C428F776C9A}" type="presParOf" srcId="{5D1E334D-97EA-46CF-9336-0F87EE46F8B8}" destId="{C5ADE3AB-3AFA-46C9-92B2-07015E6DE9D6}" srcOrd="4" destOrd="0" presId="urn:microsoft.com/office/officeart/2005/8/layout/vList4#3"/>
    <dgm:cxn modelId="{77F30937-3C3C-4C8D-B08A-21A07C167703}" type="presParOf" srcId="{C5ADE3AB-3AFA-46C9-92B2-07015E6DE9D6}" destId="{394DC83A-ACCB-46D3-91AC-EFD8C4B73750}" srcOrd="0" destOrd="0" presId="urn:microsoft.com/office/officeart/2005/8/layout/vList4#3"/>
    <dgm:cxn modelId="{D17CDA40-C1F0-4AFB-85E4-0D71373E3C6D}" type="presParOf" srcId="{C5ADE3AB-3AFA-46C9-92B2-07015E6DE9D6}" destId="{F215C0CA-1338-4AD3-B9E0-983AF6A70071}" srcOrd="1" destOrd="0" presId="urn:microsoft.com/office/officeart/2005/8/layout/vList4#3"/>
    <dgm:cxn modelId="{D05D75A2-5421-4FDF-87C9-A6AD255AFA02}" type="presParOf" srcId="{C5ADE3AB-3AFA-46C9-92B2-07015E6DE9D6}" destId="{0E49C772-8164-4837-A7FE-F93A7EC7D3CE}" srcOrd="2" destOrd="0" presId="urn:microsoft.com/office/officeart/2005/8/layout/vList4#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DE0E76-6D3A-40D1-A339-70B0956F598D}">
      <dsp:nvSpPr>
        <dsp:cNvPr id="0" name=""/>
        <dsp:cNvSpPr/>
      </dsp:nvSpPr>
      <dsp:spPr>
        <a:xfrm rot="16200000">
          <a:off x="717550" y="-717550"/>
          <a:ext cx="2032000" cy="3467100"/>
        </a:xfrm>
        <a:prstGeom prst="round1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t>High Quality Instruction</a:t>
          </a:r>
          <a:endParaRPr lang="en-US" sz="1600" b="1" kern="1200" dirty="0"/>
        </a:p>
      </dsp:txBody>
      <dsp:txXfrm rot="5400000">
        <a:off x="0" y="0"/>
        <a:ext cx="3467100" cy="1524000"/>
      </dsp:txXfrm>
    </dsp:sp>
    <dsp:sp modelId="{7FCB5C11-CA63-40AE-86F8-8198912C623A}">
      <dsp:nvSpPr>
        <dsp:cNvPr id="0" name=""/>
        <dsp:cNvSpPr/>
      </dsp:nvSpPr>
      <dsp:spPr>
        <a:xfrm>
          <a:off x="3467100" y="0"/>
          <a:ext cx="3467100" cy="2032000"/>
        </a:xfrm>
        <a:prstGeom prst="round1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t>Increasingly Intense Interventions </a:t>
          </a:r>
          <a:endParaRPr lang="en-US" sz="1600" b="1" kern="1200" dirty="0"/>
        </a:p>
      </dsp:txBody>
      <dsp:txXfrm>
        <a:off x="3467100" y="0"/>
        <a:ext cx="3467100" cy="1524000"/>
      </dsp:txXfrm>
    </dsp:sp>
    <dsp:sp modelId="{D998D8B9-F38C-4309-A997-A68900452121}">
      <dsp:nvSpPr>
        <dsp:cNvPr id="0" name=""/>
        <dsp:cNvSpPr/>
      </dsp:nvSpPr>
      <dsp:spPr>
        <a:xfrm rot="10800000">
          <a:off x="0" y="2032000"/>
          <a:ext cx="3467100" cy="2032000"/>
        </a:xfrm>
        <a:prstGeom prst="round1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t>A Multi-tiered, Layered Instructional Approach </a:t>
          </a:r>
          <a:endParaRPr lang="en-US" sz="1600" b="1" kern="1200" dirty="0"/>
        </a:p>
      </dsp:txBody>
      <dsp:txXfrm rot="10800000">
        <a:off x="0" y="2539999"/>
        <a:ext cx="3467100" cy="1524000"/>
      </dsp:txXfrm>
    </dsp:sp>
    <dsp:sp modelId="{CA5B2358-8C37-45A4-B600-F4221FBBFB0B}">
      <dsp:nvSpPr>
        <dsp:cNvPr id="0" name=""/>
        <dsp:cNvSpPr/>
      </dsp:nvSpPr>
      <dsp:spPr>
        <a:xfrm rot="5400000">
          <a:off x="4184650" y="1314449"/>
          <a:ext cx="2032000" cy="34671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t>Making Instructional Decisions Based on Data</a:t>
          </a:r>
          <a:endParaRPr lang="en-US" sz="1600" b="1" kern="1200" dirty="0"/>
        </a:p>
      </dsp:txBody>
      <dsp:txXfrm rot="-5400000">
        <a:off x="3467100" y="2539999"/>
        <a:ext cx="3467100" cy="1524000"/>
      </dsp:txXfrm>
    </dsp:sp>
    <dsp:sp modelId="{4EE9E495-1208-47A0-9D64-5E35626983B9}">
      <dsp:nvSpPr>
        <dsp:cNvPr id="0" name=""/>
        <dsp:cNvSpPr/>
      </dsp:nvSpPr>
      <dsp:spPr>
        <a:xfrm>
          <a:off x="1981201" y="1219199"/>
          <a:ext cx="2971797" cy="1625600"/>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Primary goal: Improving academic (and behavioral) outcomes for all students by eliminating discrepancies between actual and expected performance.</a:t>
          </a:r>
          <a:endParaRPr lang="en-US" sz="1600" kern="1200" dirty="0"/>
        </a:p>
      </dsp:txBody>
      <dsp:txXfrm>
        <a:off x="2060556" y="1298554"/>
        <a:ext cx="2813087" cy="14668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C6E4CB-1DC3-4698-8D1D-E2071394DAFB}">
      <dsp:nvSpPr>
        <dsp:cNvPr id="0" name=""/>
        <dsp:cNvSpPr/>
      </dsp:nvSpPr>
      <dsp:spPr>
        <a:xfrm>
          <a:off x="3291839" y="1325"/>
          <a:ext cx="4937760" cy="1051932"/>
        </a:xfrm>
        <a:prstGeom prst="rightArrow">
          <a:avLst>
            <a:gd name="adj1" fmla="val 75000"/>
            <a:gd name="adj2" fmla="val 5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7145" rIns="17145" bIns="17145" numCol="1" spcCol="1270" anchor="t" anchorCtr="0">
          <a:noAutofit/>
        </a:bodyPr>
        <a:lstStyle/>
        <a:p>
          <a:pPr marL="228600" lvl="1" indent="-228600" algn="l" defTabSz="1200150">
            <a:lnSpc>
              <a:spcPct val="90000"/>
            </a:lnSpc>
            <a:spcBef>
              <a:spcPct val="0"/>
            </a:spcBef>
            <a:spcAft>
              <a:spcPct val="15000"/>
            </a:spcAft>
            <a:buChar char="••"/>
          </a:pPr>
          <a:r>
            <a:rPr lang="en-US" sz="2700" kern="1200" dirty="0" smtClean="0"/>
            <a:t>STAR Reading and Math, Success Maker, SME and INAP</a:t>
          </a:r>
          <a:endParaRPr lang="en-US" sz="2700" kern="1200" dirty="0"/>
        </a:p>
      </dsp:txBody>
      <dsp:txXfrm>
        <a:off x="3291839" y="132817"/>
        <a:ext cx="4543286" cy="788949"/>
      </dsp:txXfrm>
    </dsp:sp>
    <dsp:sp modelId="{BDBAEA6F-EE6B-4A3F-819D-CF32ACC4B170}">
      <dsp:nvSpPr>
        <dsp:cNvPr id="0" name=""/>
        <dsp:cNvSpPr/>
      </dsp:nvSpPr>
      <dsp:spPr>
        <a:xfrm>
          <a:off x="0" y="1325"/>
          <a:ext cx="3291840" cy="105193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t>Universal screening and progress monitoring. </a:t>
          </a:r>
          <a:endParaRPr lang="en-US" sz="2400" kern="1200" dirty="0"/>
        </a:p>
      </dsp:txBody>
      <dsp:txXfrm>
        <a:off x="51351" y="52676"/>
        <a:ext cx="3189138" cy="949230"/>
      </dsp:txXfrm>
    </dsp:sp>
    <dsp:sp modelId="{BD0916AA-1A08-49F8-8F0A-E36A97893DD1}">
      <dsp:nvSpPr>
        <dsp:cNvPr id="0" name=""/>
        <dsp:cNvSpPr/>
      </dsp:nvSpPr>
      <dsp:spPr>
        <a:xfrm>
          <a:off x="3291839" y="1158452"/>
          <a:ext cx="4937760" cy="1051932"/>
        </a:xfrm>
        <a:prstGeom prst="rightArrow">
          <a:avLst>
            <a:gd name="adj1" fmla="val 75000"/>
            <a:gd name="adj2" fmla="val 5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7145" rIns="17145" bIns="17145" numCol="1" spcCol="1270" anchor="t" anchorCtr="0">
          <a:noAutofit/>
        </a:bodyPr>
        <a:lstStyle/>
        <a:p>
          <a:pPr marL="228600" lvl="1" indent="-228600" algn="l" defTabSz="1200150">
            <a:lnSpc>
              <a:spcPct val="90000"/>
            </a:lnSpc>
            <a:spcBef>
              <a:spcPct val="0"/>
            </a:spcBef>
            <a:spcAft>
              <a:spcPct val="15000"/>
            </a:spcAft>
            <a:buChar char="••"/>
          </a:pPr>
          <a:r>
            <a:rPr lang="en-US" sz="2700" kern="1200" dirty="0" smtClean="0"/>
            <a:t>CCRS-College and Career Readiness Standards</a:t>
          </a:r>
          <a:endParaRPr lang="en-US" sz="2700" kern="1200" dirty="0"/>
        </a:p>
      </dsp:txBody>
      <dsp:txXfrm>
        <a:off x="3291839" y="1289944"/>
        <a:ext cx="4543286" cy="788949"/>
      </dsp:txXfrm>
    </dsp:sp>
    <dsp:sp modelId="{3437E8CE-55EA-4200-A289-5D4BE60119FB}">
      <dsp:nvSpPr>
        <dsp:cNvPr id="0" name=""/>
        <dsp:cNvSpPr/>
      </dsp:nvSpPr>
      <dsp:spPr>
        <a:xfrm>
          <a:off x="0" y="1158452"/>
          <a:ext cx="3291840" cy="105193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t>High-quality, research based instruction </a:t>
          </a:r>
          <a:endParaRPr lang="en-US" sz="2400" kern="1200" dirty="0"/>
        </a:p>
      </dsp:txBody>
      <dsp:txXfrm>
        <a:off x="51351" y="1209803"/>
        <a:ext cx="3189138" cy="949230"/>
      </dsp:txXfrm>
    </dsp:sp>
    <dsp:sp modelId="{594D5676-F93C-4FC1-BFDF-97FF75B74827}">
      <dsp:nvSpPr>
        <dsp:cNvPr id="0" name=""/>
        <dsp:cNvSpPr/>
      </dsp:nvSpPr>
      <dsp:spPr>
        <a:xfrm>
          <a:off x="3291839" y="2315578"/>
          <a:ext cx="4937760" cy="1051932"/>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7145" rIns="17145" bIns="17145" numCol="1" spcCol="1270" anchor="t" anchorCtr="0">
          <a:noAutofit/>
        </a:bodyPr>
        <a:lstStyle/>
        <a:p>
          <a:pPr marL="228600" lvl="1" indent="-228600" algn="l" defTabSz="1200150">
            <a:lnSpc>
              <a:spcPct val="90000"/>
            </a:lnSpc>
            <a:spcBef>
              <a:spcPct val="0"/>
            </a:spcBef>
            <a:spcAft>
              <a:spcPct val="15000"/>
            </a:spcAft>
            <a:buChar char="••"/>
          </a:pPr>
          <a:r>
            <a:rPr lang="en-US" sz="2700" kern="1200" dirty="0" smtClean="0"/>
            <a:t>Waterford, Success Maker, SME</a:t>
          </a:r>
          <a:endParaRPr lang="en-US" sz="2700" kern="1200" dirty="0"/>
        </a:p>
      </dsp:txBody>
      <dsp:txXfrm>
        <a:off x="3291839" y="2447070"/>
        <a:ext cx="4543286" cy="788949"/>
      </dsp:txXfrm>
    </dsp:sp>
    <dsp:sp modelId="{59712749-E3AE-4C6B-A96C-B29D6F0ADF10}">
      <dsp:nvSpPr>
        <dsp:cNvPr id="0" name=""/>
        <dsp:cNvSpPr/>
      </dsp:nvSpPr>
      <dsp:spPr>
        <a:xfrm>
          <a:off x="0" y="2315578"/>
          <a:ext cx="3291840" cy="1051932"/>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t>Early intervention for struggling learners </a:t>
          </a:r>
          <a:endParaRPr lang="en-US" sz="2400" kern="1200" dirty="0"/>
        </a:p>
      </dsp:txBody>
      <dsp:txXfrm>
        <a:off x="51351" y="2366929"/>
        <a:ext cx="3189138" cy="949230"/>
      </dsp:txXfrm>
    </dsp:sp>
    <dsp:sp modelId="{44AB5A40-3953-4A8F-AF50-D4E4B1276649}">
      <dsp:nvSpPr>
        <dsp:cNvPr id="0" name=""/>
        <dsp:cNvSpPr/>
      </dsp:nvSpPr>
      <dsp:spPr>
        <a:xfrm>
          <a:off x="3291839" y="3472704"/>
          <a:ext cx="4937760" cy="1051932"/>
        </a:xfrm>
        <a:prstGeom prst="rightArrow">
          <a:avLst>
            <a:gd name="adj1" fmla="val 75000"/>
            <a:gd name="adj2" fmla="val 50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7145" rIns="17145" bIns="17145" numCol="1" spcCol="1270" anchor="t" anchorCtr="0">
          <a:noAutofit/>
        </a:bodyPr>
        <a:lstStyle/>
        <a:p>
          <a:pPr marL="228600" lvl="1" indent="-228600" algn="l" defTabSz="1200150">
            <a:lnSpc>
              <a:spcPct val="90000"/>
            </a:lnSpc>
            <a:spcBef>
              <a:spcPct val="0"/>
            </a:spcBef>
            <a:spcAft>
              <a:spcPct val="15000"/>
            </a:spcAft>
            <a:buChar char="••"/>
          </a:pPr>
          <a:r>
            <a:rPr lang="en-US" sz="2700" kern="1200" dirty="0" smtClean="0"/>
            <a:t>STAR Enterprise, Formative Assessments and ACT Aspire</a:t>
          </a:r>
          <a:endParaRPr lang="en-US" sz="2700" kern="1200" dirty="0"/>
        </a:p>
      </dsp:txBody>
      <dsp:txXfrm>
        <a:off x="3291839" y="3604196"/>
        <a:ext cx="4543286" cy="788949"/>
      </dsp:txXfrm>
    </dsp:sp>
    <dsp:sp modelId="{2702CD14-50CE-474B-B3DD-DF6CB0F183F4}">
      <dsp:nvSpPr>
        <dsp:cNvPr id="0" name=""/>
        <dsp:cNvSpPr/>
      </dsp:nvSpPr>
      <dsp:spPr>
        <a:xfrm>
          <a:off x="0" y="3472704"/>
          <a:ext cx="3291840" cy="105193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t>Data-driven decision making </a:t>
          </a:r>
          <a:endParaRPr lang="en-US" sz="2400" kern="1200" dirty="0"/>
        </a:p>
      </dsp:txBody>
      <dsp:txXfrm>
        <a:off x="51351" y="3524055"/>
        <a:ext cx="3189138" cy="9492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FBACE4-3ECB-4074-8D76-9004F19A77D2}">
      <dsp:nvSpPr>
        <dsp:cNvPr id="0" name=""/>
        <dsp:cNvSpPr/>
      </dsp:nvSpPr>
      <dsp:spPr>
        <a:xfrm>
          <a:off x="2743200" y="0"/>
          <a:ext cx="2743199" cy="1508654"/>
        </a:xfrm>
        <a:prstGeom prst="trapezoid">
          <a:avLst>
            <a:gd name="adj" fmla="val 90915"/>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ts val="0"/>
            </a:spcAft>
          </a:pPr>
          <a:r>
            <a:rPr lang="en-US" sz="3200" kern="1200" baseline="0" dirty="0" smtClean="0"/>
            <a:t>Tier 3</a:t>
          </a:r>
          <a:endParaRPr lang="en-US" sz="3200" kern="1200" baseline="0" dirty="0"/>
        </a:p>
      </dsp:txBody>
      <dsp:txXfrm>
        <a:off x="2743200" y="0"/>
        <a:ext cx="2743199" cy="1508654"/>
      </dsp:txXfrm>
    </dsp:sp>
    <dsp:sp modelId="{F1636C70-F82D-49DE-8C32-1A5578EE1178}">
      <dsp:nvSpPr>
        <dsp:cNvPr id="0" name=""/>
        <dsp:cNvSpPr/>
      </dsp:nvSpPr>
      <dsp:spPr>
        <a:xfrm>
          <a:off x="1371600" y="1508654"/>
          <a:ext cx="5486399" cy="1508654"/>
        </a:xfrm>
        <a:prstGeom prst="trapezoid">
          <a:avLst>
            <a:gd name="adj" fmla="val 90915"/>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ts val="0"/>
            </a:spcAft>
          </a:pPr>
          <a:r>
            <a:rPr lang="en-US" sz="4000" kern="1200" dirty="0" smtClean="0"/>
            <a:t>Tier</a:t>
          </a:r>
        </a:p>
        <a:p>
          <a:pPr lvl="0" algn="ctr" defTabSz="1778000">
            <a:lnSpc>
              <a:spcPct val="90000"/>
            </a:lnSpc>
            <a:spcBef>
              <a:spcPct val="0"/>
            </a:spcBef>
            <a:spcAft>
              <a:spcPts val="0"/>
            </a:spcAft>
          </a:pPr>
          <a:r>
            <a:rPr lang="en-US" sz="4000" kern="1200" dirty="0" smtClean="0"/>
            <a:t>2</a:t>
          </a:r>
          <a:endParaRPr lang="en-US" sz="4000" kern="1200" dirty="0"/>
        </a:p>
      </dsp:txBody>
      <dsp:txXfrm>
        <a:off x="2331720" y="1508654"/>
        <a:ext cx="3566160" cy="1508654"/>
      </dsp:txXfrm>
    </dsp:sp>
    <dsp:sp modelId="{9D386D6C-0692-41CE-8E7A-150D62026FF7}">
      <dsp:nvSpPr>
        <dsp:cNvPr id="0" name=""/>
        <dsp:cNvSpPr/>
      </dsp:nvSpPr>
      <dsp:spPr>
        <a:xfrm>
          <a:off x="0" y="3017308"/>
          <a:ext cx="8229600" cy="1508654"/>
        </a:xfrm>
        <a:prstGeom prst="trapezoid">
          <a:avLst>
            <a:gd name="adj" fmla="val 90915"/>
          </a:avLst>
        </a:prstGeom>
        <a:solidFill>
          <a:srgbClr val="00C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230" tIns="62230" rIns="62230" bIns="62230" numCol="1" spcCol="1270" anchor="ctr" anchorCtr="0">
          <a:noAutofit/>
        </a:bodyPr>
        <a:lstStyle/>
        <a:p>
          <a:pPr lvl="0" algn="ctr" defTabSz="2178050">
            <a:lnSpc>
              <a:spcPct val="90000"/>
            </a:lnSpc>
            <a:spcBef>
              <a:spcPct val="0"/>
            </a:spcBef>
            <a:spcAft>
              <a:spcPts val="0"/>
            </a:spcAft>
          </a:pPr>
          <a:r>
            <a:rPr lang="en-US" sz="4900" kern="1200" dirty="0" smtClean="0"/>
            <a:t>Tier</a:t>
          </a:r>
        </a:p>
        <a:p>
          <a:pPr lvl="0" algn="ctr" defTabSz="2178050">
            <a:lnSpc>
              <a:spcPct val="90000"/>
            </a:lnSpc>
            <a:spcBef>
              <a:spcPct val="0"/>
            </a:spcBef>
            <a:spcAft>
              <a:spcPts val="0"/>
            </a:spcAft>
          </a:pPr>
          <a:r>
            <a:rPr lang="en-US" sz="4900" kern="1200" dirty="0" smtClean="0"/>
            <a:t>1</a:t>
          </a:r>
          <a:endParaRPr lang="en-US" sz="4900" kern="1200" dirty="0"/>
        </a:p>
      </dsp:txBody>
      <dsp:txXfrm>
        <a:off x="1440179" y="3017308"/>
        <a:ext cx="5349240" cy="15086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077252-4383-450C-97A3-33C578D89CAD}">
      <dsp:nvSpPr>
        <dsp:cNvPr id="0" name=""/>
        <dsp:cNvSpPr/>
      </dsp:nvSpPr>
      <dsp:spPr>
        <a:xfrm>
          <a:off x="3161299" y="2208799"/>
          <a:ext cx="1678401" cy="1678401"/>
        </a:xfrm>
        <a:prstGeom prst="ellipse">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2667000">
            <a:lnSpc>
              <a:spcPct val="90000"/>
            </a:lnSpc>
            <a:spcBef>
              <a:spcPct val="0"/>
            </a:spcBef>
            <a:spcAft>
              <a:spcPct val="35000"/>
            </a:spcAft>
          </a:pPr>
          <a:r>
            <a:rPr lang="en-US" sz="6000" kern="1200" dirty="0" smtClean="0">
              <a:solidFill>
                <a:schemeClr val="tx1"/>
              </a:solidFill>
            </a:rPr>
            <a:t>PST</a:t>
          </a:r>
          <a:endParaRPr lang="en-US" sz="6000" kern="1200" dirty="0">
            <a:solidFill>
              <a:schemeClr val="tx1"/>
            </a:solidFill>
          </a:endParaRPr>
        </a:p>
      </dsp:txBody>
      <dsp:txXfrm>
        <a:off x="3407095" y="2454595"/>
        <a:ext cx="1186809" cy="1186809"/>
      </dsp:txXfrm>
    </dsp:sp>
    <dsp:sp modelId="{BFD2AFC5-42E6-4193-BFC6-28685D29DDA8}">
      <dsp:nvSpPr>
        <dsp:cNvPr id="0" name=""/>
        <dsp:cNvSpPr/>
      </dsp:nvSpPr>
      <dsp:spPr>
        <a:xfrm rot="16200000">
          <a:off x="3746634" y="1936053"/>
          <a:ext cx="507731" cy="37759"/>
        </a:xfrm>
        <a:custGeom>
          <a:avLst/>
          <a:gdLst/>
          <a:ahLst/>
          <a:cxnLst/>
          <a:rect l="0" t="0" r="0" b="0"/>
          <a:pathLst>
            <a:path>
              <a:moveTo>
                <a:pt x="0" y="18879"/>
              </a:moveTo>
              <a:lnTo>
                <a:pt x="507731" y="188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987806" y="1942239"/>
        <a:ext cx="25386" cy="25386"/>
      </dsp:txXfrm>
    </dsp:sp>
    <dsp:sp modelId="{4C41A7E7-5255-477B-93A3-2A84C561E09D}">
      <dsp:nvSpPr>
        <dsp:cNvPr id="0" name=""/>
        <dsp:cNvSpPr/>
      </dsp:nvSpPr>
      <dsp:spPr>
        <a:xfrm>
          <a:off x="3161299" y="22665"/>
          <a:ext cx="1678401" cy="1678401"/>
        </a:xfrm>
        <a:prstGeom prst="ellips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bg1"/>
              </a:solidFill>
            </a:rPr>
            <a:t>Classroom Teachers</a:t>
          </a:r>
          <a:endParaRPr lang="en-US" sz="1600" b="1" kern="1200" dirty="0">
            <a:solidFill>
              <a:schemeClr val="bg1"/>
            </a:solidFill>
          </a:endParaRPr>
        </a:p>
      </dsp:txBody>
      <dsp:txXfrm>
        <a:off x="3407095" y="268461"/>
        <a:ext cx="1186809" cy="1186809"/>
      </dsp:txXfrm>
    </dsp:sp>
    <dsp:sp modelId="{F2D7FA69-FB01-49EB-94D9-B516106AA521}">
      <dsp:nvSpPr>
        <dsp:cNvPr id="0" name=""/>
        <dsp:cNvSpPr/>
      </dsp:nvSpPr>
      <dsp:spPr>
        <a:xfrm rot="19800000">
          <a:off x="4693257" y="2482586"/>
          <a:ext cx="507731" cy="37759"/>
        </a:xfrm>
        <a:custGeom>
          <a:avLst/>
          <a:gdLst/>
          <a:ahLst/>
          <a:cxnLst/>
          <a:rect l="0" t="0" r="0" b="0"/>
          <a:pathLst>
            <a:path>
              <a:moveTo>
                <a:pt x="0" y="18879"/>
              </a:moveTo>
              <a:lnTo>
                <a:pt x="507731" y="188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4934430" y="2488773"/>
        <a:ext cx="25386" cy="25386"/>
      </dsp:txXfrm>
    </dsp:sp>
    <dsp:sp modelId="{B7BA70E2-720A-4740-BA39-DFAA5B53ED97}">
      <dsp:nvSpPr>
        <dsp:cNvPr id="0" name=""/>
        <dsp:cNvSpPr/>
      </dsp:nvSpPr>
      <dsp:spPr>
        <a:xfrm>
          <a:off x="5054546" y="1115732"/>
          <a:ext cx="1678401" cy="1678401"/>
        </a:xfrm>
        <a:prstGeom prst="ellipse">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bg1"/>
              </a:solidFill>
            </a:rPr>
            <a:t>Intervention Teachers</a:t>
          </a:r>
          <a:endParaRPr lang="en-US" sz="1600" b="1" kern="1200" dirty="0">
            <a:solidFill>
              <a:schemeClr val="bg1"/>
            </a:solidFill>
          </a:endParaRPr>
        </a:p>
      </dsp:txBody>
      <dsp:txXfrm>
        <a:off x="5300342" y="1361528"/>
        <a:ext cx="1186809" cy="1186809"/>
      </dsp:txXfrm>
    </dsp:sp>
    <dsp:sp modelId="{8190755C-5CEE-43E7-A061-192191FB7255}">
      <dsp:nvSpPr>
        <dsp:cNvPr id="0" name=""/>
        <dsp:cNvSpPr/>
      </dsp:nvSpPr>
      <dsp:spPr>
        <a:xfrm rot="1800000">
          <a:off x="4693257" y="3575653"/>
          <a:ext cx="507731" cy="37759"/>
        </a:xfrm>
        <a:custGeom>
          <a:avLst/>
          <a:gdLst/>
          <a:ahLst/>
          <a:cxnLst/>
          <a:rect l="0" t="0" r="0" b="0"/>
          <a:pathLst>
            <a:path>
              <a:moveTo>
                <a:pt x="0" y="18879"/>
              </a:moveTo>
              <a:lnTo>
                <a:pt x="507731" y="188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4934430" y="3581840"/>
        <a:ext cx="25386" cy="25386"/>
      </dsp:txXfrm>
    </dsp:sp>
    <dsp:sp modelId="{ED0F580D-A3ED-4397-A336-380F88A8E59B}">
      <dsp:nvSpPr>
        <dsp:cNvPr id="0" name=""/>
        <dsp:cNvSpPr/>
      </dsp:nvSpPr>
      <dsp:spPr>
        <a:xfrm>
          <a:off x="5054546" y="3301865"/>
          <a:ext cx="1678401" cy="1678401"/>
        </a:xfrm>
        <a:prstGeom prst="ellips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Instructional Coaches</a:t>
          </a:r>
          <a:endParaRPr lang="en-US" sz="1600" b="1" kern="1200" dirty="0"/>
        </a:p>
      </dsp:txBody>
      <dsp:txXfrm>
        <a:off x="5300342" y="3547661"/>
        <a:ext cx="1186809" cy="1186809"/>
      </dsp:txXfrm>
    </dsp:sp>
    <dsp:sp modelId="{5F8A9C74-2E8F-4E0C-81F2-F0BE6FFDCF34}">
      <dsp:nvSpPr>
        <dsp:cNvPr id="0" name=""/>
        <dsp:cNvSpPr/>
      </dsp:nvSpPr>
      <dsp:spPr>
        <a:xfrm rot="5400000">
          <a:off x="3746634" y="4122187"/>
          <a:ext cx="507731" cy="37759"/>
        </a:xfrm>
        <a:custGeom>
          <a:avLst/>
          <a:gdLst/>
          <a:ahLst/>
          <a:cxnLst/>
          <a:rect l="0" t="0" r="0" b="0"/>
          <a:pathLst>
            <a:path>
              <a:moveTo>
                <a:pt x="0" y="18879"/>
              </a:moveTo>
              <a:lnTo>
                <a:pt x="507731" y="188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987806" y="4128373"/>
        <a:ext cx="25386" cy="25386"/>
      </dsp:txXfrm>
    </dsp:sp>
    <dsp:sp modelId="{125F51E1-D961-45A5-A80E-D5752E524C12}">
      <dsp:nvSpPr>
        <dsp:cNvPr id="0" name=""/>
        <dsp:cNvSpPr/>
      </dsp:nvSpPr>
      <dsp:spPr>
        <a:xfrm>
          <a:off x="3161299" y="4394932"/>
          <a:ext cx="1678401" cy="16784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SPED Teachers</a:t>
          </a:r>
          <a:endParaRPr lang="en-US" sz="1600" b="1" kern="1200" dirty="0"/>
        </a:p>
      </dsp:txBody>
      <dsp:txXfrm>
        <a:off x="3407095" y="4640728"/>
        <a:ext cx="1186809" cy="1186809"/>
      </dsp:txXfrm>
    </dsp:sp>
    <dsp:sp modelId="{D7CF7F03-922F-4FA6-B7C3-5524EBE0A55F}">
      <dsp:nvSpPr>
        <dsp:cNvPr id="0" name=""/>
        <dsp:cNvSpPr/>
      </dsp:nvSpPr>
      <dsp:spPr>
        <a:xfrm rot="9000000">
          <a:off x="2800010" y="3575653"/>
          <a:ext cx="507731" cy="37759"/>
        </a:xfrm>
        <a:custGeom>
          <a:avLst/>
          <a:gdLst/>
          <a:ahLst/>
          <a:cxnLst/>
          <a:rect l="0" t="0" r="0" b="0"/>
          <a:pathLst>
            <a:path>
              <a:moveTo>
                <a:pt x="0" y="18879"/>
              </a:moveTo>
              <a:lnTo>
                <a:pt x="507731" y="188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3041183" y="3581840"/>
        <a:ext cx="25386" cy="25386"/>
      </dsp:txXfrm>
    </dsp:sp>
    <dsp:sp modelId="{84D63353-0B16-44C2-B0F2-1D766A5AE91D}">
      <dsp:nvSpPr>
        <dsp:cNvPr id="0" name=""/>
        <dsp:cNvSpPr/>
      </dsp:nvSpPr>
      <dsp:spPr>
        <a:xfrm>
          <a:off x="1268051" y="3301865"/>
          <a:ext cx="1678401" cy="1678401"/>
        </a:xfrm>
        <a:prstGeom prst="ellipse">
          <a:avLst/>
        </a:prstGeom>
        <a:solidFill>
          <a:srgbClr val="00C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School Counselor</a:t>
          </a:r>
          <a:endParaRPr lang="en-US" sz="1600" b="1" kern="1200" dirty="0"/>
        </a:p>
      </dsp:txBody>
      <dsp:txXfrm>
        <a:off x="1513847" y="3547661"/>
        <a:ext cx="1186809" cy="1186809"/>
      </dsp:txXfrm>
    </dsp:sp>
    <dsp:sp modelId="{6C4DB90F-478B-4D0C-86A0-5C3A2AF4BBBA}">
      <dsp:nvSpPr>
        <dsp:cNvPr id="0" name=""/>
        <dsp:cNvSpPr/>
      </dsp:nvSpPr>
      <dsp:spPr>
        <a:xfrm rot="12600000">
          <a:off x="2800010" y="2482586"/>
          <a:ext cx="507731" cy="37759"/>
        </a:xfrm>
        <a:custGeom>
          <a:avLst/>
          <a:gdLst/>
          <a:ahLst/>
          <a:cxnLst/>
          <a:rect l="0" t="0" r="0" b="0"/>
          <a:pathLst>
            <a:path>
              <a:moveTo>
                <a:pt x="0" y="18879"/>
              </a:moveTo>
              <a:lnTo>
                <a:pt x="507731" y="188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3041183" y="2488773"/>
        <a:ext cx="25386" cy="25386"/>
      </dsp:txXfrm>
    </dsp:sp>
    <dsp:sp modelId="{A50384F5-1DA6-40AC-9058-50287634EA5C}">
      <dsp:nvSpPr>
        <dsp:cNvPr id="0" name=""/>
        <dsp:cNvSpPr/>
      </dsp:nvSpPr>
      <dsp:spPr>
        <a:xfrm>
          <a:off x="1268051" y="1115732"/>
          <a:ext cx="1678401" cy="1678401"/>
        </a:xfrm>
        <a:prstGeom prst="ellipse">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smtClean="0"/>
            <a:t>Administration</a:t>
          </a:r>
          <a:endParaRPr lang="en-US" sz="1400" b="1" kern="1200" dirty="0"/>
        </a:p>
      </dsp:txBody>
      <dsp:txXfrm>
        <a:off x="1513847" y="1361528"/>
        <a:ext cx="1186809" cy="11868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916AF7-A136-4D8D-8AA1-4D370228F7E6}">
      <dsp:nvSpPr>
        <dsp:cNvPr id="0" name=""/>
        <dsp:cNvSpPr/>
      </dsp:nvSpPr>
      <dsp:spPr>
        <a:xfrm>
          <a:off x="0" y="196799"/>
          <a:ext cx="8229600" cy="1197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208280" rIns="638708"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t>Determine students to be reviewed</a:t>
          </a:r>
          <a:endParaRPr lang="en-US" sz="1800" kern="1200" dirty="0"/>
        </a:p>
        <a:p>
          <a:pPr marL="171450" lvl="1" indent="-171450" algn="l" defTabSz="800100">
            <a:lnSpc>
              <a:spcPct val="90000"/>
            </a:lnSpc>
            <a:spcBef>
              <a:spcPct val="0"/>
            </a:spcBef>
            <a:spcAft>
              <a:spcPct val="15000"/>
            </a:spcAft>
            <a:buChar char="••"/>
          </a:pPr>
          <a:r>
            <a:rPr lang="en-US" sz="1800" kern="1200" dirty="0" smtClean="0"/>
            <a:t>Share student list with team members</a:t>
          </a:r>
          <a:endParaRPr lang="en-US" sz="1800" kern="1200" dirty="0"/>
        </a:p>
        <a:p>
          <a:pPr marL="171450" lvl="1" indent="-171450" algn="l" defTabSz="800100">
            <a:lnSpc>
              <a:spcPct val="90000"/>
            </a:lnSpc>
            <a:spcBef>
              <a:spcPct val="0"/>
            </a:spcBef>
            <a:spcAft>
              <a:spcPct val="15000"/>
            </a:spcAft>
            <a:buChar char="••"/>
          </a:pPr>
          <a:r>
            <a:rPr lang="en-US" sz="1800" kern="1200" dirty="0" smtClean="0"/>
            <a:t>Invite teacher stakeholders to the meeting</a:t>
          </a:r>
          <a:endParaRPr lang="en-US" sz="1800" kern="1200" dirty="0"/>
        </a:p>
      </dsp:txBody>
      <dsp:txXfrm>
        <a:off x="0" y="196799"/>
        <a:ext cx="8229600" cy="1197000"/>
      </dsp:txXfrm>
    </dsp:sp>
    <dsp:sp modelId="{442FBE42-0A00-47E8-A160-819AFF9C30CD}">
      <dsp:nvSpPr>
        <dsp:cNvPr id="0" name=""/>
        <dsp:cNvSpPr/>
      </dsp:nvSpPr>
      <dsp:spPr>
        <a:xfrm>
          <a:off x="411480" y="49199"/>
          <a:ext cx="5760720" cy="295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066800">
            <a:lnSpc>
              <a:spcPct val="90000"/>
            </a:lnSpc>
            <a:spcBef>
              <a:spcPct val="0"/>
            </a:spcBef>
            <a:spcAft>
              <a:spcPct val="35000"/>
            </a:spcAft>
          </a:pPr>
          <a:r>
            <a:rPr lang="en-US" sz="2400" b="1" kern="1200" dirty="0" smtClean="0"/>
            <a:t>Chairperson</a:t>
          </a:r>
          <a:endParaRPr lang="en-US" sz="2400" b="1" kern="1200" dirty="0"/>
        </a:p>
      </dsp:txBody>
      <dsp:txXfrm>
        <a:off x="425890" y="63609"/>
        <a:ext cx="5731900" cy="266380"/>
      </dsp:txXfrm>
    </dsp:sp>
    <dsp:sp modelId="{4725FCE8-A414-4C1C-826E-5967E4DEF4F5}">
      <dsp:nvSpPr>
        <dsp:cNvPr id="0" name=""/>
        <dsp:cNvSpPr/>
      </dsp:nvSpPr>
      <dsp:spPr>
        <a:xfrm>
          <a:off x="0" y="1595399"/>
          <a:ext cx="8229600" cy="1197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208280" rIns="638708"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t>Record decisions regarding students</a:t>
          </a:r>
          <a:endParaRPr lang="en-US" sz="1800" kern="1200" dirty="0"/>
        </a:p>
        <a:p>
          <a:pPr marL="171450" lvl="1" indent="-171450" algn="l" defTabSz="800100">
            <a:lnSpc>
              <a:spcPct val="90000"/>
            </a:lnSpc>
            <a:spcBef>
              <a:spcPct val="0"/>
            </a:spcBef>
            <a:spcAft>
              <a:spcPct val="15000"/>
            </a:spcAft>
            <a:buChar char="••"/>
          </a:pPr>
          <a:r>
            <a:rPr lang="en-US" sz="1800" kern="1200" dirty="0" smtClean="0"/>
            <a:t>Generate parent progress reports</a:t>
          </a:r>
        </a:p>
        <a:p>
          <a:pPr marL="171450" lvl="1" indent="-171450" algn="l" defTabSz="800100">
            <a:lnSpc>
              <a:spcPct val="90000"/>
            </a:lnSpc>
            <a:spcBef>
              <a:spcPct val="0"/>
            </a:spcBef>
            <a:spcAft>
              <a:spcPct val="15000"/>
            </a:spcAft>
            <a:buChar char="••"/>
          </a:pPr>
          <a:r>
            <a:rPr lang="en-US" sz="1800" kern="1200" dirty="0" smtClean="0"/>
            <a:t>	</a:t>
          </a:r>
          <a:endParaRPr lang="en-US" sz="1800" kern="1200" dirty="0"/>
        </a:p>
      </dsp:txBody>
      <dsp:txXfrm>
        <a:off x="0" y="1595399"/>
        <a:ext cx="8229600" cy="1197000"/>
      </dsp:txXfrm>
    </dsp:sp>
    <dsp:sp modelId="{CA887D8B-EAB0-43A8-A353-2DFD3C713750}">
      <dsp:nvSpPr>
        <dsp:cNvPr id="0" name=""/>
        <dsp:cNvSpPr/>
      </dsp:nvSpPr>
      <dsp:spPr>
        <a:xfrm>
          <a:off x="411480" y="1447799"/>
          <a:ext cx="5760720" cy="295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066800">
            <a:lnSpc>
              <a:spcPct val="90000"/>
            </a:lnSpc>
            <a:spcBef>
              <a:spcPct val="0"/>
            </a:spcBef>
            <a:spcAft>
              <a:spcPct val="35000"/>
            </a:spcAft>
          </a:pPr>
          <a:r>
            <a:rPr lang="en-US" sz="2400" b="1" kern="1200" dirty="0" smtClean="0"/>
            <a:t>Secretary</a:t>
          </a:r>
          <a:endParaRPr lang="en-US" sz="2400" b="1" kern="1200" dirty="0"/>
        </a:p>
      </dsp:txBody>
      <dsp:txXfrm>
        <a:off x="425890" y="1462209"/>
        <a:ext cx="5731900" cy="266380"/>
      </dsp:txXfrm>
    </dsp:sp>
    <dsp:sp modelId="{933665BB-A111-4859-811B-8F8B2901CFE7}">
      <dsp:nvSpPr>
        <dsp:cNvPr id="0" name=""/>
        <dsp:cNvSpPr/>
      </dsp:nvSpPr>
      <dsp:spPr>
        <a:xfrm>
          <a:off x="0" y="2993999"/>
          <a:ext cx="8229600" cy="1197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208280" rIns="638708"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t>Allocate time for discussion</a:t>
          </a:r>
          <a:endParaRPr lang="en-US" sz="1800" kern="1200" dirty="0"/>
        </a:p>
        <a:p>
          <a:pPr marL="171450" lvl="1" indent="-171450" algn="l" defTabSz="800100">
            <a:lnSpc>
              <a:spcPct val="90000"/>
            </a:lnSpc>
            <a:spcBef>
              <a:spcPct val="0"/>
            </a:spcBef>
            <a:spcAft>
              <a:spcPct val="15000"/>
            </a:spcAft>
            <a:buChar char="••"/>
          </a:pPr>
          <a:r>
            <a:rPr lang="en-US" sz="1800" kern="1200" dirty="0" smtClean="0"/>
            <a:t>Budgets team’ time effectively</a:t>
          </a:r>
          <a:endParaRPr lang="en-US" sz="1800" kern="1200" dirty="0"/>
        </a:p>
        <a:p>
          <a:pPr marL="171450" lvl="1" indent="-171450" algn="l" defTabSz="800100">
            <a:lnSpc>
              <a:spcPct val="90000"/>
            </a:lnSpc>
            <a:spcBef>
              <a:spcPct val="0"/>
            </a:spcBef>
            <a:spcAft>
              <a:spcPct val="15000"/>
            </a:spcAft>
            <a:buChar char="••"/>
          </a:pPr>
          <a:r>
            <a:rPr lang="en-US" sz="1800" kern="1200" dirty="0" smtClean="0"/>
            <a:t>Ensures meeting concludes on time</a:t>
          </a:r>
          <a:endParaRPr lang="en-US" sz="1800" kern="1200" dirty="0"/>
        </a:p>
      </dsp:txBody>
      <dsp:txXfrm>
        <a:off x="0" y="2993999"/>
        <a:ext cx="8229600" cy="1197000"/>
      </dsp:txXfrm>
    </dsp:sp>
    <dsp:sp modelId="{C1CB4314-2546-44D5-B099-040B6B2206A1}">
      <dsp:nvSpPr>
        <dsp:cNvPr id="0" name=""/>
        <dsp:cNvSpPr/>
      </dsp:nvSpPr>
      <dsp:spPr>
        <a:xfrm>
          <a:off x="411480" y="2846399"/>
          <a:ext cx="5760720" cy="295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066800">
            <a:lnSpc>
              <a:spcPct val="90000"/>
            </a:lnSpc>
            <a:spcBef>
              <a:spcPct val="0"/>
            </a:spcBef>
            <a:spcAft>
              <a:spcPct val="35000"/>
            </a:spcAft>
          </a:pPr>
          <a:r>
            <a:rPr lang="en-US" sz="2400" b="1" kern="1200" dirty="0" smtClean="0"/>
            <a:t>Timekeeper</a:t>
          </a:r>
          <a:endParaRPr lang="en-US" sz="2400" b="1" kern="1200" dirty="0"/>
        </a:p>
      </dsp:txBody>
      <dsp:txXfrm>
        <a:off x="425890" y="2860809"/>
        <a:ext cx="5731900" cy="266380"/>
      </dsp:txXfrm>
    </dsp:sp>
    <dsp:sp modelId="{58899921-A816-43E5-85AA-E8C55E8F6B3D}">
      <dsp:nvSpPr>
        <dsp:cNvPr id="0" name=""/>
        <dsp:cNvSpPr/>
      </dsp:nvSpPr>
      <dsp:spPr>
        <a:xfrm>
          <a:off x="0" y="4392600"/>
          <a:ext cx="8229600" cy="1197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208280" rIns="638708"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t>This role does not typically have fulltime classroom responsibilities</a:t>
          </a:r>
          <a:endParaRPr lang="en-US" sz="1800" kern="1200" dirty="0"/>
        </a:p>
        <a:p>
          <a:pPr marL="171450" lvl="1" indent="-171450" algn="l" defTabSz="800100">
            <a:lnSpc>
              <a:spcPct val="90000"/>
            </a:lnSpc>
            <a:spcBef>
              <a:spcPct val="0"/>
            </a:spcBef>
            <a:spcAft>
              <a:spcPct val="15000"/>
            </a:spcAft>
            <a:buChar char="••"/>
          </a:pPr>
          <a:r>
            <a:rPr lang="en-US" sz="1800" kern="1200" dirty="0" smtClean="0"/>
            <a:t>Presents and explains progress monitoring data</a:t>
          </a:r>
          <a:endParaRPr lang="en-US" sz="1800" kern="1200" dirty="0"/>
        </a:p>
        <a:p>
          <a:pPr marL="171450" lvl="1" indent="-171450" algn="l" defTabSz="800100">
            <a:lnSpc>
              <a:spcPct val="90000"/>
            </a:lnSpc>
            <a:spcBef>
              <a:spcPct val="0"/>
            </a:spcBef>
            <a:spcAft>
              <a:spcPct val="15000"/>
            </a:spcAft>
            <a:buChar char="••"/>
          </a:pPr>
          <a:r>
            <a:rPr lang="en-US" sz="1800" kern="1200" dirty="0" smtClean="0"/>
            <a:t>Gathers intervention documentation for meetings</a:t>
          </a:r>
          <a:endParaRPr lang="en-US" sz="1800" kern="1200" dirty="0"/>
        </a:p>
      </dsp:txBody>
      <dsp:txXfrm>
        <a:off x="0" y="4392600"/>
        <a:ext cx="8229600" cy="1197000"/>
      </dsp:txXfrm>
    </dsp:sp>
    <dsp:sp modelId="{53DF83BB-092E-474E-8DB8-11EC4B7A36EE}">
      <dsp:nvSpPr>
        <dsp:cNvPr id="0" name=""/>
        <dsp:cNvSpPr/>
      </dsp:nvSpPr>
      <dsp:spPr>
        <a:xfrm>
          <a:off x="411480" y="4245000"/>
          <a:ext cx="5760720" cy="295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066800">
            <a:lnSpc>
              <a:spcPct val="90000"/>
            </a:lnSpc>
            <a:spcBef>
              <a:spcPct val="0"/>
            </a:spcBef>
            <a:spcAft>
              <a:spcPct val="35000"/>
            </a:spcAft>
          </a:pPr>
          <a:r>
            <a:rPr lang="en-US" sz="2400" b="1" kern="1200" dirty="0" smtClean="0"/>
            <a:t>Data Manager</a:t>
          </a:r>
          <a:endParaRPr lang="en-US" sz="2400" b="1" kern="1200" dirty="0"/>
        </a:p>
      </dsp:txBody>
      <dsp:txXfrm>
        <a:off x="425890" y="4259410"/>
        <a:ext cx="5731900" cy="2663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44B6F3-7FE5-416F-8374-087B5B51140E}">
      <dsp:nvSpPr>
        <dsp:cNvPr id="0" name=""/>
        <dsp:cNvSpPr/>
      </dsp:nvSpPr>
      <dsp:spPr>
        <a:xfrm>
          <a:off x="3203004" y="1874"/>
          <a:ext cx="1518791" cy="1518791"/>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Analyze</a:t>
          </a:r>
          <a:endParaRPr lang="en-US" sz="1800" kern="1200" dirty="0"/>
        </a:p>
      </dsp:txBody>
      <dsp:txXfrm>
        <a:off x="3425426" y="224296"/>
        <a:ext cx="1073947" cy="1073947"/>
      </dsp:txXfrm>
    </dsp:sp>
    <dsp:sp modelId="{BF7DCAF1-AE1D-4DC2-95EC-85774F8D8833}">
      <dsp:nvSpPr>
        <dsp:cNvPr id="0" name=""/>
        <dsp:cNvSpPr/>
      </dsp:nvSpPr>
      <dsp:spPr>
        <a:xfrm rot="2160000">
          <a:off x="4673564" y="1167986"/>
          <a:ext cx="402786" cy="51259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dirty="0"/>
        </a:p>
      </dsp:txBody>
      <dsp:txXfrm>
        <a:off x="4685103" y="1234991"/>
        <a:ext cx="281950" cy="307555"/>
      </dsp:txXfrm>
    </dsp:sp>
    <dsp:sp modelId="{D6AC751B-A19A-49D6-B9FA-BC6903ADF17F}">
      <dsp:nvSpPr>
        <dsp:cNvPr id="0" name=""/>
        <dsp:cNvSpPr/>
      </dsp:nvSpPr>
      <dsp:spPr>
        <a:xfrm>
          <a:off x="5046564" y="1341299"/>
          <a:ext cx="1518791" cy="1518791"/>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Develop</a:t>
          </a:r>
          <a:endParaRPr lang="en-US" sz="1800" kern="1200" dirty="0"/>
        </a:p>
      </dsp:txBody>
      <dsp:txXfrm>
        <a:off x="5268986" y="1563721"/>
        <a:ext cx="1073947" cy="1073947"/>
      </dsp:txXfrm>
    </dsp:sp>
    <dsp:sp modelId="{EFDC5EED-71BC-4F3F-BA89-64A2932461F7}">
      <dsp:nvSpPr>
        <dsp:cNvPr id="0" name=""/>
        <dsp:cNvSpPr/>
      </dsp:nvSpPr>
      <dsp:spPr>
        <a:xfrm rot="6480000">
          <a:off x="5256000" y="2917174"/>
          <a:ext cx="402786" cy="51259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dirty="0"/>
        </a:p>
      </dsp:txBody>
      <dsp:txXfrm rot="10800000">
        <a:off x="5335088" y="2962231"/>
        <a:ext cx="281950" cy="307555"/>
      </dsp:txXfrm>
    </dsp:sp>
    <dsp:sp modelId="{3E768F92-A69A-4944-B34E-A658ACEFB730}">
      <dsp:nvSpPr>
        <dsp:cNvPr id="0" name=""/>
        <dsp:cNvSpPr/>
      </dsp:nvSpPr>
      <dsp:spPr>
        <a:xfrm>
          <a:off x="4342387" y="3508534"/>
          <a:ext cx="1518791" cy="1518791"/>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Implement</a:t>
          </a:r>
          <a:endParaRPr lang="en-US" sz="1800" kern="1200" dirty="0"/>
        </a:p>
      </dsp:txBody>
      <dsp:txXfrm>
        <a:off x="4564809" y="3730956"/>
        <a:ext cx="1073947" cy="1073947"/>
      </dsp:txXfrm>
    </dsp:sp>
    <dsp:sp modelId="{BF522168-FB59-4B12-9FD2-18D3A970F12A}">
      <dsp:nvSpPr>
        <dsp:cNvPr id="0" name=""/>
        <dsp:cNvSpPr/>
      </dsp:nvSpPr>
      <dsp:spPr>
        <a:xfrm rot="10800000">
          <a:off x="3772406" y="4011633"/>
          <a:ext cx="402786" cy="512591"/>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dirty="0"/>
        </a:p>
      </dsp:txBody>
      <dsp:txXfrm rot="10800000">
        <a:off x="3893242" y="4114151"/>
        <a:ext cx="281950" cy="307555"/>
      </dsp:txXfrm>
    </dsp:sp>
    <dsp:sp modelId="{1350EAF3-2A0B-42C0-8ED1-5A2CF2570D2C}">
      <dsp:nvSpPr>
        <dsp:cNvPr id="0" name=""/>
        <dsp:cNvSpPr/>
      </dsp:nvSpPr>
      <dsp:spPr>
        <a:xfrm>
          <a:off x="2063621" y="3508534"/>
          <a:ext cx="1518791" cy="1518791"/>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Evaluate</a:t>
          </a:r>
          <a:endParaRPr lang="en-US" sz="1800" kern="1200" dirty="0"/>
        </a:p>
      </dsp:txBody>
      <dsp:txXfrm>
        <a:off x="2286043" y="3730956"/>
        <a:ext cx="1073947" cy="1073947"/>
      </dsp:txXfrm>
    </dsp:sp>
    <dsp:sp modelId="{06ED9B26-ACC6-48CD-8112-6F21E4FB1F4E}">
      <dsp:nvSpPr>
        <dsp:cNvPr id="0" name=""/>
        <dsp:cNvSpPr/>
      </dsp:nvSpPr>
      <dsp:spPr>
        <a:xfrm rot="15120000">
          <a:off x="2273057" y="2938858"/>
          <a:ext cx="402786" cy="512591"/>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dirty="0"/>
        </a:p>
      </dsp:txBody>
      <dsp:txXfrm rot="10800000">
        <a:off x="2352145" y="3098837"/>
        <a:ext cx="281950" cy="307555"/>
      </dsp:txXfrm>
    </dsp:sp>
    <dsp:sp modelId="{1CCBB667-8C36-4181-9F00-201742FCEE2E}">
      <dsp:nvSpPr>
        <dsp:cNvPr id="0" name=""/>
        <dsp:cNvSpPr/>
      </dsp:nvSpPr>
      <dsp:spPr>
        <a:xfrm>
          <a:off x="1359444" y="1341299"/>
          <a:ext cx="1518791" cy="1518791"/>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Define</a:t>
          </a:r>
          <a:endParaRPr lang="en-US" sz="1800" kern="1200" dirty="0"/>
        </a:p>
      </dsp:txBody>
      <dsp:txXfrm>
        <a:off x="1581866" y="1563721"/>
        <a:ext cx="1073947" cy="1073947"/>
      </dsp:txXfrm>
    </dsp:sp>
    <dsp:sp modelId="{A42384B6-E385-4D03-B580-C4A36D2D41D0}">
      <dsp:nvSpPr>
        <dsp:cNvPr id="0" name=""/>
        <dsp:cNvSpPr/>
      </dsp:nvSpPr>
      <dsp:spPr>
        <a:xfrm rot="19440000">
          <a:off x="2830004" y="1181387"/>
          <a:ext cx="402786" cy="512591"/>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dirty="0"/>
        </a:p>
      </dsp:txBody>
      <dsp:txXfrm>
        <a:off x="2841543" y="1319418"/>
        <a:ext cx="281950" cy="30755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1619F4-C3D2-4599-8734-DA453CAB988C}">
      <dsp:nvSpPr>
        <dsp:cNvPr id="0" name=""/>
        <dsp:cNvSpPr/>
      </dsp:nvSpPr>
      <dsp:spPr>
        <a:xfrm>
          <a:off x="0" y="0"/>
          <a:ext cx="7772400" cy="204359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Based on Universal Screener results, skill deficits are defined</a:t>
          </a:r>
          <a:endParaRPr lang="en-US" sz="2600" kern="1200" dirty="0"/>
        </a:p>
      </dsp:txBody>
      <dsp:txXfrm>
        <a:off x="1758839" y="0"/>
        <a:ext cx="6013560" cy="2043596"/>
      </dsp:txXfrm>
    </dsp:sp>
    <dsp:sp modelId="{496B19F5-DE59-4324-B049-E1087F9A0CBB}">
      <dsp:nvSpPr>
        <dsp:cNvPr id="0" name=""/>
        <dsp:cNvSpPr/>
      </dsp:nvSpPr>
      <dsp:spPr>
        <a:xfrm>
          <a:off x="204359" y="204359"/>
          <a:ext cx="1554480" cy="1634876"/>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AAC011-081E-4752-A3B9-45D77499B92D}">
      <dsp:nvSpPr>
        <dsp:cNvPr id="0" name=""/>
        <dsp:cNvSpPr/>
      </dsp:nvSpPr>
      <dsp:spPr>
        <a:xfrm>
          <a:off x="0" y="2247955"/>
          <a:ext cx="7772400" cy="204359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n-US" sz="2600" kern="1200" dirty="0" smtClean="0"/>
            <a:t>Universal Screeners define deficits in the following areas:</a:t>
          </a:r>
          <a:endParaRPr lang="en-US" sz="2600" kern="1200" dirty="0"/>
        </a:p>
        <a:p>
          <a:pPr marL="228600" lvl="1" indent="-228600" algn="l" defTabSz="889000">
            <a:lnSpc>
              <a:spcPct val="90000"/>
            </a:lnSpc>
            <a:spcBef>
              <a:spcPct val="0"/>
            </a:spcBef>
            <a:spcAft>
              <a:spcPct val="15000"/>
            </a:spcAft>
            <a:buChar char="••"/>
          </a:pPr>
          <a:r>
            <a:rPr lang="en-US" sz="2000" kern="1200" dirty="0" smtClean="0"/>
            <a:t>Reading</a:t>
          </a:r>
          <a:endParaRPr lang="en-US" sz="2000" kern="1200" dirty="0"/>
        </a:p>
        <a:p>
          <a:pPr marL="228600" lvl="1" indent="-228600" algn="l" defTabSz="889000">
            <a:lnSpc>
              <a:spcPct val="90000"/>
            </a:lnSpc>
            <a:spcBef>
              <a:spcPct val="0"/>
            </a:spcBef>
            <a:spcAft>
              <a:spcPct val="15000"/>
            </a:spcAft>
            <a:buChar char="••"/>
          </a:pPr>
          <a:r>
            <a:rPr lang="en-US" sz="2000" kern="1200" dirty="0" smtClean="0"/>
            <a:t>Math</a:t>
          </a:r>
          <a:endParaRPr lang="en-US" sz="2000" kern="1200" dirty="0"/>
        </a:p>
        <a:p>
          <a:pPr marL="228600" lvl="1" indent="-228600" algn="l" defTabSz="889000">
            <a:lnSpc>
              <a:spcPct val="90000"/>
            </a:lnSpc>
            <a:spcBef>
              <a:spcPct val="0"/>
            </a:spcBef>
            <a:spcAft>
              <a:spcPct val="15000"/>
            </a:spcAft>
            <a:buChar char="••"/>
          </a:pPr>
          <a:r>
            <a:rPr lang="en-US" sz="2000" kern="1200" dirty="0" smtClean="0"/>
            <a:t>Behavioral</a:t>
          </a:r>
          <a:endParaRPr lang="en-US" sz="2000" kern="1200" dirty="0"/>
        </a:p>
      </dsp:txBody>
      <dsp:txXfrm>
        <a:off x="1758839" y="2247955"/>
        <a:ext cx="6013560" cy="2043596"/>
      </dsp:txXfrm>
    </dsp:sp>
    <dsp:sp modelId="{79C85A49-47B5-4018-88BE-B11832EAEF7B}">
      <dsp:nvSpPr>
        <dsp:cNvPr id="0" name=""/>
        <dsp:cNvSpPr/>
      </dsp:nvSpPr>
      <dsp:spPr>
        <a:xfrm>
          <a:off x="204359" y="2452315"/>
          <a:ext cx="1554480" cy="1634876"/>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8EC6F-F83C-4B5A-B63C-106587F5E089}">
      <dsp:nvSpPr>
        <dsp:cNvPr id="0" name=""/>
        <dsp:cNvSpPr/>
      </dsp:nvSpPr>
      <dsp:spPr>
        <a:xfrm>
          <a:off x="0" y="0"/>
          <a:ext cx="7772400" cy="195895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n-US" sz="3000" kern="1200" dirty="0" smtClean="0"/>
            <a:t>Based on the deficit skills defined, an analysis should reveal foundational weaknesses and established expectation for the student.</a:t>
          </a:r>
          <a:endParaRPr lang="en-US" sz="3000" kern="1200" dirty="0"/>
        </a:p>
      </dsp:txBody>
      <dsp:txXfrm>
        <a:off x="1750375" y="0"/>
        <a:ext cx="6022024" cy="1958950"/>
      </dsp:txXfrm>
    </dsp:sp>
    <dsp:sp modelId="{081C19CB-478B-4382-8A9B-7AAD635D7136}">
      <dsp:nvSpPr>
        <dsp:cNvPr id="0" name=""/>
        <dsp:cNvSpPr/>
      </dsp:nvSpPr>
      <dsp:spPr>
        <a:xfrm>
          <a:off x="195895" y="195895"/>
          <a:ext cx="1554480" cy="1567160"/>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52EF8D-F763-4892-BB8C-BDEDD3BCD162}">
      <dsp:nvSpPr>
        <dsp:cNvPr id="0" name=""/>
        <dsp:cNvSpPr/>
      </dsp:nvSpPr>
      <dsp:spPr>
        <a:xfrm>
          <a:off x="0" y="2154845"/>
          <a:ext cx="7772400" cy="1958950"/>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t" anchorCtr="0">
          <a:noAutofit/>
        </a:bodyPr>
        <a:lstStyle/>
        <a:p>
          <a:pPr lvl="0" algn="l" defTabSz="1333500">
            <a:lnSpc>
              <a:spcPct val="90000"/>
            </a:lnSpc>
            <a:spcBef>
              <a:spcPct val="0"/>
            </a:spcBef>
            <a:spcAft>
              <a:spcPct val="35000"/>
            </a:spcAft>
          </a:pPr>
          <a:r>
            <a:rPr lang="en-US" sz="3000" kern="1200" dirty="0" smtClean="0"/>
            <a:t>Expectations </a:t>
          </a:r>
          <a:r>
            <a:rPr lang="en-US" sz="3000" kern="1200" dirty="0" smtClean="0"/>
            <a:t>for the students are based:</a:t>
          </a:r>
          <a:endParaRPr lang="en-US" sz="3000" kern="1200" dirty="0"/>
        </a:p>
        <a:p>
          <a:pPr marL="228600" lvl="1" indent="-228600" algn="l" defTabSz="1022350">
            <a:lnSpc>
              <a:spcPct val="90000"/>
            </a:lnSpc>
            <a:spcBef>
              <a:spcPct val="0"/>
            </a:spcBef>
            <a:spcAft>
              <a:spcPct val="15000"/>
            </a:spcAft>
            <a:buChar char="••"/>
          </a:pPr>
          <a:r>
            <a:rPr lang="en-US" sz="2300" kern="1200" dirty="0" smtClean="0"/>
            <a:t>College and Career Readiness Standards</a:t>
          </a:r>
          <a:endParaRPr lang="en-US" sz="2300" kern="1200" dirty="0"/>
        </a:p>
        <a:p>
          <a:pPr marL="228600" lvl="1" indent="-228600" algn="l" defTabSz="1022350">
            <a:lnSpc>
              <a:spcPct val="90000"/>
            </a:lnSpc>
            <a:spcBef>
              <a:spcPct val="0"/>
            </a:spcBef>
            <a:spcAft>
              <a:spcPct val="15000"/>
            </a:spcAft>
            <a:buChar char="••"/>
          </a:pPr>
          <a:r>
            <a:rPr lang="en-US" sz="2300" kern="1200" dirty="0" smtClean="0"/>
            <a:t>Developmental/Behavioral Standards</a:t>
          </a:r>
          <a:endParaRPr lang="en-US" sz="2300" kern="1200" dirty="0"/>
        </a:p>
      </dsp:txBody>
      <dsp:txXfrm>
        <a:off x="1750375" y="2154845"/>
        <a:ext cx="6022024" cy="1958950"/>
      </dsp:txXfrm>
    </dsp:sp>
    <dsp:sp modelId="{F82C257A-00B5-4AC2-9D02-1C78B7F5C428}">
      <dsp:nvSpPr>
        <dsp:cNvPr id="0" name=""/>
        <dsp:cNvSpPr/>
      </dsp:nvSpPr>
      <dsp:spPr>
        <a:xfrm>
          <a:off x="195895" y="2350740"/>
          <a:ext cx="1554480" cy="1567160"/>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BC7F31-34FF-40F6-A0E9-3C160EAC68E2}">
      <dsp:nvSpPr>
        <dsp:cNvPr id="0" name=""/>
        <dsp:cNvSpPr/>
      </dsp:nvSpPr>
      <dsp:spPr>
        <a:xfrm>
          <a:off x="0" y="203199"/>
          <a:ext cx="3657600" cy="3657600"/>
        </a:xfrm>
        <a:prstGeom prst="pie">
          <a:avLst>
            <a:gd name="adj1" fmla="val 5400000"/>
            <a:gd name="adj2" fmla="val 1620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D198C0-42B8-43D5-90CD-12ABE53DAF30}">
      <dsp:nvSpPr>
        <dsp:cNvPr id="0" name=""/>
        <dsp:cNvSpPr/>
      </dsp:nvSpPr>
      <dsp:spPr>
        <a:xfrm>
          <a:off x="1828800" y="203199"/>
          <a:ext cx="4267200" cy="36576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t>Explicitly define the skill to be taught with focus on measurable benchmarks</a:t>
          </a:r>
          <a:endParaRPr lang="en-US" sz="2000" kern="1200" dirty="0"/>
        </a:p>
      </dsp:txBody>
      <dsp:txXfrm>
        <a:off x="1828800" y="203199"/>
        <a:ext cx="4267200" cy="777239"/>
      </dsp:txXfrm>
    </dsp:sp>
    <dsp:sp modelId="{94A778F1-3D86-4767-AD00-0EF331C49C23}">
      <dsp:nvSpPr>
        <dsp:cNvPr id="0" name=""/>
        <dsp:cNvSpPr/>
      </dsp:nvSpPr>
      <dsp:spPr>
        <a:xfrm>
          <a:off x="480059" y="980439"/>
          <a:ext cx="2697480" cy="2697480"/>
        </a:xfrm>
        <a:prstGeom prst="pie">
          <a:avLst>
            <a:gd name="adj1" fmla="val 5400000"/>
            <a:gd name="adj2" fmla="val 1620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087424-B524-42E7-8BC6-F82DEB999634}">
      <dsp:nvSpPr>
        <dsp:cNvPr id="0" name=""/>
        <dsp:cNvSpPr/>
      </dsp:nvSpPr>
      <dsp:spPr>
        <a:xfrm>
          <a:off x="1828800" y="980439"/>
          <a:ext cx="4267200" cy="269748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t>Locate resources that meet the identified need</a:t>
          </a:r>
          <a:endParaRPr lang="en-US" sz="2000" kern="1200" dirty="0"/>
        </a:p>
      </dsp:txBody>
      <dsp:txXfrm>
        <a:off x="1828800" y="980439"/>
        <a:ext cx="4267200" cy="777240"/>
      </dsp:txXfrm>
    </dsp:sp>
    <dsp:sp modelId="{9270EC3B-931D-4063-99F9-715F6FFBAC62}">
      <dsp:nvSpPr>
        <dsp:cNvPr id="0" name=""/>
        <dsp:cNvSpPr/>
      </dsp:nvSpPr>
      <dsp:spPr>
        <a:xfrm>
          <a:off x="960120" y="1757680"/>
          <a:ext cx="1737360" cy="1737360"/>
        </a:xfrm>
        <a:prstGeom prst="pie">
          <a:avLst>
            <a:gd name="adj1" fmla="val 5400000"/>
            <a:gd name="adj2" fmla="val 1620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2C9CF6-1BCD-482A-8DD4-88D9784360DE}">
      <dsp:nvSpPr>
        <dsp:cNvPr id="0" name=""/>
        <dsp:cNvSpPr/>
      </dsp:nvSpPr>
      <dsp:spPr>
        <a:xfrm>
          <a:off x="1828800" y="1757680"/>
          <a:ext cx="4267200" cy="173736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t>Set Goal and Determine </a:t>
          </a:r>
          <a:r>
            <a:rPr lang="en-US" sz="2000" kern="1200" dirty="0" smtClean="0"/>
            <a:t>how often monitoring will take place</a:t>
          </a:r>
          <a:endParaRPr lang="en-US" sz="2000" kern="1200" dirty="0"/>
        </a:p>
      </dsp:txBody>
      <dsp:txXfrm>
        <a:off x="1828800" y="1757680"/>
        <a:ext cx="4267200" cy="777240"/>
      </dsp:txXfrm>
    </dsp:sp>
    <dsp:sp modelId="{11E68F5F-4701-4440-807B-1902CF48FE14}">
      <dsp:nvSpPr>
        <dsp:cNvPr id="0" name=""/>
        <dsp:cNvSpPr/>
      </dsp:nvSpPr>
      <dsp:spPr>
        <a:xfrm>
          <a:off x="1440180" y="2534920"/>
          <a:ext cx="777240" cy="777240"/>
        </a:xfrm>
        <a:prstGeom prst="pie">
          <a:avLst>
            <a:gd name="adj1" fmla="val 5400000"/>
            <a:gd name="adj2" fmla="val 1620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69FFC1-C990-4A76-840E-38C89CC1AB77}">
      <dsp:nvSpPr>
        <dsp:cNvPr id="0" name=""/>
        <dsp:cNvSpPr/>
      </dsp:nvSpPr>
      <dsp:spPr>
        <a:xfrm>
          <a:off x="1828800" y="2534920"/>
          <a:ext cx="4267200" cy="77724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smtClean="0"/>
            <a:t>Create a plan that matches the identified student need(s)</a:t>
          </a:r>
          <a:endParaRPr lang="en-US" sz="2000" kern="1200" dirty="0" smtClean="0"/>
        </a:p>
      </dsp:txBody>
      <dsp:txXfrm>
        <a:off x="1828800" y="2534920"/>
        <a:ext cx="4267200" cy="77724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4443E-ADCC-4AD1-979F-4535AA5102E3}">
      <dsp:nvSpPr>
        <dsp:cNvPr id="0" name=""/>
        <dsp:cNvSpPr/>
      </dsp:nvSpPr>
      <dsp:spPr>
        <a:xfrm rot="5400000">
          <a:off x="-217661" y="218421"/>
          <a:ext cx="1451074" cy="1015751"/>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Schedule</a:t>
          </a:r>
          <a:endParaRPr lang="en-US" sz="1700" kern="1200" dirty="0"/>
        </a:p>
      </dsp:txBody>
      <dsp:txXfrm rot="-5400000">
        <a:off x="1" y="508636"/>
        <a:ext cx="1015751" cy="435323"/>
      </dsp:txXfrm>
    </dsp:sp>
    <dsp:sp modelId="{D70AF19C-FBB0-4A72-BCB6-FC118E78B83D}">
      <dsp:nvSpPr>
        <dsp:cNvPr id="0" name=""/>
        <dsp:cNvSpPr/>
      </dsp:nvSpPr>
      <dsp:spPr>
        <a:xfrm rot="5400000">
          <a:off x="3084276" y="-2067764"/>
          <a:ext cx="943198" cy="5080248"/>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t>Time</a:t>
          </a:r>
          <a:endParaRPr lang="en-US" sz="1700" kern="1200" dirty="0"/>
        </a:p>
        <a:p>
          <a:pPr marL="171450" lvl="1" indent="-171450" algn="l" defTabSz="755650">
            <a:lnSpc>
              <a:spcPct val="90000"/>
            </a:lnSpc>
            <a:spcBef>
              <a:spcPct val="0"/>
            </a:spcBef>
            <a:spcAft>
              <a:spcPct val="15000"/>
            </a:spcAft>
            <a:buChar char="••"/>
          </a:pPr>
          <a:r>
            <a:rPr lang="en-US" sz="1700" kern="1200" dirty="0" smtClean="0"/>
            <a:t>Frequency</a:t>
          </a:r>
          <a:endParaRPr lang="en-US" sz="1700" kern="1200" dirty="0"/>
        </a:p>
        <a:p>
          <a:pPr marL="171450" lvl="1" indent="-171450" algn="l" defTabSz="755650">
            <a:lnSpc>
              <a:spcPct val="90000"/>
            </a:lnSpc>
            <a:spcBef>
              <a:spcPct val="0"/>
            </a:spcBef>
            <a:spcAft>
              <a:spcPct val="15000"/>
            </a:spcAft>
            <a:buChar char="••"/>
          </a:pPr>
          <a:r>
            <a:rPr lang="en-US" sz="1700" kern="1200" dirty="0" smtClean="0"/>
            <a:t>Consistency</a:t>
          </a:r>
          <a:endParaRPr lang="en-US" sz="1700" kern="1200" dirty="0"/>
        </a:p>
      </dsp:txBody>
      <dsp:txXfrm rot="-5400000">
        <a:off x="1015752" y="46803"/>
        <a:ext cx="5034205" cy="851112"/>
      </dsp:txXfrm>
    </dsp:sp>
    <dsp:sp modelId="{E1C76F22-E00C-4909-A7EA-C51F45C93694}">
      <dsp:nvSpPr>
        <dsp:cNvPr id="0" name=""/>
        <dsp:cNvSpPr/>
      </dsp:nvSpPr>
      <dsp:spPr>
        <a:xfrm rot="5400000">
          <a:off x="-217661" y="1473324"/>
          <a:ext cx="1451074" cy="1015751"/>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Instruction</a:t>
          </a:r>
          <a:endParaRPr lang="en-US" sz="1700" kern="1200" dirty="0"/>
        </a:p>
      </dsp:txBody>
      <dsp:txXfrm rot="-5400000">
        <a:off x="1" y="1763539"/>
        <a:ext cx="1015751" cy="435323"/>
      </dsp:txXfrm>
    </dsp:sp>
    <dsp:sp modelId="{3FF3621B-A0DC-43D6-9B9F-E7B1497AD0A8}">
      <dsp:nvSpPr>
        <dsp:cNvPr id="0" name=""/>
        <dsp:cNvSpPr/>
      </dsp:nvSpPr>
      <dsp:spPr>
        <a:xfrm rot="5400000">
          <a:off x="3084276" y="-812862"/>
          <a:ext cx="943198" cy="5080248"/>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t>One student</a:t>
          </a:r>
          <a:endParaRPr lang="en-US" sz="1700" kern="1200" dirty="0"/>
        </a:p>
        <a:p>
          <a:pPr marL="171450" lvl="1" indent="-171450" algn="l" defTabSz="755650">
            <a:lnSpc>
              <a:spcPct val="90000"/>
            </a:lnSpc>
            <a:spcBef>
              <a:spcPct val="0"/>
            </a:spcBef>
            <a:spcAft>
              <a:spcPct val="15000"/>
            </a:spcAft>
            <a:buChar char="••"/>
          </a:pPr>
          <a:r>
            <a:rPr lang="en-US" sz="1700" kern="1200" dirty="0" smtClean="0"/>
            <a:t>Small group</a:t>
          </a:r>
          <a:endParaRPr lang="en-US" sz="1700" kern="1200" dirty="0"/>
        </a:p>
        <a:p>
          <a:pPr marL="171450" lvl="1" indent="-171450" algn="l" defTabSz="755650">
            <a:lnSpc>
              <a:spcPct val="90000"/>
            </a:lnSpc>
            <a:spcBef>
              <a:spcPct val="0"/>
            </a:spcBef>
            <a:spcAft>
              <a:spcPct val="15000"/>
            </a:spcAft>
            <a:buChar char="••"/>
          </a:pPr>
          <a:r>
            <a:rPr lang="en-US" sz="1700" kern="1200" dirty="0" smtClean="0"/>
            <a:t>Whole group</a:t>
          </a:r>
          <a:endParaRPr lang="en-US" sz="1700" kern="1200" dirty="0"/>
        </a:p>
      </dsp:txBody>
      <dsp:txXfrm rot="-5400000">
        <a:off x="1015752" y="1301705"/>
        <a:ext cx="5034205" cy="851112"/>
      </dsp:txXfrm>
    </dsp:sp>
    <dsp:sp modelId="{C336D8B3-CC44-4FFE-A2B9-1F18F4229D85}">
      <dsp:nvSpPr>
        <dsp:cNvPr id="0" name=""/>
        <dsp:cNvSpPr/>
      </dsp:nvSpPr>
      <dsp:spPr>
        <a:xfrm rot="5400000">
          <a:off x="-217661" y="2728226"/>
          <a:ext cx="1451074" cy="1015751"/>
        </a:xfrm>
        <a:prstGeom prst="chevron">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Monitor</a:t>
          </a:r>
          <a:endParaRPr lang="en-US" sz="1700" kern="1200" dirty="0"/>
        </a:p>
      </dsp:txBody>
      <dsp:txXfrm rot="-5400000">
        <a:off x="1" y="3018441"/>
        <a:ext cx="1015751" cy="435323"/>
      </dsp:txXfrm>
    </dsp:sp>
    <dsp:sp modelId="{DA5815C0-FB24-4B4E-8EA2-7CAABF731774}">
      <dsp:nvSpPr>
        <dsp:cNvPr id="0" name=""/>
        <dsp:cNvSpPr/>
      </dsp:nvSpPr>
      <dsp:spPr>
        <a:xfrm rot="5400000">
          <a:off x="3084276" y="442040"/>
          <a:ext cx="943198" cy="5080248"/>
        </a:xfrm>
        <a:prstGeom prst="round2Same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t>Progress Monitor</a:t>
          </a:r>
          <a:endParaRPr lang="en-US" sz="1700" kern="1200" dirty="0"/>
        </a:p>
        <a:p>
          <a:pPr marL="171450" lvl="1" indent="-171450" algn="l" defTabSz="755650">
            <a:lnSpc>
              <a:spcPct val="90000"/>
            </a:lnSpc>
            <a:spcBef>
              <a:spcPct val="0"/>
            </a:spcBef>
            <a:spcAft>
              <a:spcPct val="15000"/>
            </a:spcAft>
            <a:buChar char="••"/>
          </a:pPr>
          <a:r>
            <a:rPr lang="en-US" sz="1700" kern="1200" dirty="0" smtClean="0"/>
            <a:t>Record data points</a:t>
          </a:r>
          <a:endParaRPr lang="en-US" sz="1700" kern="1200" dirty="0"/>
        </a:p>
        <a:p>
          <a:pPr marL="171450" lvl="1" indent="-171450" algn="l" defTabSz="755650">
            <a:lnSpc>
              <a:spcPct val="90000"/>
            </a:lnSpc>
            <a:spcBef>
              <a:spcPct val="0"/>
            </a:spcBef>
            <a:spcAft>
              <a:spcPct val="15000"/>
            </a:spcAft>
            <a:buChar char="••"/>
          </a:pPr>
          <a:r>
            <a:rPr lang="en-US" sz="1700" kern="1200" dirty="0" smtClean="0"/>
            <a:t>Review Data</a:t>
          </a:r>
          <a:endParaRPr lang="en-US" sz="1700" kern="1200" dirty="0"/>
        </a:p>
      </dsp:txBody>
      <dsp:txXfrm rot="-5400000">
        <a:off x="1015752" y="2556608"/>
        <a:ext cx="5034205" cy="85111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AB9EB6-7C80-4846-8FB2-2C5A7123C714}">
      <dsp:nvSpPr>
        <dsp:cNvPr id="0" name=""/>
        <dsp:cNvSpPr/>
      </dsp:nvSpPr>
      <dsp:spPr>
        <a:xfrm>
          <a:off x="681989" y="0"/>
          <a:ext cx="4114800" cy="4114800"/>
        </a:xfrm>
        <a:prstGeom prst="triangl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784634-AB3C-4E30-8B0E-A51095BCDAB1}">
      <dsp:nvSpPr>
        <dsp:cNvPr id="0" name=""/>
        <dsp:cNvSpPr/>
      </dsp:nvSpPr>
      <dsp:spPr>
        <a:xfrm>
          <a:off x="2739390" y="411881"/>
          <a:ext cx="2674620" cy="731341"/>
        </a:xfrm>
        <a:prstGeom prst="round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Have students received quality instruction?</a:t>
          </a:r>
          <a:endParaRPr lang="en-US" sz="1400" kern="1200" dirty="0"/>
        </a:p>
      </dsp:txBody>
      <dsp:txXfrm>
        <a:off x="2775091" y="447582"/>
        <a:ext cx="2603218" cy="659939"/>
      </dsp:txXfrm>
    </dsp:sp>
    <dsp:sp modelId="{5CC04D8C-D812-4C70-9453-29D340C709AC}">
      <dsp:nvSpPr>
        <dsp:cNvPr id="0" name=""/>
        <dsp:cNvSpPr/>
      </dsp:nvSpPr>
      <dsp:spPr>
        <a:xfrm>
          <a:off x="2739390" y="1234640"/>
          <a:ext cx="2674620" cy="731341"/>
        </a:xfrm>
        <a:prstGeom prst="round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Did the instruction focus on the target skill?</a:t>
          </a:r>
          <a:endParaRPr lang="en-US" sz="1400" kern="1200" dirty="0"/>
        </a:p>
      </dsp:txBody>
      <dsp:txXfrm>
        <a:off x="2775091" y="1270341"/>
        <a:ext cx="2603218" cy="659939"/>
      </dsp:txXfrm>
    </dsp:sp>
    <dsp:sp modelId="{D23321B2-D923-47DA-B963-9A6BB799AEAA}">
      <dsp:nvSpPr>
        <dsp:cNvPr id="0" name=""/>
        <dsp:cNvSpPr/>
      </dsp:nvSpPr>
      <dsp:spPr>
        <a:xfrm>
          <a:off x="2739390" y="2057400"/>
          <a:ext cx="2674620" cy="731341"/>
        </a:xfrm>
        <a:prstGeom prst="round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Did the benchmark/progress monitoring show student growth?</a:t>
          </a:r>
          <a:endParaRPr lang="en-US" sz="1400" kern="1200" dirty="0"/>
        </a:p>
      </dsp:txBody>
      <dsp:txXfrm>
        <a:off x="2775091" y="2093101"/>
        <a:ext cx="2603218" cy="659939"/>
      </dsp:txXfrm>
    </dsp:sp>
    <dsp:sp modelId="{35A384F4-E165-4D20-A85B-13D10F42D09A}">
      <dsp:nvSpPr>
        <dsp:cNvPr id="0" name=""/>
        <dsp:cNvSpPr/>
      </dsp:nvSpPr>
      <dsp:spPr>
        <a:xfrm>
          <a:off x="2739390" y="2880159"/>
          <a:ext cx="2674620" cy="731341"/>
        </a:xfrm>
        <a:prstGeom prst="round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Does the intervention or goal need to be </a:t>
          </a:r>
          <a:r>
            <a:rPr lang="en-US" sz="1400" kern="1200" dirty="0" err="1" smtClean="0"/>
            <a:t>modifed</a:t>
          </a:r>
          <a:r>
            <a:rPr lang="en-US" sz="1400" kern="1200" dirty="0" smtClean="0"/>
            <a:t>?</a:t>
          </a:r>
          <a:endParaRPr lang="en-US" sz="1400" kern="1200" dirty="0"/>
        </a:p>
      </dsp:txBody>
      <dsp:txXfrm>
        <a:off x="2775091" y="2915860"/>
        <a:ext cx="2603218" cy="65993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31489-6812-4FF2-A9CA-622BB955D5A3}">
      <dsp:nvSpPr>
        <dsp:cNvPr id="0" name=""/>
        <dsp:cNvSpPr/>
      </dsp:nvSpPr>
      <dsp:spPr>
        <a:xfrm>
          <a:off x="0" y="0"/>
          <a:ext cx="6705600" cy="15001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en-US" sz="1900" kern="1200" dirty="0" smtClean="0"/>
            <a:t>EDUCSCORE allows all students the ability to progress monitor and set goals.</a:t>
          </a:r>
          <a:endParaRPr lang="en-US" sz="1900" kern="1200" dirty="0"/>
        </a:p>
        <a:p>
          <a:pPr marL="114300" lvl="1" indent="-114300" algn="l" defTabSz="666750">
            <a:lnSpc>
              <a:spcPct val="90000"/>
            </a:lnSpc>
            <a:spcBef>
              <a:spcPct val="0"/>
            </a:spcBef>
            <a:spcAft>
              <a:spcPct val="15000"/>
            </a:spcAft>
            <a:buChar char="••"/>
          </a:pPr>
          <a:r>
            <a:rPr lang="en-US" sz="1500" kern="1200" dirty="0" smtClean="0"/>
            <a:t>User Friendly</a:t>
          </a:r>
          <a:endParaRPr lang="en-US" sz="1500" kern="1200" dirty="0"/>
        </a:p>
        <a:p>
          <a:pPr marL="114300" lvl="1" indent="-114300" algn="l" defTabSz="666750">
            <a:lnSpc>
              <a:spcPct val="90000"/>
            </a:lnSpc>
            <a:spcBef>
              <a:spcPct val="0"/>
            </a:spcBef>
            <a:spcAft>
              <a:spcPct val="15000"/>
            </a:spcAft>
            <a:buChar char="••"/>
          </a:pPr>
          <a:r>
            <a:rPr lang="en-US" sz="1500" kern="1200" dirty="0" smtClean="0"/>
            <a:t>Reusable Every Year</a:t>
          </a:r>
          <a:endParaRPr lang="en-US" sz="1500" kern="1200" dirty="0"/>
        </a:p>
      </dsp:txBody>
      <dsp:txXfrm>
        <a:off x="1491138" y="0"/>
        <a:ext cx="5214461" cy="1500187"/>
      </dsp:txXfrm>
    </dsp:sp>
    <dsp:sp modelId="{FEC7BEB3-8C51-4BBF-BF45-4CFC0DBAFD99}">
      <dsp:nvSpPr>
        <dsp:cNvPr id="0" name=""/>
        <dsp:cNvSpPr/>
      </dsp:nvSpPr>
      <dsp:spPr>
        <a:xfrm>
          <a:off x="150018" y="150018"/>
          <a:ext cx="1341120" cy="1200149"/>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35F662-ED09-4DE6-BE88-8E024C8B4D4D}">
      <dsp:nvSpPr>
        <dsp:cNvPr id="0" name=""/>
        <dsp:cNvSpPr/>
      </dsp:nvSpPr>
      <dsp:spPr>
        <a:xfrm>
          <a:off x="0" y="1650206"/>
          <a:ext cx="6705600" cy="15001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en-US" sz="1900" kern="1200" dirty="0" smtClean="0"/>
            <a:t>Today’s Target is a online service for teachers and students to set targets and use them.</a:t>
          </a:r>
          <a:endParaRPr lang="en-US" sz="1900" kern="1200" dirty="0"/>
        </a:p>
        <a:p>
          <a:pPr marL="114300" lvl="1" indent="-114300" algn="l" defTabSz="666750">
            <a:lnSpc>
              <a:spcPct val="90000"/>
            </a:lnSpc>
            <a:spcBef>
              <a:spcPct val="0"/>
            </a:spcBef>
            <a:spcAft>
              <a:spcPct val="15000"/>
            </a:spcAft>
            <a:buChar char="••"/>
          </a:pPr>
          <a:r>
            <a:rPr lang="en-US" sz="1500" kern="1200" dirty="0" smtClean="0"/>
            <a:t>Create an User Account or use Google login</a:t>
          </a:r>
          <a:endParaRPr lang="en-US" sz="1500" kern="1200" dirty="0"/>
        </a:p>
      </dsp:txBody>
      <dsp:txXfrm>
        <a:off x="1491138" y="1650206"/>
        <a:ext cx="5214461" cy="1500187"/>
      </dsp:txXfrm>
    </dsp:sp>
    <dsp:sp modelId="{28BEC19D-BC38-4E39-832F-3E2BCC26F0A5}">
      <dsp:nvSpPr>
        <dsp:cNvPr id="0" name=""/>
        <dsp:cNvSpPr/>
      </dsp:nvSpPr>
      <dsp:spPr>
        <a:xfrm>
          <a:off x="150018" y="1800224"/>
          <a:ext cx="1341120" cy="1200149"/>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DC83A-ACCB-46D3-91AC-EFD8C4B73750}">
      <dsp:nvSpPr>
        <dsp:cNvPr id="0" name=""/>
        <dsp:cNvSpPr/>
      </dsp:nvSpPr>
      <dsp:spPr>
        <a:xfrm>
          <a:off x="0" y="3300412"/>
          <a:ext cx="6705600" cy="15001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en-US" sz="1900" kern="1200" dirty="0" smtClean="0"/>
            <a:t>Student Tracker centrally stores, manages and tracks student data.  </a:t>
          </a:r>
          <a:endParaRPr lang="en-US" sz="1900" kern="1200" dirty="0"/>
        </a:p>
        <a:p>
          <a:pPr marL="114300" lvl="1" indent="-114300" algn="l" defTabSz="666750">
            <a:lnSpc>
              <a:spcPct val="90000"/>
            </a:lnSpc>
            <a:spcBef>
              <a:spcPct val="0"/>
            </a:spcBef>
            <a:spcAft>
              <a:spcPct val="15000"/>
            </a:spcAft>
            <a:buChar char="••"/>
          </a:pPr>
          <a:r>
            <a:rPr lang="en-US" sz="1500" kern="1200" dirty="0" smtClean="0"/>
            <a:t>Test results, support and interventions, activities and notes</a:t>
          </a:r>
          <a:endParaRPr lang="en-US" sz="1500" kern="1200" dirty="0"/>
        </a:p>
        <a:p>
          <a:pPr marL="114300" lvl="1" indent="-114300" algn="l" defTabSz="666750">
            <a:lnSpc>
              <a:spcPct val="90000"/>
            </a:lnSpc>
            <a:spcBef>
              <a:spcPct val="0"/>
            </a:spcBef>
            <a:spcAft>
              <a:spcPct val="15000"/>
            </a:spcAft>
            <a:buChar char="••"/>
          </a:pPr>
          <a:r>
            <a:rPr lang="en-US" sz="1500" kern="1200" dirty="0" smtClean="0"/>
            <a:t>See http://studenttracker.com.au  for more information</a:t>
          </a:r>
          <a:endParaRPr lang="en-US" sz="1500" kern="1200" dirty="0"/>
        </a:p>
        <a:p>
          <a:pPr marL="114300" lvl="1" indent="-114300" algn="l" defTabSz="666750">
            <a:lnSpc>
              <a:spcPct val="90000"/>
            </a:lnSpc>
            <a:spcBef>
              <a:spcPct val="0"/>
            </a:spcBef>
            <a:spcAft>
              <a:spcPct val="15000"/>
            </a:spcAft>
            <a:buChar char="••"/>
          </a:pPr>
          <a:endParaRPr lang="en-US" sz="1500" kern="1200" dirty="0"/>
        </a:p>
      </dsp:txBody>
      <dsp:txXfrm>
        <a:off x="1491138" y="3300412"/>
        <a:ext cx="5214461" cy="1500187"/>
      </dsp:txXfrm>
    </dsp:sp>
    <dsp:sp modelId="{F215C0CA-1338-4AD3-B9E0-983AF6A70071}">
      <dsp:nvSpPr>
        <dsp:cNvPr id="0" name=""/>
        <dsp:cNvSpPr/>
      </dsp:nvSpPr>
      <dsp:spPr>
        <a:xfrm>
          <a:off x="150018" y="3450431"/>
          <a:ext cx="1341120" cy="1200149"/>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4#2">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4#3">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6C373E-3681-4ABB-81F4-A0E4423B513D}" type="datetimeFigureOut">
              <a:rPr lang="en-US" smtClean="0"/>
              <a:pPr/>
              <a:t>2/3/2014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3DCC35-18AE-46D1-B6C8-1D06730FC853}" type="slidenum">
              <a:rPr lang="en-US" smtClean="0"/>
              <a:pPr/>
              <a:t>‹#›</a:t>
            </a:fld>
            <a:endParaRPr lang="en-US" dirty="0"/>
          </a:p>
        </p:txBody>
      </p:sp>
    </p:spTree>
    <p:extLst>
      <p:ext uri="{BB962C8B-B14F-4D97-AF65-F5344CB8AC3E}">
        <p14:creationId xmlns="" xmlns:p14="http://schemas.microsoft.com/office/powerpoint/2010/main" val="1728217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a:p>
            <a:pPr marL="0" indent="0">
              <a:buNone/>
            </a:pPr>
            <a:r>
              <a:rPr lang="en-US" dirty="0" smtClean="0"/>
              <a:t>•</a:t>
            </a:r>
          </a:p>
          <a:p>
            <a:pPr marL="0" indent="0">
              <a:buNone/>
            </a:pPr>
            <a:r>
              <a:rPr lang="en-US" dirty="0" smtClean="0"/>
              <a:t>•</a:t>
            </a:r>
          </a:p>
          <a:p>
            <a:pPr marL="0" indent="0">
              <a:buNone/>
            </a:pPr>
            <a:r>
              <a:rPr lang="en-US" dirty="0" smtClean="0"/>
              <a:t>•</a:t>
            </a:r>
          </a:p>
          <a:p>
            <a:endParaRPr lang="en-US" dirty="0"/>
          </a:p>
        </p:txBody>
      </p:sp>
      <p:sp>
        <p:nvSpPr>
          <p:cNvPr id="4" name="Slide Number Placeholder 3"/>
          <p:cNvSpPr>
            <a:spLocks noGrp="1"/>
          </p:cNvSpPr>
          <p:nvPr>
            <p:ph type="sldNum" sz="quarter" idx="10"/>
          </p:nvPr>
        </p:nvSpPr>
        <p:spPr/>
        <p:txBody>
          <a:bodyPr/>
          <a:lstStyle/>
          <a:p>
            <a:fld id="{003DCC35-18AE-46D1-B6C8-1D06730FC853}" type="slidenum">
              <a:rPr lang="en-US" smtClean="0"/>
              <a:pPr/>
              <a:t>6</a:t>
            </a:fld>
            <a:endParaRPr lang="en-US" dirty="0"/>
          </a:p>
        </p:txBody>
      </p:sp>
    </p:spTree>
    <p:extLst>
      <p:ext uri="{BB962C8B-B14F-4D97-AF65-F5344CB8AC3E}">
        <p14:creationId xmlns="" xmlns:p14="http://schemas.microsoft.com/office/powerpoint/2010/main" val="3036242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003DCC35-18AE-46D1-B6C8-1D06730FC853}" type="slidenum">
              <a:rPr lang="en-US" smtClean="0"/>
              <a:pPr/>
              <a:t>13</a:t>
            </a:fld>
            <a:endParaRPr lang="en-US" dirty="0"/>
          </a:p>
        </p:txBody>
      </p:sp>
    </p:spTree>
    <p:extLst>
      <p:ext uri="{BB962C8B-B14F-4D97-AF65-F5344CB8AC3E}">
        <p14:creationId xmlns="" xmlns:p14="http://schemas.microsoft.com/office/powerpoint/2010/main" val="393466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52292DB-60D8-41D2-971E-168FE4A23A39}" type="datetimeFigureOut">
              <a:rPr lang="en-US" smtClean="0"/>
              <a:pPr/>
              <a:t>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6B27C6-1A91-4CA3-9B62-09F3B1FA2AFB}" type="slidenum">
              <a:rPr lang="en-US" smtClean="0"/>
              <a:pPr/>
              <a:t>‹#›</a:t>
            </a:fld>
            <a:endParaRPr lang="en-US" dirty="0"/>
          </a:p>
        </p:txBody>
      </p:sp>
    </p:spTree>
    <p:extLst>
      <p:ext uri="{BB962C8B-B14F-4D97-AF65-F5344CB8AC3E}">
        <p14:creationId xmlns="" xmlns:p14="http://schemas.microsoft.com/office/powerpoint/2010/main" val="2955589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2292DB-60D8-41D2-971E-168FE4A23A39}" type="datetimeFigureOut">
              <a:rPr lang="en-US" smtClean="0"/>
              <a:pPr/>
              <a:t>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6B27C6-1A91-4CA3-9B62-09F3B1FA2AFB}" type="slidenum">
              <a:rPr lang="en-US" smtClean="0"/>
              <a:pPr/>
              <a:t>‹#›</a:t>
            </a:fld>
            <a:endParaRPr lang="en-US" dirty="0"/>
          </a:p>
        </p:txBody>
      </p:sp>
    </p:spTree>
    <p:extLst>
      <p:ext uri="{BB962C8B-B14F-4D97-AF65-F5344CB8AC3E}">
        <p14:creationId xmlns="" xmlns:p14="http://schemas.microsoft.com/office/powerpoint/2010/main" val="533485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2292DB-60D8-41D2-971E-168FE4A23A39}" type="datetimeFigureOut">
              <a:rPr lang="en-US" smtClean="0"/>
              <a:pPr/>
              <a:t>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6B27C6-1A91-4CA3-9B62-09F3B1FA2AFB}" type="slidenum">
              <a:rPr lang="en-US" smtClean="0"/>
              <a:pPr/>
              <a:t>‹#›</a:t>
            </a:fld>
            <a:endParaRPr lang="en-US" dirty="0"/>
          </a:p>
        </p:txBody>
      </p:sp>
    </p:spTree>
    <p:extLst>
      <p:ext uri="{BB962C8B-B14F-4D97-AF65-F5344CB8AC3E}">
        <p14:creationId xmlns="" xmlns:p14="http://schemas.microsoft.com/office/powerpoint/2010/main" val="3610317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2292DB-60D8-41D2-971E-168FE4A23A39}" type="datetimeFigureOut">
              <a:rPr lang="en-US" smtClean="0"/>
              <a:pPr/>
              <a:t>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6B27C6-1A91-4CA3-9B62-09F3B1FA2AFB}" type="slidenum">
              <a:rPr lang="en-US" smtClean="0"/>
              <a:pPr/>
              <a:t>‹#›</a:t>
            </a:fld>
            <a:endParaRPr lang="en-US" dirty="0"/>
          </a:p>
        </p:txBody>
      </p:sp>
    </p:spTree>
    <p:extLst>
      <p:ext uri="{BB962C8B-B14F-4D97-AF65-F5344CB8AC3E}">
        <p14:creationId xmlns="" xmlns:p14="http://schemas.microsoft.com/office/powerpoint/2010/main" val="648397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2292DB-60D8-41D2-971E-168FE4A23A39}" type="datetimeFigureOut">
              <a:rPr lang="en-US" smtClean="0"/>
              <a:pPr/>
              <a:t>2/3/2014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06B27C6-1A91-4CA3-9B62-09F3B1FA2AFB}" type="slidenum">
              <a:rPr lang="en-US" smtClean="0"/>
              <a:pPr/>
              <a:t>‹#›</a:t>
            </a:fld>
            <a:endParaRPr lang="en-US" dirty="0"/>
          </a:p>
        </p:txBody>
      </p:sp>
    </p:spTree>
    <p:extLst>
      <p:ext uri="{BB962C8B-B14F-4D97-AF65-F5344CB8AC3E}">
        <p14:creationId xmlns="" xmlns:p14="http://schemas.microsoft.com/office/powerpoint/2010/main" val="993403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2292DB-60D8-41D2-971E-168FE4A23A39}" type="datetimeFigureOut">
              <a:rPr lang="en-US" smtClean="0"/>
              <a:pPr/>
              <a:t>2/3/2014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06B27C6-1A91-4CA3-9B62-09F3B1FA2AFB}" type="slidenum">
              <a:rPr lang="en-US" smtClean="0"/>
              <a:pPr/>
              <a:t>‹#›</a:t>
            </a:fld>
            <a:endParaRPr lang="en-US" dirty="0"/>
          </a:p>
        </p:txBody>
      </p:sp>
    </p:spTree>
    <p:extLst>
      <p:ext uri="{BB962C8B-B14F-4D97-AF65-F5344CB8AC3E}">
        <p14:creationId xmlns="" xmlns:p14="http://schemas.microsoft.com/office/powerpoint/2010/main" val="2685543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2292DB-60D8-41D2-971E-168FE4A23A39}" type="datetimeFigureOut">
              <a:rPr lang="en-US" smtClean="0"/>
              <a:pPr/>
              <a:t>2/3/2014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06B27C6-1A91-4CA3-9B62-09F3B1FA2AFB}" type="slidenum">
              <a:rPr lang="en-US" smtClean="0"/>
              <a:pPr/>
              <a:t>‹#›</a:t>
            </a:fld>
            <a:endParaRPr lang="en-US" dirty="0"/>
          </a:p>
        </p:txBody>
      </p:sp>
    </p:spTree>
    <p:extLst>
      <p:ext uri="{BB962C8B-B14F-4D97-AF65-F5344CB8AC3E}">
        <p14:creationId xmlns="" xmlns:p14="http://schemas.microsoft.com/office/powerpoint/2010/main" val="1346274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2292DB-60D8-41D2-971E-168FE4A23A39}" type="datetimeFigureOut">
              <a:rPr lang="en-US" smtClean="0"/>
              <a:pPr/>
              <a:t>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6B27C6-1A91-4CA3-9B62-09F3B1FA2AFB}" type="slidenum">
              <a:rPr lang="en-US" smtClean="0"/>
              <a:pPr/>
              <a:t>‹#›</a:t>
            </a:fld>
            <a:endParaRPr lang="en-US" dirty="0"/>
          </a:p>
        </p:txBody>
      </p:sp>
    </p:spTree>
    <p:extLst>
      <p:ext uri="{BB962C8B-B14F-4D97-AF65-F5344CB8AC3E}">
        <p14:creationId xmlns="" xmlns:p14="http://schemas.microsoft.com/office/powerpoint/2010/main" val="2053291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2292DB-60D8-41D2-971E-168FE4A23A39}" type="datetimeFigureOut">
              <a:rPr lang="en-US" smtClean="0"/>
              <a:pPr/>
              <a:t>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6B27C6-1A91-4CA3-9B62-09F3B1FA2AFB}" type="slidenum">
              <a:rPr lang="en-US" smtClean="0"/>
              <a:pPr/>
              <a:t>‹#›</a:t>
            </a:fld>
            <a:endParaRPr lang="en-US" dirty="0"/>
          </a:p>
        </p:txBody>
      </p:sp>
    </p:spTree>
    <p:extLst>
      <p:ext uri="{BB962C8B-B14F-4D97-AF65-F5344CB8AC3E}">
        <p14:creationId xmlns="" xmlns:p14="http://schemas.microsoft.com/office/powerpoint/2010/main" val="3863988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2292DB-60D8-41D2-971E-168FE4A23A39}" type="datetimeFigureOut">
              <a:rPr lang="en-US" smtClean="0"/>
              <a:pPr/>
              <a:t>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6B27C6-1A91-4CA3-9B62-09F3B1FA2AFB}" type="slidenum">
              <a:rPr lang="en-US" smtClean="0"/>
              <a:pPr/>
              <a:t>‹#›</a:t>
            </a:fld>
            <a:endParaRPr lang="en-US" dirty="0"/>
          </a:p>
        </p:txBody>
      </p:sp>
    </p:spTree>
    <p:extLst>
      <p:ext uri="{BB962C8B-B14F-4D97-AF65-F5344CB8AC3E}">
        <p14:creationId xmlns="" xmlns:p14="http://schemas.microsoft.com/office/powerpoint/2010/main" val="1405996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2292DB-60D8-41D2-971E-168FE4A23A39}" type="datetimeFigureOut">
              <a:rPr lang="en-US" smtClean="0"/>
              <a:pPr/>
              <a:t>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6B27C6-1A91-4CA3-9B62-09F3B1FA2AFB}" type="slidenum">
              <a:rPr lang="en-US" smtClean="0"/>
              <a:pPr/>
              <a:t>‹#›</a:t>
            </a:fld>
            <a:endParaRPr lang="en-US" dirty="0"/>
          </a:p>
        </p:txBody>
      </p:sp>
    </p:spTree>
    <p:extLst>
      <p:ext uri="{BB962C8B-B14F-4D97-AF65-F5344CB8AC3E}">
        <p14:creationId xmlns="" xmlns:p14="http://schemas.microsoft.com/office/powerpoint/2010/main" val="2142715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2292DB-60D8-41D2-971E-168FE4A23A39}" type="datetimeFigureOut">
              <a:rPr lang="en-US" smtClean="0"/>
              <a:pPr/>
              <a:t>2/3/2014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6B27C6-1A91-4CA3-9B62-09F3B1FA2AFB}" type="slidenum">
              <a:rPr lang="en-US" smtClean="0"/>
              <a:pPr/>
              <a:t>‹#›</a:t>
            </a:fld>
            <a:endParaRPr lang="en-US" dirty="0"/>
          </a:p>
        </p:txBody>
      </p:sp>
    </p:spTree>
    <p:extLst>
      <p:ext uri="{BB962C8B-B14F-4D97-AF65-F5344CB8AC3E}">
        <p14:creationId xmlns="" xmlns:p14="http://schemas.microsoft.com/office/powerpoint/2010/main" val="941397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calhoun.k12.al.us/videoplayer.cfm?video=Superintendent_ms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file:///C:\Users\Charles\Desktop\video2.wmv" TargetMode="Externa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9.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7.xml.rels><?xml version="1.0" encoding="UTF-8" standalone="yes"?>
<Relationships xmlns="http://schemas.openxmlformats.org/package/2006/relationships"><Relationship Id="rId3" Type="http://schemas.openxmlformats.org/officeDocument/2006/relationships/hyperlink" Target="http://www.intensiveintervention.org/chart/progress-monitoring" TargetMode="External"/><Relationship Id="rId2" Type="http://schemas.openxmlformats.org/officeDocument/2006/relationships/hyperlink" Target="http://www.easycbm.com/" TargetMode="Externa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6.xml"/><Relationship Id="rId6" Type="http://schemas.microsoft.com/office/2007/relationships/diagramDrawing" Target="../diagrams/drawing12.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9.xml.rels><?xml version="1.0" encoding="UTF-8" standalone="yes"?>
<Relationships xmlns="http://schemas.openxmlformats.org/package/2006/relationships"><Relationship Id="rId3" Type="http://schemas.openxmlformats.org/officeDocument/2006/relationships/hyperlink" Target="mailto:hbox@ccboe.us" TargetMode="External"/><Relationship Id="rId2" Type="http://schemas.openxmlformats.org/officeDocument/2006/relationships/hyperlink" Target="mailto:jtravis@ccboe.us" TargetMode="External"/><Relationship Id="rId1" Type="http://schemas.openxmlformats.org/officeDocument/2006/relationships/slideLayout" Target="../slideLayouts/slideLayout2.xml"/><Relationship Id="rId6" Type="http://schemas.openxmlformats.org/officeDocument/2006/relationships/hyperlink" Target="mailto:aray.we@ccboe.us" TargetMode="External"/><Relationship Id="rId5" Type="http://schemas.openxmlformats.org/officeDocument/2006/relationships/hyperlink" Target="mailto:jedwards.wk@ccboe.us" TargetMode="External"/><Relationship Id="rId4" Type="http://schemas.openxmlformats.org/officeDocument/2006/relationships/hyperlink" Target="mailto:tcrump.ae@ccboe.u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2362199"/>
          </a:xfrm>
        </p:spPr>
        <p:txBody>
          <a:bodyPr>
            <a:normAutofit fontScale="90000"/>
          </a:bodyPr>
          <a:lstStyle/>
          <a:p>
            <a:r>
              <a:rPr lang="en-US" dirty="0"/>
              <a:t/>
            </a:r>
            <a:br>
              <a:rPr lang="en-US" dirty="0"/>
            </a:br>
            <a:r>
              <a:rPr lang="en-US" dirty="0"/>
              <a:t> </a:t>
            </a:r>
            <a:r>
              <a:rPr lang="en-US" b="1" dirty="0"/>
              <a:t>Response to Instruction </a:t>
            </a:r>
            <a:r>
              <a:rPr lang="en-US" dirty="0"/>
              <a:t/>
            </a:r>
            <a:br>
              <a:rPr lang="en-US" dirty="0"/>
            </a:br>
            <a:r>
              <a:rPr lang="en-US" b="1" dirty="0"/>
              <a:t>(RtI) </a:t>
            </a:r>
            <a:r>
              <a:rPr lang="en-US" dirty="0"/>
              <a:t/>
            </a:r>
            <a:br>
              <a:rPr lang="en-US" dirty="0"/>
            </a:br>
            <a:r>
              <a:rPr lang="en-US" b="1" dirty="0">
                <a:hlinkClick r:id="rId2"/>
              </a:rPr>
              <a:t>Calhoun County Schools </a:t>
            </a:r>
            <a:r>
              <a:rPr lang="en-US" dirty="0"/>
              <a:t/>
            </a:r>
            <a:br>
              <a:rPr lang="en-US" dirty="0"/>
            </a:br>
            <a:endParaRPr lang="en-US" dirty="0"/>
          </a:p>
        </p:txBody>
      </p:sp>
      <p:sp>
        <p:nvSpPr>
          <p:cNvPr id="4" name="Rectangle 3"/>
          <p:cNvSpPr/>
          <p:nvPr/>
        </p:nvSpPr>
        <p:spPr>
          <a:xfrm>
            <a:off x="4876800" y="2456716"/>
            <a:ext cx="3916680" cy="3416320"/>
          </a:xfrm>
          <a:prstGeom prst="rect">
            <a:avLst/>
          </a:prstGeom>
          <a:gradFill flip="none" rotWithShape="1">
            <a:gsLst>
              <a:gs pos="0">
                <a:srgbClr val="FFFFFF"/>
              </a:gs>
              <a:gs pos="7001">
                <a:srgbClr val="E6E6E6"/>
              </a:gs>
              <a:gs pos="32001">
                <a:srgbClr val="7D8496"/>
              </a:gs>
              <a:gs pos="47000">
                <a:srgbClr val="E6E6E6"/>
              </a:gs>
              <a:gs pos="85001">
                <a:srgbClr val="7D8496"/>
              </a:gs>
              <a:gs pos="100000">
                <a:srgbClr val="E6E6E6"/>
              </a:gs>
            </a:gsLst>
            <a:lin ang="2700000" scaled="1"/>
            <a:tileRect/>
          </a:gradFill>
          <a:effectLst/>
        </p:spPr>
        <p:txBody>
          <a:bodyPr wrap="square">
            <a:spAutoFit/>
          </a:bodyPr>
          <a:lstStyle/>
          <a:p>
            <a:pPr algn="ctr"/>
            <a:r>
              <a:rPr lang="en-US" b="1" dirty="0" smtClean="0"/>
              <a:t>Mission </a:t>
            </a:r>
          </a:p>
          <a:p>
            <a:r>
              <a:rPr lang="en-US" dirty="0" smtClean="0"/>
              <a:t>It is the mission of the Calhoun County School System to reach and promote the needs of every child in terms of their abilities, learning styles, interests, and diversities. Working in collaboration with all stakeholders, the Calhoun County School System challenges all students to reach their highest levels of achievement through rigorous, high-quality instruction while providing a safe and positive environment.</a:t>
            </a:r>
            <a:endParaRPr lang="en-US" dirty="0"/>
          </a:p>
        </p:txBody>
      </p:sp>
      <p:pic>
        <p:nvPicPr>
          <p:cNvPr id="3" name="Picture 2" descr="http://owa.calhoun.k12.al.us/exchange/chunt@calhoun.k12.al.us/Inbox/logo.EML/Capture.PNG/C58EA28C-18C0-4a97-9AF2-036E93DDAFB3/Capture.PNG?attach=1"/>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82448" y="2209800"/>
            <a:ext cx="4413352" cy="42672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1088786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Graduation Rate Improvements System Wide</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95741" cy="3539430"/>
          </a:xfrm>
          <a:prstGeom prst="rect">
            <a:avLst/>
          </a:prstGeom>
        </p:spPr>
        <p:txBody>
          <a:bodyPr wrap="square">
            <a:spAutoFit/>
          </a:bodyPr>
          <a:lstStyle/>
          <a:p>
            <a:pPr>
              <a:lnSpc>
                <a:spcPct val="100000"/>
              </a:lnSpc>
            </a:pPr>
            <a:r>
              <a:rPr lang="en-US" sz="3600" b="1" dirty="0" smtClean="0"/>
              <a:t>Response to Intervention is NOT</a:t>
            </a:r>
            <a:r>
              <a:rPr lang="en-US" b="1" dirty="0" smtClean="0"/>
              <a:t>: </a:t>
            </a:r>
          </a:p>
          <a:p>
            <a:pPr>
              <a:lnSpc>
                <a:spcPct val="100000"/>
              </a:lnSpc>
            </a:pPr>
            <a:endParaRPr lang="en-US" b="1" dirty="0" smtClean="0"/>
          </a:p>
          <a:p>
            <a:pPr>
              <a:lnSpc>
                <a:spcPct val="100000"/>
              </a:lnSpc>
            </a:pPr>
            <a:endParaRPr lang="en-US" b="1" dirty="0" smtClean="0"/>
          </a:p>
          <a:p>
            <a:pPr marL="285750" indent="-285750">
              <a:lnSpc>
                <a:spcPct val="100000"/>
              </a:lnSpc>
              <a:spcBef>
                <a:spcPts val="600"/>
              </a:spcBef>
              <a:buFont typeface="Wingdings" panose="05000000000000000000" pitchFamily="2" charset="2"/>
              <a:buChar char="v"/>
            </a:pPr>
            <a:r>
              <a:rPr lang="en-US" sz="2400" dirty="0" smtClean="0"/>
              <a:t> </a:t>
            </a:r>
            <a:r>
              <a:rPr lang="en-US" sz="2400" dirty="0"/>
              <a:t>Special Education </a:t>
            </a:r>
            <a:r>
              <a:rPr lang="en-US" sz="2400" dirty="0" smtClean="0"/>
              <a:t>initiative</a:t>
            </a:r>
            <a:endParaRPr lang="en-US" sz="2400" dirty="0"/>
          </a:p>
          <a:p>
            <a:pPr marL="285750" indent="-285750">
              <a:lnSpc>
                <a:spcPct val="100000"/>
              </a:lnSpc>
              <a:spcBef>
                <a:spcPts val="600"/>
              </a:spcBef>
              <a:buFont typeface="Wingdings" panose="05000000000000000000" pitchFamily="2" charset="2"/>
              <a:buChar char="v"/>
            </a:pPr>
            <a:r>
              <a:rPr lang="en-US" sz="2400" dirty="0" smtClean="0"/>
              <a:t> Students </a:t>
            </a:r>
            <a:r>
              <a:rPr lang="en-US" sz="2400" dirty="0"/>
              <a:t>with disabilities</a:t>
            </a:r>
          </a:p>
          <a:p>
            <a:pPr marL="285750" indent="-285750">
              <a:lnSpc>
                <a:spcPct val="100000"/>
              </a:lnSpc>
              <a:spcBef>
                <a:spcPts val="600"/>
              </a:spcBef>
              <a:buFont typeface="Wingdings" panose="05000000000000000000" pitchFamily="2" charset="2"/>
              <a:buChar char="v"/>
            </a:pPr>
            <a:r>
              <a:rPr lang="en-US" sz="2400" dirty="0" smtClean="0"/>
              <a:t>A </a:t>
            </a:r>
            <a:r>
              <a:rPr lang="en-US" sz="2400" dirty="0"/>
              <a:t>way of </a:t>
            </a:r>
            <a:r>
              <a:rPr lang="en-US" sz="2400" dirty="0" smtClean="0"/>
              <a:t>reducing costs or eliminating </a:t>
            </a:r>
            <a:r>
              <a:rPr lang="en-US" sz="2400" dirty="0"/>
              <a:t>special education </a:t>
            </a:r>
            <a:endParaRPr lang="en-US" sz="2400" dirty="0" smtClean="0"/>
          </a:p>
          <a:p>
            <a:pPr marL="285750" indent="-285750">
              <a:lnSpc>
                <a:spcPct val="100000"/>
              </a:lnSpc>
              <a:spcBef>
                <a:spcPts val="600"/>
              </a:spcBef>
              <a:buFont typeface="Wingdings" panose="05000000000000000000" pitchFamily="2" charset="2"/>
              <a:buChar char="v"/>
            </a:pPr>
            <a:r>
              <a:rPr lang="en-US" sz="2400" dirty="0" smtClean="0"/>
              <a:t>A way to fix schools with weak core instruction</a:t>
            </a:r>
          </a:p>
          <a:p>
            <a:endParaRPr lang="en-US" dirty="0"/>
          </a:p>
          <a:p>
            <a:endParaRPr lang="en-US" dirty="0"/>
          </a:p>
        </p:txBody>
      </p:sp>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571999" y="3428999"/>
            <a:ext cx="3581401" cy="3200401"/>
          </a:xfrm>
          <a:prstGeom prst="rect">
            <a:avLst/>
          </a:prstGeom>
        </p:spPr>
      </p:pic>
      <p:sp>
        <p:nvSpPr>
          <p:cNvPr id="4" name="Oval 3"/>
          <p:cNvSpPr/>
          <p:nvPr/>
        </p:nvSpPr>
        <p:spPr>
          <a:xfrm>
            <a:off x="990600" y="3844230"/>
            <a:ext cx="2971800" cy="19469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RtI is not…</a:t>
            </a:r>
          </a:p>
          <a:p>
            <a:pPr algn="ctr"/>
            <a:r>
              <a:rPr lang="en-US" dirty="0" smtClean="0"/>
              <a:t>“Instruction in a Box”</a:t>
            </a:r>
            <a:endParaRPr lang="en-US" dirty="0"/>
          </a:p>
        </p:txBody>
      </p:sp>
    </p:spTree>
    <p:extLst>
      <p:ext uri="{BB962C8B-B14F-4D97-AF65-F5344CB8AC3E}">
        <p14:creationId xmlns="" xmlns:p14="http://schemas.microsoft.com/office/powerpoint/2010/main" val="2562534857"/>
      </p:ext>
    </p:extLst>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 xmlns:p14="http://schemas.microsoft.com/office/powerpoint/2010/main" val="2194452847"/>
              </p:ext>
            </p:extLst>
          </p:nvPr>
        </p:nvGraphicFramePr>
        <p:xfrm>
          <a:off x="1219200" y="1295400"/>
          <a:ext cx="69342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1295400" y="381000"/>
            <a:ext cx="6705600" cy="584775"/>
          </a:xfrm>
          <a:prstGeom prst="rect">
            <a:avLst/>
          </a:prstGeom>
          <a:noFill/>
        </p:spPr>
        <p:txBody>
          <a:bodyPr wrap="square" rtlCol="0">
            <a:spAutoFit/>
          </a:bodyPr>
          <a:lstStyle/>
          <a:p>
            <a:pPr algn="ctr"/>
            <a:r>
              <a:rPr lang="en-US" sz="3200" dirty="0" smtClean="0"/>
              <a:t> </a:t>
            </a:r>
            <a:r>
              <a:rPr lang="en-US" sz="3200" b="1" dirty="0"/>
              <a:t>What is Response to </a:t>
            </a:r>
            <a:r>
              <a:rPr lang="en-US" sz="3200" b="1" dirty="0" smtClean="0"/>
              <a:t>Instruction?</a:t>
            </a:r>
            <a:endParaRPr lang="en-US" sz="3200" dirty="0"/>
          </a:p>
        </p:txBody>
      </p:sp>
    </p:spTree>
    <p:extLst>
      <p:ext uri="{BB962C8B-B14F-4D97-AF65-F5344CB8AC3E}">
        <p14:creationId xmlns="" xmlns:p14="http://schemas.microsoft.com/office/powerpoint/2010/main" val="3991369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2.wmv">
            <a:hlinkClick r:id="" action="ppaction://media"/>
          </p:cNvPr>
          <p:cNvPicPr>
            <a:picLocks noRot="1" noChangeAspect="1"/>
          </p:cNvPicPr>
          <p:nvPr>
            <a:videoFile r:link="rId1"/>
          </p:nvPr>
        </p:nvPicPr>
        <p:blipFill>
          <a:blip r:embed="rId3"/>
          <a:stretch>
            <a:fillRect/>
          </a:stretch>
        </p:blipFill>
        <p:spPr>
          <a:xfrm>
            <a:off x="914400" y="685800"/>
            <a:ext cx="7315200" cy="548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Core Principals of RtI: </a:t>
            </a:r>
            <a:endParaRPr lang="en-US"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8053763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7957304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Multi-tiered </a:t>
            </a:r>
            <a:r>
              <a:rPr lang="en-US" dirty="0"/>
              <a:t>L</a:t>
            </a:r>
            <a:r>
              <a:rPr lang="en-US" dirty="0" smtClean="0"/>
              <a:t>ayered Approach</a:t>
            </a:r>
            <a:endParaRPr lang="en-US"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345426363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533400" y="1635760"/>
            <a:ext cx="8077200" cy="1447800"/>
          </a:xfrm>
          <a:prstGeom prst="rect">
            <a:avLst/>
          </a:prstGeom>
          <a:gradFill flip="none" rotWithShape="1">
            <a:gsLst>
              <a:gs pos="0">
                <a:srgbClr val="85C2FF"/>
              </a:gs>
              <a:gs pos="10000">
                <a:srgbClr val="C4D6EB"/>
              </a:gs>
              <a:gs pos="37000">
                <a:schemeClr val="accent2">
                  <a:lumMod val="20000"/>
                  <a:lumOff val="80000"/>
                  <a:alpha val="0"/>
                </a:schemeClr>
              </a:gs>
            </a:gsLst>
            <a:lin ang="10800000" scaled="1"/>
            <a:tileRect/>
          </a:gra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33400" y="3083560"/>
            <a:ext cx="8077200" cy="1564640"/>
          </a:xfrm>
          <a:prstGeom prst="rect">
            <a:avLst/>
          </a:prstGeom>
          <a:gradFill flip="none" rotWithShape="1">
            <a:gsLst>
              <a:gs pos="1000">
                <a:srgbClr val="85C2FF"/>
              </a:gs>
              <a:gs pos="11000">
                <a:srgbClr val="C4D6EB"/>
              </a:gs>
              <a:gs pos="33000">
                <a:schemeClr val="accent2">
                  <a:lumMod val="20000"/>
                  <a:lumOff val="80000"/>
                  <a:alpha val="0"/>
                </a:schemeClr>
              </a:gs>
            </a:gsLst>
            <a:lin ang="10800000" scaled="1"/>
            <a:tileRect/>
          </a:gra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533400" y="4648200"/>
            <a:ext cx="8077200" cy="1447800"/>
          </a:xfrm>
          <a:prstGeom prst="rect">
            <a:avLst/>
          </a:prstGeom>
          <a:gradFill flip="none" rotWithShape="1">
            <a:gsLst>
              <a:gs pos="0">
                <a:srgbClr val="85C2FF"/>
              </a:gs>
              <a:gs pos="17000">
                <a:schemeClr val="accent2">
                  <a:lumMod val="20000"/>
                  <a:lumOff val="80000"/>
                  <a:alpha val="0"/>
                </a:schemeClr>
              </a:gs>
            </a:gsLst>
            <a:lin ang="10800000" scaled="1"/>
            <a:tileRect/>
          </a:gra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6019800" y="1828800"/>
            <a:ext cx="1981200" cy="923330"/>
          </a:xfrm>
          <a:prstGeom prst="rect">
            <a:avLst/>
          </a:prstGeom>
          <a:noFill/>
        </p:spPr>
        <p:txBody>
          <a:bodyPr wrap="square" rtlCol="0">
            <a:spAutoFit/>
          </a:bodyPr>
          <a:lstStyle/>
          <a:p>
            <a:r>
              <a:rPr lang="en-US" dirty="0" smtClean="0"/>
              <a:t>Tier III- This should only be 1-5% of student population</a:t>
            </a:r>
            <a:endParaRPr lang="en-US" dirty="0"/>
          </a:p>
        </p:txBody>
      </p:sp>
      <p:sp>
        <p:nvSpPr>
          <p:cNvPr id="13" name="TextBox 12"/>
          <p:cNvSpPr txBox="1"/>
          <p:nvPr/>
        </p:nvSpPr>
        <p:spPr>
          <a:xfrm>
            <a:off x="6705600" y="3352800"/>
            <a:ext cx="1371600" cy="646331"/>
          </a:xfrm>
          <a:prstGeom prst="rect">
            <a:avLst/>
          </a:prstGeom>
          <a:noFill/>
        </p:spPr>
        <p:txBody>
          <a:bodyPr wrap="square" rtlCol="0">
            <a:spAutoFit/>
          </a:bodyPr>
          <a:lstStyle/>
          <a:p>
            <a:r>
              <a:rPr lang="en-US" dirty="0" smtClean="0"/>
              <a:t>Tier II- 5%-15%</a:t>
            </a:r>
            <a:endParaRPr lang="en-US" dirty="0"/>
          </a:p>
        </p:txBody>
      </p:sp>
      <p:sp>
        <p:nvSpPr>
          <p:cNvPr id="14" name="TextBox 13"/>
          <p:cNvSpPr txBox="1"/>
          <p:nvPr/>
        </p:nvSpPr>
        <p:spPr>
          <a:xfrm>
            <a:off x="7696200" y="4953000"/>
            <a:ext cx="838200" cy="923330"/>
          </a:xfrm>
          <a:prstGeom prst="rect">
            <a:avLst/>
          </a:prstGeom>
          <a:noFill/>
        </p:spPr>
        <p:txBody>
          <a:bodyPr wrap="square" rtlCol="0">
            <a:spAutoFit/>
          </a:bodyPr>
          <a:lstStyle/>
          <a:p>
            <a:r>
              <a:rPr lang="en-US" dirty="0" smtClean="0"/>
              <a:t>Tier I- 80%-90%</a:t>
            </a:r>
            <a:endParaRPr lang="en-US" dirty="0"/>
          </a:p>
        </p:txBody>
      </p:sp>
    </p:spTree>
    <p:extLst>
      <p:ext uri="{BB962C8B-B14F-4D97-AF65-F5344CB8AC3E}">
        <p14:creationId xmlns="" xmlns:p14="http://schemas.microsoft.com/office/powerpoint/2010/main" val="37439463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 xmlns:p14="http://schemas.microsoft.com/office/powerpoint/2010/main" val="381593837"/>
              </p:ext>
            </p:extLst>
          </p:nvPr>
        </p:nvGraphicFramePr>
        <p:xfrm>
          <a:off x="533400" y="381000"/>
          <a:ext cx="80010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6248400" y="5638800"/>
            <a:ext cx="2667000" cy="923330"/>
          </a:xfrm>
          <a:prstGeom prst="rect">
            <a:avLst/>
          </a:prstGeom>
          <a:noFill/>
        </p:spPr>
        <p:txBody>
          <a:bodyPr wrap="square" rtlCol="0">
            <a:spAutoFit/>
          </a:bodyPr>
          <a:lstStyle/>
          <a:p>
            <a:r>
              <a:rPr lang="en-US" dirty="0" smtClean="0"/>
              <a:t>Teams are ultimately based on school’s needs and personnel</a:t>
            </a:r>
            <a:endParaRPr lang="en-US" dirty="0"/>
          </a:p>
        </p:txBody>
      </p:sp>
    </p:spTree>
    <p:extLst>
      <p:ext uri="{BB962C8B-B14F-4D97-AF65-F5344CB8AC3E}">
        <p14:creationId xmlns="" xmlns:p14="http://schemas.microsoft.com/office/powerpoint/2010/main" val="8456177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228600"/>
            <a:ext cx="67056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smtClean="0"/>
              <a:t>PST Member Roles</a:t>
            </a:r>
            <a:endParaRPr lang="en-US" sz="3200" b="1" dirty="0"/>
          </a:p>
        </p:txBody>
      </p:sp>
      <p:graphicFrame>
        <p:nvGraphicFramePr>
          <p:cNvPr id="6" name="Diagram 5"/>
          <p:cNvGraphicFramePr/>
          <p:nvPr>
            <p:extLst>
              <p:ext uri="{D42A27DB-BD31-4B8C-83A1-F6EECF244321}">
                <p14:modId xmlns="" xmlns:p14="http://schemas.microsoft.com/office/powerpoint/2010/main" val="2435399520"/>
              </p:ext>
            </p:extLst>
          </p:nvPr>
        </p:nvGraphicFramePr>
        <p:xfrm>
          <a:off x="457200" y="838200"/>
          <a:ext cx="8229600"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989311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 xmlns:p14="http://schemas.microsoft.com/office/powerpoint/2010/main" val="3115253826"/>
              </p:ext>
            </p:extLst>
          </p:nvPr>
        </p:nvGraphicFramePr>
        <p:xfrm>
          <a:off x="762000" y="1219200"/>
          <a:ext cx="7924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447800" y="228600"/>
            <a:ext cx="6096000"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4800" dirty="0" smtClean="0"/>
              <a:t>PST Process</a:t>
            </a:r>
            <a:endParaRPr lang="en-US" sz="4800" dirty="0"/>
          </a:p>
        </p:txBody>
      </p:sp>
    </p:spTree>
    <p:extLst>
      <p:ext uri="{BB962C8B-B14F-4D97-AF65-F5344CB8AC3E}">
        <p14:creationId xmlns="" xmlns:p14="http://schemas.microsoft.com/office/powerpoint/2010/main" val="13955900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761999"/>
          </a:xfrm>
        </p:spPr>
        <p:style>
          <a:lnRef idx="2">
            <a:schemeClr val="accent6"/>
          </a:lnRef>
          <a:fillRef idx="1">
            <a:schemeClr val="lt1"/>
          </a:fillRef>
          <a:effectRef idx="0">
            <a:schemeClr val="accent6"/>
          </a:effectRef>
          <a:fontRef idx="minor">
            <a:schemeClr val="dk1"/>
          </a:fontRef>
        </p:style>
        <p:txBody>
          <a:bodyPr>
            <a:normAutofit fontScale="90000"/>
          </a:bodyPr>
          <a:lstStyle/>
          <a:p>
            <a:r>
              <a:rPr lang="en-US" dirty="0" smtClean="0"/>
              <a:t>Define</a:t>
            </a:r>
            <a:endParaRPr lang="en-US" dirty="0"/>
          </a:p>
        </p:txBody>
      </p:sp>
      <p:sp>
        <p:nvSpPr>
          <p:cNvPr id="3" name="Subtitle 2"/>
          <p:cNvSpPr>
            <a:spLocks noGrp="1"/>
          </p:cNvSpPr>
          <p:nvPr>
            <p:ph type="subTitle" idx="1"/>
          </p:nvPr>
        </p:nvSpPr>
        <p:spPr>
          <a:xfrm>
            <a:off x="1371600" y="1295400"/>
            <a:ext cx="6400800" cy="685800"/>
          </a:xfrm>
        </p:spPr>
        <p:txBody>
          <a:bodyPr/>
          <a:lstStyle/>
          <a:p>
            <a:r>
              <a:rPr lang="en-US" dirty="0" smtClean="0"/>
              <a:t>What is the Problem?</a:t>
            </a:r>
          </a:p>
          <a:p>
            <a:endParaRPr lang="en-US" dirty="0"/>
          </a:p>
        </p:txBody>
      </p:sp>
      <p:graphicFrame>
        <p:nvGraphicFramePr>
          <p:cNvPr id="6" name="Diagram 5"/>
          <p:cNvGraphicFramePr/>
          <p:nvPr>
            <p:extLst>
              <p:ext uri="{D42A27DB-BD31-4B8C-83A1-F6EECF244321}">
                <p14:modId xmlns="" xmlns:p14="http://schemas.microsoft.com/office/powerpoint/2010/main" val="1753442273"/>
              </p:ext>
            </p:extLst>
          </p:nvPr>
        </p:nvGraphicFramePr>
        <p:xfrm>
          <a:off x="685800" y="1905000"/>
          <a:ext cx="7772400" cy="429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4728256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990599"/>
          </a:xfrm>
        </p:spPr>
        <p:style>
          <a:lnRef idx="2">
            <a:schemeClr val="accent3"/>
          </a:lnRef>
          <a:fillRef idx="1">
            <a:schemeClr val="lt1"/>
          </a:fillRef>
          <a:effectRef idx="0">
            <a:schemeClr val="accent3"/>
          </a:effectRef>
          <a:fontRef idx="minor">
            <a:schemeClr val="dk1"/>
          </a:fontRef>
        </p:style>
        <p:txBody>
          <a:bodyPr/>
          <a:lstStyle/>
          <a:p>
            <a:r>
              <a:rPr lang="en-US" dirty="0" smtClean="0"/>
              <a:t>Analyze</a:t>
            </a:r>
            <a:endParaRPr lang="en-US" dirty="0"/>
          </a:p>
        </p:txBody>
      </p:sp>
      <p:sp>
        <p:nvSpPr>
          <p:cNvPr id="3" name="Subtitle 2"/>
          <p:cNvSpPr>
            <a:spLocks noGrp="1"/>
          </p:cNvSpPr>
          <p:nvPr>
            <p:ph type="subTitle" idx="1"/>
          </p:nvPr>
        </p:nvSpPr>
        <p:spPr>
          <a:xfrm>
            <a:off x="1371600" y="1600200"/>
            <a:ext cx="6400800" cy="4038600"/>
          </a:xfrm>
        </p:spPr>
        <p:txBody>
          <a:bodyPr/>
          <a:lstStyle/>
          <a:p>
            <a:r>
              <a:rPr lang="en-US" dirty="0" smtClean="0"/>
              <a:t>What is the Probable Cause?</a:t>
            </a:r>
            <a:endParaRPr lang="en-US" dirty="0"/>
          </a:p>
        </p:txBody>
      </p:sp>
      <p:graphicFrame>
        <p:nvGraphicFramePr>
          <p:cNvPr id="4" name="Diagram 3"/>
          <p:cNvGraphicFramePr/>
          <p:nvPr>
            <p:extLst>
              <p:ext uri="{D42A27DB-BD31-4B8C-83A1-F6EECF244321}">
                <p14:modId xmlns="" xmlns:p14="http://schemas.microsoft.com/office/powerpoint/2010/main" val="2700480391"/>
              </p:ext>
            </p:extLst>
          </p:nvPr>
        </p:nvGraphicFramePr>
        <p:xfrm>
          <a:off x="685800" y="2286000"/>
          <a:ext cx="77724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9538796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lstStyle/>
          <a:p>
            <a:r>
              <a:rPr lang="en-US" dirty="0" smtClean="0"/>
              <a:t>Develop</a:t>
            </a:r>
            <a:endParaRPr lang="en-US" dirty="0"/>
          </a:p>
        </p:txBody>
      </p:sp>
      <p:sp>
        <p:nvSpPr>
          <p:cNvPr id="3" name="Content Placeholder 2"/>
          <p:cNvSpPr>
            <a:spLocks noGrp="1"/>
          </p:cNvSpPr>
          <p:nvPr>
            <p:ph idx="1"/>
          </p:nvPr>
        </p:nvSpPr>
        <p:spPr/>
        <p:txBody>
          <a:bodyPr/>
          <a:lstStyle/>
          <a:p>
            <a:pPr marL="0" indent="0" algn="ctr">
              <a:buNone/>
            </a:pPr>
            <a:r>
              <a:rPr lang="en-US" dirty="0" smtClean="0"/>
              <a:t>How are We Going to Solve the Problem?</a:t>
            </a:r>
            <a:endParaRPr lang="en-US" dirty="0"/>
          </a:p>
        </p:txBody>
      </p:sp>
      <p:graphicFrame>
        <p:nvGraphicFramePr>
          <p:cNvPr id="5" name="Diagram 4"/>
          <p:cNvGraphicFramePr/>
          <p:nvPr>
            <p:extLst>
              <p:ext uri="{D42A27DB-BD31-4B8C-83A1-F6EECF244321}">
                <p14:modId xmlns="" xmlns:p14="http://schemas.microsoft.com/office/powerpoint/2010/main" val="2219001015"/>
              </p:ext>
            </p:extLst>
          </p:nvPr>
        </p:nvGraphicFramePr>
        <p:xfrm>
          <a:off x="1371600" y="21336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638552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lstStyle/>
          <a:p>
            <a:r>
              <a:rPr lang="en-US" dirty="0" smtClean="0"/>
              <a:t>Implement</a:t>
            </a:r>
            <a:endParaRPr lang="en-US" dirty="0"/>
          </a:p>
        </p:txBody>
      </p:sp>
      <p:sp>
        <p:nvSpPr>
          <p:cNvPr id="3" name="Content Placeholder 2"/>
          <p:cNvSpPr>
            <a:spLocks noGrp="1"/>
          </p:cNvSpPr>
          <p:nvPr>
            <p:ph idx="1"/>
          </p:nvPr>
        </p:nvSpPr>
        <p:spPr>
          <a:xfrm>
            <a:off x="457200" y="1600201"/>
            <a:ext cx="8229600" cy="685800"/>
          </a:xfrm>
        </p:spPr>
        <p:txBody>
          <a:bodyPr/>
          <a:lstStyle/>
          <a:p>
            <a:pPr marL="0" indent="0" algn="ctr">
              <a:buNone/>
            </a:pPr>
            <a:r>
              <a:rPr lang="en-US" dirty="0" smtClean="0"/>
              <a:t>Is the Plan Working?</a:t>
            </a:r>
            <a:endParaRPr lang="en-US" dirty="0"/>
          </a:p>
        </p:txBody>
      </p:sp>
      <p:graphicFrame>
        <p:nvGraphicFramePr>
          <p:cNvPr id="4" name="Diagram 3"/>
          <p:cNvGraphicFramePr/>
          <p:nvPr>
            <p:extLst>
              <p:ext uri="{D42A27DB-BD31-4B8C-83A1-F6EECF244321}">
                <p14:modId xmlns="" xmlns:p14="http://schemas.microsoft.com/office/powerpoint/2010/main" val="295440839"/>
              </p:ext>
            </p:extLst>
          </p:nvPr>
        </p:nvGraphicFramePr>
        <p:xfrm>
          <a:off x="1524000" y="2209800"/>
          <a:ext cx="6096000" cy="396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94912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lstStyle/>
          <a:p>
            <a:r>
              <a:rPr lang="en-US" dirty="0" smtClean="0"/>
              <a:t>Evaluate</a:t>
            </a:r>
            <a:endParaRPr lang="en-US" dirty="0"/>
          </a:p>
        </p:txBody>
      </p:sp>
      <p:sp>
        <p:nvSpPr>
          <p:cNvPr id="3" name="Content Placeholder 2"/>
          <p:cNvSpPr>
            <a:spLocks noGrp="1"/>
          </p:cNvSpPr>
          <p:nvPr>
            <p:ph idx="1"/>
          </p:nvPr>
        </p:nvSpPr>
        <p:spPr/>
        <p:txBody>
          <a:bodyPr/>
          <a:lstStyle/>
          <a:p>
            <a:pPr algn="ctr"/>
            <a:r>
              <a:rPr lang="en-US" dirty="0" smtClean="0"/>
              <a:t>Does the Plan Meet Student Need(s)?</a:t>
            </a:r>
            <a:endParaRPr lang="en-US" dirty="0"/>
          </a:p>
        </p:txBody>
      </p:sp>
      <p:graphicFrame>
        <p:nvGraphicFramePr>
          <p:cNvPr id="6" name="Diagram 5"/>
          <p:cNvGraphicFramePr/>
          <p:nvPr>
            <p:extLst>
              <p:ext uri="{D42A27DB-BD31-4B8C-83A1-F6EECF244321}">
                <p14:modId xmlns="" xmlns:p14="http://schemas.microsoft.com/office/powerpoint/2010/main" val="4274257979"/>
              </p:ext>
            </p:extLst>
          </p:nvPr>
        </p:nvGraphicFramePr>
        <p:xfrm>
          <a:off x="1524000" y="2209800"/>
          <a:ext cx="60960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404264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Reaching All Students</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sz="half" idx="1"/>
          </p:nvPr>
        </p:nvSpPr>
        <p:spPr/>
        <p:txBody>
          <a:bodyPr>
            <a:normAutofit/>
          </a:bodyPr>
          <a:lstStyle/>
          <a:p>
            <a:r>
              <a:rPr lang="en-US" sz="2400" dirty="0" smtClean="0"/>
              <a:t>Easy CBM Lite Edition (free) – Provides Progress Monitoring for students in grades K-8 </a:t>
            </a:r>
            <a:r>
              <a:rPr lang="en-US" sz="2400" dirty="0" smtClean="0">
                <a:hlinkClick r:id="rId2"/>
              </a:rPr>
              <a:t>http://www.easycbm.com</a:t>
            </a:r>
            <a:endParaRPr lang="en-US" sz="2400" dirty="0" smtClean="0"/>
          </a:p>
          <a:p>
            <a:r>
              <a:rPr lang="en-US" sz="2400" dirty="0" smtClean="0"/>
              <a:t>Organizational chart that measures the effectiveness of progress monitoring tools </a:t>
            </a:r>
            <a:r>
              <a:rPr lang="en-US" sz="2400" dirty="0" smtClean="0">
                <a:hlinkClick r:id="rId3"/>
              </a:rPr>
              <a:t>http://www.intensiveintervention.org/chart/progress-monitoring</a:t>
            </a:r>
            <a:endParaRPr lang="en-US" sz="2400" dirty="0" smtClean="0"/>
          </a:p>
          <a:p>
            <a:endParaRPr lang="en-US" sz="2400" dirty="0" smtClean="0"/>
          </a:p>
          <a:p>
            <a:endParaRPr lang="en-US" dirty="0" smtClean="0"/>
          </a:p>
          <a:p>
            <a:pPr marL="0" indent="0">
              <a:buNone/>
            </a:pPr>
            <a:endParaRPr lang="en-US" dirty="0"/>
          </a:p>
        </p:txBody>
      </p:sp>
      <p:pic>
        <p:nvPicPr>
          <p:cNvPr id="2052" name="Picture 4"/>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561450" y="1295399"/>
            <a:ext cx="4353950" cy="54102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1021804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lstStyle/>
          <a:p>
            <a:r>
              <a:rPr lang="en-US" dirty="0" smtClean="0"/>
              <a:t>Free Apps</a:t>
            </a:r>
            <a:endParaRPr lang="en-US" dirty="0"/>
          </a:p>
        </p:txBody>
      </p:sp>
      <p:graphicFrame>
        <p:nvGraphicFramePr>
          <p:cNvPr id="6" name="Diagram 5"/>
          <p:cNvGraphicFramePr/>
          <p:nvPr>
            <p:extLst>
              <p:ext uri="{D42A27DB-BD31-4B8C-83A1-F6EECF244321}">
                <p14:modId xmlns="" xmlns:p14="http://schemas.microsoft.com/office/powerpoint/2010/main" val="1932872426"/>
              </p:ext>
            </p:extLst>
          </p:nvPr>
        </p:nvGraphicFramePr>
        <p:xfrm>
          <a:off x="1219200" y="1600200"/>
          <a:ext cx="67056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6714090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Calhoun County Schools</a:t>
            </a:r>
            <a:endParaRPr lang="en-US" dirty="0"/>
          </a:p>
        </p:txBody>
      </p:sp>
      <p:sp>
        <p:nvSpPr>
          <p:cNvPr id="3" name="Content Placeholder 2"/>
          <p:cNvSpPr>
            <a:spLocks noGrp="1"/>
          </p:cNvSpPr>
          <p:nvPr>
            <p:ph idx="1"/>
          </p:nvPr>
        </p:nvSpPr>
        <p:spPr/>
        <p:txBody>
          <a:bodyPr>
            <a:normAutofit fontScale="85000" lnSpcReduction="20000"/>
          </a:bodyPr>
          <a:lstStyle/>
          <a:p>
            <a:r>
              <a:rPr lang="en-US" dirty="0" err="1" smtClean="0"/>
              <a:t>Jenel</a:t>
            </a:r>
            <a:r>
              <a:rPr lang="en-US" dirty="0" smtClean="0"/>
              <a:t> Travis- IT Director</a:t>
            </a:r>
          </a:p>
          <a:p>
            <a:pPr lvl="1"/>
            <a:r>
              <a:rPr lang="en-US" dirty="0" smtClean="0">
                <a:hlinkClick r:id="rId2"/>
              </a:rPr>
              <a:t>jtravis@ccboe.us</a:t>
            </a:r>
            <a:endParaRPr lang="en-US" dirty="0" smtClean="0"/>
          </a:p>
          <a:p>
            <a:r>
              <a:rPr lang="en-US" dirty="0" smtClean="0"/>
              <a:t>Holly Box- PD Specialist</a:t>
            </a:r>
          </a:p>
          <a:p>
            <a:pPr lvl="1"/>
            <a:r>
              <a:rPr lang="en-US" dirty="0" smtClean="0">
                <a:hlinkClick r:id="rId3"/>
              </a:rPr>
              <a:t>hbox@ccboe.us</a:t>
            </a:r>
            <a:endParaRPr lang="en-US" dirty="0" smtClean="0"/>
          </a:p>
          <a:p>
            <a:r>
              <a:rPr lang="en-US" dirty="0" err="1" smtClean="0"/>
              <a:t>Tesha</a:t>
            </a:r>
            <a:r>
              <a:rPr lang="en-US" dirty="0" smtClean="0"/>
              <a:t> Crump – Principal - Alexandria Elementary</a:t>
            </a:r>
          </a:p>
          <a:p>
            <a:pPr lvl="1"/>
            <a:r>
              <a:rPr lang="en-US" dirty="0" smtClean="0">
                <a:hlinkClick r:id="rId4"/>
              </a:rPr>
              <a:t>tcrump.ae@ccboe.us</a:t>
            </a:r>
            <a:endParaRPr lang="en-US" dirty="0" smtClean="0"/>
          </a:p>
          <a:p>
            <a:r>
              <a:rPr lang="en-US" dirty="0" smtClean="0"/>
              <a:t>Jennifer Edwards – Assistant Principal – White Plains Elementary </a:t>
            </a:r>
          </a:p>
          <a:p>
            <a:pPr lvl="1"/>
            <a:r>
              <a:rPr lang="en-US" dirty="0" smtClean="0">
                <a:hlinkClick r:id="rId5"/>
              </a:rPr>
              <a:t>jedwards.wk@ccboe.us</a:t>
            </a:r>
            <a:endParaRPr lang="en-US" dirty="0" smtClean="0"/>
          </a:p>
          <a:p>
            <a:r>
              <a:rPr lang="en-US" dirty="0" smtClean="0"/>
              <a:t>Amber Ray – Assistant Principal – Weaver Elementary</a:t>
            </a:r>
          </a:p>
          <a:p>
            <a:pPr lvl="1"/>
            <a:r>
              <a:rPr lang="en-US" dirty="0" smtClean="0">
                <a:hlinkClick r:id="rId6"/>
              </a:rPr>
              <a:t>aray.we@ccboe.us</a:t>
            </a:r>
            <a:endParaRPr lang="en-US" dirty="0" smtClean="0"/>
          </a:p>
          <a:p>
            <a:pPr lvl="1">
              <a:buNone/>
            </a:pPr>
            <a:endParaRPr lang="en-US" dirty="0" smtClean="0"/>
          </a:p>
          <a:p>
            <a:pPr marL="457200" lvl="1" indent="0">
              <a:buNone/>
            </a:pPr>
            <a:endParaRPr lang="en-US" dirty="0" smtClean="0"/>
          </a:p>
          <a:p>
            <a:pPr marL="0" indent="0">
              <a:buNone/>
            </a:pPr>
            <a:endParaRPr lang="en-US" dirty="0"/>
          </a:p>
        </p:txBody>
      </p:sp>
    </p:spTree>
    <p:extLst>
      <p:ext uri="{BB962C8B-B14F-4D97-AF65-F5344CB8AC3E}">
        <p14:creationId xmlns="" xmlns:p14="http://schemas.microsoft.com/office/powerpoint/2010/main" val="3664941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Forms Online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Parent Letter</a:t>
            </a:r>
          </a:p>
          <a:p>
            <a:r>
              <a:rPr lang="en-US" dirty="0" smtClean="0"/>
              <a:t>Consent for Vision and Hearing</a:t>
            </a:r>
          </a:p>
          <a:p>
            <a:r>
              <a:rPr lang="en-US" dirty="0" smtClean="0"/>
              <a:t>Monthly Progress Report</a:t>
            </a:r>
          </a:p>
          <a:p>
            <a:r>
              <a:rPr lang="en-US" dirty="0" smtClean="0"/>
              <a:t>Documentation Form</a:t>
            </a:r>
          </a:p>
          <a:p>
            <a:r>
              <a:rPr lang="en-US" dirty="0" smtClean="0"/>
              <a:t> Intervention Form PST Plan</a:t>
            </a:r>
          </a:p>
          <a:p>
            <a:r>
              <a:rPr lang="en-US" dirty="0" smtClean="0"/>
              <a:t>Alternate PST Plan</a:t>
            </a:r>
          </a:p>
          <a:p>
            <a:r>
              <a:rPr lang="en-US" dirty="0" smtClean="0"/>
              <a:t>PST Meeting Log</a:t>
            </a:r>
          </a:p>
          <a:p>
            <a:r>
              <a:rPr lang="en-US" dirty="0" smtClean="0"/>
              <a:t>Request for PST</a:t>
            </a:r>
          </a:p>
          <a:p>
            <a:r>
              <a:rPr lang="en-US" dirty="0" smtClean="0"/>
              <a:t>Special Education Referral Checklist</a:t>
            </a:r>
          </a:p>
          <a:p>
            <a:r>
              <a:rPr lang="en-US" dirty="0" smtClean="0"/>
              <a:t>Walk-through Forms for grade levels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Questions</a:t>
            </a:r>
            <a:endParaRPr lang="en-US" dirty="0"/>
          </a:p>
        </p:txBody>
      </p:sp>
      <p:sp>
        <p:nvSpPr>
          <p:cNvPr id="5" name="Subtitle 4"/>
          <p:cNvSpPr>
            <a:spLocks noGrp="1"/>
          </p:cNvSpPr>
          <p:nvPr>
            <p:ph type="subTitle" idx="1"/>
          </p:nvPr>
        </p:nvSpPr>
        <p:spPr/>
        <p:txBody>
          <a:bodyPr/>
          <a:lstStyle/>
          <a:p>
            <a:r>
              <a:rPr lang="en-US" dirty="0" smtClean="0"/>
              <a:t>Thoughts, Wonders, Ideas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729</TotalTime>
  <Words>767</Words>
  <Application>Microsoft Office PowerPoint</Application>
  <PresentationFormat>On-screen Show (4:3)</PresentationFormat>
  <Paragraphs>166</Paragraphs>
  <Slides>21</Slides>
  <Notes>2</Notes>
  <HiddenSlides>0</HiddenSlides>
  <MMClips>1</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  Response to Instruction  (RtI)  Calhoun County Schools  </vt:lpstr>
      <vt:lpstr>Graduation Rate Improvements System Wide</vt:lpstr>
      <vt:lpstr>Slide 3</vt:lpstr>
      <vt:lpstr>Slide 4</vt:lpstr>
      <vt:lpstr>Slide 5</vt:lpstr>
      <vt:lpstr>Core Principals of RtI: </vt:lpstr>
      <vt:lpstr>Multi-tiered Layered Approach</vt:lpstr>
      <vt:lpstr>Slide 8</vt:lpstr>
      <vt:lpstr>Slide 9</vt:lpstr>
      <vt:lpstr>Slide 10</vt:lpstr>
      <vt:lpstr>Define</vt:lpstr>
      <vt:lpstr>Analyze</vt:lpstr>
      <vt:lpstr>Develop</vt:lpstr>
      <vt:lpstr>Implement</vt:lpstr>
      <vt:lpstr>Evaluate</vt:lpstr>
      <vt:lpstr>Reaching All Students</vt:lpstr>
      <vt:lpstr>Resources</vt:lpstr>
      <vt:lpstr>Free Apps</vt:lpstr>
      <vt:lpstr>Calhoun County Schools</vt:lpstr>
      <vt:lpstr>Sample Forms Online</vt:lpstr>
      <vt:lpstr>Questions</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Response to Instruction  (RtI)  Calhoun County Schools</dc:title>
  <dc:creator>Hunt, Cynthia</dc:creator>
  <cp:lastModifiedBy>Charles</cp:lastModifiedBy>
  <cp:revision>63</cp:revision>
  <dcterms:created xsi:type="dcterms:W3CDTF">2014-01-08T16:52:29Z</dcterms:created>
  <dcterms:modified xsi:type="dcterms:W3CDTF">2014-02-04T00:57:32Z</dcterms:modified>
</cp:coreProperties>
</file>