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5"/>
  </p:notesMasterIdLst>
  <p:sldIdLst>
    <p:sldId id="256" r:id="rId2"/>
    <p:sldId id="258" r:id="rId3"/>
    <p:sldId id="259" r:id="rId4"/>
    <p:sldId id="262" r:id="rId5"/>
    <p:sldId id="281" r:id="rId6"/>
    <p:sldId id="280" r:id="rId7"/>
    <p:sldId id="284" r:id="rId8"/>
    <p:sldId id="286" r:id="rId9"/>
    <p:sldId id="288" r:id="rId10"/>
    <p:sldId id="285" r:id="rId11"/>
    <p:sldId id="287" r:id="rId12"/>
    <p:sldId id="289" r:id="rId13"/>
    <p:sldId id="290" r:id="rId14"/>
    <p:sldId id="316" r:id="rId15"/>
    <p:sldId id="295" r:id="rId16"/>
    <p:sldId id="296" r:id="rId17"/>
    <p:sldId id="291" r:id="rId18"/>
    <p:sldId id="292" r:id="rId19"/>
    <p:sldId id="293" r:id="rId20"/>
    <p:sldId id="294" r:id="rId21"/>
    <p:sldId id="313" r:id="rId22"/>
    <p:sldId id="312" r:id="rId23"/>
    <p:sldId id="298" r:id="rId24"/>
    <p:sldId id="299" r:id="rId25"/>
    <p:sldId id="301" r:id="rId26"/>
    <p:sldId id="300" r:id="rId27"/>
    <p:sldId id="302" r:id="rId28"/>
    <p:sldId id="314" r:id="rId29"/>
    <p:sldId id="297" r:id="rId30"/>
    <p:sldId id="303" r:id="rId31"/>
    <p:sldId id="309" r:id="rId32"/>
    <p:sldId id="279" r:id="rId33"/>
    <p:sldId id="304" r:id="rId3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4F93BD"/>
    <a:srgbClr val="E37C25"/>
    <a:srgbClr val="3E7EA5"/>
    <a:srgbClr val="A0C5DC"/>
    <a:srgbClr val="7CAFCE"/>
    <a:srgbClr val="FFFF99"/>
    <a:srgbClr val="92A94A"/>
    <a:srgbClr val="CE8314"/>
    <a:srgbClr val="617F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612" autoAdjust="0"/>
  </p:normalViewPr>
  <p:slideViewPr>
    <p:cSldViewPr snapToGrid="0" snapToObjects="1">
      <p:cViewPr varScale="1">
        <p:scale>
          <a:sx n="95" d="100"/>
          <a:sy n="95" d="100"/>
        </p:scale>
        <p:origin x="-104" y="-4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4152EF-141B-417E-A0AF-2FD7634CBA65}" type="doc">
      <dgm:prSet loTypeId="urn:microsoft.com/office/officeart/2005/8/layout/hProcess4" loCatId="process" qsTypeId="urn:microsoft.com/office/officeart/2005/8/quickstyle/3d2" qsCatId="3D" csTypeId="urn:microsoft.com/office/officeart/2005/8/colors/accent1_1" csCatId="accent1" phldr="1"/>
      <dgm:spPr/>
      <dgm:t>
        <a:bodyPr/>
        <a:lstStyle/>
        <a:p>
          <a:endParaRPr lang="en-US"/>
        </a:p>
      </dgm:t>
    </dgm:pt>
    <dgm:pt modelId="{7B5633F8-F325-40E4-A5AE-2A48B7BFE07C}">
      <dgm:prSet phldrT="[Text]" custT="1"/>
      <dgm:spPr>
        <a:gradFill flip="none" rotWithShape="0">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dgm:spPr>
      <dgm:t>
        <a:bodyPr/>
        <a:lstStyle/>
        <a:p>
          <a:r>
            <a:rPr lang="en-US" sz="4800" b="1" dirty="0" smtClean="0"/>
            <a:t>People</a:t>
          </a:r>
          <a:endParaRPr lang="en-US" sz="4800" b="1" dirty="0"/>
        </a:p>
      </dgm:t>
    </dgm:pt>
    <dgm:pt modelId="{207E644B-1181-47B0-BC8D-E30A66233C3E}" type="parTrans" cxnId="{D390B1FA-38C8-42E1-803A-EF1A3121ACFA}">
      <dgm:prSet/>
      <dgm:spPr/>
      <dgm:t>
        <a:bodyPr/>
        <a:lstStyle/>
        <a:p>
          <a:endParaRPr lang="en-US"/>
        </a:p>
      </dgm:t>
    </dgm:pt>
    <dgm:pt modelId="{E7F0FAAB-FED3-4496-B288-76C7916C75FB}" type="sibTrans" cxnId="{D390B1FA-38C8-42E1-803A-EF1A3121ACFA}">
      <dgm:prSet/>
      <dgm:spPr>
        <a:solidFill>
          <a:srgbClr val="FFC000"/>
        </a:solidFill>
        <a:ln w="38100">
          <a:solidFill>
            <a:schemeClr val="tx1"/>
          </a:solidFill>
        </a:ln>
      </dgm:spPr>
      <dgm:t>
        <a:bodyPr/>
        <a:lstStyle/>
        <a:p>
          <a:endParaRPr lang="en-US"/>
        </a:p>
      </dgm:t>
    </dgm:pt>
    <dgm:pt modelId="{0FCCFB14-6ACA-4866-8B5A-578C58CDD3BC}">
      <dgm:prSet phldrT="[Text]"/>
      <dgm:spPr>
        <a:solidFill>
          <a:schemeClr val="tx2">
            <a:lumMod val="60000"/>
            <a:lumOff val="40000"/>
            <a:alpha val="90000"/>
          </a:schemeClr>
        </a:solidFill>
      </dgm:spPr>
      <dgm:t>
        <a:bodyPr/>
        <a:lstStyle/>
        <a:p>
          <a:r>
            <a:rPr lang="en-US" i="1" dirty="0" smtClean="0"/>
            <a:t>The Right</a:t>
          </a:r>
          <a:endParaRPr lang="en-US" i="1" dirty="0"/>
        </a:p>
      </dgm:t>
    </dgm:pt>
    <dgm:pt modelId="{9D699DDA-CA4C-4770-ACE5-16C9539A33F0}" type="parTrans" cxnId="{15022AE7-D53C-4BA9-9AED-DDA48DBE91A5}">
      <dgm:prSet/>
      <dgm:spPr/>
      <dgm:t>
        <a:bodyPr/>
        <a:lstStyle/>
        <a:p>
          <a:endParaRPr lang="en-US"/>
        </a:p>
      </dgm:t>
    </dgm:pt>
    <dgm:pt modelId="{C9DC4B91-9A06-480E-90F1-92B8490B7EE6}" type="sibTrans" cxnId="{15022AE7-D53C-4BA9-9AED-DDA48DBE91A5}">
      <dgm:prSet/>
      <dgm:spPr/>
      <dgm:t>
        <a:bodyPr/>
        <a:lstStyle/>
        <a:p>
          <a:endParaRPr lang="en-US"/>
        </a:p>
      </dgm:t>
    </dgm:pt>
    <dgm:pt modelId="{37AD1DD6-DC3E-45F2-B966-FB5367629815}">
      <dgm:prSet phldrT="[Text]" custT="1"/>
      <dgm:sp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dgm:spPr>
      <dgm:t>
        <a:bodyPr/>
        <a:lstStyle/>
        <a:p>
          <a:r>
            <a:rPr lang="en-US" sz="4800" b="1" dirty="0" smtClean="0"/>
            <a:t>Time</a:t>
          </a:r>
          <a:endParaRPr lang="en-US" sz="4800" b="1" dirty="0"/>
        </a:p>
      </dgm:t>
    </dgm:pt>
    <dgm:pt modelId="{DCD0F1AE-CC55-40CB-8456-EC26F4412D79}" type="parTrans" cxnId="{00B764EE-A3A7-459F-80C8-605F86797BA5}">
      <dgm:prSet/>
      <dgm:spPr/>
      <dgm:t>
        <a:bodyPr/>
        <a:lstStyle/>
        <a:p>
          <a:endParaRPr lang="en-US"/>
        </a:p>
      </dgm:t>
    </dgm:pt>
    <dgm:pt modelId="{E8DC42AF-B494-4E63-ADFE-45EF772CCBDD}" type="sibTrans" cxnId="{00B764EE-A3A7-459F-80C8-605F86797BA5}">
      <dgm:prSet/>
      <dgm:spPr>
        <a:solidFill>
          <a:srgbClr val="FFC000"/>
        </a:solidFill>
        <a:ln w="34925">
          <a:solidFill>
            <a:schemeClr val="tx1"/>
          </a:solidFill>
        </a:ln>
      </dgm:spPr>
      <dgm:t>
        <a:bodyPr/>
        <a:lstStyle/>
        <a:p>
          <a:endParaRPr lang="en-US"/>
        </a:p>
      </dgm:t>
    </dgm:pt>
    <dgm:pt modelId="{5AA389A3-AB6B-4B7C-BDA6-420FEB0AC2E0}">
      <dgm:prSet phldrT="[Text]" custT="1"/>
      <dgm:spPr>
        <a:gradFill flip="none" rotWithShape="0">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dgm:spPr>
      <dgm:t>
        <a:bodyPr/>
        <a:lstStyle/>
        <a:p>
          <a:r>
            <a:rPr lang="en-US" sz="4800" b="1" dirty="0" smtClean="0"/>
            <a:t>Services</a:t>
          </a:r>
          <a:endParaRPr lang="en-US" sz="4800" b="1" dirty="0"/>
        </a:p>
      </dgm:t>
    </dgm:pt>
    <dgm:pt modelId="{FE85AAEB-1155-4731-A6B6-04A29D0DF214}" type="parTrans" cxnId="{ADA7D7A6-F02C-4D2E-B21A-A5AE1BEFF2C1}">
      <dgm:prSet/>
      <dgm:spPr/>
      <dgm:t>
        <a:bodyPr/>
        <a:lstStyle/>
        <a:p>
          <a:endParaRPr lang="en-US"/>
        </a:p>
      </dgm:t>
    </dgm:pt>
    <dgm:pt modelId="{09FB6109-03F1-4766-BF35-59146705AA91}" type="sibTrans" cxnId="{ADA7D7A6-F02C-4D2E-B21A-A5AE1BEFF2C1}">
      <dgm:prSet/>
      <dgm:spPr/>
      <dgm:t>
        <a:bodyPr/>
        <a:lstStyle/>
        <a:p>
          <a:endParaRPr lang="en-US"/>
        </a:p>
      </dgm:t>
    </dgm:pt>
    <dgm:pt modelId="{A1C1CBF8-E58E-4CD3-86C5-AAEC6B3472AF}">
      <dgm:prSet phldrT="[Text]"/>
      <dgm:spPr>
        <a:solidFill>
          <a:srgbClr val="4F93BD">
            <a:alpha val="90000"/>
          </a:srgbClr>
        </a:solidFill>
        <a:ln>
          <a:solidFill>
            <a:schemeClr val="accent1">
              <a:hueOff val="0"/>
              <a:satOff val="0"/>
              <a:lumOff val="0"/>
            </a:schemeClr>
          </a:solidFill>
        </a:ln>
      </dgm:spPr>
      <dgm:t>
        <a:bodyPr/>
        <a:lstStyle/>
        <a:p>
          <a:r>
            <a:rPr lang="en-US" i="1" dirty="0" smtClean="0"/>
            <a:t>The Right</a:t>
          </a:r>
          <a:endParaRPr lang="en-US" i="1" dirty="0"/>
        </a:p>
      </dgm:t>
    </dgm:pt>
    <dgm:pt modelId="{6B180890-644F-4828-B82C-B3E6053B07B8}" type="sibTrans" cxnId="{FD1FD24C-5D91-49A8-8A22-BDB9B7CEFB1C}">
      <dgm:prSet/>
      <dgm:spPr/>
      <dgm:t>
        <a:bodyPr/>
        <a:lstStyle/>
        <a:p>
          <a:endParaRPr lang="en-US"/>
        </a:p>
      </dgm:t>
    </dgm:pt>
    <dgm:pt modelId="{D9A392B0-7D03-44E9-B084-754FF2CC73ED}" type="parTrans" cxnId="{FD1FD24C-5D91-49A8-8A22-BDB9B7CEFB1C}">
      <dgm:prSet/>
      <dgm:spPr/>
      <dgm:t>
        <a:bodyPr/>
        <a:lstStyle/>
        <a:p>
          <a:endParaRPr lang="en-US"/>
        </a:p>
      </dgm:t>
    </dgm:pt>
    <dgm:pt modelId="{0858F1A4-0220-4CAA-9B7A-831A3FEE8038}">
      <dgm:prSet phldrT="[Text]"/>
      <dgm:spPr>
        <a:solidFill>
          <a:srgbClr val="4F93BD">
            <a:alpha val="90000"/>
          </a:srgbClr>
        </a:solidFill>
      </dgm:spPr>
      <dgm:t>
        <a:bodyPr/>
        <a:lstStyle/>
        <a:p>
          <a:r>
            <a:rPr lang="en-US" i="1" dirty="0" smtClean="0"/>
            <a:t>The Right</a:t>
          </a:r>
          <a:endParaRPr lang="en-US" i="1" dirty="0"/>
        </a:p>
      </dgm:t>
    </dgm:pt>
    <dgm:pt modelId="{006E6A32-85DC-4B20-AD4F-45102B5478E2}" type="sibTrans" cxnId="{B6C6DEC9-74C9-4A3B-9E72-64EF6B845A3C}">
      <dgm:prSet/>
      <dgm:spPr/>
      <dgm:t>
        <a:bodyPr/>
        <a:lstStyle/>
        <a:p>
          <a:endParaRPr lang="en-US"/>
        </a:p>
      </dgm:t>
    </dgm:pt>
    <dgm:pt modelId="{B27A964D-AFCF-4A15-876A-8E7C5B4D42B5}" type="parTrans" cxnId="{B6C6DEC9-74C9-4A3B-9E72-64EF6B845A3C}">
      <dgm:prSet/>
      <dgm:spPr/>
      <dgm:t>
        <a:bodyPr/>
        <a:lstStyle/>
        <a:p>
          <a:endParaRPr lang="en-US"/>
        </a:p>
      </dgm:t>
    </dgm:pt>
    <dgm:pt modelId="{4618CADC-3FA6-41BC-AFBA-DD212F4837B0}" type="pres">
      <dgm:prSet presAssocID="{FC4152EF-141B-417E-A0AF-2FD7634CBA65}" presName="Name0" presStyleCnt="0">
        <dgm:presLayoutVars>
          <dgm:dir/>
          <dgm:animLvl val="lvl"/>
          <dgm:resizeHandles val="exact"/>
        </dgm:presLayoutVars>
      </dgm:prSet>
      <dgm:spPr/>
      <dgm:t>
        <a:bodyPr/>
        <a:lstStyle/>
        <a:p>
          <a:endParaRPr lang="en-US"/>
        </a:p>
      </dgm:t>
    </dgm:pt>
    <dgm:pt modelId="{A19DBF07-FC99-4D00-BD5B-D225C5AB0963}" type="pres">
      <dgm:prSet presAssocID="{FC4152EF-141B-417E-A0AF-2FD7634CBA65}" presName="tSp" presStyleCnt="0"/>
      <dgm:spPr/>
    </dgm:pt>
    <dgm:pt modelId="{D41D4EBF-1501-4CD3-9A18-4099C4DA0703}" type="pres">
      <dgm:prSet presAssocID="{FC4152EF-141B-417E-A0AF-2FD7634CBA65}" presName="bSp" presStyleCnt="0"/>
      <dgm:spPr/>
    </dgm:pt>
    <dgm:pt modelId="{6F2455E6-7C98-4A99-ADDF-FABC67B92DD6}" type="pres">
      <dgm:prSet presAssocID="{FC4152EF-141B-417E-A0AF-2FD7634CBA65}" presName="process" presStyleCnt="0"/>
      <dgm:spPr/>
    </dgm:pt>
    <dgm:pt modelId="{5181CDA6-24FA-44E7-8450-6355A49CE769}" type="pres">
      <dgm:prSet presAssocID="{7B5633F8-F325-40E4-A5AE-2A48B7BFE07C}" presName="composite1" presStyleCnt="0"/>
      <dgm:spPr/>
    </dgm:pt>
    <dgm:pt modelId="{CA2BA6D3-AF7F-4552-A86B-513564194EC7}" type="pres">
      <dgm:prSet presAssocID="{7B5633F8-F325-40E4-A5AE-2A48B7BFE07C}" presName="dummyNode1" presStyleLbl="node1" presStyleIdx="0" presStyleCnt="3"/>
      <dgm:spPr/>
    </dgm:pt>
    <dgm:pt modelId="{14EAB3B9-BFF7-402B-8621-5B67942BCD11}" type="pres">
      <dgm:prSet presAssocID="{7B5633F8-F325-40E4-A5AE-2A48B7BFE07C}" presName="childNode1" presStyleLbl="bgAcc1" presStyleIdx="0" presStyleCnt="3">
        <dgm:presLayoutVars>
          <dgm:bulletEnabled val="1"/>
        </dgm:presLayoutVars>
      </dgm:prSet>
      <dgm:spPr/>
      <dgm:t>
        <a:bodyPr/>
        <a:lstStyle/>
        <a:p>
          <a:endParaRPr lang="en-US"/>
        </a:p>
      </dgm:t>
    </dgm:pt>
    <dgm:pt modelId="{C860363B-AD9E-4DC5-832F-1DB5E1FDB065}" type="pres">
      <dgm:prSet presAssocID="{7B5633F8-F325-40E4-A5AE-2A48B7BFE07C}" presName="childNode1tx" presStyleLbl="bgAcc1" presStyleIdx="0" presStyleCnt="3">
        <dgm:presLayoutVars>
          <dgm:bulletEnabled val="1"/>
        </dgm:presLayoutVars>
      </dgm:prSet>
      <dgm:spPr/>
      <dgm:t>
        <a:bodyPr/>
        <a:lstStyle/>
        <a:p>
          <a:endParaRPr lang="en-US"/>
        </a:p>
      </dgm:t>
    </dgm:pt>
    <dgm:pt modelId="{FEEB1D8E-E337-42D5-A0C6-D34C6B9F64E3}" type="pres">
      <dgm:prSet presAssocID="{7B5633F8-F325-40E4-A5AE-2A48B7BFE07C}" presName="parentNode1" presStyleLbl="node1" presStyleIdx="0" presStyleCnt="3">
        <dgm:presLayoutVars>
          <dgm:chMax val="1"/>
          <dgm:bulletEnabled val="1"/>
        </dgm:presLayoutVars>
      </dgm:prSet>
      <dgm:spPr/>
      <dgm:t>
        <a:bodyPr/>
        <a:lstStyle/>
        <a:p>
          <a:endParaRPr lang="en-US"/>
        </a:p>
      </dgm:t>
    </dgm:pt>
    <dgm:pt modelId="{73B87127-4B92-48F6-BD82-3F87EDC84FB4}" type="pres">
      <dgm:prSet presAssocID="{7B5633F8-F325-40E4-A5AE-2A48B7BFE07C}" presName="connSite1" presStyleCnt="0"/>
      <dgm:spPr/>
    </dgm:pt>
    <dgm:pt modelId="{69780F0B-8D63-4E91-B303-D8C1FDD3153D}" type="pres">
      <dgm:prSet presAssocID="{E7F0FAAB-FED3-4496-B288-76C7916C75FB}" presName="Name9" presStyleLbl="sibTrans2D1" presStyleIdx="0" presStyleCnt="2"/>
      <dgm:spPr/>
      <dgm:t>
        <a:bodyPr/>
        <a:lstStyle/>
        <a:p>
          <a:endParaRPr lang="en-US"/>
        </a:p>
      </dgm:t>
    </dgm:pt>
    <dgm:pt modelId="{2CF552CB-F038-4981-8F9E-41F24EAC809B}" type="pres">
      <dgm:prSet presAssocID="{37AD1DD6-DC3E-45F2-B966-FB5367629815}" presName="composite2" presStyleCnt="0"/>
      <dgm:spPr/>
    </dgm:pt>
    <dgm:pt modelId="{519FCAEF-2513-4BF4-A9A3-14F2E56DD482}" type="pres">
      <dgm:prSet presAssocID="{37AD1DD6-DC3E-45F2-B966-FB5367629815}" presName="dummyNode2" presStyleLbl="node1" presStyleIdx="0" presStyleCnt="3"/>
      <dgm:spPr/>
    </dgm:pt>
    <dgm:pt modelId="{2FAB466E-06B6-4953-872D-5CC93B37BF50}" type="pres">
      <dgm:prSet presAssocID="{37AD1DD6-DC3E-45F2-B966-FB5367629815}" presName="childNode2" presStyleLbl="bgAcc1" presStyleIdx="1" presStyleCnt="3">
        <dgm:presLayoutVars>
          <dgm:bulletEnabled val="1"/>
        </dgm:presLayoutVars>
      </dgm:prSet>
      <dgm:spPr/>
      <dgm:t>
        <a:bodyPr/>
        <a:lstStyle/>
        <a:p>
          <a:endParaRPr lang="en-US"/>
        </a:p>
      </dgm:t>
    </dgm:pt>
    <dgm:pt modelId="{D6E7DC09-ABB4-437A-A085-B2992BED8439}" type="pres">
      <dgm:prSet presAssocID="{37AD1DD6-DC3E-45F2-B966-FB5367629815}" presName="childNode2tx" presStyleLbl="bgAcc1" presStyleIdx="1" presStyleCnt="3">
        <dgm:presLayoutVars>
          <dgm:bulletEnabled val="1"/>
        </dgm:presLayoutVars>
      </dgm:prSet>
      <dgm:spPr/>
      <dgm:t>
        <a:bodyPr/>
        <a:lstStyle/>
        <a:p>
          <a:endParaRPr lang="en-US"/>
        </a:p>
      </dgm:t>
    </dgm:pt>
    <dgm:pt modelId="{E48A2017-54E8-4263-A25B-715C78457089}" type="pres">
      <dgm:prSet presAssocID="{37AD1DD6-DC3E-45F2-B966-FB5367629815}" presName="parentNode2" presStyleLbl="node1" presStyleIdx="1" presStyleCnt="3">
        <dgm:presLayoutVars>
          <dgm:chMax val="0"/>
          <dgm:bulletEnabled val="1"/>
        </dgm:presLayoutVars>
      </dgm:prSet>
      <dgm:spPr/>
      <dgm:t>
        <a:bodyPr/>
        <a:lstStyle/>
        <a:p>
          <a:endParaRPr lang="en-US"/>
        </a:p>
      </dgm:t>
    </dgm:pt>
    <dgm:pt modelId="{A3D73F22-4DF7-45BF-AC36-43C603CF462D}" type="pres">
      <dgm:prSet presAssocID="{37AD1DD6-DC3E-45F2-B966-FB5367629815}" presName="connSite2" presStyleCnt="0"/>
      <dgm:spPr/>
    </dgm:pt>
    <dgm:pt modelId="{F8AE1810-1AE9-4389-AA39-B76B648F7D3B}" type="pres">
      <dgm:prSet presAssocID="{E8DC42AF-B494-4E63-ADFE-45EF772CCBDD}" presName="Name18" presStyleLbl="sibTrans2D1" presStyleIdx="1" presStyleCnt="2"/>
      <dgm:spPr/>
      <dgm:t>
        <a:bodyPr/>
        <a:lstStyle/>
        <a:p>
          <a:endParaRPr lang="en-US"/>
        </a:p>
      </dgm:t>
    </dgm:pt>
    <dgm:pt modelId="{99EBB005-F44F-44A1-A8AC-65BC2E801842}" type="pres">
      <dgm:prSet presAssocID="{5AA389A3-AB6B-4B7C-BDA6-420FEB0AC2E0}" presName="composite1" presStyleCnt="0"/>
      <dgm:spPr/>
    </dgm:pt>
    <dgm:pt modelId="{7D6D6AFF-ED12-4770-998F-8563A0F05777}" type="pres">
      <dgm:prSet presAssocID="{5AA389A3-AB6B-4B7C-BDA6-420FEB0AC2E0}" presName="dummyNode1" presStyleLbl="node1" presStyleIdx="1" presStyleCnt="3"/>
      <dgm:spPr/>
    </dgm:pt>
    <dgm:pt modelId="{F95FE0B8-D138-47A0-B0DF-2D718A744501}" type="pres">
      <dgm:prSet presAssocID="{5AA389A3-AB6B-4B7C-BDA6-420FEB0AC2E0}" presName="childNode1" presStyleLbl="bgAcc1" presStyleIdx="2" presStyleCnt="3">
        <dgm:presLayoutVars>
          <dgm:bulletEnabled val="1"/>
        </dgm:presLayoutVars>
      </dgm:prSet>
      <dgm:spPr/>
      <dgm:t>
        <a:bodyPr/>
        <a:lstStyle/>
        <a:p>
          <a:endParaRPr lang="en-US"/>
        </a:p>
      </dgm:t>
    </dgm:pt>
    <dgm:pt modelId="{8091641B-B509-4354-B83F-4FF68AE4D884}" type="pres">
      <dgm:prSet presAssocID="{5AA389A3-AB6B-4B7C-BDA6-420FEB0AC2E0}" presName="childNode1tx" presStyleLbl="bgAcc1" presStyleIdx="2" presStyleCnt="3">
        <dgm:presLayoutVars>
          <dgm:bulletEnabled val="1"/>
        </dgm:presLayoutVars>
      </dgm:prSet>
      <dgm:spPr/>
      <dgm:t>
        <a:bodyPr/>
        <a:lstStyle/>
        <a:p>
          <a:endParaRPr lang="en-US"/>
        </a:p>
      </dgm:t>
    </dgm:pt>
    <dgm:pt modelId="{C44729BD-7B94-432C-BFA6-37C554BA4E12}" type="pres">
      <dgm:prSet presAssocID="{5AA389A3-AB6B-4B7C-BDA6-420FEB0AC2E0}" presName="parentNode1" presStyleLbl="node1" presStyleIdx="2" presStyleCnt="3" custScaleX="117563">
        <dgm:presLayoutVars>
          <dgm:chMax val="1"/>
          <dgm:bulletEnabled val="1"/>
        </dgm:presLayoutVars>
      </dgm:prSet>
      <dgm:spPr/>
      <dgm:t>
        <a:bodyPr/>
        <a:lstStyle/>
        <a:p>
          <a:endParaRPr lang="en-US"/>
        </a:p>
      </dgm:t>
    </dgm:pt>
    <dgm:pt modelId="{FD4B0ED0-0CCB-4166-95FC-C4215250C20D}" type="pres">
      <dgm:prSet presAssocID="{5AA389A3-AB6B-4B7C-BDA6-420FEB0AC2E0}" presName="connSite1" presStyleCnt="0"/>
      <dgm:spPr/>
    </dgm:pt>
  </dgm:ptLst>
  <dgm:cxnLst>
    <dgm:cxn modelId="{A0AC3D55-2128-4627-97AC-6E6D231117CD}" type="presOf" srcId="{0858F1A4-0220-4CAA-9B7A-831A3FEE8038}" destId="{D6E7DC09-ABB4-437A-A085-B2992BED8439}" srcOrd="1" destOrd="0" presId="urn:microsoft.com/office/officeart/2005/8/layout/hProcess4"/>
    <dgm:cxn modelId="{D390B1FA-38C8-42E1-803A-EF1A3121ACFA}" srcId="{FC4152EF-141B-417E-A0AF-2FD7634CBA65}" destId="{7B5633F8-F325-40E4-A5AE-2A48B7BFE07C}" srcOrd="0" destOrd="0" parTransId="{207E644B-1181-47B0-BC8D-E30A66233C3E}" sibTransId="{E7F0FAAB-FED3-4496-B288-76C7916C75FB}"/>
    <dgm:cxn modelId="{29E53F3E-20C5-469E-A979-E9E94D50242E}" type="presOf" srcId="{FC4152EF-141B-417E-A0AF-2FD7634CBA65}" destId="{4618CADC-3FA6-41BC-AFBA-DD212F4837B0}" srcOrd="0" destOrd="0" presId="urn:microsoft.com/office/officeart/2005/8/layout/hProcess4"/>
    <dgm:cxn modelId="{FD1FD24C-5D91-49A8-8A22-BDB9B7CEFB1C}" srcId="{5AA389A3-AB6B-4B7C-BDA6-420FEB0AC2E0}" destId="{A1C1CBF8-E58E-4CD3-86C5-AAEC6B3472AF}" srcOrd="0" destOrd="0" parTransId="{D9A392B0-7D03-44E9-B084-754FF2CC73ED}" sibTransId="{6B180890-644F-4828-B82C-B3E6053B07B8}"/>
    <dgm:cxn modelId="{AD0AD0B4-DF92-49F7-90E3-6E85583ED713}" type="presOf" srcId="{E8DC42AF-B494-4E63-ADFE-45EF772CCBDD}" destId="{F8AE1810-1AE9-4389-AA39-B76B648F7D3B}" srcOrd="0" destOrd="0" presId="urn:microsoft.com/office/officeart/2005/8/layout/hProcess4"/>
    <dgm:cxn modelId="{B6C6DEC9-74C9-4A3B-9E72-64EF6B845A3C}" srcId="{37AD1DD6-DC3E-45F2-B966-FB5367629815}" destId="{0858F1A4-0220-4CAA-9B7A-831A3FEE8038}" srcOrd="0" destOrd="0" parTransId="{B27A964D-AFCF-4A15-876A-8E7C5B4D42B5}" sibTransId="{006E6A32-85DC-4B20-AD4F-45102B5478E2}"/>
    <dgm:cxn modelId="{57A300F4-E3CF-4029-8CE1-1E3592E9FB9E}" type="presOf" srcId="{0858F1A4-0220-4CAA-9B7A-831A3FEE8038}" destId="{2FAB466E-06B6-4953-872D-5CC93B37BF50}" srcOrd="0" destOrd="0" presId="urn:microsoft.com/office/officeart/2005/8/layout/hProcess4"/>
    <dgm:cxn modelId="{51610C8D-91A5-46C1-B0B9-134906A2EFDD}" type="presOf" srcId="{A1C1CBF8-E58E-4CD3-86C5-AAEC6B3472AF}" destId="{8091641B-B509-4354-B83F-4FF68AE4D884}" srcOrd="1" destOrd="0" presId="urn:microsoft.com/office/officeart/2005/8/layout/hProcess4"/>
    <dgm:cxn modelId="{D85CEAF7-A3AB-4E95-9685-1EDE8F84541B}" type="presOf" srcId="{0FCCFB14-6ACA-4866-8B5A-578C58CDD3BC}" destId="{C860363B-AD9E-4DC5-832F-1DB5E1FDB065}" srcOrd="1" destOrd="0" presId="urn:microsoft.com/office/officeart/2005/8/layout/hProcess4"/>
    <dgm:cxn modelId="{00B764EE-A3A7-459F-80C8-605F86797BA5}" srcId="{FC4152EF-141B-417E-A0AF-2FD7634CBA65}" destId="{37AD1DD6-DC3E-45F2-B966-FB5367629815}" srcOrd="1" destOrd="0" parTransId="{DCD0F1AE-CC55-40CB-8456-EC26F4412D79}" sibTransId="{E8DC42AF-B494-4E63-ADFE-45EF772CCBDD}"/>
    <dgm:cxn modelId="{16E922A0-3340-46BD-AD09-82B0022953D0}" type="presOf" srcId="{A1C1CBF8-E58E-4CD3-86C5-AAEC6B3472AF}" destId="{F95FE0B8-D138-47A0-B0DF-2D718A744501}" srcOrd="0" destOrd="0" presId="urn:microsoft.com/office/officeart/2005/8/layout/hProcess4"/>
    <dgm:cxn modelId="{4C0380D3-7C76-40E2-A0A0-A82A5B5CC236}" type="presOf" srcId="{E7F0FAAB-FED3-4496-B288-76C7916C75FB}" destId="{69780F0B-8D63-4E91-B303-D8C1FDD3153D}" srcOrd="0" destOrd="0" presId="urn:microsoft.com/office/officeart/2005/8/layout/hProcess4"/>
    <dgm:cxn modelId="{75A48C66-0A85-497C-B4CF-772FC997BC2B}" type="presOf" srcId="{37AD1DD6-DC3E-45F2-B966-FB5367629815}" destId="{E48A2017-54E8-4263-A25B-715C78457089}" srcOrd="0" destOrd="0" presId="urn:microsoft.com/office/officeart/2005/8/layout/hProcess4"/>
    <dgm:cxn modelId="{92E072DC-DB8F-4CFD-A6BD-A8CCBA1016E6}" type="presOf" srcId="{5AA389A3-AB6B-4B7C-BDA6-420FEB0AC2E0}" destId="{C44729BD-7B94-432C-BFA6-37C554BA4E12}" srcOrd="0" destOrd="0" presId="urn:microsoft.com/office/officeart/2005/8/layout/hProcess4"/>
    <dgm:cxn modelId="{3F4D583F-641D-47F0-820F-085364CC82A3}" type="presOf" srcId="{7B5633F8-F325-40E4-A5AE-2A48B7BFE07C}" destId="{FEEB1D8E-E337-42D5-A0C6-D34C6B9F64E3}" srcOrd="0" destOrd="0" presId="urn:microsoft.com/office/officeart/2005/8/layout/hProcess4"/>
    <dgm:cxn modelId="{ADA7D7A6-F02C-4D2E-B21A-A5AE1BEFF2C1}" srcId="{FC4152EF-141B-417E-A0AF-2FD7634CBA65}" destId="{5AA389A3-AB6B-4B7C-BDA6-420FEB0AC2E0}" srcOrd="2" destOrd="0" parTransId="{FE85AAEB-1155-4731-A6B6-04A29D0DF214}" sibTransId="{09FB6109-03F1-4766-BF35-59146705AA91}"/>
    <dgm:cxn modelId="{15022AE7-D53C-4BA9-9AED-DDA48DBE91A5}" srcId="{7B5633F8-F325-40E4-A5AE-2A48B7BFE07C}" destId="{0FCCFB14-6ACA-4866-8B5A-578C58CDD3BC}" srcOrd="0" destOrd="0" parTransId="{9D699DDA-CA4C-4770-ACE5-16C9539A33F0}" sibTransId="{C9DC4B91-9A06-480E-90F1-92B8490B7EE6}"/>
    <dgm:cxn modelId="{28572746-B721-4562-AC2D-C06B29858B27}" type="presOf" srcId="{0FCCFB14-6ACA-4866-8B5A-578C58CDD3BC}" destId="{14EAB3B9-BFF7-402B-8621-5B67942BCD11}" srcOrd="0" destOrd="0" presId="urn:microsoft.com/office/officeart/2005/8/layout/hProcess4"/>
    <dgm:cxn modelId="{6D7107CB-54D1-4B61-85AF-8E69FD26C7FA}" type="presParOf" srcId="{4618CADC-3FA6-41BC-AFBA-DD212F4837B0}" destId="{A19DBF07-FC99-4D00-BD5B-D225C5AB0963}" srcOrd="0" destOrd="0" presId="urn:microsoft.com/office/officeart/2005/8/layout/hProcess4"/>
    <dgm:cxn modelId="{6A5A7C6B-AE6A-4D8A-B807-7F69DF1D1874}" type="presParOf" srcId="{4618CADC-3FA6-41BC-AFBA-DD212F4837B0}" destId="{D41D4EBF-1501-4CD3-9A18-4099C4DA0703}" srcOrd="1" destOrd="0" presId="urn:microsoft.com/office/officeart/2005/8/layout/hProcess4"/>
    <dgm:cxn modelId="{A8BC5FFB-86C6-46B1-B62B-D3DB9E6EEE8C}" type="presParOf" srcId="{4618CADC-3FA6-41BC-AFBA-DD212F4837B0}" destId="{6F2455E6-7C98-4A99-ADDF-FABC67B92DD6}" srcOrd="2" destOrd="0" presId="urn:microsoft.com/office/officeart/2005/8/layout/hProcess4"/>
    <dgm:cxn modelId="{7165E32E-E2B2-41F7-A2D4-A27B15E93E24}" type="presParOf" srcId="{6F2455E6-7C98-4A99-ADDF-FABC67B92DD6}" destId="{5181CDA6-24FA-44E7-8450-6355A49CE769}" srcOrd="0" destOrd="0" presId="urn:microsoft.com/office/officeart/2005/8/layout/hProcess4"/>
    <dgm:cxn modelId="{DC98B861-98FC-44EB-BBB4-31AB765B1DD7}" type="presParOf" srcId="{5181CDA6-24FA-44E7-8450-6355A49CE769}" destId="{CA2BA6D3-AF7F-4552-A86B-513564194EC7}" srcOrd="0" destOrd="0" presId="urn:microsoft.com/office/officeart/2005/8/layout/hProcess4"/>
    <dgm:cxn modelId="{6ECDF1D1-6F43-4605-AED0-ED17B156B5BA}" type="presParOf" srcId="{5181CDA6-24FA-44E7-8450-6355A49CE769}" destId="{14EAB3B9-BFF7-402B-8621-5B67942BCD11}" srcOrd="1" destOrd="0" presId="urn:microsoft.com/office/officeart/2005/8/layout/hProcess4"/>
    <dgm:cxn modelId="{4A097956-C7D7-400E-8DC1-13B96D3A6FCB}" type="presParOf" srcId="{5181CDA6-24FA-44E7-8450-6355A49CE769}" destId="{C860363B-AD9E-4DC5-832F-1DB5E1FDB065}" srcOrd="2" destOrd="0" presId="urn:microsoft.com/office/officeart/2005/8/layout/hProcess4"/>
    <dgm:cxn modelId="{ABA59284-462E-454D-A9BB-A2C6B75B165C}" type="presParOf" srcId="{5181CDA6-24FA-44E7-8450-6355A49CE769}" destId="{FEEB1D8E-E337-42D5-A0C6-D34C6B9F64E3}" srcOrd="3" destOrd="0" presId="urn:microsoft.com/office/officeart/2005/8/layout/hProcess4"/>
    <dgm:cxn modelId="{0DA29358-4F1D-473D-90DC-8202AD6C5E83}" type="presParOf" srcId="{5181CDA6-24FA-44E7-8450-6355A49CE769}" destId="{73B87127-4B92-48F6-BD82-3F87EDC84FB4}" srcOrd="4" destOrd="0" presId="urn:microsoft.com/office/officeart/2005/8/layout/hProcess4"/>
    <dgm:cxn modelId="{AF977284-A2E4-4F2E-9D61-002C10EC556D}" type="presParOf" srcId="{6F2455E6-7C98-4A99-ADDF-FABC67B92DD6}" destId="{69780F0B-8D63-4E91-B303-D8C1FDD3153D}" srcOrd="1" destOrd="0" presId="urn:microsoft.com/office/officeart/2005/8/layout/hProcess4"/>
    <dgm:cxn modelId="{B55C58B3-CF6D-401D-BA2A-ECA3C9025388}" type="presParOf" srcId="{6F2455E6-7C98-4A99-ADDF-FABC67B92DD6}" destId="{2CF552CB-F038-4981-8F9E-41F24EAC809B}" srcOrd="2" destOrd="0" presId="urn:microsoft.com/office/officeart/2005/8/layout/hProcess4"/>
    <dgm:cxn modelId="{A2E47864-382D-4DB9-87AC-DF5CF20F6BD8}" type="presParOf" srcId="{2CF552CB-F038-4981-8F9E-41F24EAC809B}" destId="{519FCAEF-2513-4BF4-A9A3-14F2E56DD482}" srcOrd="0" destOrd="0" presId="urn:microsoft.com/office/officeart/2005/8/layout/hProcess4"/>
    <dgm:cxn modelId="{A1E31FD5-8D4F-4B49-A7AF-B9959EF9BF7A}" type="presParOf" srcId="{2CF552CB-F038-4981-8F9E-41F24EAC809B}" destId="{2FAB466E-06B6-4953-872D-5CC93B37BF50}" srcOrd="1" destOrd="0" presId="urn:microsoft.com/office/officeart/2005/8/layout/hProcess4"/>
    <dgm:cxn modelId="{9C9ACB7F-11AC-47F0-939E-8CC035B04275}" type="presParOf" srcId="{2CF552CB-F038-4981-8F9E-41F24EAC809B}" destId="{D6E7DC09-ABB4-437A-A085-B2992BED8439}" srcOrd="2" destOrd="0" presId="urn:microsoft.com/office/officeart/2005/8/layout/hProcess4"/>
    <dgm:cxn modelId="{CFED7E12-4B28-48EE-AA6C-C898E8622909}" type="presParOf" srcId="{2CF552CB-F038-4981-8F9E-41F24EAC809B}" destId="{E48A2017-54E8-4263-A25B-715C78457089}" srcOrd="3" destOrd="0" presId="urn:microsoft.com/office/officeart/2005/8/layout/hProcess4"/>
    <dgm:cxn modelId="{A70739ED-3D2A-478A-9109-1AD9F99EB32A}" type="presParOf" srcId="{2CF552CB-F038-4981-8F9E-41F24EAC809B}" destId="{A3D73F22-4DF7-45BF-AC36-43C603CF462D}" srcOrd="4" destOrd="0" presId="urn:microsoft.com/office/officeart/2005/8/layout/hProcess4"/>
    <dgm:cxn modelId="{8C8ACC73-0C38-4603-AC78-5B28CE19F5E7}" type="presParOf" srcId="{6F2455E6-7C98-4A99-ADDF-FABC67B92DD6}" destId="{F8AE1810-1AE9-4389-AA39-B76B648F7D3B}" srcOrd="3" destOrd="0" presId="urn:microsoft.com/office/officeart/2005/8/layout/hProcess4"/>
    <dgm:cxn modelId="{28E8ADAF-2664-467F-8DB1-80F7B0F0733A}" type="presParOf" srcId="{6F2455E6-7C98-4A99-ADDF-FABC67B92DD6}" destId="{99EBB005-F44F-44A1-A8AC-65BC2E801842}" srcOrd="4" destOrd="0" presId="urn:microsoft.com/office/officeart/2005/8/layout/hProcess4"/>
    <dgm:cxn modelId="{D2247974-BF28-4729-B3A5-75FC1064E714}" type="presParOf" srcId="{99EBB005-F44F-44A1-A8AC-65BC2E801842}" destId="{7D6D6AFF-ED12-4770-998F-8563A0F05777}" srcOrd="0" destOrd="0" presId="urn:microsoft.com/office/officeart/2005/8/layout/hProcess4"/>
    <dgm:cxn modelId="{2B55DD2E-7D5D-4F06-A031-3024ADD0D5BA}" type="presParOf" srcId="{99EBB005-F44F-44A1-A8AC-65BC2E801842}" destId="{F95FE0B8-D138-47A0-B0DF-2D718A744501}" srcOrd="1" destOrd="0" presId="urn:microsoft.com/office/officeart/2005/8/layout/hProcess4"/>
    <dgm:cxn modelId="{07C2478F-97EE-4C51-9C04-5C76ACF51041}" type="presParOf" srcId="{99EBB005-F44F-44A1-A8AC-65BC2E801842}" destId="{8091641B-B509-4354-B83F-4FF68AE4D884}" srcOrd="2" destOrd="0" presId="urn:microsoft.com/office/officeart/2005/8/layout/hProcess4"/>
    <dgm:cxn modelId="{6AF15093-9625-41C3-8A54-85CEA7D042C8}" type="presParOf" srcId="{99EBB005-F44F-44A1-A8AC-65BC2E801842}" destId="{C44729BD-7B94-432C-BFA6-37C554BA4E12}" srcOrd="3" destOrd="0" presId="urn:microsoft.com/office/officeart/2005/8/layout/hProcess4"/>
    <dgm:cxn modelId="{01624567-0C65-4F67-AC0D-E4CAF18E93F1}" type="presParOf" srcId="{99EBB005-F44F-44A1-A8AC-65BC2E801842}" destId="{FD4B0ED0-0CCB-4166-95FC-C4215250C20D}"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4BAE72-BFAB-4AC4-B333-8062115FE30F}" type="doc">
      <dgm:prSet loTypeId="urn:microsoft.com/office/officeart/2005/8/layout/venn2" loCatId="relationship" qsTypeId="urn:microsoft.com/office/officeart/2005/8/quickstyle/simple5" qsCatId="simple" csTypeId="urn:microsoft.com/office/officeart/2005/8/colors/accent1_4" csCatId="accent1" phldr="1"/>
      <dgm:spPr/>
      <dgm:t>
        <a:bodyPr/>
        <a:lstStyle/>
        <a:p>
          <a:endParaRPr lang="en-US"/>
        </a:p>
      </dgm:t>
    </dgm:pt>
    <dgm:pt modelId="{E3549259-2E82-44A5-BE28-59204AF4ED39}">
      <dgm:prSet phldrT="[Text]" custT="1"/>
      <dgm:spPr>
        <a:solidFill>
          <a:srgbClr val="4F93BD"/>
        </a:solidFill>
      </dgm:spPr>
      <dgm:t>
        <a:bodyPr/>
        <a:lstStyle/>
        <a:p>
          <a:r>
            <a:rPr lang="en-US" sz="2400" b="1" dirty="0" smtClean="0"/>
            <a:t>District Conditions &amp; Capacity Building</a:t>
          </a:r>
          <a:endParaRPr lang="en-US" sz="2400" b="1" dirty="0"/>
        </a:p>
      </dgm:t>
    </dgm:pt>
    <dgm:pt modelId="{36B8DC0F-48A2-4E4C-A92D-57ECD2AC62E3}" type="parTrans" cxnId="{BAD82A0B-C704-4B88-A0E2-A641854815E9}">
      <dgm:prSet/>
      <dgm:spPr/>
      <dgm:t>
        <a:bodyPr/>
        <a:lstStyle/>
        <a:p>
          <a:endParaRPr lang="en-US"/>
        </a:p>
      </dgm:t>
    </dgm:pt>
    <dgm:pt modelId="{16CB520B-CFDB-48E0-8227-12FD54BC0851}" type="sibTrans" cxnId="{BAD82A0B-C704-4B88-A0E2-A641854815E9}">
      <dgm:prSet/>
      <dgm:spPr/>
      <dgm:t>
        <a:bodyPr/>
        <a:lstStyle/>
        <a:p>
          <a:endParaRPr lang="en-US"/>
        </a:p>
      </dgm:t>
    </dgm:pt>
    <dgm:pt modelId="{71BE1607-585A-40EF-94F4-AB649E9CE5BF}">
      <dgm:prSet phldrT="[Text]" custT="1"/>
      <dgm:spPr>
        <a:solidFill>
          <a:srgbClr val="A0C5DC"/>
        </a:solidFill>
      </dgm:spPr>
      <dgm:t>
        <a:bodyPr/>
        <a:lstStyle/>
        <a:p>
          <a:r>
            <a:rPr lang="en-US" sz="2700" b="1" dirty="0" smtClean="0">
              <a:solidFill>
                <a:schemeClr val="tx1"/>
              </a:solidFill>
            </a:rPr>
            <a:t>Supportive School Community</a:t>
          </a:r>
          <a:endParaRPr lang="en-US" sz="2700" b="1" dirty="0">
            <a:solidFill>
              <a:schemeClr val="tx1"/>
            </a:solidFill>
          </a:endParaRPr>
        </a:p>
      </dgm:t>
    </dgm:pt>
    <dgm:pt modelId="{49BB6548-FC23-4405-8BB2-DC658770C52E}" type="parTrans" cxnId="{EEBE9DC6-1C1D-4539-AF68-1ACD2B8BD3C4}">
      <dgm:prSet/>
      <dgm:spPr/>
      <dgm:t>
        <a:bodyPr/>
        <a:lstStyle/>
        <a:p>
          <a:endParaRPr lang="en-US"/>
        </a:p>
      </dgm:t>
    </dgm:pt>
    <dgm:pt modelId="{64A43E55-C1C6-403F-9B56-0CBACDAB42B4}" type="sibTrans" cxnId="{EEBE9DC6-1C1D-4539-AF68-1ACD2B8BD3C4}">
      <dgm:prSet/>
      <dgm:spPr/>
      <dgm:t>
        <a:bodyPr/>
        <a:lstStyle/>
        <a:p>
          <a:endParaRPr lang="en-US"/>
        </a:p>
      </dgm:t>
    </dgm:pt>
    <dgm:pt modelId="{C6B69127-118E-463E-B75E-9E5B676A48EC}">
      <dgm:prSet phldrT="[Text]" custT="1"/>
      <dgm:spPr>
        <a:solidFill>
          <a:schemeClr val="accent1">
            <a:lumMod val="40000"/>
            <a:lumOff val="60000"/>
          </a:schemeClr>
        </a:solidFill>
      </dgm:spPr>
      <dgm:t>
        <a:bodyPr/>
        <a:lstStyle/>
        <a:p>
          <a:r>
            <a:rPr lang="en-US" sz="2800" b="1" dirty="0" smtClean="0">
              <a:solidFill>
                <a:schemeClr val="tx1"/>
              </a:solidFill>
            </a:rPr>
            <a:t>Principal &amp; Teacher Development</a:t>
          </a:r>
          <a:endParaRPr lang="en-US" sz="2800" b="1" dirty="0">
            <a:solidFill>
              <a:schemeClr val="tx1"/>
            </a:solidFill>
          </a:endParaRPr>
        </a:p>
      </dgm:t>
    </dgm:pt>
    <dgm:pt modelId="{E3295EF5-8DF5-4E87-AC95-ED9BDBD403B1}" type="parTrans" cxnId="{A5EAB8C4-5FC6-40EC-83C9-B9601ED24E1E}">
      <dgm:prSet/>
      <dgm:spPr/>
      <dgm:t>
        <a:bodyPr/>
        <a:lstStyle/>
        <a:p>
          <a:endParaRPr lang="en-US"/>
        </a:p>
      </dgm:t>
    </dgm:pt>
    <dgm:pt modelId="{CC298D17-66E9-4D92-B1D9-023E9FC4CDAF}" type="sibTrans" cxnId="{A5EAB8C4-5FC6-40EC-83C9-B9601ED24E1E}">
      <dgm:prSet/>
      <dgm:spPr/>
      <dgm:t>
        <a:bodyPr/>
        <a:lstStyle/>
        <a:p>
          <a:endParaRPr lang="en-US"/>
        </a:p>
      </dgm:t>
    </dgm:pt>
    <dgm:pt modelId="{83CEA4DE-C835-4160-A261-F248F3C1C040}">
      <dgm:prSet phldrT="[Text]" custT="1"/>
      <dgm:spPr>
        <a:solidFill>
          <a:schemeClr val="accent1">
            <a:lumMod val="20000"/>
            <a:lumOff val="80000"/>
          </a:schemeClr>
        </a:solidFill>
      </dgm:spPr>
      <dgm:t>
        <a:bodyPr/>
        <a:lstStyle/>
        <a:p>
          <a:r>
            <a:rPr lang="en-US" sz="3600" b="1" dirty="0" smtClean="0">
              <a:solidFill>
                <a:schemeClr val="tx1"/>
              </a:solidFill>
            </a:rPr>
            <a:t>Core Work</a:t>
          </a:r>
          <a:endParaRPr lang="en-US" sz="3600" b="1" dirty="0">
            <a:solidFill>
              <a:schemeClr val="tx1"/>
            </a:solidFill>
          </a:endParaRPr>
        </a:p>
      </dgm:t>
    </dgm:pt>
    <dgm:pt modelId="{453A00F8-569A-4DCC-8AE7-A6222329929A}" type="parTrans" cxnId="{BCF5A950-2BEE-4B0F-9CF2-1A8692002160}">
      <dgm:prSet/>
      <dgm:spPr/>
      <dgm:t>
        <a:bodyPr/>
        <a:lstStyle/>
        <a:p>
          <a:endParaRPr lang="en-US"/>
        </a:p>
      </dgm:t>
    </dgm:pt>
    <dgm:pt modelId="{77187DF5-4A03-4708-A7F7-999718E9C5F1}" type="sibTrans" cxnId="{BCF5A950-2BEE-4B0F-9CF2-1A8692002160}">
      <dgm:prSet/>
      <dgm:spPr/>
      <dgm:t>
        <a:bodyPr/>
        <a:lstStyle/>
        <a:p>
          <a:endParaRPr lang="en-US"/>
        </a:p>
      </dgm:t>
    </dgm:pt>
    <dgm:pt modelId="{741B3CE9-FB34-401E-A6C2-5089EF494EF6}">
      <dgm:prSet phldrT="[Text]" custT="1"/>
      <dgm:spPr>
        <a:solidFill>
          <a:srgbClr val="3E7EA5"/>
        </a:solidFill>
      </dgm:spPr>
      <dgm:t>
        <a:bodyPr/>
        <a:lstStyle/>
        <a:p>
          <a:pPr>
            <a:lnSpc>
              <a:spcPct val="100000"/>
            </a:lnSpc>
          </a:pPr>
          <a:r>
            <a:rPr lang="en-US" sz="2800" b="1" dirty="0" smtClean="0"/>
            <a:t>State Conditions </a:t>
          </a:r>
          <a:r>
            <a:rPr lang="en-US" sz="2000" b="1" dirty="0" smtClean="0"/>
            <a:t>to Accelerate Improvement</a:t>
          </a:r>
          <a:endParaRPr lang="en-US" sz="2000" b="1" dirty="0"/>
        </a:p>
      </dgm:t>
    </dgm:pt>
    <dgm:pt modelId="{DCFB2604-21C3-40DF-9222-F2BE6C77F5DC}" type="sibTrans" cxnId="{BDBFA4E0-E86A-46BB-A69D-4F0984870B12}">
      <dgm:prSet/>
      <dgm:spPr/>
      <dgm:t>
        <a:bodyPr/>
        <a:lstStyle/>
        <a:p>
          <a:endParaRPr lang="en-US"/>
        </a:p>
      </dgm:t>
    </dgm:pt>
    <dgm:pt modelId="{1B01AE82-C9AF-4178-A0F5-9D004894A0C6}" type="parTrans" cxnId="{BDBFA4E0-E86A-46BB-A69D-4F0984870B12}">
      <dgm:prSet/>
      <dgm:spPr/>
      <dgm:t>
        <a:bodyPr/>
        <a:lstStyle/>
        <a:p>
          <a:endParaRPr lang="en-US"/>
        </a:p>
      </dgm:t>
    </dgm:pt>
    <dgm:pt modelId="{81CD0FC0-8DDE-4229-A6BD-B386D20A3587}" type="pres">
      <dgm:prSet presAssocID="{014BAE72-BFAB-4AC4-B333-8062115FE30F}" presName="Name0" presStyleCnt="0">
        <dgm:presLayoutVars>
          <dgm:chMax val="7"/>
          <dgm:resizeHandles val="exact"/>
        </dgm:presLayoutVars>
      </dgm:prSet>
      <dgm:spPr/>
      <dgm:t>
        <a:bodyPr/>
        <a:lstStyle/>
        <a:p>
          <a:endParaRPr lang="en-US"/>
        </a:p>
      </dgm:t>
    </dgm:pt>
    <dgm:pt modelId="{F9F91C11-52D8-4652-B041-B8690FD1D7E3}" type="pres">
      <dgm:prSet presAssocID="{014BAE72-BFAB-4AC4-B333-8062115FE30F}" presName="comp1" presStyleCnt="0"/>
      <dgm:spPr/>
      <dgm:t>
        <a:bodyPr/>
        <a:lstStyle/>
        <a:p>
          <a:endParaRPr lang="en-US"/>
        </a:p>
      </dgm:t>
    </dgm:pt>
    <dgm:pt modelId="{15B2AA8B-7015-41E2-B872-1DB2B9A0EB02}" type="pres">
      <dgm:prSet presAssocID="{014BAE72-BFAB-4AC4-B333-8062115FE30F}" presName="circle1" presStyleLbl="node1" presStyleIdx="0" presStyleCnt="5" custScaleX="150685"/>
      <dgm:spPr/>
      <dgm:t>
        <a:bodyPr/>
        <a:lstStyle/>
        <a:p>
          <a:endParaRPr lang="en-US"/>
        </a:p>
      </dgm:t>
    </dgm:pt>
    <dgm:pt modelId="{1B1CDF19-E63E-4A12-A2B6-4C5ED8FA64BF}" type="pres">
      <dgm:prSet presAssocID="{014BAE72-BFAB-4AC4-B333-8062115FE30F}" presName="c1text" presStyleLbl="node1" presStyleIdx="0" presStyleCnt="5">
        <dgm:presLayoutVars>
          <dgm:bulletEnabled val="1"/>
        </dgm:presLayoutVars>
      </dgm:prSet>
      <dgm:spPr/>
      <dgm:t>
        <a:bodyPr/>
        <a:lstStyle/>
        <a:p>
          <a:endParaRPr lang="en-US"/>
        </a:p>
      </dgm:t>
    </dgm:pt>
    <dgm:pt modelId="{2554051E-7762-4936-923D-102ED6042DDC}" type="pres">
      <dgm:prSet presAssocID="{014BAE72-BFAB-4AC4-B333-8062115FE30F}" presName="comp2" presStyleCnt="0"/>
      <dgm:spPr/>
      <dgm:t>
        <a:bodyPr/>
        <a:lstStyle/>
        <a:p>
          <a:endParaRPr lang="en-US"/>
        </a:p>
      </dgm:t>
    </dgm:pt>
    <dgm:pt modelId="{7828015F-319E-400E-81B4-7FCB54A66998}" type="pres">
      <dgm:prSet presAssocID="{014BAE72-BFAB-4AC4-B333-8062115FE30F}" presName="circle2" presStyleLbl="node1" presStyleIdx="1" presStyleCnt="5" custScaleX="167607" custScaleY="96079" custLinFactNeighborY="1"/>
      <dgm:spPr/>
      <dgm:t>
        <a:bodyPr/>
        <a:lstStyle/>
        <a:p>
          <a:endParaRPr lang="en-US"/>
        </a:p>
      </dgm:t>
    </dgm:pt>
    <dgm:pt modelId="{3A39D19F-E2DE-4889-B396-07E760C3374D}" type="pres">
      <dgm:prSet presAssocID="{014BAE72-BFAB-4AC4-B333-8062115FE30F}" presName="c2text" presStyleLbl="node1" presStyleIdx="1" presStyleCnt="5">
        <dgm:presLayoutVars>
          <dgm:bulletEnabled val="1"/>
        </dgm:presLayoutVars>
      </dgm:prSet>
      <dgm:spPr/>
      <dgm:t>
        <a:bodyPr/>
        <a:lstStyle/>
        <a:p>
          <a:endParaRPr lang="en-US"/>
        </a:p>
      </dgm:t>
    </dgm:pt>
    <dgm:pt modelId="{453C053E-3323-445E-8F0F-7AE18047070A}" type="pres">
      <dgm:prSet presAssocID="{014BAE72-BFAB-4AC4-B333-8062115FE30F}" presName="comp3" presStyleCnt="0"/>
      <dgm:spPr/>
      <dgm:t>
        <a:bodyPr/>
        <a:lstStyle/>
        <a:p>
          <a:endParaRPr lang="en-US"/>
        </a:p>
      </dgm:t>
    </dgm:pt>
    <dgm:pt modelId="{4A204B7C-5CCF-4649-88DC-1D9B79BB94F1}" type="pres">
      <dgm:prSet presAssocID="{014BAE72-BFAB-4AC4-B333-8062115FE30F}" presName="circle3" presStyleLbl="node1" presStyleIdx="2" presStyleCnt="5" custScaleX="177053" custScaleY="94139" custLinFactNeighborX="-464" custLinFactNeighborY="2931"/>
      <dgm:spPr/>
      <dgm:t>
        <a:bodyPr/>
        <a:lstStyle/>
        <a:p>
          <a:endParaRPr lang="en-US"/>
        </a:p>
      </dgm:t>
    </dgm:pt>
    <dgm:pt modelId="{0FA1DCF6-ACE2-486B-8E54-09F91C111D5F}" type="pres">
      <dgm:prSet presAssocID="{014BAE72-BFAB-4AC4-B333-8062115FE30F}" presName="c3text" presStyleLbl="node1" presStyleIdx="2" presStyleCnt="5">
        <dgm:presLayoutVars>
          <dgm:bulletEnabled val="1"/>
        </dgm:presLayoutVars>
      </dgm:prSet>
      <dgm:spPr/>
      <dgm:t>
        <a:bodyPr/>
        <a:lstStyle/>
        <a:p>
          <a:endParaRPr lang="en-US"/>
        </a:p>
      </dgm:t>
    </dgm:pt>
    <dgm:pt modelId="{DFF1A9CE-D95D-468A-8EF5-619D408AC559}" type="pres">
      <dgm:prSet presAssocID="{014BAE72-BFAB-4AC4-B333-8062115FE30F}" presName="comp4" presStyleCnt="0"/>
      <dgm:spPr/>
      <dgm:t>
        <a:bodyPr/>
        <a:lstStyle/>
        <a:p>
          <a:endParaRPr lang="en-US"/>
        </a:p>
      </dgm:t>
    </dgm:pt>
    <dgm:pt modelId="{BC08048E-C1B1-47BD-B478-068259725E0D}" type="pres">
      <dgm:prSet presAssocID="{014BAE72-BFAB-4AC4-B333-8062115FE30F}" presName="circle4" presStyleLbl="node1" presStyleIdx="3" presStyleCnt="5" custScaleX="194272" custScaleY="91142" custLinFactNeighborY="6993"/>
      <dgm:spPr/>
      <dgm:t>
        <a:bodyPr/>
        <a:lstStyle/>
        <a:p>
          <a:endParaRPr lang="en-US"/>
        </a:p>
      </dgm:t>
    </dgm:pt>
    <dgm:pt modelId="{156A1A98-3BE6-4A63-8845-6F6F64B9FA44}" type="pres">
      <dgm:prSet presAssocID="{014BAE72-BFAB-4AC4-B333-8062115FE30F}" presName="c4text" presStyleLbl="node1" presStyleIdx="3" presStyleCnt="5">
        <dgm:presLayoutVars>
          <dgm:bulletEnabled val="1"/>
        </dgm:presLayoutVars>
      </dgm:prSet>
      <dgm:spPr/>
      <dgm:t>
        <a:bodyPr/>
        <a:lstStyle/>
        <a:p>
          <a:endParaRPr lang="en-US"/>
        </a:p>
      </dgm:t>
    </dgm:pt>
    <dgm:pt modelId="{ED13A430-BF7B-4DB5-B66A-1AB934256B73}" type="pres">
      <dgm:prSet presAssocID="{014BAE72-BFAB-4AC4-B333-8062115FE30F}" presName="comp5" presStyleCnt="0"/>
      <dgm:spPr/>
      <dgm:t>
        <a:bodyPr/>
        <a:lstStyle/>
        <a:p>
          <a:endParaRPr lang="en-US"/>
        </a:p>
      </dgm:t>
    </dgm:pt>
    <dgm:pt modelId="{83318BC2-F815-4FAD-9060-3F41B24189C0}" type="pres">
      <dgm:prSet presAssocID="{014BAE72-BFAB-4AC4-B333-8062115FE30F}" presName="circle5" presStyleLbl="node1" presStyleIdx="4" presStyleCnt="5" custScaleX="182952" custScaleY="81296" custLinFactNeighborX="-990" custLinFactNeighborY="8184"/>
      <dgm:spPr/>
      <dgm:t>
        <a:bodyPr/>
        <a:lstStyle/>
        <a:p>
          <a:endParaRPr lang="en-US"/>
        </a:p>
      </dgm:t>
    </dgm:pt>
    <dgm:pt modelId="{1680EB27-BDFF-4604-9BDC-4BBE1720AB4D}" type="pres">
      <dgm:prSet presAssocID="{014BAE72-BFAB-4AC4-B333-8062115FE30F}" presName="c5text" presStyleLbl="node1" presStyleIdx="4" presStyleCnt="5">
        <dgm:presLayoutVars>
          <dgm:bulletEnabled val="1"/>
        </dgm:presLayoutVars>
      </dgm:prSet>
      <dgm:spPr/>
      <dgm:t>
        <a:bodyPr/>
        <a:lstStyle/>
        <a:p>
          <a:endParaRPr lang="en-US"/>
        </a:p>
      </dgm:t>
    </dgm:pt>
  </dgm:ptLst>
  <dgm:cxnLst>
    <dgm:cxn modelId="{A5EAB8C4-5FC6-40EC-83C9-B9601ED24E1E}" srcId="{014BAE72-BFAB-4AC4-B333-8062115FE30F}" destId="{C6B69127-118E-463E-B75E-9E5B676A48EC}" srcOrd="3" destOrd="0" parTransId="{E3295EF5-8DF5-4E87-AC95-ED9BDBD403B1}" sibTransId="{CC298D17-66E9-4D92-B1D9-023E9FC4CDAF}"/>
    <dgm:cxn modelId="{829FD799-BABF-4D8C-9499-57D023B5354E}" type="presOf" srcId="{E3549259-2E82-44A5-BE28-59204AF4ED39}" destId="{7828015F-319E-400E-81B4-7FCB54A66998}" srcOrd="0" destOrd="0" presId="urn:microsoft.com/office/officeart/2005/8/layout/venn2"/>
    <dgm:cxn modelId="{BDBFA4E0-E86A-46BB-A69D-4F0984870B12}" srcId="{014BAE72-BFAB-4AC4-B333-8062115FE30F}" destId="{741B3CE9-FB34-401E-A6C2-5089EF494EF6}" srcOrd="0" destOrd="0" parTransId="{1B01AE82-C9AF-4178-A0F5-9D004894A0C6}" sibTransId="{DCFB2604-21C3-40DF-9222-F2BE6C77F5DC}"/>
    <dgm:cxn modelId="{F35CAE29-38A7-4E79-915A-5563B541823A}" type="presOf" srcId="{71BE1607-585A-40EF-94F4-AB649E9CE5BF}" destId="{0FA1DCF6-ACE2-486B-8E54-09F91C111D5F}" srcOrd="1" destOrd="0" presId="urn:microsoft.com/office/officeart/2005/8/layout/venn2"/>
    <dgm:cxn modelId="{9E1890AF-9E05-4C50-B7AC-58EED5004AC9}" type="presOf" srcId="{C6B69127-118E-463E-B75E-9E5B676A48EC}" destId="{BC08048E-C1B1-47BD-B478-068259725E0D}" srcOrd="0" destOrd="0" presId="urn:microsoft.com/office/officeart/2005/8/layout/venn2"/>
    <dgm:cxn modelId="{485399B0-24A3-42F9-83E7-24278986D503}" type="presOf" srcId="{83CEA4DE-C835-4160-A261-F248F3C1C040}" destId="{1680EB27-BDFF-4604-9BDC-4BBE1720AB4D}" srcOrd="1" destOrd="0" presId="urn:microsoft.com/office/officeart/2005/8/layout/venn2"/>
    <dgm:cxn modelId="{BB432AD1-3262-4EEF-882C-2D729D451618}" type="presOf" srcId="{83CEA4DE-C835-4160-A261-F248F3C1C040}" destId="{83318BC2-F815-4FAD-9060-3F41B24189C0}" srcOrd="0" destOrd="0" presId="urn:microsoft.com/office/officeart/2005/8/layout/venn2"/>
    <dgm:cxn modelId="{3CBCF6C3-F972-4D47-AA3F-2D8111A39D98}" type="presOf" srcId="{741B3CE9-FB34-401E-A6C2-5089EF494EF6}" destId="{15B2AA8B-7015-41E2-B872-1DB2B9A0EB02}" srcOrd="0" destOrd="0" presId="urn:microsoft.com/office/officeart/2005/8/layout/venn2"/>
    <dgm:cxn modelId="{FBDD9CFD-1D59-48D4-84C4-E4E14D5F3C0F}" type="presOf" srcId="{C6B69127-118E-463E-B75E-9E5B676A48EC}" destId="{156A1A98-3BE6-4A63-8845-6F6F64B9FA44}" srcOrd="1" destOrd="0" presId="urn:microsoft.com/office/officeart/2005/8/layout/venn2"/>
    <dgm:cxn modelId="{EEBE9DC6-1C1D-4539-AF68-1ACD2B8BD3C4}" srcId="{014BAE72-BFAB-4AC4-B333-8062115FE30F}" destId="{71BE1607-585A-40EF-94F4-AB649E9CE5BF}" srcOrd="2" destOrd="0" parTransId="{49BB6548-FC23-4405-8BB2-DC658770C52E}" sibTransId="{64A43E55-C1C6-403F-9B56-0CBACDAB42B4}"/>
    <dgm:cxn modelId="{BAD82A0B-C704-4B88-A0E2-A641854815E9}" srcId="{014BAE72-BFAB-4AC4-B333-8062115FE30F}" destId="{E3549259-2E82-44A5-BE28-59204AF4ED39}" srcOrd="1" destOrd="0" parTransId="{36B8DC0F-48A2-4E4C-A92D-57ECD2AC62E3}" sibTransId="{16CB520B-CFDB-48E0-8227-12FD54BC0851}"/>
    <dgm:cxn modelId="{5C01DE87-ACDF-44FF-9651-D53B0C8914F9}" type="presOf" srcId="{741B3CE9-FB34-401E-A6C2-5089EF494EF6}" destId="{1B1CDF19-E63E-4A12-A2B6-4C5ED8FA64BF}" srcOrd="1" destOrd="0" presId="urn:microsoft.com/office/officeart/2005/8/layout/venn2"/>
    <dgm:cxn modelId="{BCF5A950-2BEE-4B0F-9CF2-1A8692002160}" srcId="{014BAE72-BFAB-4AC4-B333-8062115FE30F}" destId="{83CEA4DE-C835-4160-A261-F248F3C1C040}" srcOrd="4" destOrd="0" parTransId="{453A00F8-569A-4DCC-8AE7-A6222329929A}" sibTransId="{77187DF5-4A03-4708-A7F7-999718E9C5F1}"/>
    <dgm:cxn modelId="{07DEBBE1-87C1-4C8E-B5C3-B08C45CC0D51}" type="presOf" srcId="{014BAE72-BFAB-4AC4-B333-8062115FE30F}" destId="{81CD0FC0-8DDE-4229-A6BD-B386D20A3587}" srcOrd="0" destOrd="0" presId="urn:microsoft.com/office/officeart/2005/8/layout/venn2"/>
    <dgm:cxn modelId="{792F8538-4F8B-4724-A39D-C4D704770BFE}" type="presOf" srcId="{E3549259-2E82-44A5-BE28-59204AF4ED39}" destId="{3A39D19F-E2DE-4889-B396-07E760C3374D}" srcOrd="1" destOrd="0" presId="urn:microsoft.com/office/officeart/2005/8/layout/venn2"/>
    <dgm:cxn modelId="{FBD1CB9E-C264-420B-A757-9D06C67E3B2E}" type="presOf" srcId="{71BE1607-585A-40EF-94F4-AB649E9CE5BF}" destId="{4A204B7C-5CCF-4649-88DC-1D9B79BB94F1}" srcOrd="0" destOrd="0" presId="urn:microsoft.com/office/officeart/2005/8/layout/venn2"/>
    <dgm:cxn modelId="{FF44A868-04FB-4F95-B5DF-2EA174AB60EB}" type="presParOf" srcId="{81CD0FC0-8DDE-4229-A6BD-B386D20A3587}" destId="{F9F91C11-52D8-4652-B041-B8690FD1D7E3}" srcOrd="0" destOrd="0" presId="urn:microsoft.com/office/officeart/2005/8/layout/venn2"/>
    <dgm:cxn modelId="{80D8B781-542C-4B19-BEB2-26B44EB6CF4F}" type="presParOf" srcId="{F9F91C11-52D8-4652-B041-B8690FD1D7E3}" destId="{15B2AA8B-7015-41E2-B872-1DB2B9A0EB02}" srcOrd="0" destOrd="0" presId="urn:microsoft.com/office/officeart/2005/8/layout/venn2"/>
    <dgm:cxn modelId="{99B867EF-1218-47A2-9BF0-5B97BCB178A4}" type="presParOf" srcId="{F9F91C11-52D8-4652-B041-B8690FD1D7E3}" destId="{1B1CDF19-E63E-4A12-A2B6-4C5ED8FA64BF}" srcOrd="1" destOrd="0" presId="urn:microsoft.com/office/officeart/2005/8/layout/venn2"/>
    <dgm:cxn modelId="{3ED24696-FB56-408E-B651-A32E94A371FF}" type="presParOf" srcId="{81CD0FC0-8DDE-4229-A6BD-B386D20A3587}" destId="{2554051E-7762-4936-923D-102ED6042DDC}" srcOrd="1" destOrd="0" presId="urn:microsoft.com/office/officeart/2005/8/layout/venn2"/>
    <dgm:cxn modelId="{729926A2-EB1B-46CD-A0AF-5B5E72813C4E}" type="presParOf" srcId="{2554051E-7762-4936-923D-102ED6042DDC}" destId="{7828015F-319E-400E-81B4-7FCB54A66998}" srcOrd="0" destOrd="0" presId="urn:microsoft.com/office/officeart/2005/8/layout/venn2"/>
    <dgm:cxn modelId="{4B8214CE-C0C3-4FBD-925B-A5103BCC13D0}" type="presParOf" srcId="{2554051E-7762-4936-923D-102ED6042DDC}" destId="{3A39D19F-E2DE-4889-B396-07E760C3374D}" srcOrd="1" destOrd="0" presId="urn:microsoft.com/office/officeart/2005/8/layout/venn2"/>
    <dgm:cxn modelId="{89E64DEE-5C38-40DE-872D-663E73DABAC6}" type="presParOf" srcId="{81CD0FC0-8DDE-4229-A6BD-B386D20A3587}" destId="{453C053E-3323-445E-8F0F-7AE18047070A}" srcOrd="2" destOrd="0" presId="urn:microsoft.com/office/officeart/2005/8/layout/venn2"/>
    <dgm:cxn modelId="{3C200F58-C36F-42B5-A1C5-45741B70754F}" type="presParOf" srcId="{453C053E-3323-445E-8F0F-7AE18047070A}" destId="{4A204B7C-5CCF-4649-88DC-1D9B79BB94F1}" srcOrd="0" destOrd="0" presId="urn:microsoft.com/office/officeart/2005/8/layout/venn2"/>
    <dgm:cxn modelId="{8BA6BB28-6D9B-4212-8AC1-F4DA9F6F75D0}" type="presParOf" srcId="{453C053E-3323-445E-8F0F-7AE18047070A}" destId="{0FA1DCF6-ACE2-486B-8E54-09F91C111D5F}" srcOrd="1" destOrd="0" presId="urn:microsoft.com/office/officeart/2005/8/layout/venn2"/>
    <dgm:cxn modelId="{03A626FD-A3E3-4943-AD49-5D8789AB76A2}" type="presParOf" srcId="{81CD0FC0-8DDE-4229-A6BD-B386D20A3587}" destId="{DFF1A9CE-D95D-468A-8EF5-619D408AC559}" srcOrd="3" destOrd="0" presId="urn:microsoft.com/office/officeart/2005/8/layout/venn2"/>
    <dgm:cxn modelId="{45103E7A-A952-4CC8-8FFA-4263DF92C004}" type="presParOf" srcId="{DFF1A9CE-D95D-468A-8EF5-619D408AC559}" destId="{BC08048E-C1B1-47BD-B478-068259725E0D}" srcOrd="0" destOrd="0" presId="urn:microsoft.com/office/officeart/2005/8/layout/venn2"/>
    <dgm:cxn modelId="{29209EFF-1A4A-4276-BEDA-00371A545EF9}" type="presParOf" srcId="{DFF1A9CE-D95D-468A-8EF5-619D408AC559}" destId="{156A1A98-3BE6-4A63-8845-6F6F64B9FA44}" srcOrd="1" destOrd="0" presId="urn:microsoft.com/office/officeart/2005/8/layout/venn2"/>
    <dgm:cxn modelId="{5352FF35-ADD1-4D71-B130-5A3A684FA6B8}" type="presParOf" srcId="{81CD0FC0-8DDE-4229-A6BD-B386D20A3587}" destId="{ED13A430-BF7B-4DB5-B66A-1AB934256B73}" srcOrd="4" destOrd="0" presId="urn:microsoft.com/office/officeart/2005/8/layout/venn2"/>
    <dgm:cxn modelId="{4B9871AC-32A0-4EC0-836F-905EE5B1C33E}" type="presParOf" srcId="{ED13A430-BF7B-4DB5-B66A-1AB934256B73}" destId="{83318BC2-F815-4FAD-9060-3F41B24189C0}" srcOrd="0" destOrd="0" presId="urn:microsoft.com/office/officeart/2005/8/layout/venn2"/>
    <dgm:cxn modelId="{85C36E6D-FCB1-42E7-8F12-B43441DEA929}" type="presParOf" srcId="{ED13A430-BF7B-4DB5-B66A-1AB934256B73}" destId="{1680EB27-BDFF-4604-9BDC-4BBE1720AB4D}"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D26B07-B215-3F45-B420-EA0C89E7DE8C}" type="doc">
      <dgm:prSet loTypeId="urn:microsoft.com/office/officeart/2005/8/layout/equation1" loCatId="" qsTypeId="urn:microsoft.com/office/officeart/2005/8/quickstyle/simple4" qsCatId="simple" csTypeId="urn:microsoft.com/office/officeart/2005/8/colors/colorful1#1" csCatId="colorful" phldr="1"/>
      <dgm:spPr/>
      <dgm:t>
        <a:bodyPr/>
        <a:lstStyle/>
        <a:p>
          <a:endParaRPr lang="en-US"/>
        </a:p>
      </dgm:t>
    </dgm:pt>
    <dgm:pt modelId="{5E476B5A-BE9C-554A-8C6D-FAF957E78D73}">
      <dgm:prSet phldrT="[Text]"/>
      <dgm:spPr/>
      <dgm:t>
        <a:bodyPr/>
        <a:lstStyle/>
        <a:p>
          <a:r>
            <a:rPr lang="en-US" dirty="0" smtClean="0"/>
            <a:t>Data Informed Decisions</a:t>
          </a:r>
          <a:endParaRPr lang="en-US" dirty="0"/>
        </a:p>
      </dgm:t>
    </dgm:pt>
    <dgm:pt modelId="{D5E380B8-C8AE-0E4A-867B-B68CF4833CA3}" type="parTrans" cxnId="{3F0E6A4D-0C85-9845-9044-F179DE213F1A}">
      <dgm:prSet/>
      <dgm:spPr/>
      <dgm:t>
        <a:bodyPr/>
        <a:lstStyle/>
        <a:p>
          <a:endParaRPr lang="en-US"/>
        </a:p>
      </dgm:t>
    </dgm:pt>
    <dgm:pt modelId="{5DB3A138-35E0-7548-B761-2A280DA68316}" type="sibTrans" cxnId="{3F0E6A4D-0C85-9845-9044-F179DE213F1A}">
      <dgm:prSet/>
      <dgm:spPr/>
      <dgm:t>
        <a:bodyPr/>
        <a:lstStyle/>
        <a:p>
          <a:endParaRPr lang="en-US"/>
        </a:p>
      </dgm:t>
    </dgm:pt>
    <dgm:pt modelId="{48345E73-A794-3A45-B1AA-587BEBCCC9B6}">
      <dgm:prSet phldrT="[Text]"/>
      <dgm:spPr/>
      <dgm:t>
        <a:bodyPr/>
        <a:lstStyle/>
        <a:p>
          <a:r>
            <a:rPr lang="en-US" dirty="0" smtClean="0"/>
            <a:t>Active Implementation Science</a:t>
          </a:r>
          <a:endParaRPr lang="en-US" dirty="0"/>
        </a:p>
      </dgm:t>
    </dgm:pt>
    <dgm:pt modelId="{3AFEF90E-DFFC-134E-8716-85039E901800}" type="parTrans" cxnId="{CE5A9A23-3206-AF4E-B019-341243C2A51F}">
      <dgm:prSet/>
      <dgm:spPr/>
      <dgm:t>
        <a:bodyPr/>
        <a:lstStyle/>
        <a:p>
          <a:endParaRPr lang="en-US"/>
        </a:p>
      </dgm:t>
    </dgm:pt>
    <dgm:pt modelId="{04C4B7EB-744D-7B4C-81CF-A90815A57646}" type="sibTrans" cxnId="{CE5A9A23-3206-AF4E-B019-341243C2A51F}">
      <dgm:prSet/>
      <dgm:spPr/>
      <dgm:t>
        <a:bodyPr/>
        <a:lstStyle/>
        <a:p>
          <a:endParaRPr lang="en-US"/>
        </a:p>
      </dgm:t>
    </dgm:pt>
    <dgm:pt modelId="{B8EB1980-8DC9-3E44-8957-D4404AC2FD12}">
      <dgm:prSet phldrT="[Text]"/>
      <dgm:spPr/>
      <dgm:t>
        <a:bodyPr/>
        <a:lstStyle/>
        <a:p>
          <a:r>
            <a:rPr lang="en-US" dirty="0" smtClean="0"/>
            <a:t>Successful Completion of the Goal(s)</a:t>
          </a:r>
          <a:endParaRPr lang="en-US" dirty="0"/>
        </a:p>
      </dgm:t>
    </dgm:pt>
    <dgm:pt modelId="{96CECD67-0F3D-CC40-A59B-67DDC3855BFE}" type="parTrans" cxnId="{5F3BD40E-68C1-FB49-844D-7625FA756387}">
      <dgm:prSet/>
      <dgm:spPr/>
      <dgm:t>
        <a:bodyPr/>
        <a:lstStyle/>
        <a:p>
          <a:endParaRPr lang="en-US"/>
        </a:p>
      </dgm:t>
    </dgm:pt>
    <dgm:pt modelId="{0F86DD4D-52F6-274F-822A-A7D3502BA0D3}" type="sibTrans" cxnId="{5F3BD40E-68C1-FB49-844D-7625FA756387}">
      <dgm:prSet/>
      <dgm:spPr/>
      <dgm:t>
        <a:bodyPr/>
        <a:lstStyle/>
        <a:p>
          <a:endParaRPr lang="en-US"/>
        </a:p>
      </dgm:t>
    </dgm:pt>
    <dgm:pt modelId="{F8D7F17E-2BB3-3445-95A5-FE06B2334E28}">
      <dgm:prSet phldrT="[Text]"/>
      <dgm:spPr/>
      <dgm:t>
        <a:bodyPr/>
        <a:lstStyle/>
        <a:p>
          <a:r>
            <a:rPr lang="en-US" dirty="0" smtClean="0"/>
            <a:t>Application of Change Theory</a:t>
          </a:r>
          <a:endParaRPr lang="en-US" dirty="0"/>
        </a:p>
      </dgm:t>
    </dgm:pt>
    <dgm:pt modelId="{74516356-B36A-6649-820F-65E2CB018FC1}" type="parTrans" cxnId="{E84999AC-4A73-A540-AA52-183AEF60C45E}">
      <dgm:prSet/>
      <dgm:spPr/>
      <dgm:t>
        <a:bodyPr/>
        <a:lstStyle/>
        <a:p>
          <a:endParaRPr lang="en-US"/>
        </a:p>
      </dgm:t>
    </dgm:pt>
    <dgm:pt modelId="{6E3E75A2-E117-B240-A563-12E747916FE9}" type="sibTrans" cxnId="{E84999AC-4A73-A540-AA52-183AEF60C45E}">
      <dgm:prSet/>
      <dgm:spPr/>
      <dgm:t>
        <a:bodyPr/>
        <a:lstStyle/>
        <a:p>
          <a:endParaRPr lang="en-US"/>
        </a:p>
      </dgm:t>
    </dgm:pt>
    <dgm:pt modelId="{53565673-C2A0-354C-B578-E70588A9BEF9}" type="pres">
      <dgm:prSet presAssocID="{D8D26B07-B215-3F45-B420-EA0C89E7DE8C}" presName="linearFlow" presStyleCnt="0">
        <dgm:presLayoutVars>
          <dgm:dir/>
          <dgm:resizeHandles val="exact"/>
        </dgm:presLayoutVars>
      </dgm:prSet>
      <dgm:spPr/>
      <dgm:t>
        <a:bodyPr/>
        <a:lstStyle/>
        <a:p>
          <a:endParaRPr lang="en-US"/>
        </a:p>
      </dgm:t>
    </dgm:pt>
    <dgm:pt modelId="{8552B4A5-014C-B248-BDDF-9D7431C0A142}" type="pres">
      <dgm:prSet presAssocID="{5E476B5A-BE9C-554A-8C6D-FAF957E78D73}" presName="node" presStyleLbl="node1" presStyleIdx="0" presStyleCnt="4">
        <dgm:presLayoutVars>
          <dgm:bulletEnabled val="1"/>
        </dgm:presLayoutVars>
      </dgm:prSet>
      <dgm:spPr/>
      <dgm:t>
        <a:bodyPr/>
        <a:lstStyle/>
        <a:p>
          <a:endParaRPr lang="en-US"/>
        </a:p>
      </dgm:t>
    </dgm:pt>
    <dgm:pt modelId="{9D8BE7F8-290F-6746-9D2E-9E87DE20675B}" type="pres">
      <dgm:prSet presAssocID="{5DB3A138-35E0-7548-B761-2A280DA68316}" presName="spacerL" presStyleCnt="0"/>
      <dgm:spPr/>
    </dgm:pt>
    <dgm:pt modelId="{5FC2B88C-FA8C-B744-A926-40A8FBE53BB6}" type="pres">
      <dgm:prSet presAssocID="{5DB3A138-35E0-7548-B761-2A280DA68316}" presName="sibTrans" presStyleLbl="sibTrans2D1" presStyleIdx="0" presStyleCnt="3"/>
      <dgm:spPr/>
      <dgm:t>
        <a:bodyPr/>
        <a:lstStyle/>
        <a:p>
          <a:endParaRPr lang="en-US"/>
        </a:p>
      </dgm:t>
    </dgm:pt>
    <dgm:pt modelId="{ABF76BF4-BE53-BD4B-9CFA-55F091CCB74A}" type="pres">
      <dgm:prSet presAssocID="{5DB3A138-35E0-7548-B761-2A280DA68316}" presName="spacerR" presStyleCnt="0"/>
      <dgm:spPr/>
    </dgm:pt>
    <dgm:pt modelId="{373CF375-A4B8-B644-BA97-2D183741C118}" type="pres">
      <dgm:prSet presAssocID="{F8D7F17E-2BB3-3445-95A5-FE06B2334E28}" presName="node" presStyleLbl="node1" presStyleIdx="1" presStyleCnt="4">
        <dgm:presLayoutVars>
          <dgm:bulletEnabled val="1"/>
        </dgm:presLayoutVars>
      </dgm:prSet>
      <dgm:spPr/>
      <dgm:t>
        <a:bodyPr/>
        <a:lstStyle/>
        <a:p>
          <a:endParaRPr lang="en-US"/>
        </a:p>
      </dgm:t>
    </dgm:pt>
    <dgm:pt modelId="{AF39AE89-17ED-3242-8838-9225F8936AB7}" type="pres">
      <dgm:prSet presAssocID="{6E3E75A2-E117-B240-A563-12E747916FE9}" presName="spacerL" presStyleCnt="0"/>
      <dgm:spPr/>
    </dgm:pt>
    <dgm:pt modelId="{DEB9F4F0-1F66-404E-8979-2FB2C0F2707E}" type="pres">
      <dgm:prSet presAssocID="{6E3E75A2-E117-B240-A563-12E747916FE9}" presName="sibTrans" presStyleLbl="sibTrans2D1" presStyleIdx="1" presStyleCnt="3"/>
      <dgm:spPr/>
      <dgm:t>
        <a:bodyPr/>
        <a:lstStyle/>
        <a:p>
          <a:endParaRPr lang="en-US"/>
        </a:p>
      </dgm:t>
    </dgm:pt>
    <dgm:pt modelId="{3D5F611F-73FE-C143-970E-20335A6100F3}" type="pres">
      <dgm:prSet presAssocID="{6E3E75A2-E117-B240-A563-12E747916FE9}" presName="spacerR" presStyleCnt="0"/>
      <dgm:spPr/>
    </dgm:pt>
    <dgm:pt modelId="{036364E2-4DD5-AF49-9333-985C06345E65}" type="pres">
      <dgm:prSet presAssocID="{48345E73-A794-3A45-B1AA-587BEBCCC9B6}" presName="node" presStyleLbl="node1" presStyleIdx="2" presStyleCnt="4">
        <dgm:presLayoutVars>
          <dgm:bulletEnabled val="1"/>
        </dgm:presLayoutVars>
      </dgm:prSet>
      <dgm:spPr/>
      <dgm:t>
        <a:bodyPr/>
        <a:lstStyle/>
        <a:p>
          <a:endParaRPr lang="en-US"/>
        </a:p>
      </dgm:t>
    </dgm:pt>
    <dgm:pt modelId="{744786E2-8217-4348-B5E8-12DD01DFE3EC}" type="pres">
      <dgm:prSet presAssocID="{04C4B7EB-744D-7B4C-81CF-A90815A57646}" presName="spacerL" presStyleCnt="0"/>
      <dgm:spPr/>
    </dgm:pt>
    <dgm:pt modelId="{F86B8F86-151D-4E48-BB8C-56A16583358B}" type="pres">
      <dgm:prSet presAssocID="{04C4B7EB-744D-7B4C-81CF-A90815A57646}" presName="sibTrans" presStyleLbl="sibTrans2D1" presStyleIdx="2" presStyleCnt="3"/>
      <dgm:spPr/>
      <dgm:t>
        <a:bodyPr/>
        <a:lstStyle/>
        <a:p>
          <a:endParaRPr lang="en-US"/>
        </a:p>
      </dgm:t>
    </dgm:pt>
    <dgm:pt modelId="{91F13245-B23C-804A-BBCD-79B4ABEF08C7}" type="pres">
      <dgm:prSet presAssocID="{04C4B7EB-744D-7B4C-81CF-A90815A57646}" presName="spacerR" presStyleCnt="0"/>
      <dgm:spPr/>
    </dgm:pt>
    <dgm:pt modelId="{695656AC-2DB6-2E4F-9DEE-A1E1980F3BAE}" type="pres">
      <dgm:prSet presAssocID="{B8EB1980-8DC9-3E44-8957-D4404AC2FD12}" presName="node" presStyleLbl="node1" presStyleIdx="3" presStyleCnt="4">
        <dgm:presLayoutVars>
          <dgm:bulletEnabled val="1"/>
        </dgm:presLayoutVars>
      </dgm:prSet>
      <dgm:spPr/>
      <dgm:t>
        <a:bodyPr/>
        <a:lstStyle/>
        <a:p>
          <a:endParaRPr lang="en-US"/>
        </a:p>
      </dgm:t>
    </dgm:pt>
  </dgm:ptLst>
  <dgm:cxnLst>
    <dgm:cxn modelId="{821EE8F9-2D01-4ED5-ADA5-BF6BC4B6845C}" type="presOf" srcId="{6E3E75A2-E117-B240-A563-12E747916FE9}" destId="{DEB9F4F0-1F66-404E-8979-2FB2C0F2707E}" srcOrd="0" destOrd="0" presId="urn:microsoft.com/office/officeart/2005/8/layout/equation1"/>
    <dgm:cxn modelId="{BD183364-CEF2-4327-AB3D-EC7D132040B2}" type="presOf" srcId="{04C4B7EB-744D-7B4C-81CF-A90815A57646}" destId="{F86B8F86-151D-4E48-BB8C-56A16583358B}" srcOrd="0" destOrd="0" presId="urn:microsoft.com/office/officeart/2005/8/layout/equation1"/>
    <dgm:cxn modelId="{CF1A624B-D1ED-4555-9A49-E4B87ABBB060}" type="presOf" srcId="{5DB3A138-35E0-7548-B761-2A280DA68316}" destId="{5FC2B88C-FA8C-B744-A926-40A8FBE53BB6}" srcOrd="0" destOrd="0" presId="urn:microsoft.com/office/officeart/2005/8/layout/equation1"/>
    <dgm:cxn modelId="{3F0E6A4D-0C85-9845-9044-F179DE213F1A}" srcId="{D8D26B07-B215-3F45-B420-EA0C89E7DE8C}" destId="{5E476B5A-BE9C-554A-8C6D-FAF957E78D73}" srcOrd="0" destOrd="0" parTransId="{D5E380B8-C8AE-0E4A-867B-B68CF4833CA3}" sibTransId="{5DB3A138-35E0-7548-B761-2A280DA68316}"/>
    <dgm:cxn modelId="{1AB387B2-0813-4E5F-8C59-766B3D172172}" type="presOf" srcId="{5E476B5A-BE9C-554A-8C6D-FAF957E78D73}" destId="{8552B4A5-014C-B248-BDDF-9D7431C0A142}" srcOrd="0" destOrd="0" presId="urn:microsoft.com/office/officeart/2005/8/layout/equation1"/>
    <dgm:cxn modelId="{CE5A9A23-3206-AF4E-B019-341243C2A51F}" srcId="{D8D26B07-B215-3F45-B420-EA0C89E7DE8C}" destId="{48345E73-A794-3A45-B1AA-587BEBCCC9B6}" srcOrd="2" destOrd="0" parTransId="{3AFEF90E-DFFC-134E-8716-85039E901800}" sibTransId="{04C4B7EB-744D-7B4C-81CF-A90815A57646}"/>
    <dgm:cxn modelId="{5F3BD40E-68C1-FB49-844D-7625FA756387}" srcId="{D8D26B07-B215-3F45-B420-EA0C89E7DE8C}" destId="{B8EB1980-8DC9-3E44-8957-D4404AC2FD12}" srcOrd="3" destOrd="0" parTransId="{96CECD67-0F3D-CC40-A59B-67DDC3855BFE}" sibTransId="{0F86DD4D-52F6-274F-822A-A7D3502BA0D3}"/>
    <dgm:cxn modelId="{E84999AC-4A73-A540-AA52-183AEF60C45E}" srcId="{D8D26B07-B215-3F45-B420-EA0C89E7DE8C}" destId="{F8D7F17E-2BB3-3445-95A5-FE06B2334E28}" srcOrd="1" destOrd="0" parTransId="{74516356-B36A-6649-820F-65E2CB018FC1}" sibTransId="{6E3E75A2-E117-B240-A563-12E747916FE9}"/>
    <dgm:cxn modelId="{D6E66354-F21D-4D33-A2E1-A1B6F73E6591}" type="presOf" srcId="{F8D7F17E-2BB3-3445-95A5-FE06B2334E28}" destId="{373CF375-A4B8-B644-BA97-2D183741C118}" srcOrd="0" destOrd="0" presId="urn:microsoft.com/office/officeart/2005/8/layout/equation1"/>
    <dgm:cxn modelId="{2951EB2E-EF18-473A-BE23-7603107BFEF5}" type="presOf" srcId="{D8D26B07-B215-3F45-B420-EA0C89E7DE8C}" destId="{53565673-C2A0-354C-B578-E70588A9BEF9}" srcOrd="0" destOrd="0" presId="urn:microsoft.com/office/officeart/2005/8/layout/equation1"/>
    <dgm:cxn modelId="{030CD389-3485-4D0F-9A77-F388B6D643A9}" type="presOf" srcId="{48345E73-A794-3A45-B1AA-587BEBCCC9B6}" destId="{036364E2-4DD5-AF49-9333-985C06345E65}" srcOrd="0" destOrd="0" presId="urn:microsoft.com/office/officeart/2005/8/layout/equation1"/>
    <dgm:cxn modelId="{15FE7B4B-1F45-4E0A-92A6-7A00F4A43C33}" type="presOf" srcId="{B8EB1980-8DC9-3E44-8957-D4404AC2FD12}" destId="{695656AC-2DB6-2E4F-9DEE-A1E1980F3BAE}" srcOrd="0" destOrd="0" presId="urn:microsoft.com/office/officeart/2005/8/layout/equation1"/>
    <dgm:cxn modelId="{4DE2D173-FD48-41DD-A073-EEA0F2137B1F}" type="presParOf" srcId="{53565673-C2A0-354C-B578-E70588A9BEF9}" destId="{8552B4A5-014C-B248-BDDF-9D7431C0A142}" srcOrd="0" destOrd="0" presId="urn:microsoft.com/office/officeart/2005/8/layout/equation1"/>
    <dgm:cxn modelId="{0BBC0A7F-BBEF-482F-B183-A921210D66E7}" type="presParOf" srcId="{53565673-C2A0-354C-B578-E70588A9BEF9}" destId="{9D8BE7F8-290F-6746-9D2E-9E87DE20675B}" srcOrd="1" destOrd="0" presId="urn:microsoft.com/office/officeart/2005/8/layout/equation1"/>
    <dgm:cxn modelId="{AD325E79-E78A-4DB7-AD86-759CB477C7ED}" type="presParOf" srcId="{53565673-C2A0-354C-B578-E70588A9BEF9}" destId="{5FC2B88C-FA8C-B744-A926-40A8FBE53BB6}" srcOrd="2" destOrd="0" presId="urn:microsoft.com/office/officeart/2005/8/layout/equation1"/>
    <dgm:cxn modelId="{3DF401A7-3CBD-491C-ADFD-58E9F852CC3E}" type="presParOf" srcId="{53565673-C2A0-354C-B578-E70588A9BEF9}" destId="{ABF76BF4-BE53-BD4B-9CFA-55F091CCB74A}" srcOrd="3" destOrd="0" presId="urn:microsoft.com/office/officeart/2005/8/layout/equation1"/>
    <dgm:cxn modelId="{93127711-55E3-495A-BBAA-8A7DB75ECD7D}" type="presParOf" srcId="{53565673-C2A0-354C-B578-E70588A9BEF9}" destId="{373CF375-A4B8-B644-BA97-2D183741C118}" srcOrd="4" destOrd="0" presId="urn:microsoft.com/office/officeart/2005/8/layout/equation1"/>
    <dgm:cxn modelId="{E79EF4C0-E2D7-4C95-98AB-9E98A326F00E}" type="presParOf" srcId="{53565673-C2A0-354C-B578-E70588A9BEF9}" destId="{AF39AE89-17ED-3242-8838-9225F8936AB7}" srcOrd="5" destOrd="0" presId="urn:microsoft.com/office/officeart/2005/8/layout/equation1"/>
    <dgm:cxn modelId="{34DD4B36-5564-4C80-B455-B1FB9BEEEE24}" type="presParOf" srcId="{53565673-C2A0-354C-B578-E70588A9BEF9}" destId="{DEB9F4F0-1F66-404E-8979-2FB2C0F2707E}" srcOrd="6" destOrd="0" presId="urn:microsoft.com/office/officeart/2005/8/layout/equation1"/>
    <dgm:cxn modelId="{BF72C450-78F5-4206-B3E5-E37C0AD642CA}" type="presParOf" srcId="{53565673-C2A0-354C-B578-E70588A9BEF9}" destId="{3D5F611F-73FE-C143-970E-20335A6100F3}" srcOrd="7" destOrd="0" presId="urn:microsoft.com/office/officeart/2005/8/layout/equation1"/>
    <dgm:cxn modelId="{7E4AB841-5ED9-4368-8425-30A2CA8DDC20}" type="presParOf" srcId="{53565673-C2A0-354C-B578-E70588A9BEF9}" destId="{036364E2-4DD5-AF49-9333-985C06345E65}" srcOrd="8" destOrd="0" presId="urn:microsoft.com/office/officeart/2005/8/layout/equation1"/>
    <dgm:cxn modelId="{08C18A2E-CBBB-42CB-8DD3-E76B1B49639F}" type="presParOf" srcId="{53565673-C2A0-354C-B578-E70588A9BEF9}" destId="{744786E2-8217-4348-B5E8-12DD01DFE3EC}" srcOrd="9" destOrd="0" presId="urn:microsoft.com/office/officeart/2005/8/layout/equation1"/>
    <dgm:cxn modelId="{2E18750C-AB06-4252-B1E7-B521B70988C9}" type="presParOf" srcId="{53565673-C2A0-354C-B578-E70588A9BEF9}" destId="{F86B8F86-151D-4E48-BB8C-56A16583358B}" srcOrd="10" destOrd="0" presId="urn:microsoft.com/office/officeart/2005/8/layout/equation1"/>
    <dgm:cxn modelId="{6DC5E379-12DB-4425-893A-9A1E4FBD019F}" type="presParOf" srcId="{53565673-C2A0-354C-B578-E70588A9BEF9}" destId="{91F13245-B23C-804A-BBCD-79B4ABEF08C7}" srcOrd="11" destOrd="0" presId="urn:microsoft.com/office/officeart/2005/8/layout/equation1"/>
    <dgm:cxn modelId="{7148E2B3-4631-46CC-9280-6CE1D3045070}" type="presParOf" srcId="{53565673-C2A0-354C-B578-E70588A9BEF9}" destId="{695656AC-2DB6-2E4F-9DEE-A1E1980F3BAE}"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D26B07-B215-3F45-B420-EA0C89E7DE8C}" type="doc">
      <dgm:prSet loTypeId="urn:microsoft.com/office/officeart/2005/8/layout/equation1" loCatId="" qsTypeId="urn:microsoft.com/office/officeart/2005/8/quickstyle/simple4" qsCatId="simple" csTypeId="urn:microsoft.com/office/officeart/2005/8/colors/colorful1#2" csCatId="colorful" phldr="1"/>
      <dgm:spPr/>
    </dgm:pt>
    <dgm:pt modelId="{5E476B5A-BE9C-554A-8C6D-FAF957E78D73}">
      <dgm:prSet phldrT="[Text]"/>
      <dgm:spPr/>
      <dgm:t>
        <a:bodyPr/>
        <a:lstStyle/>
        <a:p>
          <a:r>
            <a:rPr lang="en-US" dirty="0" smtClean="0"/>
            <a:t>Data Informed Decisions</a:t>
          </a:r>
          <a:endParaRPr lang="en-US" dirty="0"/>
        </a:p>
      </dgm:t>
    </dgm:pt>
    <dgm:pt modelId="{D5E380B8-C8AE-0E4A-867B-B68CF4833CA3}" type="parTrans" cxnId="{3F0E6A4D-0C85-9845-9044-F179DE213F1A}">
      <dgm:prSet/>
      <dgm:spPr/>
      <dgm:t>
        <a:bodyPr/>
        <a:lstStyle/>
        <a:p>
          <a:endParaRPr lang="en-US"/>
        </a:p>
      </dgm:t>
    </dgm:pt>
    <dgm:pt modelId="{5DB3A138-35E0-7548-B761-2A280DA68316}" type="sibTrans" cxnId="{3F0E6A4D-0C85-9845-9044-F179DE213F1A}">
      <dgm:prSet/>
      <dgm:spPr/>
      <dgm:t>
        <a:bodyPr/>
        <a:lstStyle/>
        <a:p>
          <a:endParaRPr lang="en-US"/>
        </a:p>
      </dgm:t>
    </dgm:pt>
    <dgm:pt modelId="{48345E73-A794-3A45-B1AA-587BEBCCC9B6}">
      <dgm:prSet phldrT="[Text]"/>
      <dgm:spPr/>
      <dgm:t>
        <a:bodyPr/>
        <a:lstStyle/>
        <a:p>
          <a:r>
            <a:rPr lang="en-US" dirty="0" smtClean="0"/>
            <a:t>Active Implementation Science</a:t>
          </a:r>
          <a:endParaRPr lang="en-US" dirty="0"/>
        </a:p>
      </dgm:t>
    </dgm:pt>
    <dgm:pt modelId="{3AFEF90E-DFFC-134E-8716-85039E901800}" type="parTrans" cxnId="{CE5A9A23-3206-AF4E-B019-341243C2A51F}">
      <dgm:prSet/>
      <dgm:spPr/>
      <dgm:t>
        <a:bodyPr/>
        <a:lstStyle/>
        <a:p>
          <a:endParaRPr lang="en-US"/>
        </a:p>
      </dgm:t>
    </dgm:pt>
    <dgm:pt modelId="{04C4B7EB-744D-7B4C-81CF-A90815A57646}" type="sibTrans" cxnId="{CE5A9A23-3206-AF4E-B019-341243C2A51F}">
      <dgm:prSet/>
      <dgm:spPr/>
      <dgm:t>
        <a:bodyPr/>
        <a:lstStyle/>
        <a:p>
          <a:endParaRPr lang="en-US"/>
        </a:p>
      </dgm:t>
    </dgm:pt>
    <dgm:pt modelId="{B8EB1980-8DC9-3E44-8957-D4404AC2FD12}">
      <dgm:prSet phldrT="[Text]"/>
      <dgm:spPr/>
      <dgm:t>
        <a:bodyPr/>
        <a:lstStyle/>
        <a:p>
          <a:r>
            <a:rPr lang="en-US" dirty="0" smtClean="0"/>
            <a:t>Successful Completion of the Goal(s)</a:t>
          </a:r>
          <a:endParaRPr lang="en-US" dirty="0"/>
        </a:p>
      </dgm:t>
    </dgm:pt>
    <dgm:pt modelId="{96CECD67-0F3D-CC40-A59B-67DDC3855BFE}" type="parTrans" cxnId="{5F3BD40E-68C1-FB49-844D-7625FA756387}">
      <dgm:prSet/>
      <dgm:spPr/>
      <dgm:t>
        <a:bodyPr/>
        <a:lstStyle/>
        <a:p>
          <a:endParaRPr lang="en-US"/>
        </a:p>
      </dgm:t>
    </dgm:pt>
    <dgm:pt modelId="{0F86DD4D-52F6-274F-822A-A7D3502BA0D3}" type="sibTrans" cxnId="{5F3BD40E-68C1-FB49-844D-7625FA756387}">
      <dgm:prSet/>
      <dgm:spPr/>
      <dgm:t>
        <a:bodyPr/>
        <a:lstStyle/>
        <a:p>
          <a:endParaRPr lang="en-US"/>
        </a:p>
      </dgm:t>
    </dgm:pt>
    <dgm:pt modelId="{F8D7F17E-2BB3-3445-95A5-FE06B2334E28}">
      <dgm:prSet phldrT="[Text]"/>
      <dgm:spPr/>
      <dgm:t>
        <a:bodyPr/>
        <a:lstStyle/>
        <a:p>
          <a:r>
            <a:rPr lang="en-US" dirty="0" smtClean="0"/>
            <a:t>Application of Change Theory</a:t>
          </a:r>
          <a:endParaRPr lang="en-US" dirty="0"/>
        </a:p>
      </dgm:t>
    </dgm:pt>
    <dgm:pt modelId="{74516356-B36A-6649-820F-65E2CB018FC1}" type="parTrans" cxnId="{E84999AC-4A73-A540-AA52-183AEF60C45E}">
      <dgm:prSet/>
      <dgm:spPr/>
      <dgm:t>
        <a:bodyPr/>
        <a:lstStyle/>
        <a:p>
          <a:endParaRPr lang="en-US"/>
        </a:p>
      </dgm:t>
    </dgm:pt>
    <dgm:pt modelId="{6E3E75A2-E117-B240-A563-12E747916FE9}" type="sibTrans" cxnId="{E84999AC-4A73-A540-AA52-183AEF60C45E}">
      <dgm:prSet/>
      <dgm:spPr/>
      <dgm:t>
        <a:bodyPr/>
        <a:lstStyle/>
        <a:p>
          <a:endParaRPr lang="en-US"/>
        </a:p>
      </dgm:t>
    </dgm:pt>
    <dgm:pt modelId="{53565673-C2A0-354C-B578-E70588A9BEF9}" type="pres">
      <dgm:prSet presAssocID="{D8D26B07-B215-3F45-B420-EA0C89E7DE8C}" presName="linearFlow" presStyleCnt="0">
        <dgm:presLayoutVars>
          <dgm:dir/>
          <dgm:resizeHandles val="exact"/>
        </dgm:presLayoutVars>
      </dgm:prSet>
      <dgm:spPr/>
    </dgm:pt>
    <dgm:pt modelId="{8552B4A5-014C-B248-BDDF-9D7431C0A142}" type="pres">
      <dgm:prSet presAssocID="{5E476B5A-BE9C-554A-8C6D-FAF957E78D73}" presName="node" presStyleLbl="node1" presStyleIdx="0" presStyleCnt="4">
        <dgm:presLayoutVars>
          <dgm:bulletEnabled val="1"/>
        </dgm:presLayoutVars>
      </dgm:prSet>
      <dgm:spPr/>
      <dgm:t>
        <a:bodyPr/>
        <a:lstStyle/>
        <a:p>
          <a:endParaRPr lang="en-US"/>
        </a:p>
      </dgm:t>
    </dgm:pt>
    <dgm:pt modelId="{9D8BE7F8-290F-6746-9D2E-9E87DE20675B}" type="pres">
      <dgm:prSet presAssocID="{5DB3A138-35E0-7548-B761-2A280DA68316}" presName="spacerL" presStyleCnt="0"/>
      <dgm:spPr/>
    </dgm:pt>
    <dgm:pt modelId="{5FC2B88C-FA8C-B744-A926-40A8FBE53BB6}" type="pres">
      <dgm:prSet presAssocID="{5DB3A138-35E0-7548-B761-2A280DA68316}" presName="sibTrans" presStyleLbl="sibTrans2D1" presStyleIdx="0" presStyleCnt="3"/>
      <dgm:spPr/>
      <dgm:t>
        <a:bodyPr/>
        <a:lstStyle/>
        <a:p>
          <a:endParaRPr lang="en-US"/>
        </a:p>
      </dgm:t>
    </dgm:pt>
    <dgm:pt modelId="{ABF76BF4-BE53-BD4B-9CFA-55F091CCB74A}" type="pres">
      <dgm:prSet presAssocID="{5DB3A138-35E0-7548-B761-2A280DA68316}" presName="spacerR" presStyleCnt="0"/>
      <dgm:spPr/>
    </dgm:pt>
    <dgm:pt modelId="{373CF375-A4B8-B644-BA97-2D183741C118}" type="pres">
      <dgm:prSet presAssocID="{F8D7F17E-2BB3-3445-95A5-FE06B2334E28}" presName="node" presStyleLbl="node1" presStyleIdx="1" presStyleCnt="4">
        <dgm:presLayoutVars>
          <dgm:bulletEnabled val="1"/>
        </dgm:presLayoutVars>
      </dgm:prSet>
      <dgm:spPr/>
      <dgm:t>
        <a:bodyPr/>
        <a:lstStyle/>
        <a:p>
          <a:endParaRPr lang="en-US"/>
        </a:p>
      </dgm:t>
    </dgm:pt>
    <dgm:pt modelId="{AF39AE89-17ED-3242-8838-9225F8936AB7}" type="pres">
      <dgm:prSet presAssocID="{6E3E75A2-E117-B240-A563-12E747916FE9}" presName="spacerL" presStyleCnt="0"/>
      <dgm:spPr/>
    </dgm:pt>
    <dgm:pt modelId="{DEB9F4F0-1F66-404E-8979-2FB2C0F2707E}" type="pres">
      <dgm:prSet presAssocID="{6E3E75A2-E117-B240-A563-12E747916FE9}" presName="sibTrans" presStyleLbl="sibTrans2D1" presStyleIdx="1" presStyleCnt="3"/>
      <dgm:spPr/>
      <dgm:t>
        <a:bodyPr/>
        <a:lstStyle/>
        <a:p>
          <a:endParaRPr lang="en-US"/>
        </a:p>
      </dgm:t>
    </dgm:pt>
    <dgm:pt modelId="{3D5F611F-73FE-C143-970E-20335A6100F3}" type="pres">
      <dgm:prSet presAssocID="{6E3E75A2-E117-B240-A563-12E747916FE9}" presName="spacerR" presStyleCnt="0"/>
      <dgm:spPr/>
    </dgm:pt>
    <dgm:pt modelId="{036364E2-4DD5-AF49-9333-985C06345E65}" type="pres">
      <dgm:prSet presAssocID="{48345E73-A794-3A45-B1AA-587BEBCCC9B6}" presName="node" presStyleLbl="node1" presStyleIdx="2" presStyleCnt="4">
        <dgm:presLayoutVars>
          <dgm:bulletEnabled val="1"/>
        </dgm:presLayoutVars>
      </dgm:prSet>
      <dgm:spPr/>
      <dgm:t>
        <a:bodyPr/>
        <a:lstStyle/>
        <a:p>
          <a:endParaRPr lang="en-US"/>
        </a:p>
      </dgm:t>
    </dgm:pt>
    <dgm:pt modelId="{744786E2-8217-4348-B5E8-12DD01DFE3EC}" type="pres">
      <dgm:prSet presAssocID="{04C4B7EB-744D-7B4C-81CF-A90815A57646}" presName="spacerL" presStyleCnt="0"/>
      <dgm:spPr/>
    </dgm:pt>
    <dgm:pt modelId="{F86B8F86-151D-4E48-BB8C-56A16583358B}" type="pres">
      <dgm:prSet presAssocID="{04C4B7EB-744D-7B4C-81CF-A90815A57646}" presName="sibTrans" presStyleLbl="sibTrans2D1" presStyleIdx="2" presStyleCnt="3"/>
      <dgm:spPr/>
      <dgm:t>
        <a:bodyPr/>
        <a:lstStyle/>
        <a:p>
          <a:endParaRPr lang="en-US"/>
        </a:p>
      </dgm:t>
    </dgm:pt>
    <dgm:pt modelId="{91F13245-B23C-804A-BBCD-79B4ABEF08C7}" type="pres">
      <dgm:prSet presAssocID="{04C4B7EB-744D-7B4C-81CF-A90815A57646}" presName="spacerR" presStyleCnt="0"/>
      <dgm:spPr/>
    </dgm:pt>
    <dgm:pt modelId="{695656AC-2DB6-2E4F-9DEE-A1E1980F3BAE}" type="pres">
      <dgm:prSet presAssocID="{B8EB1980-8DC9-3E44-8957-D4404AC2FD12}" presName="node" presStyleLbl="node1" presStyleIdx="3" presStyleCnt="4">
        <dgm:presLayoutVars>
          <dgm:bulletEnabled val="1"/>
        </dgm:presLayoutVars>
      </dgm:prSet>
      <dgm:spPr/>
      <dgm:t>
        <a:bodyPr/>
        <a:lstStyle/>
        <a:p>
          <a:endParaRPr lang="en-US"/>
        </a:p>
      </dgm:t>
    </dgm:pt>
  </dgm:ptLst>
  <dgm:cxnLst>
    <dgm:cxn modelId="{9228A9CB-0003-44DF-A798-FEEFAFA25FCC}" type="presOf" srcId="{5E476B5A-BE9C-554A-8C6D-FAF957E78D73}" destId="{8552B4A5-014C-B248-BDDF-9D7431C0A142}" srcOrd="0" destOrd="0" presId="urn:microsoft.com/office/officeart/2005/8/layout/equation1"/>
    <dgm:cxn modelId="{62A4AF77-21DB-4215-ADF4-5EEDD19FCF30}" type="presOf" srcId="{5DB3A138-35E0-7548-B761-2A280DA68316}" destId="{5FC2B88C-FA8C-B744-A926-40A8FBE53BB6}" srcOrd="0" destOrd="0" presId="urn:microsoft.com/office/officeart/2005/8/layout/equation1"/>
    <dgm:cxn modelId="{112DDC22-06F2-4CFC-BA5F-1EEF3259AC8B}" type="presOf" srcId="{D8D26B07-B215-3F45-B420-EA0C89E7DE8C}" destId="{53565673-C2A0-354C-B578-E70588A9BEF9}" srcOrd="0" destOrd="0" presId="urn:microsoft.com/office/officeart/2005/8/layout/equation1"/>
    <dgm:cxn modelId="{BA2897DD-2430-4B18-BE87-3900AEC0547E}" type="presOf" srcId="{B8EB1980-8DC9-3E44-8957-D4404AC2FD12}" destId="{695656AC-2DB6-2E4F-9DEE-A1E1980F3BAE}" srcOrd="0" destOrd="0" presId="urn:microsoft.com/office/officeart/2005/8/layout/equation1"/>
    <dgm:cxn modelId="{3F0E6A4D-0C85-9845-9044-F179DE213F1A}" srcId="{D8D26B07-B215-3F45-B420-EA0C89E7DE8C}" destId="{5E476B5A-BE9C-554A-8C6D-FAF957E78D73}" srcOrd="0" destOrd="0" parTransId="{D5E380B8-C8AE-0E4A-867B-B68CF4833CA3}" sibTransId="{5DB3A138-35E0-7548-B761-2A280DA68316}"/>
    <dgm:cxn modelId="{7B13F02E-5FF1-4CCC-91B5-056CCEE17A14}" type="presOf" srcId="{04C4B7EB-744D-7B4C-81CF-A90815A57646}" destId="{F86B8F86-151D-4E48-BB8C-56A16583358B}" srcOrd="0" destOrd="0" presId="urn:microsoft.com/office/officeart/2005/8/layout/equation1"/>
    <dgm:cxn modelId="{CE5A9A23-3206-AF4E-B019-341243C2A51F}" srcId="{D8D26B07-B215-3F45-B420-EA0C89E7DE8C}" destId="{48345E73-A794-3A45-B1AA-587BEBCCC9B6}" srcOrd="2" destOrd="0" parTransId="{3AFEF90E-DFFC-134E-8716-85039E901800}" sibTransId="{04C4B7EB-744D-7B4C-81CF-A90815A57646}"/>
    <dgm:cxn modelId="{60A99647-E1EC-40F8-97B3-77F279ECB586}" type="presOf" srcId="{6E3E75A2-E117-B240-A563-12E747916FE9}" destId="{DEB9F4F0-1F66-404E-8979-2FB2C0F2707E}" srcOrd="0" destOrd="0" presId="urn:microsoft.com/office/officeart/2005/8/layout/equation1"/>
    <dgm:cxn modelId="{5F3BD40E-68C1-FB49-844D-7625FA756387}" srcId="{D8D26B07-B215-3F45-B420-EA0C89E7DE8C}" destId="{B8EB1980-8DC9-3E44-8957-D4404AC2FD12}" srcOrd="3" destOrd="0" parTransId="{96CECD67-0F3D-CC40-A59B-67DDC3855BFE}" sibTransId="{0F86DD4D-52F6-274F-822A-A7D3502BA0D3}"/>
    <dgm:cxn modelId="{E84999AC-4A73-A540-AA52-183AEF60C45E}" srcId="{D8D26B07-B215-3F45-B420-EA0C89E7DE8C}" destId="{F8D7F17E-2BB3-3445-95A5-FE06B2334E28}" srcOrd="1" destOrd="0" parTransId="{74516356-B36A-6649-820F-65E2CB018FC1}" sibTransId="{6E3E75A2-E117-B240-A563-12E747916FE9}"/>
    <dgm:cxn modelId="{17772DD5-227D-4DE3-AEE1-09ECB61237A3}" type="presOf" srcId="{48345E73-A794-3A45-B1AA-587BEBCCC9B6}" destId="{036364E2-4DD5-AF49-9333-985C06345E65}" srcOrd="0" destOrd="0" presId="urn:microsoft.com/office/officeart/2005/8/layout/equation1"/>
    <dgm:cxn modelId="{4032CAA8-6122-446A-A728-5A7533A48267}" type="presOf" srcId="{F8D7F17E-2BB3-3445-95A5-FE06B2334E28}" destId="{373CF375-A4B8-B644-BA97-2D183741C118}" srcOrd="0" destOrd="0" presId="urn:microsoft.com/office/officeart/2005/8/layout/equation1"/>
    <dgm:cxn modelId="{55DAE06A-DA5C-4640-9812-5B3D80305F22}" type="presParOf" srcId="{53565673-C2A0-354C-B578-E70588A9BEF9}" destId="{8552B4A5-014C-B248-BDDF-9D7431C0A142}" srcOrd="0" destOrd="0" presId="urn:microsoft.com/office/officeart/2005/8/layout/equation1"/>
    <dgm:cxn modelId="{7BA3A4B6-7755-4E65-8E1A-A00AD0C8138C}" type="presParOf" srcId="{53565673-C2A0-354C-B578-E70588A9BEF9}" destId="{9D8BE7F8-290F-6746-9D2E-9E87DE20675B}" srcOrd="1" destOrd="0" presId="urn:microsoft.com/office/officeart/2005/8/layout/equation1"/>
    <dgm:cxn modelId="{410BE687-3599-4FEC-9D5F-D2C352658DAF}" type="presParOf" srcId="{53565673-C2A0-354C-B578-E70588A9BEF9}" destId="{5FC2B88C-FA8C-B744-A926-40A8FBE53BB6}" srcOrd="2" destOrd="0" presId="urn:microsoft.com/office/officeart/2005/8/layout/equation1"/>
    <dgm:cxn modelId="{5DD1AE11-2C67-4001-9177-AD35E463DE4C}" type="presParOf" srcId="{53565673-C2A0-354C-B578-E70588A9BEF9}" destId="{ABF76BF4-BE53-BD4B-9CFA-55F091CCB74A}" srcOrd="3" destOrd="0" presId="urn:microsoft.com/office/officeart/2005/8/layout/equation1"/>
    <dgm:cxn modelId="{700375AC-073A-4165-B326-CC719C0814CF}" type="presParOf" srcId="{53565673-C2A0-354C-B578-E70588A9BEF9}" destId="{373CF375-A4B8-B644-BA97-2D183741C118}" srcOrd="4" destOrd="0" presId="urn:microsoft.com/office/officeart/2005/8/layout/equation1"/>
    <dgm:cxn modelId="{F22CE7A9-EDE6-45EC-A349-6327BDDC435C}" type="presParOf" srcId="{53565673-C2A0-354C-B578-E70588A9BEF9}" destId="{AF39AE89-17ED-3242-8838-9225F8936AB7}" srcOrd="5" destOrd="0" presId="urn:microsoft.com/office/officeart/2005/8/layout/equation1"/>
    <dgm:cxn modelId="{69A14E07-AAA7-46C8-83E7-70AAC8B95E86}" type="presParOf" srcId="{53565673-C2A0-354C-B578-E70588A9BEF9}" destId="{DEB9F4F0-1F66-404E-8979-2FB2C0F2707E}" srcOrd="6" destOrd="0" presId="urn:microsoft.com/office/officeart/2005/8/layout/equation1"/>
    <dgm:cxn modelId="{7722EA24-FD61-4D3D-964C-0C62A056ABA7}" type="presParOf" srcId="{53565673-C2A0-354C-B578-E70588A9BEF9}" destId="{3D5F611F-73FE-C143-970E-20335A6100F3}" srcOrd="7" destOrd="0" presId="urn:microsoft.com/office/officeart/2005/8/layout/equation1"/>
    <dgm:cxn modelId="{7E5C3EC9-D830-4B37-AB51-B7D7E465A55B}" type="presParOf" srcId="{53565673-C2A0-354C-B578-E70588A9BEF9}" destId="{036364E2-4DD5-AF49-9333-985C06345E65}" srcOrd="8" destOrd="0" presId="urn:microsoft.com/office/officeart/2005/8/layout/equation1"/>
    <dgm:cxn modelId="{0A91177B-D322-4807-ACC3-5F3DA15680F0}" type="presParOf" srcId="{53565673-C2A0-354C-B578-E70588A9BEF9}" destId="{744786E2-8217-4348-B5E8-12DD01DFE3EC}" srcOrd="9" destOrd="0" presId="urn:microsoft.com/office/officeart/2005/8/layout/equation1"/>
    <dgm:cxn modelId="{58DD63A2-6165-4D54-9C8C-F3B8B7815CF5}" type="presParOf" srcId="{53565673-C2A0-354C-B578-E70588A9BEF9}" destId="{F86B8F86-151D-4E48-BB8C-56A16583358B}" srcOrd="10" destOrd="0" presId="urn:microsoft.com/office/officeart/2005/8/layout/equation1"/>
    <dgm:cxn modelId="{7A9301C7-C5FB-4329-9D54-DB7C87A6150B}" type="presParOf" srcId="{53565673-C2A0-354C-B578-E70588A9BEF9}" destId="{91F13245-B23C-804A-BBCD-79B4ABEF08C7}" srcOrd="11" destOrd="0" presId="urn:microsoft.com/office/officeart/2005/8/layout/equation1"/>
    <dgm:cxn modelId="{8FD38E13-46F1-45CE-9849-2748048C84B6}" type="presParOf" srcId="{53565673-C2A0-354C-B578-E70588A9BEF9}" destId="{695656AC-2DB6-2E4F-9DEE-A1E1980F3BAE}"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D26B07-B215-3F45-B420-EA0C89E7DE8C}" type="doc">
      <dgm:prSet loTypeId="urn:microsoft.com/office/officeart/2005/8/layout/equation1" loCatId="" qsTypeId="urn:microsoft.com/office/officeart/2005/8/quickstyle/simple4" qsCatId="simple" csTypeId="urn:microsoft.com/office/officeart/2005/8/colors/colorful1#3" csCatId="colorful" phldr="1"/>
      <dgm:spPr/>
    </dgm:pt>
    <dgm:pt modelId="{5E476B5A-BE9C-554A-8C6D-FAF957E78D73}">
      <dgm:prSet phldrT="[Text]"/>
      <dgm:spPr/>
      <dgm:t>
        <a:bodyPr/>
        <a:lstStyle/>
        <a:p>
          <a:r>
            <a:rPr lang="en-US" dirty="0" smtClean="0"/>
            <a:t>Data Informed Decisions</a:t>
          </a:r>
          <a:endParaRPr lang="en-US" dirty="0"/>
        </a:p>
      </dgm:t>
    </dgm:pt>
    <dgm:pt modelId="{D5E380B8-C8AE-0E4A-867B-B68CF4833CA3}" type="parTrans" cxnId="{3F0E6A4D-0C85-9845-9044-F179DE213F1A}">
      <dgm:prSet/>
      <dgm:spPr/>
      <dgm:t>
        <a:bodyPr/>
        <a:lstStyle/>
        <a:p>
          <a:endParaRPr lang="en-US"/>
        </a:p>
      </dgm:t>
    </dgm:pt>
    <dgm:pt modelId="{5DB3A138-35E0-7548-B761-2A280DA68316}" type="sibTrans" cxnId="{3F0E6A4D-0C85-9845-9044-F179DE213F1A}">
      <dgm:prSet/>
      <dgm:spPr/>
      <dgm:t>
        <a:bodyPr/>
        <a:lstStyle/>
        <a:p>
          <a:endParaRPr lang="en-US"/>
        </a:p>
      </dgm:t>
    </dgm:pt>
    <dgm:pt modelId="{48345E73-A794-3A45-B1AA-587BEBCCC9B6}">
      <dgm:prSet phldrT="[Text]"/>
      <dgm:spPr/>
      <dgm:t>
        <a:bodyPr/>
        <a:lstStyle/>
        <a:p>
          <a:r>
            <a:rPr lang="en-US" dirty="0" smtClean="0"/>
            <a:t>Active Implementation Science</a:t>
          </a:r>
          <a:endParaRPr lang="en-US" dirty="0"/>
        </a:p>
      </dgm:t>
    </dgm:pt>
    <dgm:pt modelId="{3AFEF90E-DFFC-134E-8716-85039E901800}" type="parTrans" cxnId="{CE5A9A23-3206-AF4E-B019-341243C2A51F}">
      <dgm:prSet/>
      <dgm:spPr/>
      <dgm:t>
        <a:bodyPr/>
        <a:lstStyle/>
        <a:p>
          <a:endParaRPr lang="en-US"/>
        </a:p>
      </dgm:t>
    </dgm:pt>
    <dgm:pt modelId="{04C4B7EB-744D-7B4C-81CF-A90815A57646}" type="sibTrans" cxnId="{CE5A9A23-3206-AF4E-B019-341243C2A51F}">
      <dgm:prSet/>
      <dgm:spPr/>
      <dgm:t>
        <a:bodyPr/>
        <a:lstStyle/>
        <a:p>
          <a:endParaRPr lang="en-US"/>
        </a:p>
      </dgm:t>
    </dgm:pt>
    <dgm:pt modelId="{B8EB1980-8DC9-3E44-8957-D4404AC2FD12}">
      <dgm:prSet phldrT="[Text]"/>
      <dgm:spPr/>
      <dgm:t>
        <a:bodyPr/>
        <a:lstStyle/>
        <a:p>
          <a:r>
            <a:rPr lang="en-US" dirty="0" smtClean="0"/>
            <a:t>Successful Completion of the Goal(s)</a:t>
          </a:r>
          <a:endParaRPr lang="en-US" dirty="0"/>
        </a:p>
      </dgm:t>
    </dgm:pt>
    <dgm:pt modelId="{96CECD67-0F3D-CC40-A59B-67DDC3855BFE}" type="parTrans" cxnId="{5F3BD40E-68C1-FB49-844D-7625FA756387}">
      <dgm:prSet/>
      <dgm:spPr/>
      <dgm:t>
        <a:bodyPr/>
        <a:lstStyle/>
        <a:p>
          <a:endParaRPr lang="en-US"/>
        </a:p>
      </dgm:t>
    </dgm:pt>
    <dgm:pt modelId="{0F86DD4D-52F6-274F-822A-A7D3502BA0D3}" type="sibTrans" cxnId="{5F3BD40E-68C1-FB49-844D-7625FA756387}">
      <dgm:prSet/>
      <dgm:spPr/>
      <dgm:t>
        <a:bodyPr/>
        <a:lstStyle/>
        <a:p>
          <a:endParaRPr lang="en-US"/>
        </a:p>
      </dgm:t>
    </dgm:pt>
    <dgm:pt modelId="{F8D7F17E-2BB3-3445-95A5-FE06B2334E28}">
      <dgm:prSet phldrT="[Text]"/>
      <dgm:spPr/>
      <dgm:t>
        <a:bodyPr/>
        <a:lstStyle/>
        <a:p>
          <a:r>
            <a:rPr lang="en-US" dirty="0" smtClean="0"/>
            <a:t>Application of Change Theory</a:t>
          </a:r>
          <a:endParaRPr lang="en-US" dirty="0"/>
        </a:p>
      </dgm:t>
    </dgm:pt>
    <dgm:pt modelId="{74516356-B36A-6649-820F-65E2CB018FC1}" type="parTrans" cxnId="{E84999AC-4A73-A540-AA52-183AEF60C45E}">
      <dgm:prSet/>
      <dgm:spPr/>
      <dgm:t>
        <a:bodyPr/>
        <a:lstStyle/>
        <a:p>
          <a:endParaRPr lang="en-US"/>
        </a:p>
      </dgm:t>
    </dgm:pt>
    <dgm:pt modelId="{6E3E75A2-E117-B240-A563-12E747916FE9}" type="sibTrans" cxnId="{E84999AC-4A73-A540-AA52-183AEF60C45E}">
      <dgm:prSet/>
      <dgm:spPr/>
      <dgm:t>
        <a:bodyPr/>
        <a:lstStyle/>
        <a:p>
          <a:endParaRPr lang="en-US"/>
        </a:p>
      </dgm:t>
    </dgm:pt>
    <dgm:pt modelId="{53565673-C2A0-354C-B578-E70588A9BEF9}" type="pres">
      <dgm:prSet presAssocID="{D8D26B07-B215-3F45-B420-EA0C89E7DE8C}" presName="linearFlow" presStyleCnt="0">
        <dgm:presLayoutVars>
          <dgm:dir/>
          <dgm:resizeHandles val="exact"/>
        </dgm:presLayoutVars>
      </dgm:prSet>
      <dgm:spPr/>
    </dgm:pt>
    <dgm:pt modelId="{8552B4A5-014C-B248-BDDF-9D7431C0A142}" type="pres">
      <dgm:prSet presAssocID="{5E476B5A-BE9C-554A-8C6D-FAF957E78D73}" presName="node" presStyleLbl="node1" presStyleIdx="0" presStyleCnt="4">
        <dgm:presLayoutVars>
          <dgm:bulletEnabled val="1"/>
        </dgm:presLayoutVars>
      </dgm:prSet>
      <dgm:spPr/>
      <dgm:t>
        <a:bodyPr/>
        <a:lstStyle/>
        <a:p>
          <a:endParaRPr lang="en-US"/>
        </a:p>
      </dgm:t>
    </dgm:pt>
    <dgm:pt modelId="{9D8BE7F8-290F-6746-9D2E-9E87DE20675B}" type="pres">
      <dgm:prSet presAssocID="{5DB3A138-35E0-7548-B761-2A280DA68316}" presName="spacerL" presStyleCnt="0"/>
      <dgm:spPr/>
    </dgm:pt>
    <dgm:pt modelId="{5FC2B88C-FA8C-B744-A926-40A8FBE53BB6}" type="pres">
      <dgm:prSet presAssocID="{5DB3A138-35E0-7548-B761-2A280DA68316}" presName="sibTrans" presStyleLbl="sibTrans2D1" presStyleIdx="0" presStyleCnt="3"/>
      <dgm:spPr/>
      <dgm:t>
        <a:bodyPr/>
        <a:lstStyle/>
        <a:p>
          <a:endParaRPr lang="en-US"/>
        </a:p>
      </dgm:t>
    </dgm:pt>
    <dgm:pt modelId="{ABF76BF4-BE53-BD4B-9CFA-55F091CCB74A}" type="pres">
      <dgm:prSet presAssocID="{5DB3A138-35E0-7548-B761-2A280DA68316}" presName="spacerR" presStyleCnt="0"/>
      <dgm:spPr/>
    </dgm:pt>
    <dgm:pt modelId="{373CF375-A4B8-B644-BA97-2D183741C118}" type="pres">
      <dgm:prSet presAssocID="{F8D7F17E-2BB3-3445-95A5-FE06B2334E28}" presName="node" presStyleLbl="node1" presStyleIdx="1" presStyleCnt="4">
        <dgm:presLayoutVars>
          <dgm:bulletEnabled val="1"/>
        </dgm:presLayoutVars>
      </dgm:prSet>
      <dgm:spPr/>
      <dgm:t>
        <a:bodyPr/>
        <a:lstStyle/>
        <a:p>
          <a:endParaRPr lang="en-US"/>
        </a:p>
      </dgm:t>
    </dgm:pt>
    <dgm:pt modelId="{AF39AE89-17ED-3242-8838-9225F8936AB7}" type="pres">
      <dgm:prSet presAssocID="{6E3E75A2-E117-B240-A563-12E747916FE9}" presName="spacerL" presStyleCnt="0"/>
      <dgm:spPr/>
    </dgm:pt>
    <dgm:pt modelId="{DEB9F4F0-1F66-404E-8979-2FB2C0F2707E}" type="pres">
      <dgm:prSet presAssocID="{6E3E75A2-E117-B240-A563-12E747916FE9}" presName="sibTrans" presStyleLbl="sibTrans2D1" presStyleIdx="1" presStyleCnt="3"/>
      <dgm:spPr/>
      <dgm:t>
        <a:bodyPr/>
        <a:lstStyle/>
        <a:p>
          <a:endParaRPr lang="en-US"/>
        </a:p>
      </dgm:t>
    </dgm:pt>
    <dgm:pt modelId="{3D5F611F-73FE-C143-970E-20335A6100F3}" type="pres">
      <dgm:prSet presAssocID="{6E3E75A2-E117-B240-A563-12E747916FE9}" presName="spacerR" presStyleCnt="0"/>
      <dgm:spPr/>
    </dgm:pt>
    <dgm:pt modelId="{036364E2-4DD5-AF49-9333-985C06345E65}" type="pres">
      <dgm:prSet presAssocID="{48345E73-A794-3A45-B1AA-587BEBCCC9B6}" presName="node" presStyleLbl="node1" presStyleIdx="2" presStyleCnt="4">
        <dgm:presLayoutVars>
          <dgm:bulletEnabled val="1"/>
        </dgm:presLayoutVars>
      </dgm:prSet>
      <dgm:spPr/>
      <dgm:t>
        <a:bodyPr/>
        <a:lstStyle/>
        <a:p>
          <a:endParaRPr lang="en-US"/>
        </a:p>
      </dgm:t>
    </dgm:pt>
    <dgm:pt modelId="{744786E2-8217-4348-B5E8-12DD01DFE3EC}" type="pres">
      <dgm:prSet presAssocID="{04C4B7EB-744D-7B4C-81CF-A90815A57646}" presName="spacerL" presStyleCnt="0"/>
      <dgm:spPr/>
    </dgm:pt>
    <dgm:pt modelId="{F86B8F86-151D-4E48-BB8C-56A16583358B}" type="pres">
      <dgm:prSet presAssocID="{04C4B7EB-744D-7B4C-81CF-A90815A57646}" presName="sibTrans" presStyleLbl="sibTrans2D1" presStyleIdx="2" presStyleCnt="3"/>
      <dgm:spPr/>
      <dgm:t>
        <a:bodyPr/>
        <a:lstStyle/>
        <a:p>
          <a:endParaRPr lang="en-US"/>
        </a:p>
      </dgm:t>
    </dgm:pt>
    <dgm:pt modelId="{91F13245-B23C-804A-BBCD-79B4ABEF08C7}" type="pres">
      <dgm:prSet presAssocID="{04C4B7EB-744D-7B4C-81CF-A90815A57646}" presName="spacerR" presStyleCnt="0"/>
      <dgm:spPr/>
    </dgm:pt>
    <dgm:pt modelId="{695656AC-2DB6-2E4F-9DEE-A1E1980F3BAE}" type="pres">
      <dgm:prSet presAssocID="{B8EB1980-8DC9-3E44-8957-D4404AC2FD12}" presName="node" presStyleLbl="node1" presStyleIdx="3" presStyleCnt="4">
        <dgm:presLayoutVars>
          <dgm:bulletEnabled val="1"/>
        </dgm:presLayoutVars>
      </dgm:prSet>
      <dgm:spPr/>
      <dgm:t>
        <a:bodyPr/>
        <a:lstStyle/>
        <a:p>
          <a:endParaRPr lang="en-US"/>
        </a:p>
      </dgm:t>
    </dgm:pt>
  </dgm:ptLst>
  <dgm:cxnLst>
    <dgm:cxn modelId="{82C41500-D90D-4D3F-9347-7130616E5214}" type="presOf" srcId="{48345E73-A794-3A45-B1AA-587BEBCCC9B6}" destId="{036364E2-4DD5-AF49-9333-985C06345E65}" srcOrd="0" destOrd="0" presId="urn:microsoft.com/office/officeart/2005/8/layout/equation1"/>
    <dgm:cxn modelId="{0C1F96BE-548E-4B4C-AB5D-DEDF0BCDD528}" type="presOf" srcId="{F8D7F17E-2BB3-3445-95A5-FE06B2334E28}" destId="{373CF375-A4B8-B644-BA97-2D183741C118}" srcOrd="0" destOrd="0" presId="urn:microsoft.com/office/officeart/2005/8/layout/equation1"/>
    <dgm:cxn modelId="{DBDFBCA7-9097-47F7-9AB2-E447771DA052}" type="presOf" srcId="{6E3E75A2-E117-B240-A563-12E747916FE9}" destId="{DEB9F4F0-1F66-404E-8979-2FB2C0F2707E}" srcOrd="0" destOrd="0" presId="urn:microsoft.com/office/officeart/2005/8/layout/equation1"/>
    <dgm:cxn modelId="{5F3BD40E-68C1-FB49-844D-7625FA756387}" srcId="{D8D26B07-B215-3F45-B420-EA0C89E7DE8C}" destId="{B8EB1980-8DC9-3E44-8957-D4404AC2FD12}" srcOrd="3" destOrd="0" parTransId="{96CECD67-0F3D-CC40-A59B-67DDC3855BFE}" sibTransId="{0F86DD4D-52F6-274F-822A-A7D3502BA0D3}"/>
    <dgm:cxn modelId="{3F0E6A4D-0C85-9845-9044-F179DE213F1A}" srcId="{D8D26B07-B215-3F45-B420-EA0C89E7DE8C}" destId="{5E476B5A-BE9C-554A-8C6D-FAF957E78D73}" srcOrd="0" destOrd="0" parTransId="{D5E380B8-C8AE-0E4A-867B-B68CF4833CA3}" sibTransId="{5DB3A138-35E0-7548-B761-2A280DA68316}"/>
    <dgm:cxn modelId="{E84999AC-4A73-A540-AA52-183AEF60C45E}" srcId="{D8D26B07-B215-3F45-B420-EA0C89E7DE8C}" destId="{F8D7F17E-2BB3-3445-95A5-FE06B2334E28}" srcOrd="1" destOrd="0" parTransId="{74516356-B36A-6649-820F-65E2CB018FC1}" sibTransId="{6E3E75A2-E117-B240-A563-12E747916FE9}"/>
    <dgm:cxn modelId="{0C26AA5C-F6CE-45FB-ADE6-809684564B22}" type="presOf" srcId="{B8EB1980-8DC9-3E44-8957-D4404AC2FD12}" destId="{695656AC-2DB6-2E4F-9DEE-A1E1980F3BAE}" srcOrd="0" destOrd="0" presId="urn:microsoft.com/office/officeart/2005/8/layout/equation1"/>
    <dgm:cxn modelId="{AFEA82BD-AE74-4395-AF2C-11BEB0EAD343}" type="presOf" srcId="{D8D26B07-B215-3F45-B420-EA0C89E7DE8C}" destId="{53565673-C2A0-354C-B578-E70588A9BEF9}" srcOrd="0" destOrd="0" presId="urn:microsoft.com/office/officeart/2005/8/layout/equation1"/>
    <dgm:cxn modelId="{CE5A9A23-3206-AF4E-B019-341243C2A51F}" srcId="{D8D26B07-B215-3F45-B420-EA0C89E7DE8C}" destId="{48345E73-A794-3A45-B1AA-587BEBCCC9B6}" srcOrd="2" destOrd="0" parTransId="{3AFEF90E-DFFC-134E-8716-85039E901800}" sibTransId="{04C4B7EB-744D-7B4C-81CF-A90815A57646}"/>
    <dgm:cxn modelId="{FC3DC5B2-43A6-4362-8D70-C7AC32B2DF85}" type="presOf" srcId="{5E476B5A-BE9C-554A-8C6D-FAF957E78D73}" destId="{8552B4A5-014C-B248-BDDF-9D7431C0A142}" srcOrd="0" destOrd="0" presId="urn:microsoft.com/office/officeart/2005/8/layout/equation1"/>
    <dgm:cxn modelId="{CCA6C43F-71A4-4E9C-8A7E-5FA2BB5A3CA3}" type="presOf" srcId="{04C4B7EB-744D-7B4C-81CF-A90815A57646}" destId="{F86B8F86-151D-4E48-BB8C-56A16583358B}" srcOrd="0" destOrd="0" presId="urn:microsoft.com/office/officeart/2005/8/layout/equation1"/>
    <dgm:cxn modelId="{430A36D8-2363-4F19-95D5-15FD84FE1BEE}" type="presOf" srcId="{5DB3A138-35E0-7548-B761-2A280DA68316}" destId="{5FC2B88C-FA8C-B744-A926-40A8FBE53BB6}" srcOrd="0" destOrd="0" presId="urn:microsoft.com/office/officeart/2005/8/layout/equation1"/>
    <dgm:cxn modelId="{72EBD71F-A58D-4AD9-9BCB-C70040ECDEEF}" type="presParOf" srcId="{53565673-C2A0-354C-B578-E70588A9BEF9}" destId="{8552B4A5-014C-B248-BDDF-9D7431C0A142}" srcOrd="0" destOrd="0" presId="urn:microsoft.com/office/officeart/2005/8/layout/equation1"/>
    <dgm:cxn modelId="{27D77A48-FC68-4BFA-A6D4-C9BB23FAA20C}" type="presParOf" srcId="{53565673-C2A0-354C-B578-E70588A9BEF9}" destId="{9D8BE7F8-290F-6746-9D2E-9E87DE20675B}" srcOrd="1" destOrd="0" presId="urn:microsoft.com/office/officeart/2005/8/layout/equation1"/>
    <dgm:cxn modelId="{272E4778-42D8-43A1-B3B7-7CD585DDA84B}" type="presParOf" srcId="{53565673-C2A0-354C-B578-E70588A9BEF9}" destId="{5FC2B88C-FA8C-B744-A926-40A8FBE53BB6}" srcOrd="2" destOrd="0" presId="urn:microsoft.com/office/officeart/2005/8/layout/equation1"/>
    <dgm:cxn modelId="{269DF5FA-C27C-4CB1-A94B-E4371F061669}" type="presParOf" srcId="{53565673-C2A0-354C-B578-E70588A9BEF9}" destId="{ABF76BF4-BE53-BD4B-9CFA-55F091CCB74A}" srcOrd="3" destOrd="0" presId="urn:microsoft.com/office/officeart/2005/8/layout/equation1"/>
    <dgm:cxn modelId="{932666B5-92C9-4C09-B63A-7104D2B0B615}" type="presParOf" srcId="{53565673-C2A0-354C-B578-E70588A9BEF9}" destId="{373CF375-A4B8-B644-BA97-2D183741C118}" srcOrd="4" destOrd="0" presId="urn:microsoft.com/office/officeart/2005/8/layout/equation1"/>
    <dgm:cxn modelId="{C5FE79EF-F1F3-4185-9403-6BB19F8C02EF}" type="presParOf" srcId="{53565673-C2A0-354C-B578-E70588A9BEF9}" destId="{AF39AE89-17ED-3242-8838-9225F8936AB7}" srcOrd="5" destOrd="0" presId="urn:microsoft.com/office/officeart/2005/8/layout/equation1"/>
    <dgm:cxn modelId="{7324016E-A923-4210-B259-6D5D125C9D2D}" type="presParOf" srcId="{53565673-C2A0-354C-B578-E70588A9BEF9}" destId="{DEB9F4F0-1F66-404E-8979-2FB2C0F2707E}" srcOrd="6" destOrd="0" presId="urn:microsoft.com/office/officeart/2005/8/layout/equation1"/>
    <dgm:cxn modelId="{62ED2A50-5D47-487D-AF62-304F98A1288C}" type="presParOf" srcId="{53565673-C2A0-354C-B578-E70588A9BEF9}" destId="{3D5F611F-73FE-C143-970E-20335A6100F3}" srcOrd="7" destOrd="0" presId="urn:microsoft.com/office/officeart/2005/8/layout/equation1"/>
    <dgm:cxn modelId="{77689526-8562-4C8C-97EA-E543FF2CFBD3}" type="presParOf" srcId="{53565673-C2A0-354C-B578-E70588A9BEF9}" destId="{036364E2-4DD5-AF49-9333-985C06345E65}" srcOrd="8" destOrd="0" presId="urn:microsoft.com/office/officeart/2005/8/layout/equation1"/>
    <dgm:cxn modelId="{DAD7A9BB-50D5-41A9-92D8-FEF623711228}" type="presParOf" srcId="{53565673-C2A0-354C-B578-E70588A9BEF9}" destId="{744786E2-8217-4348-B5E8-12DD01DFE3EC}" srcOrd="9" destOrd="0" presId="urn:microsoft.com/office/officeart/2005/8/layout/equation1"/>
    <dgm:cxn modelId="{1F29C45C-A5B7-48F1-A637-E5F457AAFBBE}" type="presParOf" srcId="{53565673-C2A0-354C-B578-E70588A9BEF9}" destId="{F86B8F86-151D-4E48-BB8C-56A16583358B}" srcOrd="10" destOrd="0" presId="urn:microsoft.com/office/officeart/2005/8/layout/equation1"/>
    <dgm:cxn modelId="{8A7F95BA-3751-4994-8C9A-0C7B983FE840}" type="presParOf" srcId="{53565673-C2A0-354C-B578-E70588A9BEF9}" destId="{91F13245-B23C-804A-BBCD-79B4ABEF08C7}" srcOrd="11" destOrd="0" presId="urn:microsoft.com/office/officeart/2005/8/layout/equation1"/>
    <dgm:cxn modelId="{CA7F0DF9-1200-4B64-A1C8-0E62F405AA8C}" type="presParOf" srcId="{53565673-C2A0-354C-B578-E70588A9BEF9}" destId="{695656AC-2DB6-2E4F-9DEE-A1E1980F3BAE}"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D26B07-B215-3F45-B420-EA0C89E7DE8C}" type="doc">
      <dgm:prSet loTypeId="urn:microsoft.com/office/officeart/2005/8/layout/equation1" loCatId="" qsTypeId="urn:microsoft.com/office/officeart/2005/8/quickstyle/simple4" qsCatId="simple" csTypeId="urn:microsoft.com/office/officeart/2005/8/colors/colorful1#6" csCatId="colorful" phldr="1"/>
      <dgm:spPr/>
    </dgm:pt>
    <dgm:pt modelId="{5E476B5A-BE9C-554A-8C6D-FAF957E78D73}">
      <dgm:prSet phldrT="[Text]"/>
      <dgm:spPr/>
      <dgm:t>
        <a:bodyPr/>
        <a:lstStyle/>
        <a:p>
          <a:r>
            <a:rPr lang="en-US" dirty="0" smtClean="0"/>
            <a:t>Data Informed Decisions</a:t>
          </a:r>
          <a:endParaRPr lang="en-US" dirty="0"/>
        </a:p>
      </dgm:t>
    </dgm:pt>
    <dgm:pt modelId="{D5E380B8-C8AE-0E4A-867B-B68CF4833CA3}" type="parTrans" cxnId="{3F0E6A4D-0C85-9845-9044-F179DE213F1A}">
      <dgm:prSet/>
      <dgm:spPr/>
      <dgm:t>
        <a:bodyPr/>
        <a:lstStyle/>
        <a:p>
          <a:endParaRPr lang="en-US"/>
        </a:p>
      </dgm:t>
    </dgm:pt>
    <dgm:pt modelId="{5DB3A138-35E0-7548-B761-2A280DA68316}" type="sibTrans" cxnId="{3F0E6A4D-0C85-9845-9044-F179DE213F1A}">
      <dgm:prSet/>
      <dgm:spPr/>
      <dgm:t>
        <a:bodyPr/>
        <a:lstStyle/>
        <a:p>
          <a:endParaRPr lang="en-US"/>
        </a:p>
      </dgm:t>
    </dgm:pt>
    <dgm:pt modelId="{48345E73-A794-3A45-B1AA-587BEBCCC9B6}">
      <dgm:prSet phldrT="[Text]"/>
      <dgm:spPr/>
      <dgm:t>
        <a:bodyPr/>
        <a:lstStyle/>
        <a:p>
          <a:r>
            <a:rPr lang="en-US" dirty="0" smtClean="0"/>
            <a:t>Active Implementation Science</a:t>
          </a:r>
          <a:endParaRPr lang="en-US" dirty="0"/>
        </a:p>
      </dgm:t>
    </dgm:pt>
    <dgm:pt modelId="{3AFEF90E-DFFC-134E-8716-85039E901800}" type="parTrans" cxnId="{CE5A9A23-3206-AF4E-B019-341243C2A51F}">
      <dgm:prSet/>
      <dgm:spPr/>
      <dgm:t>
        <a:bodyPr/>
        <a:lstStyle/>
        <a:p>
          <a:endParaRPr lang="en-US"/>
        </a:p>
      </dgm:t>
    </dgm:pt>
    <dgm:pt modelId="{04C4B7EB-744D-7B4C-81CF-A90815A57646}" type="sibTrans" cxnId="{CE5A9A23-3206-AF4E-B019-341243C2A51F}">
      <dgm:prSet/>
      <dgm:spPr/>
      <dgm:t>
        <a:bodyPr/>
        <a:lstStyle/>
        <a:p>
          <a:endParaRPr lang="en-US"/>
        </a:p>
      </dgm:t>
    </dgm:pt>
    <dgm:pt modelId="{B8EB1980-8DC9-3E44-8957-D4404AC2FD12}">
      <dgm:prSet phldrT="[Text]"/>
      <dgm:spPr/>
      <dgm:t>
        <a:bodyPr/>
        <a:lstStyle/>
        <a:p>
          <a:r>
            <a:rPr lang="en-US" dirty="0" smtClean="0"/>
            <a:t>Successful Completion of the Goal(s)</a:t>
          </a:r>
          <a:endParaRPr lang="en-US" dirty="0"/>
        </a:p>
      </dgm:t>
    </dgm:pt>
    <dgm:pt modelId="{96CECD67-0F3D-CC40-A59B-67DDC3855BFE}" type="parTrans" cxnId="{5F3BD40E-68C1-FB49-844D-7625FA756387}">
      <dgm:prSet/>
      <dgm:spPr/>
      <dgm:t>
        <a:bodyPr/>
        <a:lstStyle/>
        <a:p>
          <a:endParaRPr lang="en-US"/>
        </a:p>
      </dgm:t>
    </dgm:pt>
    <dgm:pt modelId="{0F86DD4D-52F6-274F-822A-A7D3502BA0D3}" type="sibTrans" cxnId="{5F3BD40E-68C1-FB49-844D-7625FA756387}">
      <dgm:prSet/>
      <dgm:spPr/>
      <dgm:t>
        <a:bodyPr/>
        <a:lstStyle/>
        <a:p>
          <a:endParaRPr lang="en-US"/>
        </a:p>
      </dgm:t>
    </dgm:pt>
    <dgm:pt modelId="{F8D7F17E-2BB3-3445-95A5-FE06B2334E28}">
      <dgm:prSet phldrT="[Text]"/>
      <dgm:spPr/>
      <dgm:t>
        <a:bodyPr/>
        <a:lstStyle/>
        <a:p>
          <a:r>
            <a:rPr lang="en-US" dirty="0" smtClean="0"/>
            <a:t>Application of Change Theory</a:t>
          </a:r>
          <a:endParaRPr lang="en-US" dirty="0"/>
        </a:p>
      </dgm:t>
    </dgm:pt>
    <dgm:pt modelId="{74516356-B36A-6649-820F-65E2CB018FC1}" type="parTrans" cxnId="{E84999AC-4A73-A540-AA52-183AEF60C45E}">
      <dgm:prSet/>
      <dgm:spPr/>
      <dgm:t>
        <a:bodyPr/>
        <a:lstStyle/>
        <a:p>
          <a:endParaRPr lang="en-US"/>
        </a:p>
      </dgm:t>
    </dgm:pt>
    <dgm:pt modelId="{6E3E75A2-E117-B240-A563-12E747916FE9}" type="sibTrans" cxnId="{E84999AC-4A73-A540-AA52-183AEF60C45E}">
      <dgm:prSet/>
      <dgm:spPr/>
      <dgm:t>
        <a:bodyPr/>
        <a:lstStyle/>
        <a:p>
          <a:endParaRPr lang="en-US"/>
        </a:p>
      </dgm:t>
    </dgm:pt>
    <dgm:pt modelId="{53565673-C2A0-354C-B578-E70588A9BEF9}" type="pres">
      <dgm:prSet presAssocID="{D8D26B07-B215-3F45-B420-EA0C89E7DE8C}" presName="linearFlow" presStyleCnt="0">
        <dgm:presLayoutVars>
          <dgm:dir/>
          <dgm:resizeHandles val="exact"/>
        </dgm:presLayoutVars>
      </dgm:prSet>
      <dgm:spPr/>
    </dgm:pt>
    <dgm:pt modelId="{8552B4A5-014C-B248-BDDF-9D7431C0A142}" type="pres">
      <dgm:prSet presAssocID="{5E476B5A-BE9C-554A-8C6D-FAF957E78D73}" presName="node" presStyleLbl="node1" presStyleIdx="0" presStyleCnt="4">
        <dgm:presLayoutVars>
          <dgm:bulletEnabled val="1"/>
        </dgm:presLayoutVars>
      </dgm:prSet>
      <dgm:spPr/>
      <dgm:t>
        <a:bodyPr/>
        <a:lstStyle/>
        <a:p>
          <a:endParaRPr lang="en-US"/>
        </a:p>
      </dgm:t>
    </dgm:pt>
    <dgm:pt modelId="{9D8BE7F8-290F-6746-9D2E-9E87DE20675B}" type="pres">
      <dgm:prSet presAssocID="{5DB3A138-35E0-7548-B761-2A280DA68316}" presName="spacerL" presStyleCnt="0"/>
      <dgm:spPr/>
    </dgm:pt>
    <dgm:pt modelId="{5FC2B88C-FA8C-B744-A926-40A8FBE53BB6}" type="pres">
      <dgm:prSet presAssocID="{5DB3A138-35E0-7548-B761-2A280DA68316}" presName="sibTrans" presStyleLbl="sibTrans2D1" presStyleIdx="0" presStyleCnt="3"/>
      <dgm:spPr/>
      <dgm:t>
        <a:bodyPr/>
        <a:lstStyle/>
        <a:p>
          <a:endParaRPr lang="en-US"/>
        </a:p>
      </dgm:t>
    </dgm:pt>
    <dgm:pt modelId="{ABF76BF4-BE53-BD4B-9CFA-55F091CCB74A}" type="pres">
      <dgm:prSet presAssocID="{5DB3A138-35E0-7548-B761-2A280DA68316}" presName="spacerR" presStyleCnt="0"/>
      <dgm:spPr/>
    </dgm:pt>
    <dgm:pt modelId="{373CF375-A4B8-B644-BA97-2D183741C118}" type="pres">
      <dgm:prSet presAssocID="{F8D7F17E-2BB3-3445-95A5-FE06B2334E28}" presName="node" presStyleLbl="node1" presStyleIdx="1" presStyleCnt="4">
        <dgm:presLayoutVars>
          <dgm:bulletEnabled val="1"/>
        </dgm:presLayoutVars>
      </dgm:prSet>
      <dgm:spPr/>
      <dgm:t>
        <a:bodyPr/>
        <a:lstStyle/>
        <a:p>
          <a:endParaRPr lang="en-US"/>
        </a:p>
      </dgm:t>
    </dgm:pt>
    <dgm:pt modelId="{AF39AE89-17ED-3242-8838-9225F8936AB7}" type="pres">
      <dgm:prSet presAssocID="{6E3E75A2-E117-B240-A563-12E747916FE9}" presName="spacerL" presStyleCnt="0"/>
      <dgm:spPr/>
    </dgm:pt>
    <dgm:pt modelId="{DEB9F4F0-1F66-404E-8979-2FB2C0F2707E}" type="pres">
      <dgm:prSet presAssocID="{6E3E75A2-E117-B240-A563-12E747916FE9}" presName="sibTrans" presStyleLbl="sibTrans2D1" presStyleIdx="1" presStyleCnt="3"/>
      <dgm:spPr/>
      <dgm:t>
        <a:bodyPr/>
        <a:lstStyle/>
        <a:p>
          <a:endParaRPr lang="en-US"/>
        </a:p>
      </dgm:t>
    </dgm:pt>
    <dgm:pt modelId="{3D5F611F-73FE-C143-970E-20335A6100F3}" type="pres">
      <dgm:prSet presAssocID="{6E3E75A2-E117-B240-A563-12E747916FE9}" presName="spacerR" presStyleCnt="0"/>
      <dgm:spPr/>
    </dgm:pt>
    <dgm:pt modelId="{036364E2-4DD5-AF49-9333-985C06345E65}" type="pres">
      <dgm:prSet presAssocID="{48345E73-A794-3A45-B1AA-587BEBCCC9B6}" presName="node" presStyleLbl="node1" presStyleIdx="2" presStyleCnt="4">
        <dgm:presLayoutVars>
          <dgm:bulletEnabled val="1"/>
        </dgm:presLayoutVars>
      </dgm:prSet>
      <dgm:spPr/>
      <dgm:t>
        <a:bodyPr/>
        <a:lstStyle/>
        <a:p>
          <a:endParaRPr lang="en-US"/>
        </a:p>
      </dgm:t>
    </dgm:pt>
    <dgm:pt modelId="{744786E2-8217-4348-B5E8-12DD01DFE3EC}" type="pres">
      <dgm:prSet presAssocID="{04C4B7EB-744D-7B4C-81CF-A90815A57646}" presName="spacerL" presStyleCnt="0"/>
      <dgm:spPr/>
    </dgm:pt>
    <dgm:pt modelId="{F86B8F86-151D-4E48-BB8C-56A16583358B}" type="pres">
      <dgm:prSet presAssocID="{04C4B7EB-744D-7B4C-81CF-A90815A57646}" presName="sibTrans" presStyleLbl="sibTrans2D1" presStyleIdx="2" presStyleCnt="3"/>
      <dgm:spPr/>
      <dgm:t>
        <a:bodyPr/>
        <a:lstStyle/>
        <a:p>
          <a:endParaRPr lang="en-US"/>
        </a:p>
      </dgm:t>
    </dgm:pt>
    <dgm:pt modelId="{91F13245-B23C-804A-BBCD-79B4ABEF08C7}" type="pres">
      <dgm:prSet presAssocID="{04C4B7EB-744D-7B4C-81CF-A90815A57646}" presName="spacerR" presStyleCnt="0"/>
      <dgm:spPr/>
    </dgm:pt>
    <dgm:pt modelId="{695656AC-2DB6-2E4F-9DEE-A1E1980F3BAE}" type="pres">
      <dgm:prSet presAssocID="{B8EB1980-8DC9-3E44-8957-D4404AC2FD12}" presName="node" presStyleLbl="node1" presStyleIdx="3" presStyleCnt="4">
        <dgm:presLayoutVars>
          <dgm:bulletEnabled val="1"/>
        </dgm:presLayoutVars>
      </dgm:prSet>
      <dgm:spPr/>
      <dgm:t>
        <a:bodyPr/>
        <a:lstStyle/>
        <a:p>
          <a:endParaRPr lang="en-US"/>
        </a:p>
      </dgm:t>
    </dgm:pt>
  </dgm:ptLst>
  <dgm:cxnLst>
    <dgm:cxn modelId="{61B8B411-E440-41D4-AC14-04BFAEAD2243}" type="presOf" srcId="{B8EB1980-8DC9-3E44-8957-D4404AC2FD12}" destId="{695656AC-2DB6-2E4F-9DEE-A1E1980F3BAE}" srcOrd="0" destOrd="0" presId="urn:microsoft.com/office/officeart/2005/8/layout/equation1"/>
    <dgm:cxn modelId="{5C13F0F4-64FE-42E0-B1C1-252CCE040F3A}" type="presOf" srcId="{6E3E75A2-E117-B240-A563-12E747916FE9}" destId="{DEB9F4F0-1F66-404E-8979-2FB2C0F2707E}" srcOrd="0" destOrd="0" presId="urn:microsoft.com/office/officeart/2005/8/layout/equation1"/>
    <dgm:cxn modelId="{5F3BD40E-68C1-FB49-844D-7625FA756387}" srcId="{D8D26B07-B215-3F45-B420-EA0C89E7DE8C}" destId="{B8EB1980-8DC9-3E44-8957-D4404AC2FD12}" srcOrd="3" destOrd="0" parTransId="{96CECD67-0F3D-CC40-A59B-67DDC3855BFE}" sibTransId="{0F86DD4D-52F6-274F-822A-A7D3502BA0D3}"/>
    <dgm:cxn modelId="{A71E6F1F-885D-47BE-9346-5727E4C242C9}" type="presOf" srcId="{5E476B5A-BE9C-554A-8C6D-FAF957E78D73}" destId="{8552B4A5-014C-B248-BDDF-9D7431C0A142}" srcOrd="0" destOrd="0" presId="urn:microsoft.com/office/officeart/2005/8/layout/equation1"/>
    <dgm:cxn modelId="{FEE55E1F-547B-449B-A004-EC7AED8BFB8E}" type="presOf" srcId="{D8D26B07-B215-3F45-B420-EA0C89E7DE8C}" destId="{53565673-C2A0-354C-B578-E70588A9BEF9}" srcOrd="0" destOrd="0" presId="urn:microsoft.com/office/officeart/2005/8/layout/equation1"/>
    <dgm:cxn modelId="{3F0E6A4D-0C85-9845-9044-F179DE213F1A}" srcId="{D8D26B07-B215-3F45-B420-EA0C89E7DE8C}" destId="{5E476B5A-BE9C-554A-8C6D-FAF957E78D73}" srcOrd="0" destOrd="0" parTransId="{D5E380B8-C8AE-0E4A-867B-B68CF4833CA3}" sibTransId="{5DB3A138-35E0-7548-B761-2A280DA68316}"/>
    <dgm:cxn modelId="{E84999AC-4A73-A540-AA52-183AEF60C45E}" srcId="{D8D26B07-B215-3F45-B420-EA0C89E7DE8C}" destId="{F8D7F17E-2BB3-3445-95A5-FE06B2334E28}" srcOrd="1" destOrd="0" parTransId="{74516356-B36A-6649-820F-65E2CB018FC1}" sibTransId="{6E3E75A2-E117-B240-A563-12E747916FE9}"/>
    <dgm:cxn modelId="{EEE057AE-FBE1-49D2-A562-1B778FB547F9}" type="presOf" srcId="{F8D7F17E-2BB3-3445-95A5-FE06B2334E28}" destId="{373CF375-A4B8-B644-BA97-2D183741C118}" srcOrd="0" destOrd="0" presId="urn:microsoft.com/office/officeart/2005/8/layout/equation1"/>
    <dgm:cxn modelId="{CE5A9A23-3206-AF4E-B019-341243C2A51F}" srcId="{D8D26B07-B215-3F45-B420-EA0C89E7DE8C}" destId="{48345E73-A794-3A45-B1AA-587BEBCCC9B6}" srcOrd="2" destOrd="0" parTransId="{3AFEF90E-DFFC-134E-8716-85039E901800}" sibTransId="{04C4B7EB-744D-7B4C-81CF-A90815A57646}"/>
    <dgm:cxn modelId="{C057FCAE-750C-42B6-B20C-B970383DA63B}" type="presOf" srcId="{5DB3A138-35E0-7548-B761-2A280DA68316}" destId="{5FC2B88C-FA8C-B744-A926-40A8FBE53BB6}" srcOrd="0" destOrd="0" presId="urn:microsoft.com/office/officeart/2005/8/layout/equation1"/>
    <dgm:cxn modelId="{15DE3573-A972-42FE-8F14-97FD9AFE4954}" type="presOf" srcId="{04C4B7EB-744D-7B4C-81CF-A90815A57646}" destId="{F86B8F86-151D-4E48-BB8C-56A16583358B}" srcOrd="0" destOrd="0" presId="urn:microsoft.com/office/officeart/2005/8/layout/equation1"/>
    <dgm:cxn modelId="{EBAD8EB4-1C44-4102-959B-7E0C5C75BC5E}" type="presOf" srcId="{48345E73-A794-3A45-B1AA-587BEBCCC9B6}" destId="{036364E2-4DD5-AF49-9333-985C06345E65}" srcOrd="0" destOrd="0" presId="urn:microsoft.com/office/officeart/2005/8/layout/equation1"/>
    <dgm:cxn modelId="{B69558CA-52D8-471F-A78C-8C4CE4F01E54}" type="presParOf" srcId="{53565673-C2A0-354C-B578-E70588A9BEF9}" destId="{8552B4A5-014C-B248-BDDF-9D7431C0A142}" srcOrd="0" destOrd="0" presId="urn:microsoft.com/office/officeart/2005/8/layout/equation1"/>
    <dgm:cxn modelId="{7B0F3EE7-3698-4BB8-BF0E-5E66B184639E}" type="presParOf" srcId="{53565673-C2A0-354C-B578-E70588A9BEF9}" destId="{9D8BE7F8-290F-6746-9D2E-9E87DE20675B}" srcOrd="1" destOrd="0" presId="urn:microsoft.com/office/officeart/2005/8/layout/equation1"/>
    <dgm:cxn modelId="{8CD2ED06-9E54-43CB-85F6-AED3C57025F4}" type="presParOf" srcId="{53565673-C2A0-354C-B578-E70588A9BEF9}" destId="{5FC2B88C-FA8C-B744-A926-40A8FBE53BB6}" srcOrd="2" destOrd="0" presId="urn:microsoft.com/office/officeart/2005/8/layout/equation1"/>
    <dgm:cxn modelId="{FAFCAED2-5F66-44C5-B4B2-C67020A43023}" type="presParOf" srcId="{53565673-C2A0-354C-B578-E70588A9BEF9}" destId="{ABF76BF4-BE53-BD4B-9CFA-55F091CCB74A}" srcOrd="3" destOrd="0" presId="urn:microsoft.com/office/officeart/2005/8/layout/equation1"/>
    <dgm:cxn modelId="{D2EACBA4-45F1-469C-8FFE-8556517F00D0}" type="presParOf" srcId="{53565673-C2A0-354C-B578-E70588A9BEF9}" destId="{373CF375-A4B8-B644-BA97-2D183741C118}" srcOrd="4" destOrd="0" presId="urn:microsoft.com/office/officeart/2005/8/layout/equation1"/>
    <dgm:cxn modelId="{CBD6B6AB-08EB-45A9-95FE-DF88BDA8A973}" type="presParOf" srcId="{53565673-C2A0-354C-B578-E70588A9BEF9}" destId="{AF39AE89-17ED-3242-8838-9225F8936AB7}" srcOrd="5" destOrd="0" presId="urn:microsoft.com/office/officeart/2005/8/layout/equation1"/>
    <dgm:cxn modelId="{F6D1E2FD-84F2-428F-A988-5445315659D7}" type="presParOf" srcId="{53565673-C2A0-354C-B578-E70588A9BEF9}" destId="{DEB9F4F0-1F66-404E-8979-2FB2C0F2707E}" srcOrd="6" destOrd="0" presId="urn:microsoft.com/office/officeart/2005/8/layout/equation1"/>
    <dgm:cxn modelId="{C4B52ADE-B65F-4527-ADB8-B7CED254B644}" type="presParOf" srcId="{53565673-C2A0-354C-B578-E70588A9BEF9}" destId="{3D5F611F-73FE-C143-970E-20335A6100F3}" srcOrd="7" destOrd="0" presId="urn:microsoft.com/office/officeart/2005/8/layout/equation1"/>
    <dgm:cxn modelId="{46AA48B4-7FCD-4C5D-95C1-3D24BC89A0A7}" type="presParOf" srcId="{53565673-C2A0-354C-B578-E70588A9BEF9}" destId="{036364E2-4DD5-AF49-9333-985C06345E65}" srcOrd="8" destOrd="0" presId="urn:microsoft.com/office/officeart/2005/8/layout/equation1"/>
    <dgm:cxn modelId="{7519E6E3-A857-4CC1-A63E-92A421517047}" type="presParOf" srcId="{53565673-C2A0-354C-B578-E70588A9BEF9}" destId="{744786E2-8217-4348-B5E8-12DD01DFE3EC}" srcOrd="9" destOrd="0" presId="urn:microsoft.com/office/officeart/2005/8/layout/equation1"/>
    <dgm:cxn modelId="{1686464E-73D0-4C48-87C5-43B6733C1098}" type="presParOf" srcId="{53565673-C2A0-354C-B578-E70588A9BEF9}" destId="{F86B8F86-151D-4E48-BB8C-56A16583358B}" srcOrd="10" destOrd="0" presId="urn:microsoft.com/office/officeart/2005/8/layout/equation1"/>
    <dgm:cxn modelId="{C1274A6D-8F4F-4416-9875-04F2AB460152}" type="presParOf" srcId="{53565673-C2A0-354C-B578-E70588A9BEF9}" destId="{91F13245-B23C-804A-BBCD-79B4ABEF08C7}" srcOrd="11" destOrd="0" presId="urn:microsoft.com/office/officeart/2005/8/layout/equation1"/>
    <dgm:cxn modelId="{B0AD8B63-40E9-4954-BBAA-B9255CEFB723}" type="presParOf" srcId="{53565673-C2A0-354C-B578-E70588A9BEF9}" destId="{695656AC-2DB6-2E4F-9DEE-A1E1980F3BAE}"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AB3B9-BFF7-402B-8621-5B67942BCD11}">
      <dsp:nvSpPr>
        <dsp:cNvPr id="0" name=""/>
        <dsp:cNvSpPr/>
      </dsp:nvSpPr>
      <dsp:spPr>
        <a:xfrm>
          <a:off x="3868" y="1854996"/>
          <a:ext cx="2246153" cy="1852606"/>
        </a:xfrm>
        <a:prstGeom prst="roundRect">
          <a:avLst>
            <a:gd name="adj" fmla="val 10000"/>
          </a:avLst>
        </a:prstGeom>
        <a:solidFill>
          <a:schemeClr val="tx2">
            <a:lumMod val="60000"/>
            <a:lumOff val="40000"/>
            <a:alpha val="9000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81915" tIns="81915" rIns="81915" bIns="81915" numCol="1" spcCol="1270" anchor="t" anchorCtr="0">
          <a:noAutofit/>
        </a:bodyPr>
        <a:lstStyle/>
        <a:p>
          <a:pPr marL="285750" lvl="1" indent="-285750" algn="l" defTabSz="1911350">
            <a:lnSpc>
              <a:spcPct val="90000"/>
            </a:lnSpc>
            <a:spcBef>
              <a:spcPct val="0"/>
            </a:spcBef>
            <a:spcAft>
              <a:spcPct val="15000"/>
            </a:spcAft>
            <a:buChar char="••"/>
          </a:pPr>
          <a:r>
            <a:rPr lang="en-US" sz="4300" i="1" kern="1200" dirty="0" smtClean="0"/>
            <a:t>The Right</a:t>
          </a:r>
          <a:endParaRPr lang="en-US" sz="4300" i="1" kern="1200" dirty="0"/>
        </a:p>
      </dsp:txBody>
      <dsp:txXfrm>
        <a:off x="46502" y="1897630"/>
        <a:ext cx="2160885" cy="1370351"/>
      </dsp:txXfrm>
    </dsp:sp>
    <dsp:sp modelId="{69780F0B-8D63-4E91-B303-D8C1FDD3153D}">
      <dsp:nvSpPr>
        <dsp:cNvPr id="0" name=""/>
        <dsp:cNvSpPr/>
      </dsp:nvSpPr>
      <dsp:spPr>
        <a:xfrm>
          <a:off x="1294099" y="2396617"/>
          <a:ext cx="2328788" cy="2328788"/>
        </a:xfrm>
        <a:prstGeom prst="leftCircularArrow">
          <a:avLst>
            <a:gd name="adj1" fmla="val 2522"/>
            <a:gd name="adj2" fmla="val 305807"/>
            <a:gd name="adj3" fmla="val 2081318"/>
            <a:gd name="adj4" fmla="val 9024489"/>
            <a:gd name="adj5" fmla="val 2942"/>
          </a:avLst>
        </a:prstGeom>
        <a:solidFill>
          <a:srgbClr val="FFC000"/>
        </a:solidFill>
        <a:ln w="38100">
          <a:solidFill>
            <a:schemeClr val="tx1"/>
          </a:solid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EEB1D8E-E337-42D5-A0C6-D34C6B9F64E3}">
      <dsp:nvSpPr>
        <dsp:cNvPr id="0" name=""/>
        <dsp:cNvSpPr/>
      </dsp:nvSpPr>
      <dsp:spPr>
        <a:xfrm>
          <a:off x="503013" y="3310616"/>
          <a:ext cx="1996580" cy="793974"/>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60960" rIns="91440" bIns="60960" numCol="1" spcCol="1270" anchor="ctr" anchorCtr="0">
          <a:noAutofit/>
        </a:bodyPr>
        <a:lstStyle/>
        <a:p>
          <a:pPr lvl="0" algn="ctr" defTabSz="2133600">
            <a:lnSpc>
              <a:spcPct val="90000"/>
            </a:lnSpc>
            <a:spcBef>
              <a:spcPct val="0"/>
            </a:spcBef>
            <a:spcAft>
              <a:spcPct val="35000"/>
            </a:spcAft>
          </a:pPr>
          <a:r>
            <a:rPr lang="en-US" sz="4800" b="1" kern="1200" dirty="0" smtClean="0"/>
            <a:t>People</a:t>
          </a:r>
          <a:endParaRPr lang="en-US" sz="4800" b="1" kern="1200" dirty="0"/>
        </a:p>
      </dsp:txBody>
      <dsp:txXfrm>
        <a:off x="526268" y="3333871"/>
        <a:ext cx="1950070" cy="747464"/>
      </dsp:txXfrm>
    </dsp:sp>
    <dsp:sp modelId="{2FAB466E-06B6-4953-872D-5CC93B37BF50}">
      <dsp:nvSpPr>
        <dsp:cNvPr id="0" name=""/>
        <dsp:cNvSpPr/>
      </dsp:nvSpPr>
      <dsp:spPr>
        <a:xfrm>
          <a:off x="2779272" y="1854996"/>
          <a:ext cx="2246153" cy="1852606"/>
        </a:xfrm>
        <a:prstGeom prst="roundRect">
          <a:avLst>
            <a:gd name="adj" fmla="val 10000"/>
          </a:avLst>
        </a:prstGeom>
        <a:solidFill>
          <a:srgbClr val="4F93BD">
            <a:alpha val="90000"/>
          </a:srgb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81915" tIns="81915" rIns="81915" bIns="81915" numCol="1" spcCol="1270" anchor="t" anchorCtr="0">
          <a:noAutofit/>
        </a:bodyPr>
        <a:lstStyle/>
        <a:p>
          <a:pPr marL="285750" lvl="1" indent="-285750" algn="l" defTabSz="1911350">
            <a:lnSpc>
              <a:spcPct val="90000"/>
            </a:lnSpc>
            <a:spcBef>
              <a:spcPct val="0"/>
            </a:spcBef>
            <a:spcAft>
              <a:spcPct val="15000"/>
            </a:spcAft>
            <a:buChar char="••"/>
          </a:pPr>
          <a:r>
            <a:rPr lang="en-US" sz="4300" i="1" kern="1200" dirty="0" smtClean="0"/>
            <a:t>The Right</a:t>
          </a:r>
          <a:endParaRPr lang="en-US" sz="4300" i="1" kern="1200" dirty="0"/>
        </a:p>
      </dsp:txBody>
      <dsp:txXfrm>
        <a:off x="2821906" y="2294617"/>
        <a:ext cx="2160885" cy="1370351"/>
      </dsp:txXfrm>
    </dsp:sp>
    <dsp:sp modelId="{F8AE1810-1AE9-4389-AA39-B76B648F7D3B}">
      <dsp:nvSpPr>
        <dsp:cNvPr id="0" name=""/>
        <dsp:cNvSpPr/>
      </dsp:nvSpPr>
      <dsp:spPr>
        <a:xfrm>
          <a:off x="4050784" y="764555"/>
          <a:ext cx="2615796" cy="2615796"/>
        </a:xfrm>
        <a:prstGeom prst="circularArrow">
          <a:avLst>
            <a:gd name="adj1" fmla="val 2245"/>
            <a:gd name="adj2" fmla="val 270518"/>
            <a:gd name="adj3" fmla="val 19553971"/>
            <a:gd name="adj4" fmla="val 12575511"/>
            <a:gd name="adj5" fmla="val 2620"/>
          </a:avLst>
        </a:prstGeom>
        <a:solidFill>
          <a:srgbClr val="FFC000"/>
        </a:solidFill>
        <a:ln w="34925">
          <a:solidFill>
            <a:schemeClr val="tx1"/>
          </a:solid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48A2017-54E8-4263-A25B-715C78457089}">
      <dsp:nvSpPr>
        <dsp:cNvPr id="0" name=""/>
        <dsp:cNvSpPr/>
      </dsp:nvSpPr>
      <dsp:spPr>
        <a:xfrm>
          <a:off x="3278417" y="1458009"/>
          <a:ext cx="1996580" cy="793974"/>
        </a:xfrm>
        <a:prstGeom prst="roundRect">
          <a:avLst>
            <a:gd name="adj" fmla="val 10000"/>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60960" rIns="91440" bIns="60960" numCol="1" spcCol="1270" anchor="ctr" anchorCtr="0">
          <a:noAutofit/>
        </a:bodyPr>
        <a:lstStyle/>
        <a:p>
          <a:pPr lvl="0" algn="ctr" defTabSz="2133600">
            <a:lnSpc>
              <a:spcPct val="90000"/>
            </a:lnSpc>
            <a:spcBef>
              <a:spcPct val="0"/>
            </a:spcBef>
            <a:spcAft>
              <a:spcPct val="35000"/>
            </a:spcAft>
          </a:pPr>
          <a:r>
            <a:rPr lang="en-US" sz="4800" b="1" kern="1200" dirty="0" smtClean="0"/>
            <a:t>Time</a:t>
          </a:r>
          <a:endParaRPr lang="en-US" sz="4800" b="1" kern="1200" dirty="0"/>
        </a:p>
      </dsp:txBody>
      <dsp:txXfrm>
        <a:off x="3301672" y="1481264"/>
        <a:ext cx="1950070" cy="747464"/>
      </dsp:txXfrm>
    </dsp:sp>
    <dsp:sp modelId="{F95FE0B8-D138-47A0-B0DF-2D718A744501}">
      <dsp:nvSpPr>
        <dsp:cNvPr id="0" name=""/>
        <dsp:cNvSpPr/>
      </dsp:nvSpPr>
      <dsp:spPr>
        <a:xfrm>
          <a:off x="5554675" y="1854996"/>
          <a:ext cx="2246153" cy="1852606"/>
        </a:xfrm>
        <a:prstGeom prst="roundRect">
          <a:avLst>
            <a:gd name="adj" fmla="val 10000"/>
          </a:avLst>
        </a:prstGeom>
        <a:solidFill>
          <a:srgbClr val="4F93BD">
            <a:alpha val="90000"/>
          </a:srgbClr>
        </a:solidFill>
        <a:ln w="9525" cap="flat" cmpd="sng" algn="ctr">
          <a:solidFill>
            <a:schemeClr val="accent1">
              <a:hueOff val="0"/>
              <a:satOff val="0"/>
              <a:lum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81915" tIns="81915" rIns="81915" bIns="81915" numCol="1" spcCol="1270" anchor="t" anchorCtr="0">
          <a:noAutofit/>
        </a:bodyPr>
        <a:lstStyle/>
        <a:p>
          <a:pPr marL="285750" lvl="1" indent="-285750" algn="l" defTabSz="1911350">
            <a:lnSpc>
              <a:spcPct val="90000"/>
            </a:lnSpc>
            <a:spcBef>
              <a:spcPct val="0"/>
            </a:spcBef>
            <a:spcAft>
              <a:spcPct val="15000"/>
            </a:spcAft>
            <a:buChar char="••"/>
          </a:pPr>
          <a:r>
            <a:rPr lang="en-US" sz="4300" i="1" kern="1200" dirty="0" smtClean="0"/>
            <a:t>The Right</a:t>
          </a:r>
          <a:endParaRPr lang="en-US" sz="4300" i="1" kern="1200" dirty="0"/>
        </a:p>
      </dsp:txBody>
      <dsp:txXfrm>
        <a:off x="5597309" y="1897630"/>
        <a:ext cx="2160885" cy="1370351"/>
      </dsp:txXfrm>
    </dsp:sp>
    <dsp:sp modelId="{C44729BD-7B94-432C-BFA6-37C554BA4E12}">
      <dsp:nvSpPr>
        <dsp:cNvPr id="0" name=""/>
        <dsp:cNvSpPr/>
      </dsp:nvSpPr>
      <dsp:spPr>
        <a:xfrm>
          <a:off x="5878491" y="3310616"/>
          <a:ext cx="2347239" cy="793974"/>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60960" rIns="91440" bIns="60960" numCol="1" spcCol="1270" anchor="ctr" anchorCtr="0">
          <a:noAutofit/>
        </a:bodyPr>
        <a:lstStyle/>
        <a:p>
          <a:pPr lvl="0" algn="ctr" defTabSz="2133600">
            <a:lnSpc>
              <a:spcPct val="90000"/>
            </a:lnSpc>
            <a:spcBef>
              <a:spcPct val="0"/>
            </a:spcBef>
            <a:spcAft>
              <a:spcPct val="35000"/>
            </a:spcAft>
          </a:pPr>
          <a:r>
            <a:rPr lang="en-US" sz="4800" b="1" kern="1200" dirty="0" smtClean="0"/>
            <a:t>Services</a:t>
          </a:r>
          <a:endParaRPr lang="en-US" sz="4800" b="1" kern="1200" dirty="0"/>
        </a:p>
      </dsp:txBody>
      <dsp:txXfrm>
        <a:off x="5901746" y="3333871"/>
        <a:ext cx="2300729" cy="747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2AA8B-7015-41E2-B872-1DB2B9A0EB02}">
      <dsp:nvSpPr>
        <dsp:cNvPr id="0" name=""/>
        <dsp:cNvSpPr/>
      </dsp:nvSpPr>
      <dsp:spPr>
        <a:xfrm>
          <a:off x="1160743" y="0"/>
          <a:ext cx="8956113" cy="5943600"/>
        </a:xfrm>
        <a:prstGeom prst="ellipse">
          <a:avLst/>
        </a:prstGeom>
        <a:solidFill>
          <a:srgbClr val="3E7EA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100000"/>
            </a:lnSpc>
            <a:spcBef>
              <a:spcPct val="0"/>
            </a:spcBef>
            <a:spcAft>
              <a:spcPct val="35000"/>
            </a:spcAft>
          </a:pPr>
          <a:r>
            <a:rPr lang="en-US" sz="2800" b="1" kern="1200" dirty="0" smtClean="0"/>
            <a:t>State Conditions </a:t>
          </a:r>
          <a:r>
            <a:rPr lang="en-US" sz="2000" b="1" kern="1200" dirty="0" smtClean="0"/>
            <a:t>to Accelerate Improvement</a:t>
          </a:r>
          <a:endParaRPr lang="en-US" sz="2000" b="1" kern="1200" dirty="0"/>
        </a:p>
      </dsp:txBody>
      <dsp:txXfrm>
        <a:off x="3959528" y="297179"/>
        <a:ext cx="3358542" cy="594360"/>
      </dsp:txXfrm>
    </dsp:sp>
    <dsp:sp modelId="{7828015F-319E-400E-81B4-7FCB54A66998}">
      <dsp:nvSpPr>
        <dsp:cNvPr id="0" name=""/>
        <dsp:cNvSpPr/>
      </dsp:nvSpPr>
      <dsp:spPr>
        <a:xfrm>
          <a:off x="1404996" y="990636"/>
          <a:ext cx="8467606" cy="4853968"/>
        </a:xfrm>
        <a:prstGeom prst="ellipse">
          <a:avLst/>
        </a:prstGeom>
        <a:solidFill>
          <a:srgbClr val="4F93BD"/>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t>District Conditions &amp; Capacity Building</a:t>
          </a:r>
          <a:endParaRPr lang="en-US" sz="2400" b="1" kern="1200" dirty="0"/>
        </a:p>
      </dsp:txBody>
      <dsp:txXfrm>
        <a:off x="3812972" y="1269739"/>
        <a:ext cx="3651655" cy="558206"/>
      </dsp:txXfrm>
    </dsp:sp>
    <dsp:sp modelId="{4A204B7C-5CCF-4649-88DC-1D9B79BB94F1}">
      <dsp:nvSpPr>
        <dsp:cNvPr id="0" name=""/>
        <dsp:cNvSpPr/>
      </dsp:nvSpPr>
      <dsp:spPr>
        <a:xfrm>
          <a:off x="1936332" y="2026928"/>
          <a:ext cx="7366325" cy="3916671"/>
        </a:xfrm>
        <a:prstGeom prst="ellipse">
          <a:avLst/>
        </a:prstGeom>
        <a:solidFill>
          <a:srgbClr val="A0C5D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US" sz="2700" b="1" kern="1200" dirty="0" smtClean="0">
              <a:solidFill>
                <a:schemeClr val="tx1"/>
              </a:solidFill>
            </a:rPr>
            <a:t>Supportive School Community</a:t>
          </a:r>
          <a:endParaRPr lang="en-US" sz="2700" b="1" kern="1200" dirty="0">
            <a:solidFill>
              <a:schemeClr val="tx1"/>
            </a:solidFill>
          </a:endParaRPr>
        </a:p>
      </dsp:txBody>
      <dsp:txXfrm>
        <a:off x="3713458" y="2297178"/>
        <a:ext cx="3812073" cy="540500"/>
      </dsp:txXfrm>
    </dsp:sp>
    <dsp:sp modelId="{BC08048E-C1B1-47BD-B478-068259725E0D}">
      <dsp:nvSpPr>
        <dsp:cNvPr id="0" name=""/>
        <dsp:cNvSpPr/>
      </dsp:nvSpPr>
      <dsp:spPr>
        <a:xfrm>
          <a:off x="2463443" y="2964186"/>
          <a:ext cx="6350712" cy="2979413"/>
        </a:xfrm>
        <a:prstGeom prst="ellipse">
          <a:avLst/>
        </a:prstGeom>
        <a:solidFill>
          <a:schemeClr val="accent1">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Principal &amp; Teacher Development</a:t>
          </a:r>
          <a:endParaRPr lang="en-US" sz="2800" b="1" kern="1200" dirty="0">
            <a:solidFill>
              <a:schemeClr val="tx1"/>
            </a:solidFill>
          </a:endParaRPr>
        </a:p>
      </dsp:txBody>
      <dsp:txXfrm>
        <a:off x="3924107" y="3232333"/>
        <a:ext cx="3429384" cy="536294"/>
      </dsp:txXfrm>
    </dsp:sp>
    <dsp:sp modelId="{83318BC2-F815-4FAD-9060-3F41B24189C0}">
      <dsp:nvSpPr>
        <dsp:cNvPr id="0" name=""/>
        <dsp:cNvSpPr/>
      </dsp:nvSpPr>
      <dsp:spPr>
        <a:xfrm>
          <a:off x="3440476" y="3983067"/>
          <a:ext cx="4349574" cy="1932763"/>
        </a:xfrm>
        <a:prstGeom prst="ellipse">
          <a:avLst/>
        </a:prstGeom>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b="1" kern="1200" dirty="0" smtClean="0">
              <a:solidFill>
                <a:schemeClr val="tx1"/>
              </a:solidFill>
            </a:rPr>
            <a:t>Core Work</a:t>
          </a:r>
          <a:endParaRPr lang="en-US" sz="3600" b="1" kern="1200" dirty="0">
            <a:solidFill>
              <a:schemeClr val="tx1"/>
            </a:solidFill>
          </a:endParaRPr>
        </a:p>
      </dsp:txBody>
      <dsp:txXfrm>
        <a:off x="4077456" y="4466258"/>
        <a:ext cx="3075613" cy="9663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2B4A5-014C-B248-BDDF-9D7431C0A142}">
      <dsp:nvSpPr>
        <dsp:cNvPr id="0" name=""/>
        <dsp:cNvSpPr/>
      </dsp:nvSpPr>
      <dsp:spPr>
        <a:xfrm>
          <a:off x="5279" y="2695649"/>
          <a:ext cx="1466701" cy="1466701"/>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Data Informed Decisions</a:t>
          </a:r>
          <a:endParaRPr lang="en-US" sz="1200" kern="1200" dirty="0"/>
        </a:p>
      </dsp:txBody>
      <dsp:txXfrm>
        <a:off x="220072" y="2910442"/>
        <a:ext cx="1037115" cy="1037115"/>
      </dsp:txXfrm>
    </dsp:sp>
    <dsp:sp modelId="{5FC2B88C-FA8C-B744-A926-40A8FBE53BB6}">
      <dsp:nvSpPr>
        <dsp:cNvPr id="0" name=""/>
        <dsp:cNvSpPr/>
      </dsp:nvSpPr>
      <dsp:spPr>
        <a:xfrm>
          <a:off x="1591076" y="3003656"/>
          <a:ext cx="850686" cy="850686"/>
        </a:xfrm>
        <a:prstGeom prst="mathPlus">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703834" y="3328958"/>
        <a:ext cx="625170" cy="200082"/>
      </dsp:txXfrm>
    </dsp:sp>
    <dsp:sp modelId="{373CF375-A4B8-B644-BA97-2D183741C118}">
      <dsp:nvSpPr>
        <dsp:cNvPr id="0" name=""/>
        <dsp:cNvSpPr/>
      </dsp:nvSpPr>
      <dsp:spPr>
        <a:xfrm>
          <a:off x="2560859" y="2695649"/>
          <a:ext cx="1466701" cy="1466701"/>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Application of Change Theory</a:t>
          </a:r>
          <a:endParaRPr lang="en-US" sz="1200" kern="1200" dirty="0"/>
        </a:p>
      </dsp:txBody>
      <dsp:txXfrm>
        <a:off x="2775652" y="2910442"/>
        <a:ext cx="1037115" cy="1037115"/>
      </dsp:txXfrm>
    </dsp:sp>
    <dsp:sp modelId="{DEB9F4F0-1F66-404E-8979-2FB2C0F2707E}">
      <dsp:nvSpPr>
        <dsp:cNvPr id="0" name=""/>
        <dsp:cNvSpPr/>
      </dsp:nvSpPr>
      <dsp:spPr>
        <a:xfrm>
          <a:off x="4146656" y="3003656"/>
          <a:ext cx="850686" cy="850686"/>
        </a:xfrm>
        <a:prstGeom prst="mathPlus">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259414" y="3328958"/>
        <a:ext cx="625170" cy="200082"/>
      </dsp:txXfrm>
    </dsp:sp>
    <dsp:sp modelId="{036364E2-4DD5-AF49-9333-985C06345E65}">
      <dsp:nvSpPr>
        <dsp:cNvPr id="0" name=""/>
        <dsp:cNvSpPr/>
      </dsp:nvSpPr>
      <dsp:spPr>
        <a:xfrm>
          <a:off x="5116439" y="2695649"/>
          <a:ext cx="1466701" cy="1466701"/>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Active Implementation Science</a:t>
          </a:r>
          <a:endParaRPr lang="en-US" sz="1200" kern="1200" dirty="0"/>
        </a:p>
      </dsp:txBody>
      <dsp:txXfrm>
        <a:off x="5331232" y="2910442"/>
        <a:ext cx="1037115" cy="1037115"/>
      </dsp:txXfrm>
    </dsp:sp>
    <dsp:sp modelId="{F86B8F86-151D-4E48-BB8C-56A16583358B}">
      <dsp:nvSpPr>
        <dsp:cNvPr id="0" name=""/>
        <dsp:cNvSpPr/>
      </dsp:nvSpPr>
      <dsp:spPr>
        <a:xfrm>
          <a:off x="6702236" y="3003656"/>
          <a:ext cx="850686" cy="850686"/>
        </a:xfrm>
        <a:prstGeom prst="mathEqual">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814994" y="3178897"/>
        <a:ext cx="625170" cy="500204"/>
      </dsp:txXfrm>
    </dsp:sp>
    <dsp:sp modelId="{695656AC-2DB6-2E4F-9DEE-A1E1980F3BAE}">
      <dsp:nvSpPr>
        <dsp:cNvPr id="0" name=""/>
        <dsp:cNvSpPr/>
      </dsp:nvSpPr>
      <dsp:spPr>
        <a:xfrm>
          <a:off x="7672019" y="2695649"/>
          <a:ext cx="1466701" cy="1466701"/>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Successful Completion of the Goal(s)</a:t>
          </a:r>
          <a:endParaRPr lang="en-US" sz="1200" kern="1200" dirty="0"/>
        </a:p>
      </dsp:txBody>
      <dsp:txXfrm>
        <a:off x="7886812" y="2910442"/>
        <a:ext cx="1037115" cy="10371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2B4A5-014C-B248-BDDF-9D7431C0A142}">
      <dsp:nvSpPr>
        <dsp:cNvPr id="0" name=""/>
        <dsp:cNvSpPr/>
      </dsp:nvSpPr>
      <dsp:spPr>
        <a:xfrm>
          <a:off x="5279" y="2695649"/>
          <a:ext cx="1466701" cy="1466701"/>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Data Informed Decisions</a:t>
          </a:r>
          <a:endParaRPr lang="en-US" sz="1200" kern="1200" dirty="0"/>
        </a:p>
      </dsp:txBody>
      <dsp:txXfrm>
        <a:off x="220072" y="2910442"/>
        <a:ext cx="1037115" cy="1037115"/>
      </dsp:txXfrm>
    </dsp:sp>
    <dsp:sp modelId="{5FC2B88C-FA8C-B744-A926-40A8FBE53BB6}">
      <dsp:nvSpPr>
        <dsp:cNvPr id="0" name=""/>
        <dsp:cNvSpPr/>
      </dsp:nvSpPr>
      <dsp:spPr>
        <a:xfrm>
          <a:off x="1591076" y="3003656"/>
          <a:ext cx="850686" cy="850686"/>
        </a:xfrm>
        <a:prstGeom prst="mathPlus">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703834" y="3328958"/>
        <a:ext cx="625170" cy="200082"/>
      </dsp:txXfrm>
    </dsp:sp>
    <dsp:sp modelId="{373CF375-A4B8-B644-BA97-2D183741C118}">
      <dsp:nvSpPr>
        <dsp:cNvPr id="0" name=""/>
        <dsp:cNvSpPr/>
      </dsp:nvSpPr>
      <dsp:spPr>
        <a:xfrm>
          <a:off x="2560859" y="2695649"/>
          <a:ext cx="1466701" cy="1466701"/>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Application of Change Theory</a:t>
          </a:r>
          <a:endParaRPr lang="en-US" sz="1200" kern="1200" dirty="0"/>
        </a:p>
      </dsp:txBody>
      <dsp:txXfrm>
        <a:off x="2775652" y="2910442"/>
        <a:ext cx="1037115" cy="1037115"/>
      </dsp:txXfrm>
    </dsp:sp>
    <dsp:sp modelId="{DEB9F4F0-1F66-404E-8979-2FB2C0F2707E}">
      <dsp:nvSpPr>
        <dsp:cNvPr id="0" name=""/>
        <dsp:cNvSpPr/>
      </dsp:nvSpPr>
      <dsp:spPr>
        <a:xfrm>
          <a:off x="4146656" y="3003656"/>
          <a:ext cx="850686" cy="850686"/>
        </a:xfrm>
        <a:prstGeom prst="mathPlus">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259414" y="3328958"/>
        <a:ext cx="625170" cy="200082"/>
      </dsp:txXfrm>
    </dsp:sp>
    <dsp:sp modelId="{036364E2-4DD5-AF49-9333-985C06345E65}">
      <dsp:nvSpPr>
        <dsp:cNvPr id="0" name=""/>
        <dsp:cNvSpPr/>
      </dsp:nvSpPr>
      <dsp:spPr>
        <a:xfrm>
          <a:off x="5116439" y="2695649"/>
          <a:ext cx="1466701" cy="1466701"/>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Active Implementation Science</a:t>
          </a:r>
          <a:endParaRPr lang="en-US" sz="1200" kern="1200" dirty="0"/>
        </a:p>
      </dsp:txBody>
      <dsp:txXfrm>
        <a:off x="5331232" y="2910442"/>
        <a:ext cx="1037115" cy="1037115"/>
      </dsp:txXfrm>
    </dsp:sp>
    <dsp:sp modelId="{F86B8F86-151D-4E48-BB8C-56A16583358B}">
      <dsp:nvSpPr>
        <dsp:cNvPr id="0" name=""/>
        <dsp:cNvSpPr/>
      </dsp:nvSpPr>
      <dsp:spPr>
        <a:xfrm>
          <a:off x="6702236" y="3003656"/>
          <a:ext cx="850686" cy="850686"/>
        </a:xfrm>
        <a:prstGeom prst="mathEqual">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814994" y="3178897"/>
        <a:ext cx="625170" cy="500204"/>
      </dsp:txXfrm>
    </dsp:sp>
    <dsp:sp modelId="{695656AC-2DB6-2E4F-9DEE-A1E1980F3BAE}">
      <dsp:nvSpPr>
        <dsp:cNvPr id="0" name=""/>
        <dsp:cNvSpPr/>
      </dsp:nvSpPr>
      <dsp:spPr>
        <a:xfrm>
          <a:off x="7672019" y="2695649"/>
          <a:ext cx="1466701" cy="1466701"/>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Successful Completion of the Goal(s)</a:t>
          </a:r>
          <a:endParaRPr lang="en-US" sz="1200" kern="1200" dirty="0"/>
        </a:p>
      </dsp:txBody>
      <dsp:txXfrm>
        <a:off x="7886812" y="2910442"/>
        <a:ext cx="1037115" cy="10371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2B4A5-014C-B248-BDDF-9D7431C0A142}">
      <dsp:nvSpPr>
        <dsp:cNvPr id="0" name=""/>
        <dsp:cNvSpPr/>
      </dsp:nvSpPr>
      <dsp:spPr>
        <a:xfrm>
          <a:off x="5279" y="2695649"/>
          <a:ext cx="1466701" cy="1466701"/>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Data Informed Decisions</a:t>
          </a:r>
          <a:endParaRPr lang="en-US" sz="1200" kern="1200" dirty="0"/>
        </a:p>
      </dsp:txBody>
      <dsp:txXfrm>
        <a:off x="220072" y="2910442"/>
        <a:ext cx="1037115" cy="1037115"/>
      </dsp:txXfrm>
    </dsp:sp>
    <dsp:sp modelId="{5FC2B88C-FA8C-B744-A926-40A8FBE53BB6}">
      <dsp:nvSpPr>
        <dsp:cNvPr id="0" name=""/>
        <dsp:cNvSpPr/>
      </dsp:nvSpPr>
      <dsp:spPr>
        <a:xfrm>
          <a:off x="1591076" y="3003656"/>
          <a:ext cx="850686" cy="850686"/>
        </a:xfrm>
        <a:prstGeom prst="mathPlus">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703834" y="3328958"/>
        <a:ext cx="625170" cy="200082"/>
      </dsp:txXfrm>
    </dsp:sp>
    <dsp:sp modelId="{373CF375-A4B8-B644-BA97-2D183741C118}">
      <dsp:nvSpPr>
        <dsp:cNvPr id="0" name=""/>
        <dsp:cNvSpPr/>
      </dsp:nvSpPr>
      <dsp:spPr>
        <a:xfrm>
          <a:off x="2560859" y="2695649"/>
          <a:ext cx="1466701" cy="1466701"/>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Application of Change Theory</a:t>
          </a:r>
          <a:endParaRPr lang="en-US" sz="1200" kern="1200" dirty="0"/>
        </a:p>
      </dsp:txBody>
      <dsp:txXfrm>
        <a:off x="2775652" y="2910442"/>
        <a:ext cx="1037115" cy="1037115"/>
      </dsp:txXfrm>
    </dsp:sp>
    <dsp:sp modelId="{DEB9F4F0-1F66-404E-8979-2FB2C0F2707E}">
      <dsp:nvSpPr>
        <dsp:cNvPr id="0" name=""/>
        <dsp:cNvSpPr/>
      </dsp:nvSpPr>
      <dsp:spPr>
        <a:xfrm>
          <a:off x="4146656" y="3003656"/>
          <a:ext cx="850686" cy="850686"/>
        </a:xfrm>
        <a:prstGeom prst="mathPlus">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259414" y="3328958"/>
        <a:ext cx="625170" cy="200082"/>
      </dsp:txXfrm>
    </dsp:sp>
    <dsp:sp modelId="{036364E2-4DD5-AF49-9333-985C06345E65}">
      <dsp:nvSpPr>
        <dsp:cNvPr id="0" name=""/>
        <dsp:cNvSpPr/>
      </dsp:nvSpPr>
      <dsp:spPr>
        <a:xfrm>
          <a:off x="5116439" y="2695649"/>
          <a:ext cx="1466701" cy="1466701"/>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Active Implementation Science</a:t>
          </a:r>
          <a:endParaRPr lang="en-US" sz="1200" kern="1200" dirty="0"/>
        </a:p>
      </dsp:txBody>
      <dsp:txXfrm>
        <a:off x="5331232" y="2910442"/>
        <a:ext cx="1037115" cy="1037115"/>
      </dsp:txXfrm>
    </dsp:sp>
    <dsp:sp modelId="{F86B8F86-151D-4E48-BB8C-56A16583358B}">
      <dsp:nvSpPr>
        <dsp:cNvPr id="0" name=""/>
        <dsp:cNvSpPr/>
      </dsp:nvSpPr>
      <dsp:spPr>
        <a:xfrm>
          <a:off x="6702236" y="3003656"/>
          <a:ext cx="850686" cy="850686"/>
        </a:xfrm>
        <a:prstGeom prst="mathEqual">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814994" y="3178897"/>
        <a:ext cx="625170" cy="500204"/>
      </dsp:txXfrm>
    </dsp:sp>
    <dsp:sp modelId="{695656AC-2DB6-2E4F-9DEE-A1E1980F3BAE}">
      <dsp:nvSpPr>
        <dsp:cNvPr id="0" name=""/>
        <dsp:cNvSpPr/>
      </dsp:nvSpPr>
      <dsp:spPr>
        <a:xfrm>
          <a:off x="7672019" y="2695649"/>
          <a:ext cx="1466701" cy="1466701"/>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Successful Completion of the Goal(s)</a:t>
          </a:r>
          <a:endParaRPr lang="en-US" sz="1200" kern="1200" dirty="0"/>
        </a:p>
      </dsp:txBody>
      <dsp:txXfrm>
        <a:off x="7886812" y="2910442"/>
        <a:ext cx="1037115" cy="10371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2B4A5-014C-B248-BDDF-9D7431C0A142}">
      <dsp:nvSpPr>
        <dsp:cNvPr id="0" name=""/>
        <dsp:cNvSpPr/>
      </dsp:nvSpPr>
      <dsp:spPr>
        <a:xfrm>
          <a:off x="5279" y="2695649"/>
          <a:ext cx="1466701" cy="1466701"/>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Data Informed Decisions</a:t>
          </a:r>
          <a:endParaRPr lang="en-US" sz="1200" kern="1200" dirty="0"/>
        </a:p>
      </dsp:txBody>
      <dsp:txXfrm>
        <a:off x="220072" y="2910442"/>
        <a:ext cx="1037115" cy="1037115"/>
      </dsp:txXfrm>
    </dsp:sp>
    <dsp:sp modelId="{5FC2B88C-FA8C-B744-A926-40A8FBE53BB6}">
      <dsp:nvSpPr>
        <dsp:cNvPr id="0" name=""/>
        <dsp:cNvSpPr/>
      </dsp:nvSpPr>
      <dsp:spPr>
        <a:xfrm>
          <a:off x="1591076" y="3003656"/>
          <a:ext cx="850686" cy="850686"/>
        </a:xfrm>
        <a:prstGeom prst="mathPlus">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703834" y="3328958"/>
        <a:ext cx="625170" cy="200082"/>
      </dsp:txXfrm>
    </dsp:sp>
    <dsp:sp modelId="{373CF375-A4B8-B644-BA97-2D183741C118}">
      <dsp:nvSpPr>
        <dsp:cNvPr id="0" name=""/>
        <dsp:cNvSpPr/>
      </dsp:nvSpPr>
      <dsp:spPr>
        <a:xfrm>
          <a:off x="2560859" y="2695649"/>
          <a:ext cx="1466701" cy="1466701"/>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Application of Change Theory</a:t>
          </a:r>
          <a:endParaRPr lang="en-US" sz="1200" kern="1200" dirty="0"/>
        </a:p>
      </dsp:txBody>
      <dsp:txXfrm>
        <a:off x="2775652" y="2910442"/>
        <a:ext cx="1037115" cy="1037115"/>
      </dsp:txXfrm>
    </dsp:sp>
    <dsp:sp modelId="{DEB9F4F0-1F66-404E-8979-2FB2C0F2707E}">
      <dsp:nvSpPr>
        <dsp:cNvPr id="0" name=""/>
        <dsp:cNvSpPr/>
      </dsp:nvSpPr>
      <dsp:spPr>
        <a:xfrm>
          <a:off x="4146656" y="3003656"/>
          <a:ext cx="850686" cy="850686"/>
        </a:xfrm>
        <a:prstGeom prst="mathPlus">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259414" y="3328958"/>
        <a:ext cx="625170" cy="200082"/>
      </dsp:txXfrm>
    </dsp:sp>
    <dsp:sp modelId="{036364E2-4DD5-AF49-9333-985C06345E65}">
      <dsp:nvSpPr>
        <dsp:cNvPr id="0" name=""/>
        <dsp:cNvSpPr/>
      </dsp:nvSpPr>
      <dsp:spPr>
        <a:xfrm>
          <a:off x="5116439" y="2695649"/>
          <a:ext cx="1466701" cy="1466701"/>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Active Implementation Science</a:t>
          </a:r>
          <a:endParaRPr lang="en-US" sz="1200" kern="1200" dirty="0"/>
        </a:p>
      </dsp:txBody>
      <dsp:txXfrm>
        <a:off x="5331232" y="2910442"/>
        <a:ext cx="1037115" cy="1037115"/>
      </dsp:txXfrm>
    </dsp:sp>
    <dsp:sp modelId="{F86B8F86-151D-4E48-BB8C-56A16583358B}">
      <dsp:nvSpPr>
        <dsp:cNvPr id="0" name=""/>
        <dsp:cNvSpPr/>
      </dsp:nvSpPr>
      <dsp:spPr>
        <a:xfrm>
          <a:off x="6702236" y="3003656"/>
          <a:ext cx="850686" cy="850686"/>
        </a:xfrm>
        <a:prstGeom prst="mathEqual">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814994" y="3178897"/>
        <a:ext cx="625170" cy="500204"/>
      </dsp:txXfrm>
    </dsp:sp>
    <dsp:sp modelId="{695656AC-2DB6-2E4F-9DEE-A1E1980F3BAE}">
      <dsp:nvSpPr>
        <dsp:cNvPr id="0" name=""/>
        <dsp:cNvSpPr/>
      </dsp:nvSpPr>
      <dsp:spPr>
        <a:xfrm>
          <a:off x="7672019" y="2695649"/>
          <a:ext cx="1466701" cy="1466701"/>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Successful Completion of the Goal(s)</a:t>
          </a:r>
          <a:endParaRPr lang="en-US" sz="1200" kern="1200" dirty="0"/>
        </a:p>
      </dsp:txBody>
      <dsp:txXfrm>
        <a:off x="7886812" y="2910442"/>
        <a:ext cx="1037115" cy="103711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1C1228-9E7E-4613-B439-03973CF1F13F}" type="datetimeFigureOut">
              <a:rPr lang="en-US" smtClean="0"/>
              <a:t>7/17/14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0AFCD-8039-4D21-B9F4-30CD4A0D79C4}" type="slidenum">
              <a:rPr lang="en-US" smtClean="0"/>
              <a:t>‹#›</a:t>
            </a:fld>
            <a:endParaRPr lang="en-US"/>
          </a:p>
        </p:txBody>
      </p:sp>
    </p:spTree>
    <p:extLst>
      <p:ext uri="{BB962C8B-B14F-4D97-AF65-F5344CB8AC3E}">
        <p14:creationId xmlns:p14="http://schemas.microsoft.com/office/powerpoint/2010/main" val="376924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Michael– review slide</a:t>
            </a:r>
          </a:p>
          <a:p>
            <a:endParaRPr lang="en-US" dirty="0"/>
          </a:p>
        </p:txBody>
      </p:sp>
      <p:sp>
        <p:nvSpPr>
          <p:cNvPr id="4" name="Slide Number Placeholder 3"/>
          <p:cNvSpPr>
            <a:spLocks noGrp="1"/>
          </p:cNvSpPr>
          <p:nvPr>
            <p:ph type="sldNum" sz="quarter" idx="10"/>
          </p:nvPr>
        </p:nvSpPr>
        <p:spPr/>
        <p:txBody>
          <a:bodyPr/>
          <a:lstStyle/>
          <a:p>
            <a:fld id="{256B801B-F4FE-46C3-9794-1FD58FCD773A}" type="slidenum">
              <a:rPr lang="en-US" smtClean="0"/>
              <a:t>11</a:t>
            </a:fld>
            <a:endParaRPr lang="en-US"/>
          </a:p>
        </p:txBody>
      </p:sp>
    </p:spTree>
    <p:extLst>
      <p:ext uri="{BB962C8B-B14F-4D97-AF65-F5344CB8AC3E}">
        <p14:creationId xmlns:p14="http://schemas.microsoft.com/office/powerpoint/2010/main" val="220429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The Breakthrough Center’s goal is to support districts, schools, and the people who work in them to achieve  breakthrough performances. </a:t>
            </a:r>
          </a:p>
          <a:p>
            <a:pPr eaLnBrk="1" hangingPunct="1">
              <a:defRPr/>
            </a:pPr>
            <a:endParaRPr lang="en-US" dirty="0" smtClean="0"/>
          </a:p>
          <a:p>
            <a:pPr eaLnBrk="1" hangingPunct="1">
              <a:defRPr/>
            </a:pPr>
            <a:r>
              <a:rPr lang="en-US" dirty="0" smtClean="0"/>
              <a:t>It was developed around the following beliefs:</a:t>
            </a:r>
          </a:p>
          <a:p>
            <a:pPr eaLnBrk="1" hangingPunct="1">
              <a:defRPr/>
            </a:pPr>
            <a:endParaRPr lang="en-US" dirty="0" smtClean="0"/>
          </a:p>
          <a:p>
            <a:pPr marL="228600" indent="-228600" eaLnBrk="1" hangingPunct="1">
              <a:buFontTx/>
              <a:buAutoNum type="arabicPeriod"/>
              <a:defRPr/>
            </a:pPr>
            <a:r>
              <a:rPr lang="en-US" dirty="0" smtClean="0"/>
              <a:t>People are a school’s greatest asset. </a:t>
            </a:r>
          </a:p>
          <a:p>
            <a:pPr marL="685800" lvl="1" indent="-228600" eaLnBrk="1" hangingPunct="1">
              <a:buFont typeface="Arial"/>
              <a:buChar char="•"/>
              <a:defRPr/>
            </a:pPr>
            <a:r>
              <a:rPr lang="en-US" dirty="0" smtClean="0"/>
              <a:t>We must commit to finding people with the right skills and knowledge, or cultivate the right skills and knowledge in the people we have </a:t>
            </a:r>
          </a:p>
          <a:p>
            <a:pPr marL="685800" lvl="1" indent="-228600" eaLnBrk="1" hangingPunct="1">
              <a:buFont typeface="Arial"/>
              <a:buChar char="•"/>
              <a:defRPr/>
            </a:pPr>
            <a:r>
              <a:rPr lang="en-US" dirty="0" smtClean="0"/>
              <a:t>We must create conditions that will allow them to do their best work: whether through policy, schedules, incentives, flexibility (with accountability</a:t>
            </a:r>
          </a:p>
          <a:p>
            <a:pPr eaLnBrk="1" hangingPunct="1">
              <a:defRPr/>
            </a:pPr>
            <a:endParaRPr lang="en-US" dirty="0" smtClean="0"/>
          </a:p>
          <a:p>
            <a:pPr marL="228600" indent="-228600" eaLnBrk="1" hangingPunct="1">
              <a:buFont typeface="Wingdings" charset="2"/>
              <a:buAutoNum type="arabicPlain" startAt="2"/>
              <a:defRPr/>
            </a:pPr>
            <a:r>
              <a:rPr lang="en-US" dirty="0" smtClean="0"/>
              <a:t>Schools and their communities are unique. What works for one will not necessarily work for another.</a:t>
            </a:r>
          </a:p>
          <a:p>
            <a:pPr marL="685800" lvl="1" indent="-228600" eaLnBrk="1" hangingPunct="1">
              <a:buFont typeface="Arial"/>
              <a:buChar char="•"/>
              <a:defRPr/>
            </a:pPr>
            <a:r>
              <a:rPr lang="en-US" dirty="0" smtClean="0"/>
              <a:t>In the past, the services that a school or district received was consistent with their improvement status, not with the reasons that got them into improvement in the first place. Now, we work with districts to isolate the right services that are consistent with their specific and unique needs.</a:t>
            </a:r>
          </a:p>
          <a:p>
            <a:pPr marL="685800" lvl="1" indent="-228600" eaLnBrk="1" hangingPunct="1">
              <a:buFont typeface="Arial"/>
              <a:buChar char="•"/>
              <a:defRPr/>
            </a:pPr>
            <a:endParaRPr lang="en-US" dirty="0" smtClean="0"/>
          </a:p>
          <a:p>
            <a:pPr marL="228600" indent="-228600" eaLnBrk="1" hangingPunct="1">
              <a:buFont typeface="+mj-lt"/>
              <a:buAutoNum type="arabicPeriod" startAt="3"/>
              <a:defRPr/>
            </a:pPr>
            <a:r>
              <a:rPr lang="en-US" dirty="0" smtClean="0"/>
              <a:t>There is a sequence to improvement. A lot needs to happen, but not all at once.</a:t>
            </a:r>
            <a:endParaRPr 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12C8ED5-CD84-48D3-BB51-7A1F6C35AE6B}" type="slidenum">
              <a:rPr lang="en-US" altLang="en-US">
                <a:latin typeface="Calibri" panose="020F0502020204030204" pitchFamily="34" charset="0"/>
              </a:rPr>
              <a:pPr eaLnBrk="1" hangingPunct="1"/>
              <a:t>15</a:t>
            </a:fld>
            <a:endParaRPr lang="en-US" altLang="en-US">
              <a:latin typeface="Calibri" panose="020F0502020204030204" pitchFamily="34" charset="0"/>
            </a:endParaRPr>
          </a:p>
        </p:txBody>
      </p:sp>
    </p:spTree>
    <p:extLst>
      <p:ext uri="{BB962C8B-B14F-4D97-AF65-F5344CB8AC3E}">
        <p14:creationId xmlns:p14="http://schemas.microsoft.com/office/powerpoint/2010/main" val="89507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1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5C4868-E3CF-4BE2-9185-B27FA70644D2}" type="slidenum">
              <a:rPr lang="en-US" altLang="en-US">
                <a:latin typeface="Calibri" panose="020F0502020204030204" pitchFamily="34" charset="0"/>
              </a:rPr>
              <a:pPr eaLnBrk="1" hangingPunct="1"/>
              <a:t>16</a:t>
            </a:fld>
            <a:endParaRPr lang="en-US" altLang="en-US">
              <a:latin typeface="Calibri" panose="020F0502020204030204" pitchFamily="34" charset="0"/>
            </a:endParaRPr>
          </a:p>
        </p:txBody>
      </p:sp>
    </p:spTree>
    <p:extLst>
      <p:ext uri="{BB962C8B-B14F-4D97-AF65-F5344CB8AC3E}">
        <p14:creationId xmlns:p14="http://schemas.microsoft.com/office/powerpoint/2010/main" val="3195281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C444B41A-6590-9446-B9F3-4AEEF0C14E49}" type="datetimeFigureOut">
              <a:rPr lang="en-US"/>
              <a:pPr>
                <a:defRPr/>
              </a:pPr>
              <a:t>7/17/14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EAEDE31-9366-014E-9FB1-1D0D54E446AC}" type="slidenum">
              <a:rPr lang="en-US"/>
              <a:pPr>
                <a:defRPr/>
              </a:pPr>
              <a:t>‹#›</a:t>
            </a:fld>
            <a:endParaRPr lang="en-US"/>
          </a:p>
        </p:txBody>
      </p:sp>
    </p:spTree>
    <p:extLst>
      <p:ext uri="{BB962C8B-B14F-4D97-AF65-F5344CB8AC3E}">
        <p14:creationId xmlns:p14="http://schemas.microsoft.com/office/powerpoint/2010/main" val="2654768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61938"/>
            <a:ext cx="78740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812800" y="1600200"/>
            <a:ext cx="7874000" cy="4525963"/>
          </a:xfrm>
        </p:spPr>
        <p:txBody>
          <a:bodyPr/>
          <a:lstStyle>
            <a:lvl2pPr marL="742950" indent="-285750">
              <a:buSzPct val="75000"/>
              <a:buFont typeface="Wingdings" panose="05000000000000000000" pitchFamily="2" charset="2"/>
              <a:buChar char="v"/>
              <a:defRPr/>
            </a:lvl2pPr>
            <a:lvl3pPr marL="1143000" indent="-228600">
              <a:buSzPct val="75000"/>
              <a:buFont typeface="Wingdings" panose="05000000000000000000" pitchFamily="2" charset="2"/>
              <a:buChar char="q"/>
              <a:defRPr/>
            </a:lvl3pPr>
            <a:lvl4pPr marL="1600200" indent="-228600">
              <a:buFont typeface="Courier New" panose="02070309020205020404" pitchFamily="49" charset="0"/>
              <a:buChar char="o"/>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AA1F21A0-8F62-6341-B784-083D7E1D0EB8}" type="datetimeFigureOut">
              <a:rPr lang="en-US"/>
              <a:pPr>
                <a:defRPr/>
              </a:pPr>
              <a:t>7/17/14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36E6BBF-B0AC-614F-82A7-48BAE26E2A02}" type="slidenum">
              <a:rPr lang="en-US"/>
              <a:pPr>
                <a:defRPr/>
              </a:pPr>
              <a:t>‹#›</a:t>
            </a:fld>
            <a:endParaRPr lang="en-US"/>
          </a:p>
        </p:txBody>
      </p:sp>
    </p:spTree>
    <p:extLst>
      <p:ext uri="{BB962C8B-B14F-4D97-AF65-F5344CB8AC3E}">
        <p14:creationId xmlns:p14="http://schemas.microsoft.com/office/powerpoint/2010/main" val="105505617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a:defRPr/>
            </a:pPr>
            <a:fld id="{3F09040D-3994-C34E-A8DA-4B8F285D4B3D}" type="datetimeFigureOut">
              <a:rPr lang="en-US" smtClean="0"/>
              <a:pPr>
                <a:defRPr/>
              </a:pPr>
              <a:t>7/17/14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a:defRPr/>
            </a:pPr>
            <a:fld id="{8BD0ED9C-DC09-7541-9163-2FF3471ADB54}" type="slidenum">
              <a:rPr lang="en-US" smtClean="0"/>
              <a:pPr>
                <a:defRPr/>
              </a:pPr>
              <a:t>‹#›</a:t>
            </a:fld>
            <a:endParaRPr lang="en-US"/>
          </a:p>
        </p:txBody>
      </p:sp>
    </p:spTree>
    <p:extLst>
      <p:ext uri="{BB962C8B-B14F-4D97-AF65-F5344CB8AC3E}">
        <p14:creationId xmlns:p14="http://schemas.microsoft.com/office/powerpoint/2010/main" val="1134770120"/>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A1207A8-6DEC-D945-9A61-968CFFB61EBD}" type="datetimeFigureOut">
              <a:rPr lang="en-US"/>
              <a:pPr>
                <a:defRPr/>
              </a:pPr>
              <a:t>7/17/14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B0BDD02-CDBD-AE49-8A24-F77D1615E8C2}" type="slidenum">
              <a:rPr lang="en-US"/>
              <a:pPr>
                <a:defRPr/>
              </a:pPr>
              <a:t>‹#›</a:t>
            </a:fld>
            <a:endParaRPr lang="en-US"/>
          </a:p>
        </p:txBody>
      </p:sp>
    </p:spTree>
    <p:extLst>
      <p:ext uri="{BB962C8B-B14F-4D97-AF65-F5344CB8AC3E}">
        <p14:creationId xmlns:p14="http://schemas.microsoft.com/office/powerpoint/2010/main" val="243248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25F3F62D-995A-F941-8492-ED94732EFD82}" type="datetimeFigureOut">
              <a:rPr lang="en-US"/>
              <a:pPr>
                <a:defRPr/>
              </a:pPr>
              <a:t>7/17/14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53C88A9-6245-794B-88C3-F83F303F05D4}" type="slidenum">
              <a:rPr lang="en-US"/>
              <a:pPr>
                <a:defRPr/>
              </a:pPr>
              <a:t>‹#›</a:t>
            </a:fld>
            <a:endParaRPr lang="en-US"/>
          </a:p>
        </p:txBody>
      </p:sp>
    </p:spTree>
    <p:extLst>
      <p:ext uri="{BB962C8B-B14F-4D97-AF65-F5344CB8AC3E}">
        <p14:creationId xmlns:p14="http://schemas.microsoft.com/office/powerpoint/2010/main" val="167541553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DF7A1FAD-6FA7-9844-90D9-17CD7E7B6363}" type="datetimeFigureOut">
              <a:rPr lang="en-US"/>
              <a:pPr>
                <a:defRPr/>
              </a:pPr>
              <a:t>7/17/14</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CD09B69-3727-2940-9B6C-02D0E37205D3}" type="slidenum">
              <a:rPr lang="en-US"/>
              <a:pPr>
                <a:defRPr/>
              </a:pPr>
              <a:t>‹#›</a:t>
            </a:fld>
            <a:endParaRPr lang="en-US"/>
          </a:p>
        </p:txBody>
      </p:sp>
    </p:spTree>
    <p:extLst>
      <p:ext uri="{BB962C8B-B14F-4D97-AF65-F5344CB8AC3E}">
        <p14:creationId xmlns:p14="http://schemas.microsoft.com/office/powerpoint/2010/main" val="3519842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D2954D08-54FA-DA4A-84E4-2486ECAA61AA}" type="datetimeFigureOut">
              <a:rPr lang="en-US"/>
              <a:pPr>
                <a:defRPr/>
              </a:pPr>
              <a:t>7/17/14</a:t>
            </a:fld>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9DFDBA9-5941-9245-9A0B-5CE181665895}" type="slidenum">
              <a:rPr lang="en-US"/>
              <a:pPr>
                <a:defRPr/>
              </a:pPr>
              <a:t>‹#›</a:t>
            </a:fld>
            <a:endParaRPr lang="en-US"/>
          </a:p>
        </p:txBody>
      </p:sp>
    </p:spTree>
    <p:extLst>
      <p:ext uri="{BB962C8B-B14F-4D97-AF65-F5344CB8AC3E}">
        <p14:creationId xmlns:p14="http://schemas.microsoft.com/office/powerpoint/2010/main" val="85864059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B3837E69-9507-9643-9E0E-753CF501C992}" type="datetimeFigureOut">
              <a:rPr lang="en-US"/>
              <a:pPr>
                <a:defRPr/>
              </a:pPr>
              <a:t>7/17/14</a:t>
            </a:fld>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34D7E49-F623-4549-B0C9-397FDB212C2F}" type="slidenum">
              <a:rPr lang="en-US"/>
              <a:pPr>
                <a:defRPr/>
              </a:pPr>
              <a:t>‹#›</a:t>
            </a:fld>
            <a:endParaRPr lang="en-US"/>
          </a:p>
        </p:txBody>
      </p:sp>
    </p:spTree>
    <p:extLst>
      <p:ext uri="{BB962C8B-B14F-4D97-AF65-F5344CB8AC3E}">
        <p14:creationId xmlns:p14="http://schemas.microsoft.com/office/powerpoint/2010/main" val="281187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69D77726-EEB2-7245-B24F-FC7C6BB4578A}" type="datetimeFigureOut">
              <a:rPr lang="en-US"/>
              <a:pPr>
                <a:defRPr/>
              </a:pPr>
              <a:t>7/17/14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A5FDAFA-265C-C54D-B314-6538D34ECB75}" type="slidenum">
              <a:rPr lang="en-US"/>
              <a:pPr>
                <a:defRPr/>
              </a:pPr>
              <a:t>‹#›</a:t>
            </a:fld>
            <a:endParaRPr lang="en-US"/>
          </a:p>
        </p:txBody>
      </p:sp>
    </p:spTree>
    <p:extLst>
      <p:ext uri="{BB962C8B-B14F-4D97-AF65-F5344CB8AC3E}">
        <p14:creationId xmlns:p14="http://schemas.microsoft.com/office/powerpoint/2010/main" val="410869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6321D63-10F3-8149-A745-344694F747B7}" type="datetimeFigureOut">
              <a:rPr lang="en-US"/>
              <a:pPr>
                <a:defRPr/>
              </a:pPr>
              <a:t>7/17/14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6E96784-F123-6542-8B49-B69B4DC909DE}" type="slidenum">
              <a:rPr lang="en-US"/>
              <a:pPr>
                <a:defRPr/>
              </a:pPr>
              <a:t>‹#›</a:t>
            </a:fld>
            <a:endParaRPr lang="en-US"/>
          </a:p>
        </p:txBody>
      </p:sp>
    </p:spTree>
    <p:extLst>
      <p:ext uri="{BB962C8B-B14F-4D97-AF65-F5344CB8AC3E}">
        <p14:creationId xmlns:p14="http://schemas.microsoft.com/office/powerpoint/2010/main" val="400783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D300E5A9-9665-124D-994C-BA8DDB032D4E}" type="datetimeFigureOut">
              <a:rPr lang="en-US"/>
              <a:pPr>
                <a:defRPr/>
              </a:pPr>
              <a:t>7/17/14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EEE6B93-8D7F-6F42-8086-93CF35394C25}" type="slidenum">
              <a:rPr lang="en-US"/>
              <a:pPr>
                <a:defRPr/>
              </a:pPr>
              <a:t>‹#›</a:t>
            </a:fld>
            <a:endParaRPr lang="en-US"/>
          </a:p>
        </p:txBody>
      </p:sp>
    </p:spTree>
    <p:extLst>
      <p:ext uri="{BB962C8B-B14F-4D97-AF65-F5344CB8AC3E}">
        <p14:creationId xmlns:p14="http://schemas.microsoft.com/office/powerpoint/2010/main" val="4186126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296B6BD4-C69C-BE43-BA5C-074E4CD77848}" type="datetimeFigureOut">
              <a:rPr lang="en-US"/>
              <a:pPr>
                <a:defRPr/>
              </a:pPr>
              <a:t>7/17/14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096DFF6-14EA-AD4A-B54F-A814606CB91D}" type="slidenum">
              <a:rPr lang="en-US"/>
              <a:pPr>
                <a:defRPr/>
              </a:pPr>
              <a:t>‹#›</a:t>
            </a:fld>
            <a:endParaRPr lang="en-US"/>
          </a:p>
        </p:txBody>
      </p:sp>
    </p:spTree>
    <p:extLst>
      <p:ext uri="{BB962C8B-B14F-4D97-AF65-F5344CB8AC3E}">
        <p14:creationId xmlns:p14="http://schemas.microsoft.com/office/powerpoint/2010/main" val="2226134697"/>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xmlns:p14="http://schemas.microsoft.com/office/powerpoint/2010/mai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vimeo.com/9774614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3.xml"/><Relationship Id="rId2"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wiftschools.or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ctrTitle"/>
          </p:nvPr>
        </p:nvSpPr>
        <p:spPr>
          <a:xfrm>
            <a:off x="1905000" y="431708"/>
            <a:ext cx="6553200" cy="1470025"/>
          </a:xfrm>
        </p:spPr>
        <p:txBody>
          <a:bodyPr/>
          <a:lstStyle/>
          <a:p>
            <a:r>
              <a:rPr lang="en-US" dirty="0">
                <a:solidFill>
                  <a:schemeClr val="accent6">
                    <a:lumMod val="75000"/>
                  </a:schemeClr>
                </a:solidFill>
                <a:latin typeface="Museo Slab 900" panose="02000000000000000000" pitchFamily="50" charset="0"/>
              </a:rPr>
              <a:t>From Silos to SWIFT</a:t>
            </a:r>
            <a:r>
              <a:rPr lang="en-US" dirty="0" smtClean="0">
                <a:solidFill>
                  <a:schemeClr val="accent6">
                    <a:lumMod val="75000"/>
                  </a:schemeClr>
                </a:solidFill>
                <a:latin typeface="Museo Slab 900" panose="02000000000000000000" pitchFamily="50" charset="0"/>
              </a:rPr>
              <a:t>:</a:t>
            </a:r>
            <a:endParaRPr lang="en-US" dirty="0">
              <a:solidFill>
                <a:schemeClr val="accent6">
                  <a:lumMod val="75000"/>
                </a:schemeClr>
              </a:solidFill>
              <a:latin typeface="Museo Slab 900" panose="02000000000000000000" pitchFamily="50" charset="0"/>
              <a:cs typeface="Museo Slab 700" charset="0"/>
            </a:endParaRPr>
          </a:p>
        </p:txBody>
      </p:sp>
      <p:sp>
        <p:nvSpPr>
          <p:cNvPr id="2052" name="Subtitle 2"/>
          <p:cNvSpPr>
            <a:spLocks noGrp="1"/>
          </p:cNvSpPr>
          <p:nvPr>
            <p:ph type="subTitle" idx="1"/>
          </p:nvPr>
        </p:nvSpPr>
        <p:spPr>
          <a:xfrm>
            <a:off x="1905000" y="1950964"/>
            <a:ext cx="6553200" cy="1752600"/>
          </a:xfrm>
        </p:spPr>
        <p:txBody>
          <a:bodyPr/>
          <a:lstStyle/>
          <a:p>
            <a:r>
              <a:rPr lang="en-US" dirty="0"/>
              <a:t>Working Together to Positively Transform the Learning Outcomes for All Students</a:t>
            </a:r>
            <a:endParaRPr lang="en-US" dirty="0">
              <a:solidFill>
                <a:srgbClr val="3E7EA5"/>
              </a:solidFill>
              <a:latin typeface="Museo Sans 300" charset="0"/>
              <a:cs typeface="Museo Sans 300" charset="0"/>
            </a:endParaRPr>
          </a:p>
        </p:txBody>
      </p:sp>
      <p:sp>
        <p:nvSpPr>
          <p:cNvPr id="4" name="Subtitle 2"/>
          <p:cNvSpPr txBox="1">
            <a:spLocks/>
          </p:cNvSpPr>
          <p:nvPr/>
        </p:nvSpPr>
        <p:spPr bwMode="auto">
          <a:xfrm>
            <a:off x="1228299" y="3714130"/>
            <a:ext cx="767004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defTabSz="457200" rtl="0" eaLnBrk="1" fontAlgn="base" hangingPunct="1">
              <a:spcBef>
                <a:spcPct val="20000"/>
              </a:spcBef>
              <a:spcAft>
                <a:spcPct val="0"/>
              </a:spcAft>
              <a:buFont typeface="Arial" charset="0"/>
              <a:buNone/>
              <a:defRPr sz="3200" kern="1200">
                <a:solidFill>
                  <a:schemeClr val="tx1">
                    <a:tint val="75000"/>
                  </a:schemeClr>
                </a:solidFill>
                <a:latin typeface="+mn-lt"/>
                <a:ea typeface="ＭＳ Ｐゴシック" charset="0"/>
                <a:cs typeface="ＭＳ Ｐゴシック" charset="0"/>
              </a:defRPr>
            </a:lvl1pPr>
            <a:lvl2pPr marL="457200" indent="0" algn="ctr" defTabSz="457200" rtl="0" eaLnBrk="1" fontAlgn="base" hangingPunct="1">
              <a:spcBef>
                <a:spcPct val="20000"/>
              </a:spcBef>
              <a:spcAft>
                <a:spcPct val="0"/>
              </a:spcAft>
              <a:buFont typeface="Arial" charset="0"/>
              <a:buNone/>
              <a:defRPr sz="2800" kern="1200">
                <a:solidFill>
                  <a:schemeClr val="tx1">
                    <a:tint val="75000"/>
                  </a:schemeClr>
                </a:solidFill>
                <a:latin typeface="+mn-lt"/>
                <a:ea typeface="ＭＳ Ｐゴシック" charset="0"/>
                <a:cs typeface="+mn-cs"/>
              </a:defRPr>
            </a:lvl2pPr>
            <a:lvl3pPr marL="914400" indent="0" algn="ctr" defTabSz="457200" rtl="0" eaLnBrk="1" fontAlgn="base" hangingPunct="1">
              <a:spcBef>
                <a:spcPct val="20000"/>
              </a:spcBef>
              <a:spcAft>
                <a:spcPct val="0"/>
              </a:spcAft>
              <a:buFont typeface="Arial" charset="0"/>
              <a:buNone/>
              <a:defRPr sz="2400" kern="1200">
                <a:solidFill>
                  <a:schemeClr val="tx1">
                    <a:tint val="75000"/>
                  </a:schemeClr>
                </a:solidFill>
                <a:latin typeface="+mn-lt"/>
                <a:ea typeface="ＭＳ Ｐゴシック" charset="0"/>
                <a:cs typeface="+mn-cs"/>
              </a:defRPr>
            </a:lvl3pPr>
            <a:lvl4pPr marL="13716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4pPr>
            <a:lvl5pPr marL="1828800" indent="0" algn="ctr" defTabSz="457200" rtl="0" eaLnBrk="1" fontAlgn="base" hangingPunct="1">
              <a:spcBef>
                <a:spcPct val="20000"/>
              </a:spcBef>
              <a:spcAft>
                <a:spcPct val="0"/>
              </a:spcAft>
              <a:buFont typeface="Arial" charset="0"/>
              <a:buNone/>
              <a:defRPr sz="2000" kern="1200">
                <a:solidFill>
                  <a:schemeClr val="tx1">
                    <a:tint val="75000"/>
                  </a:schemeClr>
                </a:solidFill>
                <a:latin typeface="+mn-lt"/>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200" b="1" dirty="0" smtClean="0">
                <a:solidFill>
                  <a:srgbClr val="617F51"/>
                </a:solidFill>
                <a:latin typeface="Museo Sans 300" charset="0"/>
                <a:cs typeface="Museo Sans 300" charset="0"/>
              </a:rPr>
              <a:t>Wayne Sailor, </a:t>
            </a:r>
            <a:r>
              <a:rPr lang="en-US" sz="2200" dirty="0" smtClean="0">
                <a:solidFill>
                  <a:srgbClr val="617F51"/>
                </a:solidFill>
                <a:latin typeface="Museo Sans 300" charset="0"/>
                <a:cs typeface="Museo Sans 300" charset="0"/>
              </a:rPr>
              <a:t>The SWIFT Center</a:t>
            </a:r>
          </a:p>
          <a:p>
            <a:r>
              <a:rPr lang="en-US" sz="2200" b="1" dirty="0" smtClean="0">
                <a:solidFill>
                  <a:srgbClr val="617F51"/>
                </a:solidFill>
                <a:latin typeface="Museo Sans 300" charset="0"/>
                <a:cs typeface="Museo Sans 300" charset="0"/>
              </a:rPr>
              <a:t>Amy McCart, </a:t>
            </a:r>
            <a:r>
              <a:rPr lang="en-US" sz="2200" dirty="0" smtClean="0">
                <a:solidFill>
                  <a:srgbClr val="617F51"/>
                </a:solidFill>
                <a:latin typeface="Museo Sans 300" charset="0"/>
                <a:cs typeface="Museo Sans 300" charset="0"/>
              </a:rPr>
              <a:t>The SWIFT Center</a:t>
            </a:r>
          </a:p>
          <a:p>
            <a:r>
              <a:rPr lang="en-US" sz="2200" b="1" dirty="0" smtClean="0">
                <a:solidFill>
                  <a:srgbClr val="617F51"/>
                </a:solidFill>
                <a:latin typeface="Museo Sans 300" charset="0"/>
                <a:cs typeface="Museo Sans 300" charset="0"/>
              </a:rPr>
              <a:t>Carol Quirk, </a:t>
            </a:r>
            <a:r>
              <a:rPr lang="en-US" sz="2200" dirty="0" smtClean="0">
                <a:solidFill>
                  <a:srgbClr val="617F51"/>
                </a:solidFill>
                <a:latin typeface="Museo Sans 300" charset="0"/>
                <a:cs typeface="Museo Sans 300" charset="0"/>
              </a:rPr>
              <a:t>The SWIFT Center</a:t>
            </a:r>
          </a:p>
          <a:p>
            <a:r>
              <a:rPr lang="en-US" sz="2200" b="1" dirty="0" smtClean="0">
                <a:solidFill>
                  <a:srgbClr val="617F51"/>
                </a:solidFill>
                <a:latin typeface="Museo Sans 300" charset="0"/>
                <a:cs typeface="Museo Sans 300" charset="0"/>
              </a:rPr>
              <a:t>Paul Dunford, </a:t>
            </a:r>
            <a:r>
              <a:rPr lang="en-US" sz="2200" dirty="0" smtClean="0">
                <a:solidFill>
                  <a:srgbClr val="617F51"/>
                </a:solidFill>
                <a:latin typeface="Museo Sans 300" charset="0"/>
                <a:cs typeface="Museo Sans 300" charset="0"/>
              </a:rPr>
              <a:t>Maryland State Department of Education</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p:cNvSpPr>
            <a:spLocks noGrp="1"/>
          </p:cNvSpPr>
          <p:nvPr>
            <p:ph type="title"/>
          </p:nvPr>
        </p:nvSpPr>
        <p:spPr/>
        <p:txBody>
          <a:bodyPr/>
          <a:lstStyle/>
          <a:p>
            <a:r>
              <a:rPr lang="en-US" dirty="0" smtClean="0">
                <a:solidFill>
                  <a:srgbClr val="E37C25"/>
                </a:solidFill>
                <a:latin typeface="Museo Slab 700" charset="0"/>
                <a:cs typeface="Museo Slab 700" charset="0"/>
              </a:rPr>
              <a:t>ALL means ALL</a:t>
            </a:r>
            <a:endParaRPr lang="en-US" dirty="0">
              <a:solidFill>
                <a:srgbClr val="E37C25"/>
              </a:solidFill>
              <a:latin typeface="Museo Slab 700" charset="0"/>
              <a:cs typeface="Museo Slab 700" charset="0"/>
            </a:endParaRPr>
          </a:p>
        </p:txBody>
      </p:sp>
      <p:sp>
        <p:nvSpPr>
          <p:cNvPr id="3074" name="Content Placeholder 2"/>
          <p:cNvSpPr>
            <a:spLocks noGrp="1"/>
          </p:cNvSpPr>
          <p:nvPr>
            <p:ph idx="1"/>
          </p:nvPr>
        </p:nvSpPr>
        <p:spPr/>
        <p:txBody>
          <a:bodyPr/>
          <a:lstStyle/>
          <a:p>
            <a:pPr marL="0" indent="0" algn="ctr">
              <a:buNone/>
            </a:pPr>
            <a:r>
              <a:rPr lang="en-US" sz="2800" u="sng" dirty="0">
                <a:hlinkClick r:id="rId2"/>
              </a:rPr>
              <a:t>https://vimeo.com/97746142</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01002" y="274638"/>
            <a:ext cx="7485798" cy="1143000"/>
          </a:xfrm>
          <a:ln>
            <a:solidFill>
              <a:schemeClr val="tx1"/>
            </a:solidFill>
          </a:ln>
        </p:spPr>
        <p:txBody>
          <a:bodyPr/>
          <a:lstStyle/>
          <a:p>
            <a:r>
              <a:rPr lang="en-US" sz="4000" dirty="0" smtClean="0">
                <a:solidFill>
                  <a:srgbClr val="3E7EA5"/>
                </a:solidFill>
                <a:latin typeface="Museo Slab 900" panose="02000000000000000000" pitchFamily="50" charset="0"/>
              </a:rPr>
              <a:t>SWIFT Panel</a:t>
            </a:r>
            <a:endParaRPr lang="en-US" sz="4000" dirty="0">
              <a:solidFill>
                <a:srgbClr val="3E7EA5"/>
              </a:solidFill>
              <a:latin typeface="Museo Slab 900" panose="02000000000000000000" pitchFamily="50" charset="0"/>
            </a:endParaRPr>
          </a:p>
        </p:txBody>
      </p:sp>
      <p:sp>
        <p:nvSpPr>
          <p:cNvPr id="5" name="Content Placeholder 4"/>
          <p:cNvSpPr>
            <a:spLocks noGrp="1"/>
          </p:cNvSpPr>
          <p:nvPr>
            <p:ph idx="1"/>
          </p:nvPr>
        </p:nvSpPr>
        <p:spPr>
          <a:xfrm>
            <a:off x="1201002" y="1733266"/>
            <a:ext cx="7485797" cy="4392897"/>
          </a:xfrm>
        </p:spPr>
        <p:txBody>
          <a:bodyPr/>
          <a:lstStyle/>
          <a:p>
            <a:r>
              <a:rPr lang="en-US" b="1" dirty="0">
                <a:latin typeface="Museo Sans 300" charset="0"/>
                <a:cs typeface="Museo Sans 300" charset="0"/>
              </a:rPr>
              <a:t>Wayne </a:t>
            </a:r>
            <a:r>
              <a:rPr lang="en-US" b="1" dirty="0" smtClean="0">
                <a:latin typeface="Museo Sans 300" charset="0"/>
                <a:cs typeface="Museo Sans 300" charset="0"/>
              </a:rPr>
              <a:t>Sailor</a:t>
            </a:r>
          </a:p>
          <a:p>
            <a:pPr lvl="1"/>
            <a:r>
              <a:rPr lang="en-US" sz="2400" dirty="0" smtClean="0">
                <a:solidFill>
                  <a:srgbClr val="617F51"/>
                </a:solidFill>
                <a:latin typeface="Museo Sans 300" charset="0"/>
                <a:cs typeface="Museo Sans 300" charset="0"/>
              </a:rPr>
              <a:t>The </a:t>
            </a:r>
            <a:r>
              <a:rPr lang="en-US" sz="2400" dirty="0">
                <a:solidFill>
                  <a:srgbClr val="617F51"/>
                </a:solidFill>
                <a:latin typeface="Museo Sans 300" charset="0"/>
                <a:cs typeface="Museo Sans 300" charset="0"/>
              </a:rPr>
              <a:t>SWIFT Center</a:t>
            </a:r>
          </a:p>
          <a:p>
            <a:r>
              <a:rPr lang="en-US" b="1" dirty="0">
                <a:latin typeface="Museo Sans 300" charset="0"/>
                <a:cs typeface="Museo Sans 300" charset="0"/>
              </a:rPr>
              <a:t>Amy </a:t>
            </a:r>
            <a:r>
              <a:rPr lang="en-US" b="1" dirty="0" smtClean="0">
                <a:latin typeface="Museo Sans 300" charset="0"/>
                <a:cs typeface="Museo Sans 300" charset="0"/>
              </a:rPr>
              <a:t>McCart</a:t>
            </a:r>
          </a:p>
          <a:p>
            <a:pPr lvl="1"/>
            <a:r>
              <a:rPr lang="en-US" sz="2400" dirty="0" smtClean="0">
                <a:solidFill>
                  <a:srgbClr val="617F51"/>
                </a:solidFill>
                <a:latin typeface="Museo Sans 300" charset="0"/>
                <a:cs typeface="Museo Sans 300" charset="0"/>
              </a:rPr>
              <a:t>The </a:t>
            </a:r>
            <a:r>
              <a:rPr lang="en-US" sz="2400" dirty="0">
                <a:solidFill>
                  <a:srgbClr val="617F51"/>
                </a:solidFill>
                <a:latin typeface="Museo Sans 300" charset="0"/>
                <a:cs typeface="Museo Sans 300" charset="0"/>
              </a:rPr>
              <a:t>SWIFT Center</a:t>
            </a:r>
          </a:p>
          <a:p>
            <a:r>
              <a:rPr lang="en-US" b="1" dirty="0">
                <a:latin typeface="Museo Sans 300" charset="0"/>
                <a:cs typeface="Museo Sans 300" charset="0"/>
              </a:rPr>
              <a:t>Carol </a:t>
            </a:r>
            <a:r>
              <a:rPr lang="en-US" b="1" dirty="0" smtClean="0">
                <a:latin typeface="Museo Sans 300" charset="0"/>
                <a:cs typeface="Museo Sans 300" charset="0"/>
              </a:rPr>
              <a:t>Quirk</a:t>
            </a:r>
          </a:p>
          <a:p>
            <a:pPr lvl="1"/>
            <a:r>
              <a:rPr lang="en-US" sz="2400" dirty="0" smtClean="0">
                <a:solidFill>
                  <a:srgbClr val="617F51"/>
                </a:solidFill>
                <a:latin typeface="Museo Sans 300" charset="0"/>
                <a:cs typeface="Museo Sans 300" charset="0"/>
              </a:rPr>
              <a:t>The </a:t>
            </a:r>
            <a:r>
              <a:rPr lang="en-US" sz="2400" dirty="0">
                <a:solidFill>
                  <a:srgbClr val="617F51"/>
                </a:solidFill>
                <a:latin typeface="Museo Sans 300" charset="0"/>
                <a:cs typeface="Museo Sans 300" charset="0"/>
              </a:rPr>
              <a:t>SWIFT Center</a:t>
            </a:r>
          </a:p>
          <a:p>
            <a:r>
              <a:rPr lang="en-US" b="1" dirty="0">
                <a:latin typeface="Museo Sans 300" charset="0"/>
                <a:cs typeface="Museo Sans 300" charset="0"/>
              </a:rPr>
              <a:t>Paul </a:t>
            </a:r>
            <a:r>
              <a:rPr lang="en-US" b="1" dirty="0" smtClean="0">
                <a:latin typeface="Museo Sans 300" charset="0"/>
                <a:cs typeface="Museo Sans 300" charset="0"/>
              </a:rPr>
              <a:t>Dunford</a:t>
            </a:r>
          </a:p>
          <a:p>
            <a:pPr lvl="1"/>
            <a:r>
              <a:rPr lang="en-US" sz="2400" dirty="0" smtClean="0">
                <a:solidFill>
                  <a:srgbClr val="617F51"/>
                </a:solidFill>
                <a:latin typeface="Museo Sans 300" charset="0"/>
                <a:cs typeface="Museo Sans 300" charset="0"/>
              </a:rPr>
              <a:t>Maryland </a:t>
            </a:r>
            <a:r>
              <a:rPr lang="en-US" sz="2400" dirty="0">
                <a:solidFill>
                  <a:srgbClr val="617F51"/>
                </a:solidFill>
                <a:latin typeface="Museo Sans 300" charset="0"/>
                <a:cs typeface="Museo Sans 300" charset="0"/>
              </a:rPr>
              <a:t>State Department of Education</a:t>
            </a:r>
          </a:p>
        </p:txBody>
      </p:sp>
    </p:spTree>
    <p:extLst>
      <p:ext uri="{BB962C8B-B14F-4D97-AF65-F5344CB8AC3E}">
        <p14:creationId xmlns:p14="http://schemas.microsoft.com/office/powerpoint/2010/main" val="9998242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5 squares with titles for the 5 Domains of SWIFT: each square has 2 bubbles underneath that represent the Features in each Domain.&#10;1. Administrative Leadership: Strong and Engaged Site Leadership and Strong Educator Support System.&#10;2. Multi-Tiered System of Support: Inclusive Academic Instruction and Inclusive Behavior Instruction.&#10;3. Integrated Education Framework: Fully-Integrated organizational Structure and Strong and Positive School Culture.&#10;4. Family and Community Engagement: Trusting Family Partnerships and Trusting Community Partnerships.&#10;5. Inclusive Policy Structure and Practice: Strong LEA/School Relationship and LEA Policy Framework." title="Chart of the SWIFT Domains and Features"/>
          <p:cNvPicPr>
            <a:picLocks noGrp="1"/>
          </p:cNvPicPr>
          <p:nvPr>
            <p:ph idx="1"/>
          </p:nvPr>
        </p:nvPicPr>
        <p:blipFill rotWithShape="1">
          <a:blip r:embed="rId2">
            <a:extLst>
              <a:ext uri="{28A0092B-C50C-407E-A947-70E740481C1C}">
                <a14:useLocalDpi xmlns:a14="http://schemas.microsoft.com/office/drawing/2010/main" val="0"/>
              </a:ext>
            </a:extLst>
          </a:blip>
          <a:srcRect/>
          <a:stretch/>
        </p:blipFill>
        <p:spPr>
          <a:xfrm>
            <a:off x="968991" y="286603"/>
            <a:ext cx="8024884" cy="5539309"/>
          </a:xfrm>
          <a:prstGeom prst="rect">
            <a:avLst/>
          </a:prstGeom>
        </p:spPr>
      </p:pic>
    </p:spTree>
    <p:extLst>
      <p:ext uri="{BB962C8B-B14F-4D97-AF65-F5344CB8AC3E}">
        <p14:creationId xmlns:p14="http://schemas.microsoft.com/office/powerpoint/2010/main" val="34040707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A94A"/>
                </a:solidFill>
                <a:latin typeface="Museo Slab 900" panose="02000000000000000000" pitchFamily="50" charset="0"/>
              </a:rPr>
              <a:t>WHAT?</a:t>
            </a:r>
            <a:endParaRPr lang="en-US" dirty="0">
              <a:solidFill>
                <a:srgbClr val="92A94A"/>
              </a:solidFill>
              <a:latin typeface="Museo Slab 900" panose="02000000000000000000" pitchFamily="50" charset="0"/>
            </a:endParaRPr>
          </a:p>
        </p:txBody>
      </p:sp>
      <p:sp>
        <p:nvSpPr>
          <p:cNvPr id="3" name="Content Placeholder 2"/>
          <p:cNvSpPr>
            <a:spLocks noGrp="1"/>
          </p:cNvSpPr>
          <p:nvPr>
            <p:ph idx="1"/>
          </p:nvPr>
        </p:nvSpPr>
        <p:spPr/>
        <p:txBody>
          <a:bodyPr/>
          <a:lstStyle/>
          <a:p>
            <a:pPr marL="914400" lvl="1" indent="-514350">
              <a:spcBef>
                <a:spcPts val="1200"/>
              </a:spcBef>
              <a:buClr>
                <a:schemeClr val="accent6">
                  <a:lumMod val="75000"/>
                </a:schemeClr>
              </a:buClr>
              <a:buSzPct val="90000"/>
              <a:buFont typeface="+mj-lt"/>
              <a:buAutoNum type="arabicPeriod"/>
            </a:pPr>
            <a:r>
              <a:rPr lang="en-US" sz="3600" dirty="0" smtClean="0"/>
              <a:t>Administrative Leadership</a:t>
            </a:r>
          </a:p>
          <a:p>
            <a:pPr marL="914400" lvl="1" indent="-514350">
              <a:spcBef>
                <a:spcPts val="1200"/>
              </a:spcBef>
              <a:buClr>
                <a:schemeClr val="accent6">
                  <a:lumMod val="75000"/>
                </a:schemeClr>
              </a:buClr>
              <a:buSzPct val="90000"/>
              <a:buFont typeface="+mj-lt"/>
              <a:buAutoNum type="arabicPeriod"/>
            </a:pPr>
            <a:r>
              <a:rPr lang="en-US" sz="3600" dirty="0" smtClean="0"/>
              <a:t>Multi-Tiered System of Supports</a:t>
            </a:r>
          </a:p>
          <a:p>
            <a:pPr marL="914400" lvl="1" indent="-514350">
              <a:spcBef>
                <a:spcPts val="1200"/>
              </a:spcBef>
              <a:buClr>
                <a:schemeClr val="accent6">
                  <a:lumMod val="75000"/>
                </a:schemeClr>
              </a:buClr>
              <a:buSzPct val="90000"/>
              <a:buFont typeface="+mj-lt"/>
              <a:buAutoNum type="arabicPeriod"/>
            </a:pPr>
            <a:r>
              <a:rPr lang="en-US" sz="3600" dirty="0" smtClean="0"/>
              <a:t>Integrated Educational Framework</a:t>
            </a:r>
          </a:p>
          <a:p>
            <a:pPr marL="914400" lvl="1" indent="-514350">
              <a:spcBef>
                <a:spcPts val="1200"/>
              </a:spcBef>
              <a:buClr>
                <a:schemeClr val="accent6">
                  <a:lumMod val="75000"/>
                </a:schemeClr>
              </a:buClr>
              <a:buSzPct val="90000"/>
              <a:buFont typeface="+mj-lt"/>
              <a:buAutoNum type="arabicPeriod"/>
            </a:pPr>
            <a:r>
              <a:rPr lang="en-US" sz="3600" dirty="0" smtClean="0"/>
              <a:t>Family and Community Partnerships</a:t>
            </a:r>
          </a:p>
          <a:p>
            <a:pPr marL="914400" lvl="1" indent="-514350">
              <a:spcBef>
                <a:spcPts val="1200"/>
              </a:spcBef>
              <a:buClr>
                <a:schemeClr val="accent6">
                  <a:lumMod val="75000"/>
                </a:schemeClr>
              </a:buClr>
              <a:buSzPct val="90000"/>
              <a:buFont typeface="+mj-lt"/>
              <a:buAutoNum type="arabicPeriod"/>
            </a:pPr>
            <a:r>
              <a:rPr lang="en-US" sz="3600" dirty="0" smtClean="0"/>
              <a:t>Inclusive </a:t>
            </a:r>
            <a:r>
              <a:rPr lang="en-US" dirty="0" smtClean="0"/>
              <a:t>Policy Structure and Practice</a:t>
            </a:r>
            <a:endParaRPr lang="en-US" dirty="0"/>
          </a:p>
        </p:txBody>
      </p:sp>
    </p:spTree>
    <p:extLst>
      <p:ext uri="{BB962C8B-B14F-4D97-AF65-F5344CB8AC3E}">
        <p14:creationId xmlns:p14="http://schemas.microsoft.com/office/powerpoint/2010/main" val="392791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25461"/>
            <a:ext cx="7874000" cy="1143000"/>
          </a:xfrm>
        </p:spPr>
        <p:txBody>
          <a:bodyPr/>
          <a:lstStyle/>
          <a:p>
            <a:r>
              <a:rPr lang="en-US" dirty="0" smtClean="0">
                <a:solidFill>
                  <a:srgbClr val="92A94A"/>
                </a:solidFill>
                <a:latin typeface="Museo Slab 900" panose="02000000000000000000" pitchFamily="50" charset="0"/>
              </a:rPr>
              <a:t>WHY?</a:t>
            </a:r>
            <a:endParaRPr lang="en-US" dirty="0">
              <a:solidFill>
                <a:srgbClr val="92A94A"/>
              </a:solidFill>
              <a:latin typeface="Museo Slab 900" panose="02000000000000000000" pitchFamily="50" charset="0"/>
            </a:endParaRPr>
          </a:p>
        </p:txBody>
      </p:sp>
      <p:sp>
        <p:nvSpPr>
          <p:cNvPr id="3" name="Content Placeholder 2"/>
          <p:cNvSpPr>
            <a:spLocks noGrp="1"/>
          </p:cNvSpPr>
          <p:nvPr>
            <p:ph idx="1"/>
          </p:nvPr>
        </p:nvSpPr>
        <p:spPr>
          <a:xfrm>
            <a:off x="1003872" y="1050878"/>
            <a:ext cx="7874000" cy="5075285"/>
          </a:xfrm>
        </p:spPr>
        <p:txBody>
          <a:bodyPr/>
          <a:lstStyle/>
          <a:p>
            <a:r>
              <a:rPr lang="en-US" sz="2000" dirty="0"/>
              <a:t>Inequality in education hurts. We believe we can change this. We believe that, together, we can transform education so that it benefits each and every student, their families, and ultimately the communities in which they reside. The SWIFT Center community uses their talents, passion, and resources to ensure that every child is a valued member of their school and given the supports they need to achieve academic and social success.</a:t>
            </a:r>
          </a:p>
          <a:p>
            <a:r>
              <a:rPr lang="en-US" sz="2000" dirty="0"/>
              <a:t>What do we mean by “every child?” Students who are struggling readers, gifted, living in poverty, students with disabilities, high achievers, culturally and ethnically </a:t>
            </a:r>
            <a:r>
              <a:rPr lang="en-US" sz="2000" dirty="0" smtClean="0"/>
              <a:t>diverse </a:t>
            </a:r>
            <a:r>
              <a:rPr lang="en-US" sz="2000" dirty="0"/>
              <a:t>students, and those with the most extensive needs.</a:t>
            </a:r>
          </a:p>
          <a:p>
            <a:r>
              <a:rPr lang="en-US" sz="2000" dirty="0"/>
              <a:t>The SWIFT Center is committed to eliminating the silos in education by bridging general and specialized education to create powerful learning opportunities for students and teachers and promote active, engaged partnerships among families and community members</a:t>
            </a:r>
            <a:r>
              <a:rPr lang="en-US" sz="2000" dirty="0" smtClean="0"/>
              <a:t>.</a:t>
            </a:r>
            <a:endParaRPr lang="en-US" sz="2000" dirty="0"/>
          </a:p>
        </p:txBody>
      </p:sp>
    </p:spTree>
    <p:extLst>
      <p:ext uri="{BB962C8B-B14F-4D97-AF65-F5344CB8AC3E}">
        <p14:creationId xmlns:p14="http://schemas.microsoft.com/office/powerpoint/2010/main" val="232961553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solidFill>
                  <a:srgbClr val="92A94A"/>
                </a:solidFill>
                <a:latin typeface="Museo Slab 900" panose="02000000000000000000" pitchFamily="50" charset="0"/>
              </a:rPr>
              <a:t>HOW?</a:t>
            </a:r>
          </a:p>
        </p:txBody>
      </p:sp>
      <p:sp>
        <p:nvSpPr>
          <p:cNvPr id="2" name="Content Placeholder 1"/>
          <p:cNvSpPr>
            <a:spLocks noGrp="1"/>
          </p:cNvSpPr>
          <p:nvPr>
            <p:ph idx="1"/>
          </p:nvPr>
        </p:nvSpPr>
        <p:spPr>
          <a:xfrm>
            <a:off x="1187354" y="1600200"/>
            <a:ext cx="7499445" cy="4525963"/>
          </a:xfrm>
        </p:spPr>
        <p:txBody>
          <a:bodyPr/>
          <a:lstStyle/>
          <a:p>
            <a:pPr marL="0" indent="0" algn="ctr">
              <a:spcBef>
                <a:spcPts val="1800"/>
              </a:spcBef>
              <a:buNone/>
            </a:pPr>
            <a:r>
              <a:rPr lang="en-US" altLang="en-US" sz="4000" dirty="0">
                <a:solidFill>
                  <a:schemeClr val="accent6">
                    <a:lumMod val="50000"/>
                  </a:schemeClr>
                </a:solidFill>
              </a:rPr>
              <a:t>Intensive Technical Assistance</a:t>
            </a:r>
          </a:p>
          <a:p>
            <a:pPr marL="0" indent="0" algn="ctr">
              <a:spcBef>
                <a:spcPts val="1800"/>
              </a:spcBef>
              <a:buNone/>
            </a:pPr>
            <a:r>
              <a:rPr lang="en-US" altLang="en-US" sz="4000" dirty="0">
                <a:solidFill>
                  <a:schemeClr val="accent6">
                    <a:lumMod val="50000"/>
                  </a:schemeClr>
                </a:solidFill>
              </a:rPr>
              <a:t>Strength-based practice</a:t>
            </a:r>
          </a:p>
          <a:p>
            <a:pPr marL="0" indent="0" algn="ctr">
              <a:spcBef>
                <a:spcPts val="1800"/>
              </a:spcBef>
              <a:buNone/>
            </a:pPr>
            <a:r>
              <a:rPr lang="en-US" altLang="en-US" sz="4000" dirty="0">
                <a:solidFill>
                  <a:schemeClr val="accent6">
                    <a:lumMod val="50000"/>
                  </a:schemeClr>
                </a:solidFill>
              </a:rPr>
              <a:t>Active Implementation Frameworks</a:t>
            </a:r>
          </a:p>
          <a:p>
            <a:endParaRPr lang="en-US" dirty="0"/>
          </a:p>
        </p:txBody>
      </p:sp>
    </p:spTree>
    <p:extLst>
      <p:ext uri="{BB962C8B-B14F-4D97-AF65-F5344CB8AC3E}">
        <p14:creationId xmlns:p14="http://schemas.microsoft.com/office/powerpoint/2010/main" val="3445067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13" descr="SWIFT-4C.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99821" y="5981774"/>
            <a:ext cx="1644179" cy="87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1"/>
          <p:cNvSpPr>
            <a:spLocks noGrp="1"/>
          </p:cNvSpPr>
          <p:nvPr>
            <p:ph type="title"/>
          </p:nvPr>
        </p:nvSpPr>
        <p:spPr/>
        <p:txBody>
          <a:bodyPr/>
          <a:lstStyle/>
          <a:p>
            <a:pPr algn="ctr"/>
            <a:r>
              <a:rPr lang="en-US" sz="4000" dirty="0" smtClean="0">
                <a:solidFill>
                  <a:schemeClr val="accent6">
                    <a:lumMod val="50000"/>
                  </a:schemeClr>
                </a:solidFill>
                <a:latin typeface="Museo Slab 1000" panose="02000000000000000000" pitchFamily="50" charset="0"/>
              </a:rPr>
              <a:t>SWIFT Technical Assistance</a:t>
            </a:r>
            <a:endParaRPr lang="en-US" sz="4000" dirty="0">
              <a:solidFill>
                <a:schemeClr val="accent6">
                  <a:lumMod val="50000"/>
                </a:schemeClr>
              </a:solidFill>
              <a:latin typeface="Museo Slab 1000" panose="02000000000000000000" pitchFamily="50" charset="0"/>
            </a:endParaRPr>
          </a:p>
        </p:txBody>
      </p:sp>
      <p:sp>
        <p:nvSpPr>
          <p:cNvPr id="2" name="Content Placeholder 1"/>
          <p:cNvSpPr>
            <a:spLocks noGrp="1"/>
          </p:cNvSpPr>
          <p:nvPr>
            <p:ph idx="1"/>
          </p:nvPr>
        </p:nvSpPr>
        <p:spPr/>
        <p:txBody>
          <a:bodyPr/>
          <a:lstStyle/>
          <a:p>
            <a:pPr marL="457200" indent="-457200">
              <a:buFont typeface="Arial" panose="020B0604020202020204" pitchFamily="34" charset="0"/>
              <a:buChar char="•"/>
            </a:pPr>
            <a:r>
              <a:rPr lang="en-US" b="1" dirty="0" smtClean="0">
                <a:solidFill>
                  <a:schemeClr val="accent6">
                    <a:lumMod val="50000"/>
                  </a:schemeClr>
                </a:solidFill>
              </a:rPr>
              <a:t>Shared Vision</a:t>
            </a:r>
          </a:p>
          <a:p>
            <a:pPr marL="400050" lvl="1" indent="0">
              <a:buNone/>
            </a:pPr>
            <a:r>
              <a:rPr lang="en-US" i="1" dirty="0" smtClean="0"/>
              <a:t>excellent</a:t>
            </a:r>
            <a:r>
              <a:rPr lang="en-US" i="1" dirty="0"/>
              <a:t>, equitable, and unified teaching and learning environments that include all students</a:t>
            </a:r>
            <a:r>
              <a:rPr lang="en-US" dirty="0"/>
              <a:t>.</a:t>
            </a:r>
          </a:p>
          <a:p>
            <a:pPr marL="457200" indent="-457200">
              <a:buFont typeface="Arial" panose="020B0604020202020204" pitchFamily="34" charset="0"/>
              <a:buChar char="•"/>
            </a:pPr>
            <a:r>
              <a:rPr lang="en-US" b="1" dirty="0" smtClean="0">
                <a:solidFill>
                  <a:schemeClr val="accent6">
                    <a:lumMod val="50000"/>
                  </a:schemeClr>
                </a:solidFill>
              </a:rPr>
              <a:t>Relationship Building</a:t>
            </a:r>
          </a:p>
          <a:p>
            <a:pPr marL="457200" indent="-457200">
              <a:buFont typeface="Arial" panose="020B0604020202020204" pitchFamily="34" charset="0"/>
              <a:buChar char="•"/>
            </a:pPr>
            <a:r>
              <a:rPr lang="en-US" b="1" dirty="0" smtClean="0">
                <a:solidFill>
                  <a:schemeClr val="accent6">
                    <a:lumMod val="50000"/>
                  </a:schemeClr>
                </a:solidFill>
              </a:rPr>
              <a:t>Tools to Guide</a:t>
            </a:r>
          </a:p>
          <a:p>
            <a:pPr marL="857250" lvl="1" indent="-457200">
              <a:spcBef>
                <a:spcPts val="600"/>
              </a:spcBef>
            </a:pPr>
            <a:r>
              <a:rPr lang="en-US" dirty="0" smtClean="0"/>
              <a:t>Data Analysis</a:t>
            </a:r>
          </a:p>
          <a:p>
            <a:pPr marL="857250" lvl="1" indent="-457200">
              <a:spcBef>
                <a:spcPts val="600"/>
              </a:spcBef>
            </a:pPr>
            <a:r>
              <a:rPr lang="en-US" dirty="0" smtClean="0"/>
              <a:t>Priority Setting</a:t>
            </a:r>
          </a:p>
          <a:p>
            <a:pPr marL="857250" lvl="1" indent="-457200">
              <a:spcBef>
                <a:spcPts val="600"/>
              </a:spcBef>
            </a:pPr>
            <a:r>
              <a:rPr lang="en-US" dirty="0" smtClean="0"/>
              <a:t>Resource Alignment/Development</a:t>
            </a:r>
            <a:endParaRPr lang="en-US" dirty="0"/>
          </a:p>
          <a:p>
            <a:endParaRPr lang="en-US" dirty="0"/>
          </a:p>
        </p:txBody>
      </p:sp>
    </p:spTree>
    <p:extLst>
      <p:ext uri="{BB962C8B-B14F-4D97-AF65-F5344CB8AC3E}">
        <p14:creationId xmlns:p14="http://schemas.microsoft.com/office/powerpoint/2010/main" val="383180440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Keys to Effective Leadership</a:t>
            </a:r>
            <a:endParaRPr lang="en-US" dirty="0"/>
          </a:p>
        </p:txBody>
      </p:sp>
      <p:sp>
        <p:nvSpPr>
          <p:cNvPr id="3" name="Content Placeholder 2"/>
          <p:cNvSpPr>
            <a:spLocks noGrp="1"/>
          </p:cNvSpPr>
          <p:nvPr>
            <p:ph idx="1"/>
          </p:nvPr>
        </p:nvSpPr>
        <p:spPr>
          <a:xfrm>
            <a:off x="1037230" y="1600200"/>
            <a:ext cx="7649570" cy="4525963"/>
          </a:xfrm>
        </p:spPr>
        <p:txBody>
          <a:bodyPr/>
          <a:lstStyle/>
          <a:p>
            <a:r>
              <a:rPr lang="en-US" i="1" dirty="0" smtClean="0">
                <a:solidFill>
                  <a:schemeClr val="accent6">
                    <a:lumMod val="50000"/>
                  </a:schemeClr>
                </a:solidFill>
              </a:rPr>
              <a:t>Know </a:t>
            </a:r>
            <a:r>
              <a:rPr lang="en-US" i="1" dirty="0">
                <a:solidFill>
                  <a:schemeClr val="accent6">
                    <a:lumMod val="50000"/>
                  </a:schemeClr>
                </a:solidFill>
              </a:rPr>
              <a:t>your </a:t>
            </a:r>
            <a:r>
              <a:rPr lang="en-US" b="1" i="1" dirty="0" smtClean="0">
                <a:solidFill>
                  <a:schemeClr val="accent6">
                    <a:lumMod val="50000"/>
                  </a:schemeClr>
                </a:solidFill>
              </a:rPr>
              <a:t>strengths</a:t>
            </a:r>
          </a:p>
          <a:p>
            <a:r>
              <a:rPr lang="en-US" i="1" dirty="0">
                <a:solidFill>
                  <a:schemeClr val="accent6">
                    <a:lumMod val="50000"/>
                  </a:schemeClr>
                </a:solidFill>
              </a:rPr>
              <a:t>I</a:t>
            </a:r>
            <a:r>
              <a:rPr lang="en-US" i="1" dirty="0" smtClean="0">
                <a:solidFill>
                  <a:schemeClr val="accent6">
                    <a:lumMod val="50000"/>
                  </a:schemeClr>
                </a:solidFill>
              </a:rPr>
              <a:t>nvest </a:t>
            </a:r>
            <a:r>
              <a:rPr lang="en-US" i="1" dirty="0">
                <a:solidFill>
                  <a:schemeClr val="accent6">
                    <a:lumMod val="50000"/>
                  </a:schemeClr>
                </a:solidFill>
              </a:rPr>
              <a:t>in others' </a:t>
            </a:r>
            <a:r>
              <a:rPr lang="en-US" b="1" i="1" dirty="0" smtClean="0">
                <a:solidFill>
                  <a:schemeClr val="accent6">
                    <a:lumMod val="50000"/>
                  </a:schemeClr>
                </a:solidFill>
              </a:rPr>
              <a:t>strengths</a:t>
            </a:r>
          </a:p>
          <a:p>
            <a:r>
              <a:rPr lang="en-US" i="1" dirty="0" smtClean="0">
                <a:solidFill>
                  <a:schemeClr val="accent6">
                    <a:lumMod val="50000"/>
                  </a:schemeClr>
                </a:solidFill>
              </a:rPr>
              <a:t>Get </a:t>
            </a:r>
            <a:r>
              <a:rPr lang="en-US" i="1" dirty="0">
                <a:solidFill>
                  <a:schemeClr val="accent6">
                    <a:lumMod val="50000"/>
                  </a:schemeClr>
                </a:solidFill>
              </a:rPr>
              <a:t>people with the right </a:t>
            </a:r>
            <a:r>
              <a:rPr lang="en-US" b="1" i="1" dirty="0">
                <a:solidFill>
                  <a:schemeClr val="accent6">
                    <a:lumMod val="50000"/>
                  </a:schemeClr>
                </a:solidFill>
              </a:rPr>
              <a:t>strengths</a:t>
            </a:r>
            <a:r>
              <a:rPr lang="en-US" i="1" dirty="0">
                <a:solidFill>
                  <a:schemeClr val="accent6">
                    <a:lumMod val="50000"/>
                  </a:schemeClr>
                </a:solidFill>
              </a:rPr>
              <a:t> on your </a:t>
            </a:r>
            <a:r>
              <a:rPr lang="en-US" i="1" dirty="0" smtClean="0">
                <a:solidFill>
                  <a:schemeClr val="accent6">
                    <a:lumMod val="50000"/>
                  </a:schemeClr>
                </a:solidFill>
              </a:rPr>
              <a:t>team</a:t>
            </a:r>
          </a:p>
          <a:p>
            <a:r>
              <a:rPr lang="en-US" i="1" dirty="0" smtClean="0">
                <a:solidFill>
                  <a:schemeClr val="accent6">
                    <a:lumMod val="50000"/>
                  </a:schemeClr>
                </a:solidFill>
              </a:rPr>
              <a:t>Focus on future </a:t>
            </a:r>
            <a:r>
              <a:rPr lang="en-US" b="1" i="1" dirty="0" smtClean="0">
                <a:solidFill>
                  <a:schemeClr val="accent6">
                    <a:lumMod val="50000"/>
                  </a:schemeClr>
                </a:solidFill>
              </a:rPr>
              <a:t>strengths</a:t>
            </a:r>
            <a:endParaRPr lang="en-US" b="1" i="1" dirty="0">
              <a:solidFill>
                <a:schemeClr val="accent6">
                  <a:lumMod val="50000"/>
                </a:schemeClr>
              </a:solidFill>
            </a:endParaRPr>
          </a:p>
          <a:p>
            <a:endParaRPr lang="en-US" dirty="0"/>
          </a:p>
        </p:txBody>
      </p:sp>
    </p:spTree>
    <p:extLst>
      <p:ext uri="{BB962C8B-B14F-4D97-AF65-F5344CB8AC3E}">
        <p14:creationId xmlns:p14="http://schemas.microsoft.com/office/powerpoint/2010/main" val="79298115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13" descr="SWIFT-4C.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0629" y="6107906"/>
            <a:ext cx="1644179" cy="87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1"/>
          <p:cNvSpPr>
            <a:spLocks noGrp="1"/>
          </p:cNvSpPr>
          <p:nvPr>
            <p:ph type="title"/>
          </p:nvPr>
        </p:nvSpPr>
        <p:spPr/>
        <p:txBody>
          <a:bodyPr/>
          <a:lstStyle/>
          <a:p>
            <a:pPr algn="ctr"/>
            <a:r>
              <a:rPr lang="en-US" sz="3600" dirty="0" smtClean="0">
                <a:solidFill>
                  <a:schemeClr val="accent6">
                    <a:lumMod val="50000"/>
                  </a:schemeClr>
                </a:solidFill>
                <a:latin typeface="Museo Slab 900" panose="02000000000000000000" pitchFamily="50" charset="0"/>
              </a:rPr>
              <a:t>Strength-based Approach</a:t>
            </a:r>
            <a:endParaRPr lang="en-US" sz="3600" dirty="0">
              <a:solidFill>
                <a:schemeClr val="accent6">
                  <a:lumMod val="50000"/>
                </a:schemeClr>
              </a:solidFill>
              <a:latin typeface="Museo Slab 900" panose="02000000000000000000" pitchFamily="50" charset="0"/>
            </a:endParaRPr>
          </a:p>
        </p:txBody>
      </p:sp>
      <p:sp>
        <p:nvSpPr>
          <p:cNvPr id="3" name="Content Placeholder 2"/>
          <p:cNvSpPr>
            <a:spLocks noGrp="1"/>
          </p:cNvSpPr>
          <p:nvPr>
            <p:ph idx="1"/>
          </p:nvPr>
        </p:nvSpPr>
        <p:spPr/>
        <p:txBody>
          <a:bodyPr/>
          <a:lstStyle/>
          <a:p>
            <a:pPr marL="457200" indent="-457200">
              <a:spcBef>
                <a:spcPts val="1200"/>
              </a:spcBef>
              <a:buFont typeface="Arial" panose="020B0604020202020204" pitchFamily="34" charset="0"/>
              <a:buChar char="•"/>
            </a:pPr>
            <a:r>
              <a:rPr lang="en-US" sz="2800" dirty="0" smtClean="0">
                <a:solidFill>
                  <a:schemeClr val="accent6">
                    <a:lumMod val="50000"/>
                  </a:schemeClr>
                </a:solidFill>
              </a:rPr>
              <a:t>Builds </a:t>
            </a:r>
            <a:r>
              <a:rPr lang="en-US" sz="2800" dirty="0">
                <a:solidFill>
                  <a:schemeClr val="accent6">
                    <a:lumMod val="50000"/>
                  </a:schemeClr>
                </a:solidFill>
              </a:rPr>
              <a:t>and fosters hope</a:t>
            </a:r>
          </a:p>
          <a:p>
            <a:pPr marL="457200" indent="-457200">
              <a:spcBef>
                <a:spcPts val="1200"/>
              </a:spcBef>
              <a:buFont typeface="Arial" panose="020B0604020202020204" pitchFamily="34" charset="0"/>
              <a:buChar char="•"/>
            </a:pPr>
            <a:r>
              <a:rPr lang="en-US" sz="2800" dirty="0">
                <a:solidFill>
                  <a:schemeClr val="accent6">
                    <a:lumMod val="50000"/>
                  </a:schemeClr>
                </a:solidFill>
              </a:rPr>
              <a:t>Works with past successes and present strengths</a:t>
            </a:r>
          </a:p>
          <a:p>
            <a:pPr marL="457200" indent="-457200">
              <a:spcBef>
                <a:spcPts val="1200"/>
              </a:spcBef>
              <a:buFont typeface="Arial" panose="020B0604020202020204" pitchFamily="34" charset="0"/>
              <a:buChar char="•"/>
            </a:pPr>
            <a:r>
              <a:rPr lang="en-US" sz="2800" dirty="0">
                <a:solidFill>
                  <a:schemeClr val="accent6">
                    <a:lumMod val="50000"/>
                  </a:schemeClr>
                </a:solidFill>
              </a:rPr>
              <a:t>Moves all toward a shared vision of the future</a:t>
            </a:r>
          </a:p>
          <a:p>
            <a:pPr marL="457200" indent="-457200">
              <a:spcBef>
                <a:spcPts val="1200"/>
              </a:spcBef>
              <a:buFont typeface="Arial" panose="020B0604020202020204" pitchFamily="34" charset="0"/>
              <a:buChar char="•"/>
            </a:pPr>
            <a:r>
              <a:rPr lang="en-US" sz="2800" dirty="0" smtClean="0">
                <a:solidFill>
                  <a:schemeClr val="accent6">
                    <a:lumMod val="50000"/>
                  </a:schemeClr>
                </a:solidFill>
              </a:rPr>
              <a:t>Assumes that </a:t>
            </a:r>
            <a:r>
              <a:rPr lang="en-US" sz="2800" dirty="0">
                <a:solidFill>
                  <a:schemeClr val="accent6">
                    <a:lumMod val="50000"/>
                  </a:schemeClr>
                </a:solidFill>
              </a:rPr>
              <a:t>schools, LEAs and SEAs </a:t>
            </a:r>
            <a:endParaRPr lang="en-US" sz="2800" dirty="0" smtClean="0">
              <a:solidFill>
                <a:schemeClr val="accent6">
                  <a:lumMod val="50000"/>
                </a:schemeClr>
              </a:solidFill>
            </a:endParaRPr>
          </a:p>
          <a:p>
            <a:pPr marL="857250" lvl="1" indent="-457200">
              <a:spcBef>
                <a:spcPts val="600"/>
              </a:spcBef>
            </a:pPr>
            <a:r>
              <a:rPr lang="en-US" sz="2400" i="1" dirty="0" smtClean="0"/>
              <a:t>have </a:t>
            </a:r>
            <a:r>
              <a:rPr lang="en-US" sz="2400" i="1" dirty="0"/>
              <a:t>strengths and </a:t>
            </a:r>
            <a:r>
              <a:rPr lang="en-US" sz="2400" i="1" dirty="0" smtClean="0"/>
              <a:t>resources</a:t>
            </a:r>
          </a:p>
          <a:p>
            <a:pPr marL="857250" lvl="1" indent="-457200">
              <a:spcBef>
                <a:spcPts val="600"/>
              </a:spcBef>
            </a:pPr>
            <a:r>
              <a:rPr lang="en-US" sz="2400" i="1" dirty="0" smtClean="0"/>
              <a:t>can </a:t>
            </a:r>
            <a:r>
              <a:rPr lang="en-US" sz="2400" i="1" dirty="0"/>
              <a:t>be </a:t>
            </a:r>
            <a:r>
              <a:rPr lang="en-US" sz="2400" i="1" dirty="0" smtClean="0"/>
              <a:t>resilient and resourceful</a:t>
            </a:r>
          </a:p>
          <a:p>
            <a:pPr marL="857250" lvl="1" indent="-457200">
              <a:spcBef>
                <a:spcPts val="600"/>
              </a:spcBef>
            </a:pPr>
            <a:r>
              <a:rPr lang="en-US" sz="2400" i="1" dirty="0" smtClean="0"/>
              <a:t>are </a:t>
            </a:r>
            <a:r>
              <a:rPr lang="en-US" sz="2400" i="1" dirty="0"/>
              <a:t>capable of learning new strategies</a:t>
            </a:r>
            <a:r>
              <a:rPr lang="en-US" sz="2400" i="1" dirty="0" smtClean="0"/>
              <a:t>.</a:t>
            </a:r>
            <a:endParaRPr lang="en-US" sz="2400" i="1" dirty="0"/>
          </a:p>
        </p:txBody>
      </p:sp>
    </p:spTree>
    <p:extLst>
      <p:ext uri="{BB962C8B-B14F-4D97-AF65-F5344CB8AC3E}">
        <p14:creationId xmlns:p14="http://schemas.microsoft.com/office/powerpoint/2010/main" val="369255758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Left-Right Arrow 31"/>
          <p:cNvSpPr/>
          <p:nvPr/>
        </p:nvSpPr>
        <p:spPr>
          <a:xfrm>
            <a:off x="1367038" y="318110"/>
            <a:ext cx="6706556" cy="895536"/>
          </a:xfrm>
          <a:prstGeom prst="leftRightArrow">
            <a:avLst/>
          </a:prstGeom>
          <a:solidFill>
            <a:srgbClr val="FFFF99"/>
          </a:solidFill>
          <a:ln>
            <a:gradFill flip="none" rotWithShape="1">
              <a:gsLst>
                <a:gs pos="0">
                  <a:srgbClr val="FF6600"/>
                </a:gs>
                <a:gs pos="100000">
                  <a:srgbClr val="FF9966"/>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smtClean="0">
              <a:solidFill>
                <a:srgbClr val="000000"/>
              </a:solidFill>
              <a:latin typeface="+mj-lt"/>
            </a:endParaRPr>
          </a:p>
          <a:p>
            <a:pPr algn="ctr"/>
            <a:r>
              <a:rPr lang="en-US" sz="2800" b="1" dirty="0" smtClean="0">
                <a:solidFill>
                  <a:srgbClr val="000000"/>
                </a:solidFill>
                <a:latin typeface="+mj-lt"/>
              </a:rPr>
              <a:t>SWIFT Technical Assistance </a:t>
            </a:r>
            <a:endParaRPr lang="en-US" sz="2800" b="1" dirty="0">
              <a:solidFill>
                <a:srgbClr val="000000"/>
              </a:solidFill>
              <a:latin typeface="+mj-lt"/>
            </a:endParaRPr>
          </a:p>
          <a:p>
            <a:pPr algn="ctr"/>
            <a:endParaRPr lang="en-US" dirty="0"/>
          </a:p>
        </p:txBody>
      </p:sp>
      <p:sp>
        <p:nvSpPr>
          <p:cNvPr id="35" name="Rectangle 8"/>
          <p:cNvSpPr>
            <a:spLocks/>
          </p:cNvSpPr>
          <p:nvPr/>
        </p:nvSpPr>
        <p:spPr bwMode="auto">
          <a:xfrm>
            <a:off x="2114175" y="2417633"/>
            <a:ext cx="1996902" cy="1554742"/>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9525">
            <a:solidFill>
              <a:schemeClr val="tx1"/>
            </a:solidFill>
            <a:round/>
            <a:headEnd/>
            <a:tailEnd/>
          </a:ln>
          <a:effectLst>
            <a:outerShdw dist="25399" dir="5400000" algn="ctr" rotWithShape="0">
              <a:schemeClr val="bg2">
                <a:alpha val="34998"/>
              </a:schemeClr>
            </a:outerShdw>
          </a:effectLst>
        </p:spPr>
        <p:txBody>
          <a:bodyPr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41" name="Oval 40"/>
          <p:cNvSpPr/>
          <p:nvPr/>
        </p:nvSpPr>
        <p:spPr>
          <a:xfrm>
            <a:off x="-7348" y="2350297"/>
            <a:ext cx="1867523" cy="1622078"/>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39688" algn="ctr" defTabSz="642938" fontAlgn="base">
              <a:spcBef>
                <a:spcPct val="0"/>
              </a:spcBef>
              <a:spcAft>
                <a:spcPct val="0"/>
              </a:spcAft>
            </a:pPr>
            <a:r>
              <a:rPr lang="en-US" sz="2000" b="1" dirty="0" smtClean="0">
                <a:solidFill>
                  <a:schemeClr val="bg1"/>
                </a:solidFill>
                <a:ea typeface="ＭＳ Ｐゴシック" charset="0"/>
                <a:cs typeface="ＭＳ Ｐゴシック" charset="0"/>
                <a:sym typeface="Arial" charset="0"/>
              </a:rPr>
              <a:t>Students</a:t>
            </a:r>
          </a:p>
          <a:p>
            <a:pPr marL="39688" algn="ctr" defTabSz="642938" fontAlgn="base">
              <a:spcBef>
                <a:spcPct val="0"/>
              </a:spcBef>
              <a:spcAft>
                <a:spcPct val="0"/>
              </a:spcAft>
            </a:pPr>
            <a:r>
              <a:rPr lang="en-US" sz="2000" b="1" dirty="0" smtClean="0">
                <a:solidFill>
                  <a:schemeClr val="bg1"/>
                </a:solidFill>
                <a:ea typeface="ＭＳ Ｐゴシック" charset="0"/>
                <a:cs typeface="ＭＳ Ｐゴシック" charset="0"/>
                <a:sym typeface="Arial" charset="0"/>
              </a:rPr>
              <a:t>Families Staff</a:t>
            </a:r>
            <a:endParaRPr lang="en-US" sz="2000" b="1" dirty="0">
              <a:solidFill>
                <a:schemeClr val="bg1"/>
              </a:solidFill>
              <a:ea typeface="ＭＳ Ｐゴシック" charset="0"/>
              <a:cs typeface="ＭＳ Ｐゴシック" charset="0"/>
              <a:sym typeface="Arial" charset="0"/>
            </a:endParaRPr>
          </a:p>
        </p:txBody>
      </p:sp>
      <p:sp>
        <p:nvSpPr>
          <p:cNvPr id="3" name="TextBox 2"/>
          <p:cNvSpPr txBox="1"/>
          <p:nvPr/>
        </p:nvSpPr>
        <p:spPr>
          <a:xfrm>
            <a:off x="2261115" y="2435745"/>
            <a:ext cx="1796879" cy="923330"/>
          </a:xfrm>
          <a:prstGeom prst="rect">
            <a:avLst/>
          </a:prstGeom>
          <a:noFill/>
        </p:spPr>
        <p:txBody>
          <a:bodyPr wrap="square" rtlCol="0">
            <a:spAutoFit/>
          </a:bodyPr>
          <a:lstStyle/>
          <a:p>
            <a:pPr algn="ctr"/>
            <a:r>
              <a:rPr lang="en-US" b="1" dirty="0" smtClean="0"/>
              <a:t>School Transformation</a:t>
            </a:r>
          </a:p>
          <a:p>
            <a:pPr algn="ctr"/>
            <a:r>
              <a:rPr lang="en-US" b="1" dirty="0" smtClean="0"/>
              <a:t>Team</a:t>
            </a:r>
            <a:r>
              <a:rPr lang="en-US" dirty="0" smtClean="0"/>
              <a:t> </a:t>
            </a:r>
            <a:endParaRPr lang="en-US" dirty="0"/>
          </a:p>
        </p:txBody>
      </p:sp>
      <p:sp>
        <p:nvSpPr>
          <p:cNvPr id="42" name="TextBox 41"/>
          <p:cNvSpPr txBox="1"/>
          <p:nvPr/>
        </p:nvSpPr>
        <p:spPr>
          <a:xfrm>
            <a:off x="2114175" y="3221917"/>
            <a:ext cx="1991614" cy="646331"/>
          </a:xfrm>
          <a:prstGeom prst="rect">
            <a:avLst/>
          </a:prstGeom>
          <a:noFill/>
        </p:spPr>
        <p:txBody>
          <a:bodyPr wrap="square" rtlCol="0">
            <a:spAutoFit/>
          </a:bodyPr>
          <a:lstStyle/>
          <a:p>
            <a:pPr algn="ctr"/>
            <a:r>
              <a:rPr lang="en-US" b="1" dirty="0" smtClean="0">
                <a:solidFill>
                  <a:schemeClr val="accent6">
                    <a:lumMod val="50000"/>
                  </a:schemeClr>
                </a:solidFill>
              </a:rPr>
              <a:t>+ </a:t>
            </a:r>
          </a:p>
          <a:p>
            <a:pPr algn="ctr"/>
            <a:r>
              <a:rPr lang="en-US" b="1" dirty="0" smtClean="0">
                <a:solidFill>
                  <a:schemeClr val="accent6">
                    <a:lumMod val="50000"/>
                  </a:schemeClr>
                </a:solidFill>
              </a:rPr>
              <a:t>School Coach</a:t>
            </a:r>
            <a:endParaRPr lang="en-US" b="1" dirty="0">
              <a:solidFill>
                <a:schemeClr val="accent6">
                  <a:lumMod val="50000"/>
                </a:schemeClr>
              </a:solidFill>
            </a:endParaRPr>
          </a:p>
        </p:txBody>
      </p:sp>
      <p:sp>
        <p:nvSpPr>
          <p:cNvPr id="43" name="Rectangle 8"/>
          <p:cNvSpPr>
            <a:spLocks/>
          </p:cNvSpPr>
          <p:nvPr/>
        </p:nvSpPr>
        <p:spPr bwMode="auto">
          <a:xfrm>
            <a:off x="4430807" y="2417633"/>
            <a:ext cx="1996902" cy="1554742"/>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9525">
            <a:solidFill>
              <a:schemeClr val="tx1"/>
            </a:solidFill>
            <a:round/>
            <a:headEnd/>
            <a:tailEnd/>
          </a:ln>
          <a:effectLst>
            <a:outerShdw dist="25399" dir="5400000" algn="ctr" rotWithShape="0">
              <a:schemeClr val="bg2">
                <a:alpha val="34998"/>
              </a:schemeClr>
            </a:outerShdw>
          </a:effectLst>
        </p:spPr>
        <p:txBody>
          <a:bodyPr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48" name="TextBox 47"/>
          <p:cNvSpPr txBox="1"/>
          <p:nvPr/>
        </p:nvSpPr>
        <p:spPr>
          <a:xfrm>
            <a:off x="4520253" y="2461585"/>
            <a:ext cx="1796879" cy="1150443"/>
          </a:xfrm>
          <a:prstGeom prst="rect">
            <a:avLst/>
          </a:prstGeom>
          <a:noFill/>
        </p:spPr>
        <p:txBody>
          <a:bodyPr wrap="square" rtlCol="0">
            <a:spAutoFit/>
          </a:bodyPr>
          <a:lstStyle/>
          <a:p>
            <a:pPr algn="ctr"/>
            <a:r>
              <a:rPr lang="en-US" b="1" dirty="0" smtClean="0"/>
              <a:t>District</a:t>
            </a:r>
          </a:p>
          <a:p>
            <a:pPr algn="ctr"/>
            <a:r>
              <a:rPr lang="en-US" b="1" dirty="0" smtClean="0"/>
              <a:t>Implementation </a:t>
            </a:r>
          </a:p>
          <a:p>
            <a:pPr algn="ctr"/>
            <a:r>
              <a:rPr lang="en-US" b="1" dirty="0" smtClean="0"/>
              <a:t>Team</a:t>
            </a:r>
          </a:p>
          <a:p>
            <a:pPr algn="ctr">
              <a:lnSpc>
                <a:spcPct val="80000"/>
              </a:lnSpc>
            </a:pPr>
            <a:endParaRPr lang="en-US" dirty="0"/>
          </a:p>
        </p:txBody>
      </p:sp>
      <p:sp>
        <p:nvSpPr>
          <p:cNvPr id="51" name="TextBox 50"/>
          <p:cNvSpPr txBox="1"/>
          <p:nvPr/>
        </p:nvSpPr>
        <p:spPr>
          <a:xfrm>
            <a:off x="4430807" y="2965650"/>
            <a:ext cx="1991614" cy="923330"/>
          </a:xfrm>
          <a:prstGeom prst="rect">
            <a:avLst/>
          </a:prstGeom>
          <a:noFill/>
        </p:spPr>
        <p:txBody>
          <a:bodyPr wrap="square" rtlCol="0">
            <a:spAutoFit/>
          </a:bodyPr>
          <a:lstStyle/>
          <a:p>
            <a:pPr algn="ctr"/>
            <a:endParaRPr lang="en-US" b="1" dirty="0" smtClean="0">
              <a:solidFill>
                <a:srgbClr val="FFC000"/>
              </a:solidFill>
            </a:endParaRPr>
          </a:p>
          <a:p>
            <a:pPr algn="ctr"/>
            <a:r>
              <a:rPr lang="en-US" b="1" dirty="0" smtClean="0">
                <a:solidFill>
                  <a:schemeClr val="accent6">
                    <a:lumMod val="50000"/>
                  </a:schemeClr>
                </a:solidFill>
              </a:rPr>
              <a:t>+ </a:t>
            </a:r>
          </a:p>
          <a:p>
            <a:pPr algn="ctr"/>
            <a:r>
              <a:rPr lang="en-US" b="1" dirty="0" smtClean="0">
                <a:solidFill>
                  <a:schemeClr val="accent6">
                    <a:lumMod val="50000"/>
                  </a:schemeClr>
                </a:solidFill>
              </a:rPr>
              <a:t>LEA Coordinator</a:t>
            </a:r>
            <a:endParaRPr lang="en-US" b="1" dirty="0">
              <a:solidFill>
                <a:schemeClr val="accent6">
                  <a:lumMod val="50000"/>
                </a:schemeClr>
              </a:solidFill>
            </a:endParaRPr>
          </a:p>
        </p:txBody>
      </p:sp>
      <p:sp>
        <p:nvSpPr>
          <p:cNvPr id="52" name="Rectangle 8"/>
          <p:cNvSpPr>
            <a:spLocks/>
          </p:cNvSpPr>
          <p:nvPr/>
        </p:nvSpPr>
        <p:spPr bwMode="auto">
          <a:xfrm>
            <a:off x="6708015" y="2443553"/>
            <a:ext cx="1996902" cy="1554742"/>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9525">
            <a:solidFill>
              <a:schemeClr val="tx1"/>
            </a:solidFill>
            <a:round/>
            <a:headEnd/>
            <a:tailEnd/>
          </a:ln>
          <a:effectLst>
            <a:outerShdw dist="25399" dir="5400000" algn="ctr" rotWithShape="0">
              <a:schemeClr val="bg2">
                <a:alpha val="34998"/>
              </a:schemeClr>
            </a:outerShdw>
          </a:effectLst>
        </p:spPr>
        <p:txBody>
          <a:bodyPr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53" name="TextBox 52"/>
          <p:cNvSpPr txBox="1"/>
          <p:nvPr/>
        </p:nvSpPr>
        <p:spPr>
          <a:xfrm>
            <a:off x="6839121" y="2435745"/>
            <a:ext cx="1796879" cy="1144929"/>
          </a:xfrm>
          <a:prstGeom prst="rect">
            <a:avLst/>
          </a:prstGeom>
          <a:noFill/>
        </p:spPr>
        <p:txBody>
          <a:bodyPr wrap="square" rtlCol="0">
            <a:spAutoFit/>
          </a:bodyPr>
          <a:lstStyle/>
          <a:p>
            <a:pPr algn="ctr"/>
            <a:r>
              <a:rPr lang="en-US" b="1" dirty="0" smtClean="0"/>
              <a:t>State Implementation </a:t>
            </a:r>
          </a:p>
          <a:p>
            <a:pPr algn="ctr"/>
            <a:r>
              <a:rPr lang="en-US" b="1" dirty="0" smtClean="0"/>
              <a:t>Team</a:t>
            </a:r>
          </a:p>
          <a:p>
            <a:pPr algn="ctr">
              <a:lnSpc>
                <a:spcPct val="80000"/>
              </a:lnSpc>
            </a:pPr>
            <a:endParaRPr lang="en-US" dirty="0"/>
          </a:p>
        </p:txBody>
      </p:sp>
      <p:sp>
        <p:nvSpPr>
          <p:cNvPr id="54" name="TextBox 53"/>
          <p:cNvSpPr txBox="1"/>
          <p:nvPr/>
        </p:nvSpPr>
        <p:spPr>
          <a:xfrm>
            <a:off x="6839121" y="3245349"/>
            <a:ext cx="1907456" cy="646331"/>
          </a:xfrm>
          <a:prstGeom prst="rect">
            <a:avLst/>
          </a:prstGeom>
          <a:noFill/>
        </p:spPr>
        <p:txBody>
          <a:bodyPr wrap="square" rtlCol="0">
            <a:spAutoFit/>
          </a:bodyPr>
          <a:lstStyle/>
          <a:p>
            <a:pPr algn="ctr"/>
            <a:r>
              <a:rPr lang="en-US" b="1" dirty="0" smtClean="0">
                <a:solidFill>
                  <a:schemeClr val="accent6">
                    <a:lumMod val="50000"/>
                  </a:schemeClr>
                </a:solidFill>
              </a:rPr>
              <a:t>+ </a:t>
            </a:r>
          </a:p>
          <a:p>
            <a:pPr algn="ctr"/>
            <a:r>
              <a:rPr lang="en-US" b="1" dirty="0" smtClean="0">
                <a:solidFill>
                  <a:schemeClr val="accent6">
                    <a:lumMod val="50000"/>
                  </a:schemeClr>
                </a:solidFill>
              </a:rPr>
              <a:t>SEA Coordinator</a:t>
            </a:r>
            <a:endParaRPr lang="en-US" b="1" dirty="0">
              <a:solidFill>
                <a:schemeClr val="accent6">
                  <a:lumMod val="50000"/>
                </a:schemeClr>
              </a:solidFill>
            </a:endParaRPr>
          </a:p>
        </p:txBody>
      </p:sp>
      <p:sp>
        <p:nvSpPr>
          <p:cNvPr id="64" name="AutoShape 11"/>
          <p:cNvSpPr>
            <a:spLocks/>
          </p:cNvSpPr>
          <p:nvPr/>
        </p:nvSpPr>
        <p:spPr bwMode="auto">
          <a:xfrm rot="1526671">
            <a:off x="1351381" y="2113128"/>
            <a:ext cx="1017587" cy="696913"/>
          </a:xfrm>
          <a:custGeom>
            <a:avLst/>
            <a:gdLst>
              <a:gd name="T0" fmla="*/ 508794 w 21600"/>
              <a:gd name="T1" fmla="*/ 348457 h 21600"/>
              <a:gd name="T2" fmla="*/ 0 60000 65536"/>
              <a:gd name="T3" fmla="*/ 0 w 21600"/>
              <a:gd name="T4" fmla="*/ 0 h 21600"/>
              <a:gd name="T5" fmla="*/ 21600 w 21600"/>
              <a:gd name="T6" fmla="*/ 21600 h 21600"/>
            </a:gdLst>
            <a:ahLst/>
            <a:cxnLst>
              <a:cxn ang="T2">
                <a:pos x="T0" y="T1"/>
              </a:cxn>
            </a:cxnLst>
            <a:rect l="T3" t="T4" r="T5" b="T6"/>
            <a:pathLst>
              <a:path w="21600" h="21600">
                <a:moveTo>
                  <a:pt x="0" y="21600"/>
                </a:moveTo>
                <a:lnTo>
                  <a:pt x="0" y="16933"/>
                </a:lnTo>
                <a:cubicBezTo>
                  <a:pt x="0" y="9498"/>
                  <a:pt x="4143" y="3472"/>
                  <a:pt x="9255" y="3472"/>
                </a:cubicBezTo>
                <a:lnTo>
                  <a:pt x="15342" y="3472"/>
                </a:lnTo>
                <a:lnTo>
                  <a:pt x="15342" y="0"/>
                </a:lnTo>
                <a:lnTo>
                  <a:pt x="21600" y="7869"/>
                </a:lnTo>
                <a:lnTo>
                  <a:pt x="15342" y="15737"/>
                </a:lnTo>
                <a:lnTo>
                  <a:pt x="15342" y="12266"/>
                </a:lnTo>
                <a:lnTo>
                  <a:pt x="9255" y="12266"/>
                </a:lnTo>
                <a:cubicBezTo>
                  <a:pt x="7483" y="12266"/>
                  <a:pt x="6046" y="14355"/>
                  <a:pt x="6046" y="16933"/>
                </a:cubicBezTo>
                <a:lnTo>
                  <a:pt x="6046" y="21600"/>
                </a:lnTo>
                <a:close/>
                <a:moveTo>
                  <a:pt x="0" y="21600"/>
                </a:moveTo>
              </a:path>
            </a:pathLst>
          </a:custGeom>
          <a:solidFill>
            <a:schemeClr val="accent6">
              <a:lumMod val="60000"/>
              <a:lumOff val="40000"/>
            </a:schemeClr>
          </a:solidFill>
          <a:ln w="9525">
            <a:solidFill>
              <a:schemeClr val="tx1"/>
            </a:solidFill>
            <a:round/>
            <a:headEnd/>
            <a:tailEnd/>
          </a:ln>
          <a:effectLst>
            <a:outerShdw dist="25399" dir="5400000" algn="ctr" rotWithShape="0">
              <a:schemeClr val="bg2">
                <a:alpha val="34998"/>
              </a:schemeClr>
            </a:outerShdw>
          </a:effectLst>
        </p:spPr>
        <p:txBody>
          <a:bodyPr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65" name="AutoShape 11"/>
          <p:cNvSpPr>
            <a:spLocks/>
          </p:cNvSpPr>
          <p:nvPr/>
        </p:nvSpPr>
        <p:spPr bwMode="auto">
          <a:xfrm rot="1526671">
            <a:off x="3727274" y="2015699"/>
            <a:ext cx="1017587" cy="696913"/>
          </a:xfrm>
          <a:custGeom>
            <a:avLst/>
            <a:gdLst>
              <a:gd name="T0" fmla="*/ 508794 w 21600"/>
              <a:gd name="T1" fmla="*/ 348457 h 21600"/>
              <a:gd name="T2" fmla="*/ 0 60000 65536"/>
              <a:gd name="T3" fmla="*/ 0 w 21600"/>
              <a:gd name="T4" fmla="*/ 0 h 21600"/>
              <a:gd name="T5" fmla="*/ 21600 w 21600"/>
              <a:gd name="T6" fmla="*/ 21600 h 21600"/>
            </a:gdLst>
            <a:ahLst/>
            <a:cxnLst>
              <a:cxn ang="T2">
                <a:pos x="T0" y="T1"/>
              </a:cxn>
            </a:cxnLst>
            <a:rect l="T3" t="T4" r="T5" b="T6"/>
            <a:pathLst>
              <a:path w="21600" h="21600">
                <a:moveTo>
                  <a:pt x="0" y="21600"/>
                </a:moveTo>
                <a:lnTo>
                  <a:pt x="0" y="16933"/>
                </a:lnTo>
                <a:cubicBezTo>
                  <a:pt x="0" y="9498"/>
                  <a:pt x="4143" y="3472"/>
                  <a:pt x="9255" y="3472"/>
                </a:cubicBezTo>
                <a:lnTo>
                  <a:pt x="15342" y="3472"/>
                </a:lnTo>
                <a:lnTo>
                  <a:pt x="15342" y="0"/>
                </a:lnTo>
                <a:lnTo>
                  <a:pt x="21600" y="7869"/>
                </a:lnTo>
                <a:lnTo>
                  <a:pt x="15342" y="15737"/>
                </a:lnTo>
                <a:lnTo>
                  <a:pt x="15342" y="12266"/>
                </a:lnTo>
                <a:lnTo>
                  <a:pt x="9255" y="12266"/>
                </a:lnTo>
                <a:cubicBezTo>
                  <a:pt x="7483" y="12266"/>
                  <a:pt x="6046" y="14355"/>
                  <a:pt x="6046" y="16933"/>
                </a:cubicBezTo>
                <a:lnTo>
                  <a:pt x="6046" y="21600"/>
                </a:lnTo>
                <a:close/>
                <a:moveTo>
                  <a:pt x="0" y="21600"/>
                </a:moveTo>
              </a:path>
            </a:pathLst>
          </a:custGeom>
          <a:solidFill>
            <a:schemeClr val="accent6">
              <a:lumMod val="60000"/>
              <a:lumOff val="40000"/>
            </a:schemeClr>
          </a:solidFill>
          <a:ln w="9525">
            <a:solidFill>
              <a:schemeClr val="tx1"/>
            </a:solidFill>
            <a:round/>
            <a:headEnd/>
            <a:tailEnd/>
          </a:ln>
          <a:effectLst>
            <a:outerShdw dist="25399" dir="5400000" algn="ctr" rotWithShape="0">
              <a:schemeClr val="bg2">
                <a:alpha val="34998"/>
              </a:schemeClr>
            </a:outerShdw>
          </a:effectLst>
        </p:spPr>
        <p:txBody>
          <a:bodyPr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66" name="AutoShape 11"/>
          <p:cNvSpPr>
            <a:spLocks/>
          </p:cNvSpPr>
          <p:nvPr/>
        </p:nvSpPr>
        <p:spPr bwMode="auto">
          <a:xfrm rot="1526671">
            <a:off x="5957104" y="2001189"/>
            <a:ext cx="1017587" cy="696913"/>
          </a:xfrm>
          <a:custGeom>
            <a:avLst/>
            <a:gdLst>
              <a:gd name="T0" fmla="*/ 508794 w 21600"/>
              <a:gd name="T1" fmla="*/ 348457 h 21600"/>
              <a:gd name="T2" fmla="*/ 0 60000 65536"/>
              <a:gd name="T3" fmla="*/ 0 w 21600"/>
              <a:gd name="T4" fmla="*/ 0 h 21600"/>
              <a:gd name="T5" fmla="*/ 21600 w 21600"/>
              <a:gd name="T6" fmla="*/ 21600 h 21600"/>
            </a:gdLst>
            <a:ahLst/>
            <a:cxnLst>
              <a:cxn ang="T2">
                <a:pos x="T0" y="T1"/>
              </a:cxn>
            </a:cxnLst>
            <a:rect l="T3" t="T4" r="T5" b="T6"/>
            <a:pathLst>
              <a:path w="21600" h="21600">
                <a:moveTo>
                  <a:pt x="0" y="21600"/>
                </a:moveTo>
                <a:lnTo>
                  <a:pt x="0" y="16933"/>
                </a:lnTo>
                <a:cubicBezTo>
                  <a:pt x="0" y="9498"/>
                  <a:pt x="4143" y="3472"/>
                  <a:pt x="9255" y="3472"/>
                </a:cubicBezTo>
                <a:lnTo>
                  <a:pt x="15342" y="3472"/>
                </a:lnTo>
                <a:lnTo>
                  <a:pt x="15342" y="0"/>
                </a:lnTo>
                <a:lnTo>
                  <a:pt x="21600" y="7869"/>
                </a:lnTo>
                <a:lnTo>
                  <a:pt x="15342" y="15737"/>
                </a:lnTo>
                <a:lnTo>
                  <a:pt x="15342" y="12266"/>
                </a:lnTo>
                <a:lnTo>
                  <a:pt x="9255" y="12266"/>
                </a:lnTo>
                <a:cubicBezTo>
                  <a:pt x="7483" y="12266"/>
                  <a:pt x="6046" y="14355"/>
                  <a:pt x="6046" y="16933"/>
                </a:cubicBezTo>
                <a:lnTo>
                  <a:pt x="6046" y="21600"/>
                </a:lnTo>
                <a:close/>
                <a:moveTo>
                  <a:pt x="0" y="21600"/>
                </a:moveTo>
              </a:path>
            </a:pathLst>
          </a:custGeom>
          <a:solidFill>
            <a:srgbClr val="E37C25">
              <a:alpha val="49000"/>
            </a:srgbClr>
          </a:solidFill>
          <a:ln w="9525">
            <a:solidFill>
              <a:schemeClr val="tx1"/>
            </a:solidFill>
            <a:round/>
            <a:headEnd/>
            <a:tailEnd/>
          </a:ln>
          <a:effectLst>
            <a:outerShdw dist="25399" dir="5400000" algn="ctr" rotWithShape="0">
              <a:schemeClr val="bg2">
                <a:alpha val="34998"/>
              </a:schemeClr>
            </a:outerShdw>
          </a:effectLst>
        </p:spPr>
        <p:txBody>
          <a:bodyPr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67" name="AutoShape 25"/>
          <p:cNvSpPr>
            <a:spLocks/>
          </p:cNvSpPr>
          <p:nvPr/>
        </p:nvSpPr>
        <p:spPr bwMode="auto">
          <a:xfrm rot="12342354">
            <a:off x="5957015" y="3635831"/>
            <a:ext cx="1017587" cy="695325"/>
          </a:xfrm>
          <a:custGeom>
            <a:avLst/>
            <a:gdLst>
              <a:gd name="T0" fmla="*/ 34103298 w 21600"/>
              <a:gd name="T1" fmla="*/ 15944189 h 21600"/>
              <a:gd name="T2" fmla="*/ 0 60000 65536"/>
              <a:gd name="T3" fmla="*/ 0 w 21600"/>
              <a:gd name="T4" fmla="*/ 0 h 21600"/>
              <a:gd name="T5" fmla="*/ 21600 w 21600"/>
              <a:gd name="T6" fmla="*/ 21600 h 21600"/>
            </a:gdLst>
            <a:ahLst/>
            <a:cxnLst>
              <a:cxn ang="T2">
                <a:pos x="T0" y="T1"/>
              </a:cxn>
            </a:cxnLst>
            <a:rect l="T3" t="T4" r="T5" b="T6"/>
            <a:pathLst>
              <a:path w="21600" h="21600">
                <a:moveTo>
                  <a:pt x="0" y="21600"/>
                </a:moveTo>
                <a:lnTo>
                  <a:pt x="0" y="16933"/>
                </a:lnTo>
                <a:cubicBezTo>
                  <a:pt x="0" y="9498"/>
                  <a:pt x="4143" y="3472"/>
                  <a:pt x="9255" y="3472"/>
                </a:cubicBezTo>
                <a:lnTo>
                  <a:pt x="15342" y="3472"/>
                </a:lnTo>
                <a:lnTo>
                  <a:pt x="15342" y="0"/>
                </a:lnTo>
                <a:lnTo>
                  <a:pt x="21600" y="7869"/>
                </a:lnTo>
                <a:lnTo>
                  <a:pt x="15342" y="15737"/>
                </a:lnTo>
                <a:lnTo>
                  <a:pt x="15342" y="12266"/>
                </a:lnTo>
                <a:lnTo>
                  <a:pt x="9255" y="12266"/>
                </a:lnTo>
                <a:cubicBezTo>
                  <a:pt x="7483" y="12266"/>
                  <a:pt x="6046" y="14355"/>
                  <a:pt x="6046" y="16933"/>
                </a:cubicBezTo>
                <a:lnTo>
                  <a:pt x="6046" y="21600"/>
                </a:lnTo>
                <a:close/>
                <a:moveTo>
                  <a:pt x="0" y="21600"/>
                </a:moveTo>
              </a:path>
            </a:pathLst>
          </a:custGeom>
          <a:solidFill>
            <a:srgbClr val="92A94A"/>
          </a:solidFill>
          <a:ln w="9525">
            <a:solidFill>
              <a:schemeClr val="tx1"/>
            </a:solidFill>
            <a:round/>
            <a:headEnd/>
            <a:tailEnd/>
          </a:ln>
          <a:effectLst>
            <a:outerShdw dist="25399" dir="5400000" algn="ctr" rotWithShape="0">
              <a:schemeClr val="bg2">
                <a:alpha val="34998"/>
              </a:schemeClr>
            </a:outerShdw>
          </a:effectLst>
        </p:spPr>
        <p:txBody>
          <a:bodyPr rot="10800000"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68" name="AutoShape 25"/>
          <p:cNvSpPr>
            <a:spLocks/>
          </p:cNvSpPr>
          <p:nvPr/>
        </p:nvSpPr>
        <p:spPr bwMode="auto">
          <a:xfrm rot="12342354">
            <a:off x="3602283" y="3635830"/>
            <a:ext cx="1017587" cy="695325"/>
          </a:xfrm>
          <a:custGeom>
            <a:avLst/>
            <a:gdLst>
              <a:gd name="T0" fmla="*/ 34103298 w 21600"/>
              <a:gd name="T1" fmla="*/ 15944189 h 21600"/>
              <a:gd name="T2" fmla="*/ 0 60000 65536"/>
              <a:gd name="T3" fmla="*/ 0 w 21600"/>
              <a:gd name="T4" fmla="*/ 0 h 21600"/>
              <a:gd name="T5" fmla="*/ 21600 w 21600"/>
              <a:gd name="T6" fmla="*/ 21600 h 21600"/>
            </a:gdLst>
            <a:ahLst/>
            <a:cxnLst>
              <a:cxn ang="T2">
                <a:pos x="T0" y="T1"/>
              </a:cxn>
            </a:cxnLst>
            <a:rect l="T3" t="T4" r="T5" b="T6"/>
            <a:pathLst>
              <a:path w="21600" h="21600">
                <a:moveTo>
                  <a:pt x="0" y="21600"/>
                </a:moveTo>
                <a:lnTo>
                  <a:pt x="0" y="16933"/>
                </a:lnTo>
                <a:cubicBezTo>
                  <a:pt x="0" y="9498"/>
                  <a:pt x="4143" y="3472"/>
                  <a:pt x="9255" y="3472"/>
                </a:cubicBezTo>
                <a:lnTo>
                  <a:pt x="15342" y="3472"/>
                </a:lnTo>
                <a:lnTo>
                  <a:pt x="15342" y="0"/>
                </a:lnTo>
                <a:lnTo>
                  <a:pt x="21600" y="7869"/>
                </a:lnTo>
                <a:lnTo>
                  <a:pt x="15342" y="15737"/>
                </a:lnTo>
                <a:lnTo>
                  <a:pt x="15342" y="12266"/>
                </a:lnTo>
                <a:lnTo>
                  <a:pt x="9255" y="12266"/>
                </a:lnTo>
                <a:cubicBezTo>
                  <a:pt x="7483" y="12266"/>
                  <a:pt x="6046" y="14355"/>
                  <a:pt x="6046" y="16933"/>
                </a:cubicBezTo>
                <a:lnTo>
                  <a:pt x="6046" y="21600"/>
                </a:lnTo>
                <a:close/>
                <a:moveTo>
                  <a:pt x="0" y="21600"/>
                </a:moveTo>
              </a:path>
            </a:pathLst>
          </a:custGeom>
          <a:solidFill>
            <a:srgbClr val="92A94A"/>
          </a:solidFill>
          <a:ln w="9525">
            <a:solidFill>
              <a:schemeClr val="tx1"/>
            </a:solidFill>
            <a:round/>
            <a:headEnd/>
            <a:tailEnd/>
          </a:ln>
          <a:effectLst>
            <a:outerShdw dist="25399" dir="5400000" algn="ctr" rotWithShape="0">
              <a:schemeClr val="bg2">
                <a:alpha val="34998"/>
              </a:schemeClr>
            </a:outerShdw>
          </a:effectLst>
        </p:spPr>
        <p:txBody>
          <a:bodyPr rot="10800000"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69" name="AutoShape 25"/>
          <p:cNvSpPr>
            <a:spLocks/>
          </p:cNvSpPr>
          <p:nvPr/>
        </p:nvSpPr>
        <p:spPr bwMode="auto">
          <a:xfrm rot="12342354">
            <a:off x="1250688" y="3550692"/>
            <a:ext cx="1017587" cy="695325"/>
          </a:xfrm>
          <a:custGeom>
            <a:avLst/>
            <a:gdLst>
              <a:gd name="T0" fmla="*/ 34103298 w 21600"/>
              <a:gd name="T1" fmla="*/ 15944189 h 21600"/>
              <a:gd name="T2" fmla="*/ 0 60000 65536"/>
              <a:gd name="T3" fmla="*/ 0 w 21600"/>
              <a:gd name="T4" fmla="*/ 0 h 21600"/>
              <a:gd name="T5" fmla="*/ 21600 w 21600"/>
              <a:gd name="T6" fmla="*/ 21600 h 21600"/>
            </a:gdLst>
            <a:ahLst/>
            <a:cxnLst>
              <a:cxn ang="T2">
                <a:pos x="T0" y="T1"/>
              </a:cxn>
            </a:cxnLst>
            <a:rect l="T3" t="T4" r="T5" b="T6"/>
            <a:pathLst>
              <a:path w="21600" h="21600">
                <a:moveTo>
                  <a:pt x="0" y="21600"/>
                </a:moveTo>
                <a:lnTo>
                  <a:pt x="0" y="16933"/>
                </a:lnTo>
                <a:cubicBezTo>
                  <a:pt x="0" y="9498"/>
                  <a:pt x="4143" y="3472"/>
                  <a:pt x="9255" y="3472"/>
                </a:cubicBezTo>
                <a:lnTo>
                  <a:pt x="15342" y="3472"/>
                </a:lnTo>
                <a:lnTo>
                  <a:pt x="15342" y="0"/>
                </a:lnTo>
                <a:lnTo>
                  <a:pt x="21600" y="7869"/>
                </a:lnTo>
                <a:lnTo>
                  <a:pt x="15342" y="15737"/>
                </a:lnTo>
                <a:lnTo>
                  <a:pt x="15342" y="12266"/>
                </a:lnTo>
                <a:lnTo>
                  <a:pt x="9255" y="12266"/>
                </a:lnTo>
                <a:cubicBezTo>
                  <a:pt x="7483" y="12266"/>
                  <a:pt x="6046" y="14355"/>
                  <a:pt x="6046" y="16933"/>
                </a:cubicBezTo>
                <a:lnTo>
                  <a:pt x="6046" y="21600"/>
                </a:lnTo>
                <a:close/>
                <a:moveTo>
                  <a:pt x="0" y="21600"/>
                </a:moveTo>
              </a:path>
            </a:pathLst>
          </a:custGeom>
          <a:solidFill>
            <a:srgbClr val="92A94A"/>
          </a:solidFill>
          <a:ln w="9525">
            <a:solidFill>
              <a:schemeClr val="tx1"/>
            </a:solidFill>
            <a:round/>
            <a:headEnd/>
            <a:tailEnd/>
          </a:ln>
          <a:effectLst>
            <a:outerShdw dist="25399" dir="5400000" algn="ctr" rotWithShape="0">
              <a:schemeClr val="bg2">
                <a:alpha val="34998"/>
              </a:schemeClr>
            </a:outerShdw>
          </a:effectLst>
        </p:spPr>
        <p:txBody>
          <a:bodyPr rot="10800000" lIns="0" tIns="0" rIns="0" bIns="0"/>
          <a:lstStyle/>
          <a:p>
            <a:pPr algn="ctr" defTabSz="642938" fontAlgn="base">
              <a:spcBef>
                <a:spcPct val="0"/>
              </a:spcBef>
              <a:spcAft>
                <a:spcPct val="0"/>
              </a:spcAft>
              <a:defRPr/>
            </a:pPr>
            <a:endParaRPr lang="en-US" sz="3000">
              <a:solidFill>
                <a:srgbClr val="FFFFFF"/>
              </a:solidFill>
              <a:latin typeface="Chalkboard" charset="0"/>
              <a:ea typeface="ヒラギノ角ゴ ProN W3" charset="-128"/>
              <a:cs typeface="ヒラギノ角ゴ ProN W3" charset="-128"/>
              <a:sym typeface="Chalkboard" charset="0"/>
            </a:endParaRPr>
          </a:p>
        </p:txBody>
      </p:sp>
      <p:sp>
        <p:nvSpPr>
          <p:cNvPr id="6" name="TextBox 5"/>
          <p:cNvSpPr txBox="1"/>
          <p:nvPr/>
        </p:nvSpPr>
        <p:spPr>
          <a:xfrm>
            <a:off x="952500" y="4432300"/>
            <a:ext cx="7794077" cy="400110"/>
          </a:xfrm>
          <a:prstGeom prst="rect">
            <a:avLst/>
          </a:prstGeom>
          <a:solidFill>
            <a:srgbClr val="92A94A"/>
          </a:solidFill>
        </p:spPr>
        <p:txBody>
          <a:bodyPr wrap="square" rtlCol="0">
            <a:spAutoFit/>
          </a:bodyPr>
          <a:lstStyle/>
          <a:p>
            <a:pPr marL="39688" algn="ctr" defTabSz="642938" fontAlgn="base">
              <a:spcBef>
                <a:spcPct val="0"/>
              </a:spcBef>
              <a:spcAft>
                <a:spcPct val="0"/>
              </a:spcAft>
            </a:pPr>
            <a:r>
              <a:rPr lang="en-US" sz="2000" b="1" dirty="0" smtClean="0">
                <a:solidFill>
                  <a:srgbClr val="000000"/>
                </a:solidFill>
                <a:latin typeface="Arial"/>
                <a:ea typeface="Arial" charset="0"/>
                <a:cs typeface="Arial" charset="0"/>
                <a:sym typeface="Arial" charset="0"/>
              </a:rPr>
              <a:t>Supports </a:t>
            </a:r>
            <a:r>
              <a:rPr lang="en-US" sz="2000" b="1" dirty="0">
                <a:solidFill>
                  <a:srgbClr val="000000"/>
                </a:solidFill>
                <a:latin typeface="Arial"/>
                <a:ea typeface="Arial" charset="0"/>
                <a:cs typeface="Arial" charset="0"/>
                <a:sym typeface="Arial" charset="0"/>
              </a:rPr>
              <a:t>for effective practices </a:t>
            </a:r>
            <a:r>
              <a:rPr lang="en-US" sz="2000" b="1" dirty="0" smtClean="0">
                <a:solidFill>
                  <a:srgbClr val="000000"/>
                </a:solidFill>
                <a:latin typeface="Arial"/>
                <a:ea typeface="Arial" charset="0"/>
                <a:cs typeface="Arial" charset="0"/>
                <a:sym typeface="Arial" charset="0"/>
              </a:rPr>
              <a:t>implemented with </a:t>
            </a:r>
            <a:r>
              <a:rPr lang="en-US" sz="2000" b="1" dirty="0">
                <a:solidFill>
                  <a:srgbClr val="000000"/>
                </a:solidFill>
                <a:latin typeface="Arial"/>
                <a:ea typeface="Arial" charset="0"/>
                <a:cs typeface="Arial" charset="0"/>
                <a:sym typeface="Arial" charset="0"/>
              </a:rPr>
              <a:t>fidelity</a:t>
            </a:r>
          </a:p>
        </p:txBody>
      </p:sp>
      <p:sp>
        <p:nvSpPr>
          <p:cNvPr id="2" name="TextBox 1"/>
          <p:cNvSpPr txBox="1"/>
          <p:nvPr/>
        </p:nvSpPr>
        <p:spPr>
          <a:xfrm>
            <a:off x="948180" y="1503910"/>
            <a:ext cx="7794077" cy="400110"/>
          </a:xfrm>
          <a:prstGeom prst="rect">
            <a:avLst/>
          </a:prstGeom>
          <a:solidFill>
            <a:srgbClr val="E37C25">
              <a:alpha val="46000"/>
            </a:srgbClr>
          </a:solidFill>
        </p:spPr>
        <p:txBody>
          <a:bodyPr wrap="square" rtlCol="0">
            <a:spAutoFit/>
          </a:bodyPr>
          <a:lstStyle/>
          <a:p>
            <a:pPr algn="ctr"/>
            <a:r>
              <a:rPr lang="en-US" sz="2000" b="1" dirty="0" smtClean="0">
                <a:solidFill>
                  <a:srgbClr val="000000"/>
                </a:solidFill>
                <a:latin typeface="Arial"/>
                <a:ea typeface="Arial" charset="0"/>
                <a:cs typeface="Arial" charset="0"/>
                <a:sym typeface="Arial" charset="0"/>
              </a:rPr>
              <a:t>feedback and data on implementation efforts </a:t>
            </a:r>
            <a:endParaRPr lang="en-US" sz="2000" b="1" dirty="0"/>
          </a:p>
        </p:txBody>
      </p:sp>
    </p:spTree>
    <p:extLst>
      <p:ext uri="{BB962C8B-B14F-4D97-AF65-F5344CB8AC3E}">
        <p14:creationId xmlns:p14="http://schemas.microsoft.com/office/powerpoint/2010/main" val="328993528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CE8314"/>
                </a:solidFill>
                <a:latin typeface="Museo Slab 900" panose="02000000000000000000" pitchFamily="50" charset="0"/>
              </a:rPr>
              <a:t>Active Implementation Frameworks</a:t>
            </a:r>
            <a:endParaRPr lang="en-US" sz="3600" dirty="0">
              <a:solidFill>
                <a:srgbClr val="CE8314"/>
              </a:solidFill>
              <a:latin typeface="Museo Slab 900" panose="02000000000000000000" pitchFamily="50" charset="0"/>
            </a:endParaRPr>
          </a:p>
        </p:txBody>
      </p:sp>
      <p:sp>
        <p:nvSpPr>
          <p:cNvPr id="6" name="Content Placeholder 5"/>
          <p:cNvSpPr>
            <a:spLocks noGrp="1"/>
          </p:cNvSpPr>
          <p:nvPr>
            <p:ph idx="1"/>
          </p:nvPr>
        </p:nvSpPr>
        <p:spPr>
          <a:xfrm>
            <a:off x="1146412" y="1600200"/>
            <a:ext cx="7540388" cy="4525963"/>
          </a:xfrm>
        </p:spPr>
        <p:txBody>
          <a:bodyPr/>
          <a:lstStyle/>
          <a:p>
            <a:endParaRPr lang="en-US" dirty="0" smtClean="0"/>
          </a:p>
          <a:p>
            <a:r>
              <a:rPr lang="en-US" dirty="0" smtClean="0"/>
              <a:t>Usable Intervention</a:t>
            </a:r>
          </a:p>
          <a:p>
            <a:r>
              <a:rPr lang="en-US" dirty="0" smtClean="0"/>
              <a:t>Stages of Implementation</a:t>
            </a:r>
          </a:p>
          <a:p>
            <a:r>
              <a:rPr lang="en-US" dirty="0" smtClean="0"/>
              <a:t>Implementation “Drivers”</a:t>
            </a:r>
          </a:p>
          <a:p>
            <a:r>
              <a:rPr lang="en-US" dirty="0" smtClean="0"/>
              <a:t>Implementation Teams</a:t>
            </a:r>
          </a:p>
          <a:p>
            <a:r>
              <a:rPr lang="en-US" dirty="0" smtClean="0"/>
              <a:t>Improvement Cycle process</a:t>
            </a:r>
          </a:p>
          <a:p>
            <a:pPr marL="0" indent="0">
              <a:buNone/>
            </a:pPr>
            <a:r>
              <a:rPr lang="en-US" sz="2400" dirty="0" smtClean="0">
                <a:solidFill>
                  <a:srgbClr val="3E7EA5"/>
                </a:solidFill>
              </a:rPr>
              <a:t>http</a:t>
            </a:r>
            <a:r>
              <a:rPr lang="en-US" sz="2400" dirty="0">
                <a:solidFill>
                  <a:srgbClr val="3E7EA5"/>
                </a:solidFill>
              </a:rPr>
              <a:t>://implementation.fpg.unc.edu/resources/list</a:t>
            </a:r>
          </a:p>
        </p:txBody>
      </p:sp>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66591" y="1394284"/>
            <a:ext cx="3561497" cy="12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42567618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A94A"/>
                </a:solidFill>
                <a:latin typeface="Museo Slab 900" panose="02000000000000000000" pitchFamily="50" charset="0"/>
              </a:rPr>
              <a:t>Who?</a:t>
            </a:r>
            <a:endParaRPr lang="en-US" dirty="0">
              <a:solidFill>
                <a:srgbClr val="92A94A"/>
              </a:solidFill>
              <a:latin typeface="Museo Slab 900" panose="02000000000000000000" pitchFamily="50" charset="0"/>
            </a:endParaRPr>
          </a:p>
        </p:txBody>
      </p:sp>
      <p:pic>
        <p:nvPicPr>
          <p:cNvPr id="4" name="Content Placeholder 3" descr="A map of the United States with the SWIFT parnter states in red (Vermont, New Hampshire, Maryland, Mississippi, Oregon) and states where there are Knowledge Development schools in yellow." title="map of SWIFT states"/>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59006"/>
            <a:ext cx="9581315" cy="5754722"/>
          </a:xfrm>
        </p:spPr>
      </p:pic>
    </p:spTree>
    <p:extLst>
      <p:ext uri="{BB962C8B-B14F-4D97-AF65-F5344CB8AC3E}">
        <p14:creationId xmlns:p14="http://schemas.microsoft.com/office/powerpoint/2010/main" val="294733687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5 squares with titles for the 5 Domains of SWIFT: each square has 2 bubbles underneath that represent the Features in each Domain.&#10;1. Administrative Leadership: Strong and Engaged Site Leadership and Strong Educator Support System.&#10;2. Multi-Tiered System of Support: Inclusive Academic Instruction and Inclusive Behavior Instruction.&#10;3. Integrated Education Framework: Fully-Integrated organizational Structure and Strong and Positive School Culture.&#10;4. Family and Community Engagement: Trusting Family Partnerships and Trusting Community Partnerships.&#10;5. Inclusive Policy Structure and Practice: Strong LEA/School Relationship and LEA Policy Framework." title="Chart of the SWIFT Domains and Features"/>
          <p:cNvPicPr>
            <a:picLocks noGrp="1"/>
          </p:cNvPicPr>
          <p:nvPr>
            <p:ph idx="4294967295"/>
          </p:nvPr>
        </p:nvPicPr>
        <p:blipFill rotWithShape="1">
          <a:blip r:embed="rId2">
            <a:extLst>
              <a:ext uri="{28A0092B-C50C-407E-A947-70E740481C1C}">
                <a14:useLocalDpi xmlns:a14="http://schemas.microsoft.com/office/drawing/2010/main" val="0"/>
              </a:ext>
            </a:extLst>
          </a:blip>
          <a:srcRect/>
          <a:stretch/>
        </p:blipFill>
        <p:spPr>
          <a:xfrm>
            <a:off x="2160533" y="791010"/>
            <a:ext cx="6983467" cy="4754486"/>
          </a:xfrm>
          <a:prstGeom prst="rect">
            <a:avLst/>
          </a:prstGeom>
        </p:spPr>
      </p:pic>
      <p:sp>
        <p:nvSpPr>
          <p:cNvPr id="7" name="TextBox 6"/>
          <p:cNvSpPr txBox="1"/>
          <p:nvPr/>
        </p:nvSpPr>
        <p:spPr>
          <a:xfrm>
            <a:off x="291014" y="1517053"/>
            <a:ext cx="1719618" cy="954107"/>
          </a:xfrm>
          <a:prstGeom prst="rect">
            <a:avLst/>
          </a:prstGeom>
          <a:solidFill>
            <a:schemeClr val="tx1"/>
          </a:solidFill>
        </p:spPr>
        <p:txBody>
          <a:bodyPr wrap="square" rtlCol="0">
            <a:spAutoFit/>
          </a:bodyPr>
          <a:lstStyle/>
          <a:p>
            <a:r>
              <a:rPr lang="en-US" sz="2800" dirty="0" smtClean="0">
                <a:solidFill>
                  <a:schemeClr val="bg1"/>
                </a:solidFill>
              </a:rPr>
              <a:t>Choose 1 strength</a:t>
            </a:r>
            <a:endParaRPr lang="en-US" sz="2800" dirty="0">
              <a:solidFill>
                <a:schemeClr val="bg1"/>
              </a:solidFill>
            </a:endParaRPr>
          </a:p>
        </p:txBody>
      </p:sp>
      <p:sp>
        <p:nvSpPr>
          <p:cNvPr id="8" name="Striped Right Arrow 7"/>
          <p:cNvSpPr/>
          <p:nvPr/>
        </p:nvSpPr>
        <p:spPr>
          <a:xfrm>
            <a:off x="973177" y="4151310"/>
            <a:ext cx="1187356" cy="600501"/>
          </a:xfrm>
          <a:prstGeom prst="striped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277142" y="2642970"/>
            <a:ext cx="1719618" cy="1384995"/>
          </a:xfrm>
          <a:prstGeom prst="rect">
            <a:avLst/>
          </a:prstGeom>
          <a:solidFill>
            <a:schemeClr val="tx1"/>
          </a:solidFill>
        </p:spPr>
        <p:txBody>
          <a:bodyPr wrap="square" rtlCol="0">
            <a:spAutoFit/>
          </a:bodyPr>
          <a:lstStyle/>
          <a:p>
            <a:r>
              <a:rPr lang="en-US" sz="2800" dirty="0" smtClean="0">
                <a:solidFill>
                  <a:schemeClr val="bg1"/>
                </a:solidFill>
              </a:rPr>
              <a:t>Choose 1 area for growth</a:t>
            </a:r>
            <a:endParaRPr lang="en-US" sz="2800" dirty="0">
              <a:solidFill>
                <a:schemeClr val="bg1"/>
              </a:solidFill>
            </a:endParaRPr>
          </a:p>
        </p:txBody>
      </p:sp>
      <p:sp>
        <p:nvSpPr>
          <p:cNvPr id="6" name="TextBox 5"/>
          <p:cNvSpPr txBox="1"/>
          <p:nvPr/>
        </p:nvSpPr>
        <p:spPr>
          <a:xfrm>
            <a:off x="707046" y="5545496"/>
            <a:ext cx="7994502" cy="954107"/>
          </a:xfrm>
          <a:prstGeom prst="rect">
            <a:avLst/>
          </a:prstGeom>
          <a:solidFill>
            <a:schemeClr val="tx1"/>
          </a:solidFill>
        </p:spPr>
        <p:txBody>
          <a:bodyPr wrap="square" rtlCol="0">
            <a:spAutoFit/>
          </a:bodyPr>
          <a:lstStyle/>
          <a:p>
            <a:pPr algn="ctr"/>
            <a:r>
              <a:rPr lang="en-US" sz="2800" dirty="0" smtClean="0">
                <a:solidFill>
                  <a:schemeClr val="bg1"/>
                </a:solidFill>
              </a:rPr>
              <a:t>Stand, introduce yourself to someone at another table and compare</a:t>
            </a:r>
            <a:endParaRPr lang="en-US" sz="2800" dirty="0">
              <a:solidFill>
                <a:schemeClr val="bg1"/>
              </a:solidFill>
            </a:endParaRPr>
          </a:p>
        </p:txBody>
      </p:sp>
      <p:sp>
        <p:nvSpPr>
          <p:cNvPr id="2" name="TextBox 1"/>
          <p:cNvSpPr txBox="1"/>
          <p:nvPr/>
        </p:nvSpPr>
        <p:spPr>
          <a:xfrm>
            <a:off x="441961" y="160124"/>
            <a:ext cx="7071360" cy="707886"/>
          </a:xfrm>
          <a:prstGeom prst="rect">
            <a:avLst/>
          </a:prstGeom>
          <a:noFill/>
        </p:spPr>
        <p:txBody>
          <a:bodyPr wrap="square" rtlCol="0">
            <a:spAutoFit/>
          </a:bodyPr>
          <a:lstStyle/>
          <a:p>
            <a:r>
              <a:rPr lang="en-US" sz="2000" b="1" dirty="0" smtClean="0"/>
              <a:t>Select one of your schools </a:t>
            </a:r>
          </a:p>
          <a:p>
            <a:r>
              <a:rPr lang="en-US" sz="2000" b="1" dirty="0" smtClean="0"/>
              <a:t>Write the name of the school on your Core Features form</a:t>
            </a:r>
            <a:endParaRPr lang="en-US" sz="2000" b="1" dirty="0"/>
          </a:p>
        </p:txBody>
      </p:sp>
    </p:spTree>
    <p:extLst>
      <p:ext uri="{BB962C8B-B14F-4D97-AF65-F5344CB8AC3E}">
        <p14:creationId xmlns:p14="http://schemas.microsoft.com/office/powerpoint/2010/main" val="3417282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038087011"/>
              </p:ext>
            </p:extLst>
          </p:nvPr>
        </p:nvGraphicFramePr>
        <p:xfrm>
          <a:off x="457200" y="1295401"/>
          <a:ext cx="82296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1" name="Picture 3" descr="BTClogoFI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304800"/>
            <a:ext cx="8229600"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90327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urved Right Arrow 7"/>
          <p:cNvSpPr/>
          <p:nvPr/>
        </p:nvSpPr>
        <p:spPr>
          <a:xfrm>
            <a:off x="0" y="-685800"/>
            <a:ext cx="9144000" cy="8915400"/>
          </a:xfrm>
          <a:prstGeom prst="curv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 name="Oval 4"/>
          <p:cNvSpPr/>
          <p:nvPr/>
        </p:nvSpPr>
        <p:spPr>
          <a:xfrm>
            <a:off x="3613150" y="342900"/>
            <a:ext cx="1917700" cy="1028700"/>
          </a:xfrm>
          <a:prstGeom prst="rect">
            <a:avLst/>
          </a:prstGeom>
        </p:spPr>
        <p:style>
          <a:lnRef idx="0">
            <a:scrgbClr r="0" g="0" b="0"/>
          </a:lnRef>
          <a:fillRef idx="0">
            <a:scrgbClr r="0" g="0" b="0"/>
          </a:fillRef>
          <a:effectRef idx="0">
            <a:scrgbClr r="0" g="0" b="0"/>
          </a:effectRef>
          <a:fontRef idx="minor">
            <a:schemeClr val="lt1"/>
          </a:fontRef>
        </p:style>
        <p:txBody>
          <a:bodyPr lIns="256032" tIns="256032" rIns="256032" bIns="256032" spcCol="1270" anchor="ctr"/>
          <a:lstStyle/>
          <a:p>
            <a:pPr algn="ctr" defTabSz="1600200" fontAlgn="auto">
              <a:lnSpc>
                <a:spcPct val="90000"/>
              </a:lnSpc>
              <a:spcAft>
                <a:spcPct val="35000"/>
              </a:spcAft>
              <a:defRPr/>
            </a:pPr>
            <a:endParaRPr lang="en-US" sz="3600"/>
          </a:p>
        </p:txBody>
      </p:sp>
      <p:graphicFrame>
        <p:nvGraphicFramePr>
          <p:cNvPr id="5" name="Diagram 4"/>
          <p:cNvGraphicFramePr/>
          <p:nvPr>
            <p:extLst>
              <p:ext uri="{D42A27DB-BD31-4B8C-83A1-F6EECF244321}">
                <p14:modId xmlns:p14="http://schemas.microsoft.com/office/powerpoint/2010/main" val="161748326"/>
              </p:ext>
            </p:extLst>
          </p:nvPr>
        </p:nvGraphicFramePr>
        <p:xfrm>
          <a:off x="-1066800" y="152400"/>
          <a:ext cx="112776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9" name="TextBox 6"/>
          <p:cNvSpPr txBox="1">
            <a:spLocks noChangeArrowheads="1"/>
          </p:cNvSpPr>
          <p:nvPr/>
        </p:nvSpPr>
        <p:spPr bwMode="auto">
          <a:xfrm>
            <a:off x="5867400" y="5707626"/>
            <a:ext cx="3276600" cy="1077218"/>
          </a:xfrm>
          <a:prstGeom prst="rect">
            <a:avLst/>
          </a:prstGeom>
          <a:noFill/>
          <a:ln w="9525">
            <a:noFill/>
            <a:miter lim="800000"/>
            <a:headEnd/>
            <a:tailEnd/>
          </a:ln>
        </p:spPr>
        <p:txBody>
          <a:bodyPr>
            <a:spAutoFit/>
          </a:bodyPr>
          <a:lstStyle/>
          <a:p>
            <a:pPr algn="ctr">
              <a:defRPr/>
            </a:pPr>
            <a:r>
              <a:rPr lang="en-US" sz="3200" b="1" dirty="0">
                <a:latin typeface="Calibri" pitchFamily="34" charset="0"/>
                <a:cs typeface="Arial" charset="0"/>
              </a:rPr>
              <a:t>Increased Student Achievement</a:t>
            </a:r>
          </a:p>
        </p:txBody>
      </p:sp>
    </p:spTree>
    <p:extLst>
      <p:ext uri="{BB962C8B-B14F-4D97-AF65-F5344CB8AC3E}">
        <p14:creationId xmlns:p14="http://schemas.microsoft.com/office/powerpoint/2010/main" val="362801848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0" y="22860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p:nvPr/>
        </p:nvGrpSpPr>
        <p:grpSpPr>
          <a:xfrm>
            <a:off x="0" y="1066800"/>
            <a:ext cx="4876800" cy="4724399"/>
            <a:chOff x="5279" y="2695649"/>
            <a:chExt cx="1466701" cy="1466701"/>
          </a:xfrm>
        </p:grpSpPr>
        <p:sp>
          <p:nvSpPr>
            <p:cNvPr id="6" name="Oval 5"/>
            <p:cNvSpPr/>
            <p:nvPr/>
          </p:nvSpPr>
          <p:spPr>
            <a:xfrm>
              <a:off x="5279" y="2695649"/>
              <a:ext cx="1466701" cy="1466701"/>
            </a:xfrm>
            <a:prstGeom prst="ellipse">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7" name="Oval 4"/>
            <p:cNvSpPr/>
            <p:nvPr/>
          </p:nvSpPr>
          <p:spPr>
            <a:xfrm>
              <a:off x="220072" y="2910442"/>
              <a:ext cx="1037115" cy="1037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4000" kern="1200" dirty="0" smtClean="0"/>
                <a:t>Data Informed Decisions</a:t>
              </a:r>
              <a:endParaRPr lang="en-US" sz="4000" kern="1200" dirty="0"/>
            </a:p>
          </p:txBody>
        </p:sp>
      </p:grpSp>
      <p:sp>
        <p:nvSpPr>
          <p:cNvPr id="2" name="Title 1"/>
          <p:cNvSpPr>
            <a:spLocks noGrp="1"/>
          </p:cNvSpPr>
          <p:nvPr>
            <p:ph type="title"/>
          </p:nvPr>
        </p:nvSpPr>
        <p:spPr/>
        <p:txBody>
          <a:bodyPr/>
          <a:lstStyle/>
          <a:p>
            <a:r>
              <a:rPr lang="en-US" dirty="0" smtClean="0"/>
              <a:t>Breakthrough Center</a:t>
            </a:r>
            <a:endParaRPr lang="en-US" dirty="0"/>
          </a:p>
        </p:txBody>
      </p:sp>
    </p:spTree>
    <p:extLst>
      <p:ext uri="{BB962C8B-B14F-4D97-AF65-F5344CB8AC3E}">
        <p14:creationId xmlns:p14="http://schemas.microsoft.com/office/powerpoint/2010/main" val="38209140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p:nvPr/>
        </p:nvGrpSpPr>
        <p:grpSpPr>
          <a:xfrm>
            <a:off x="838200" y="1066800"/>
            <a:ext cx="4876800" cy="4724399"/>
            <a:chOff x="5279" y="2695649"/>
            <a:chExt cx="1466701" cy="1466701"/>
          </a:xfrm>
        </p:grpSpPr>
        <p:sp>
          <p:nvSpPr>
            <p:cNvPr id="6" name="Oval 5"/>
            <p:cNvSpPr/>
            <p:nvPr/>
          </p:nvSpPr>
          <p:spPr>
            <a:xfrm>
              <a:off x="5279" y="2695649"/>
              <a:ext cx="1466701" cy="1466701"/>
            </a:xfrm>
            <a:prstGeom prst="ellipse">
              <a:avLst/>
            </a:prstGeom>
            <a:solidFill>
              <a:schemeClr val="accent3"/>
            </a:soli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7" name="Oval 4"/>
            <p:cNvSpPr/>
            <p:nvPr/>
          </p:nvSpPr>
          <p:spPr>
            <a:xfrm>
              <a:off x="220072" y="2910442"/>
              <a:ext cx="1037115" cy="1037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4000" dirty="0" smtClean="0"/>
                <a:t>Change Theory</a:t>
              </a:r>
              <a:endParaRPr lang="en-US" sz="4000" kern="1200" dirty="0"/>
            </a:p>
          </p:txBody>
        </p:sp>
      </p:grpSp>
    </p:spTree>
    <p:extLst>
      <p:ext uri="{BB962C8B-B14F-4D97-AF65-F5344CB8AC3E}">
        <p14:creationId xmlns:p14="http://schemas.microsoft.com/office/powerpoint/2010/main" val="13177102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p:nvPr/>
        </p:nvGrpSpPr>
        <p:grpSpPr>
          <a:xfrm>
            <a:off x="3200400" y="1066800"/>
            <a:ext cx="4876800" cy="4724399"/>
            <a:chOff x="5279" y="2695649"/>
            <a:chExt cx="1466701" cy="1466701"/>
          </a:xfrm>
        </p:grpSpPr>
        <p:sp>
          <p:nvSpPr>
            <p:cNvPr id="6" name="Oval 5"/>
            <p:cNvSpPr/>
            <p:nvPr/>
          </p:nvSpPr>
          <p:spPr>
            <a:xfrm>
              <a:off x="5279" y="2695649"/>
              <a:ext cx="1466701" cy="1466701"/>
            </a:xfrm>
            <a:prstGeom prst="ellipse">
              <a:avLst/>
            </a:prstGeom>
            <a:solidFill>
              <a:schemeClr val="accent4"/>
            </a:soli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7" name="Oval 4"/>
            <p:cNvSpPr/>
            <p:nvPr/>
          </p:nvSpPr>
          <p:spPr>
            <a:xfrm>
              <a:off x="220072" y="2910442"/>
              <a:ext cx="1037115" cy="1037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4000" kern="1200" dirty="0" smtClean="0"/>
                <a:t>Active Implementation Science</a:t>
              </a:r>
              <a:endParaRPr lang="en-US" sz="4000" kern="1200" dirty="0"/>
            </a:p>
          </p:txBody>
        </p:sp>
      </p:grpSp>
    </p:spTree>
    <p:extLst>
      <p:ext uri="{BB962C8B-B14F-4D97-AF65-F5344CB8AC3E}">
        <p14:creationId xmlns:p14="http://schemas.microsoft.com/office/powerpoint/2010/main" val="17843356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7620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p:nvPr/>
        </p:nvGrpSpPr>
        <p:grpSpPr>
          <a:xfrm>
            <a:off x="-76200" y="-762000"/>
            <a:ext cx="9296400" cy="9372600"/>
            <a:chOff x="1336731" y="2695649"/>
            <a:chExt cx="1466701" cy="1466701"/>
          </a:xfrm>
        </p:grpSpPr>
        <p:sp>
          <p:nvSpPr>
            <p:cNvPr id="6" name="Oval 5"/>
            <p:cNvSpPr/>
            <p:nvPr/>
          </p:nvSpPr>
          <p:spPr>
            <a:xfrm>
              <a:off x="1336731" y="2695649"/>
              <a:ext cx="1466701" cy="1466701"/>
            </a:xfrm>
            <a:prstGeom prst="ellipse">
              <a:avLst/>
            </a:prstGeom>
            <a:solidFill>
              <a:schemeClr val="accent5"/>
            </a:soli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7" name="Oval 4"/>
            <p:cNvSpPr/>
            <p:nvPr/>
          </p:nvSpPr>
          <p:spPr>
            <a:xfrm>
              <a:off x="1494897" y="2932214"/>
              <a:ext cx="1037115" cy="1037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4000" kern="1200" dirty="0" smtClean="0"/>
                <a:t>Successful Completion of the Goal(s)</a:t>
              </a:r>
              <a:endParaRPr lang="en-US" sz="4000" kern="1200" dirty="0"/>
            </a:p>
          </p:txBody>
        </p:sp>
      </p:grpSp>
    </p:spTree>
    <p:extLst>
      <p:ext uri="{BB962C8B-B14F-4D97-AF65-F5344CB8AC3E}">
        <p14:creationId xmlns:p14="http://schemas.microsoft.com/office/powerpoint/2010/main" val="30232530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F93BD"/>
                </a:solidFill>
                <a:latin typeface="Museo Slab 900" panose="02000000000000000000" pitchFamily="50" charset="0"/>
              </a:rPr>
              <a:t>The Foundation for Change</a:t>
            </a:r>
            <a:endParaRPr lang="en-US" sz="4000" dirty="0">
              <a:solidFill>
                <a:srgbClr val="4F93BD"/>
              </a:solidFill>
              <a:latin typeface="Museo Slab 900" panose="02000000000000000000" pitchFamily="50" charset="0"/>
            </a:endParaRPr>
          </a:p>
        </p:txBody>
      </p:sp>
      <p:sp>
        <p:nvSpPr>
          <p:cNvPr id="3" name="Content Placeholder 2"/>
          <p:cNvSpPr>
            <a:spLocks noGrp="1"/>
          </p:cNvSpPr>
          <p:nvPr>
            <p:ph idx="1"/>
          </p:nvPr>
        </p:nvSpPr>
        <p:spPr>
          <a:xfrm>
            <a:off x="1187354" y="1600200"/>
            <a:ext cx="7499445" cy="4525963"/>
          </a:xfrm>
        </p:spPr>
        <p:txBody>
          <a:bodyPr/>
          <a:lstStyle/>
          <a:p>
            <a:pPr lvl="0"/>
            <a:r>
              <a:rPr lang="en-US" sz="3600" dirty="0" smtClean="0"/>
              <a:t>Leadership </a:t>
            </a:r>
            <a:r>
              <a:rPr lang="en-US" sz="3600" dirty="0"/>
              <a:t>Team</a:t>
            </a:r>
          </a:p>
          <a:p>
            <a:pPr lvl="0"/>
            <a:r>
              <a:rPr lang="en-US" sz="3600" dirty="0"/>
              <a:t>Strengths-based </a:t>
            </a:r>
            <a:r>
              <a:rPr lang="en-US" sz="3600" dirty="0" smtClean="0"/>
              <a:t>approach</a:t>
            </a:r>
          </a:p>
          <a:p>
            <a:pPr lvl="0"/>
            <a:r>
              <a:rPr lang="en-US" sz="3600" dirty="0" smtClean="0"/>
              <a:t>Assess current practices</a:t>
            </a:r>
            <a:endParaRPr lang="en-US" sz="3600" dirty="0"/>
          </a:p>
          <a:p>
            <a:pPr lvl="0"/>
            <a:r>
              <a:rPr lang="en-US" sz="3600" dirty="0"/>
              <a:t>School-wide engagement</a:t>
            </a:r>
          </a:p>
          <a:p>
            <a:r>
              <a:rPr lang="en-US" sz="3600" dirty="0" smtClean="0"/>
              <a:t>LEA </a:t>
            </a:r>
            <a:r>
              <a:rPr lang="en-US" sz="3600" dirty="0"/>
              <a:t>investment </a:t>
            </a:r>
            <a:r>
              <a:rPr lang="en-US" sz="3600" dirty="0" smtClean="0"/>
              <a:t>&amp; participation</a:t>
            </a:r>
            <a:endParaRPr lang="en-US" sz="3600" dirty="0"/>
          </a:p>
        </p:txBody>
      </p:sp>
    </p:spTree>
    <p:extLst>
      <p:ext uri="{BB962C8B-B14F-4D97-AF65-F5344CB8AC3E}">
        <p14:creationId xmlns:p14="http://schemas.microsoft.com/office/powerpoint/2010/main" val="2112861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2" end="2"/>
                                            </p:txEl>
                                          </p:spTgt>
                                        </p:tgtEl>
                                      </p:cBhvr>
                                      <p:by x="150000" y="150000"/>
                                    </p:animScale>
                                  </p:childTnLst>
                                </p:cTn>
                              </p:par>
                            </p:childTnLst>
                          </p:cTn>
                        </p:par>
                        <p:par>
                          <p:cTn id="7" fill="hold">
                            <p:stCondLst>
                              <p:cond delay="2000"/>
                            </p:stCondLst>
                            <p:childTnLst>
                              <p:par>
                                <p:cTn id="8" presetID="10" presetClass="emph" presetSubtype="0" fill="hold" nodeType="afterEffect">
                                  <p:stCondLst>
                                    <p:cond delay="0"/>
                                  </p:stCondLst>
                                  <p:childTnLst>
                                    <p:anim calcmode="discrete" valueType="str">
                                      <p:cBhvr override="childStyle">
                                        <p:cTn id="9" dur="2000" fill="hold"/>
                                        <p:tgtEl>
                                          <p:spTgt spid="3">
                                            <p:txEl>
                                              <p:pRg st="2" end="2"/>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71600" y="395785"/>
            <a:ext cx="7772400" cy="4612943"/>
          </a:xfrm>
        </p:spPr>
        <p:txBody>
          <a:bodyPr/>
          <a:lstStyle/>
          <a:p>
            <a:r>
              <a:rPr lang="en-US" dirty="0" smtClean="0">
                <a:solidFill>
                  <a:srgbClr val="E37C25"/>
                </a:solidFill>
                <a:latin typeface="Museo Slab 1000" panose="02000000000000000000" pitchFamily="50" charset="0"/>
              </a:rPr>
              <a:t>Assessment</a:t>
            </a:r>
            <a:br>
              <a:rPr lang="en-US" dirty="0" smtClean="0">
                <a:solidFill>
                  <a:srgbClr val="E37C25"/>
                </a:solidFill>
                <a:latin typeface="Museo Slab 1000" panose="02000000000000000000" pitchFamily="50" charset="0"/>
              </a:rPr>
            </a:br>
            <a:r>
              <a:rPr lang="en-US" dirty="0" smtClean="0">
                <a:solidFill>
                  <a:srgbClr val="E37C25"/>
                </a:solidFill>
                <a:latin typeface="Museo Slab 1000" panose="02000000000000000000" pitchFamily="50" charset="0"/>
              </a:rPr>
              <a:t>Planning/Priorities</a:t>
            </a:r>
            <a:br>
              <a:rPr lang="en-US" dirty="0" smtClean="0">
                <a:solidFill>
                  <a:srgbClr val="E37C25"/>
                </a:solidFill>
                <a:latin typeface="Museo Slab 1000" panose="02000000000000000000" pitchFamily="50" charset="0"/>
              </a:rPr>
            </a:br>
            <a:r>
              <a:rPr lang="en-US" dirty="0" smtClean="0">
                <a:solidFill>
                  <a:srgbClr val="E37C25"/>
                </a:solidFill>
                <a:latin typeface="Museo Slab 1000" panose="02000000000000000000" pitchFamily="50" charset="0"/>
              </a:rPr>
              <a:t>Action</a:t>
            </a:r>
            <a:br>
              <a:rPr lang="en-US" dirty="0" smtClean="0">
                <a:solidFill>
                  <a:srgbClr val="E37C25"/>
                </a:solidFill>
                <a:latin typeface="Museo Slab 1000" panose="02000000000000000000" pitchFamily="50" charset="0"/>
              </a:rPr>
            </a:br>
            <a:r>
              <a:rPr lang="en-US" dirty="0" smtClean="0">
                <a:solidFill>
                  <a:srgbClr val="E37C25"/>
                </a:solidFill>
                <a:latin typeface="Museo Slab 1000" panose="02000000000000000000" pitchFamily="50" charset="0"/>
              </a:rPr>
              <a:t>Reflection</a:t>
            </a:r>
            <a:br>
              <a:rPr lang="en-US" dirty="0" smtClean="0">
                <a:solidFill>
                  <a:srgbClr val="E37C25"/>
                </a:solidFill>
                <a:latin typeface="Museo Slab 1000" panose="02000000000000000000" pitchFamily="50" charset="0"/>
              </a:rPr>
            </a:br>
            <a:r>
              <a:rPr lang="en-US" dirty="0" smtClean="0">
                <a:solidFill>
                  <a:srgbClr val="E37C25"/>
                </a:solidFill>
                <a:latin typeface="Museo Slab 1000" panose="02000000000000000000" pitchFamily="50" charset="0"/>
              </a:rPr>
              <a:t>Revision</a:t>
            </a:r>
            <a:br>
              <a:rPr lang="en-US" dirty="0" smtClean="0">
                <a:solidFill>
                  <a:srgbClr val="E37C25"/>
                </a:solidFill>
                <a:latin typeface="Museo Slab 1000" panose="02000000000000000000" pitchFamily="50" charset="0"/>
              </a:rPr>
            </a:br>
            <a:r>
              <a:rPr lang="en-US" dirty="0" smtClean="0">
                <a:solidFill>
                  <a:srgbClr val="E37C25"/>
                </a:solidFill>
                <a:latin typeface="Museo Slab 1000" panose="02000000000000000000" pitchFamily="50" charset="0"/>
              </a:rPr>
              <a:t>Action</a:t>
            </a:r>
            <a:endParaRPr lang="en-US" dirty="0">
              <a:solidFill>
                <a:srgbClr val="E37C25"/>
              </a:solidFill>
              <a:latin typeface="Museo Slab 1000" panose="02000000000000000000" pitchFamily="50" charset="0"/>
            </a:endParaRPr>
          </a:p>
        </p:txBody>
      </p:sp>
      <p:sp>
        <p:nvSpPr>
          <p:cNvPr id="6" name="Curved Left Arrow 5"/>
          <p:cNvSpPr/>
          <p:nvPr/>
        </p:nvSpPr>
        <p:spPr>
          <a:xfrm rot="10459236">
            <a:off x="1340871" y="477081"/>
            <a:ext cx="1852726" cy="4228746"/>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8076988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of a page in the SWIFT FIT assessment" title="SWIFT FIT sampl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603" y="1219200"/>
            <a:ext cx="10272507" cy="5413612"/>
          </a:xfrm>
        </p:spPr>
      </p:pic>
      <p:sp>
        <p:nvSpPr>
          <p:cNvPr id="3" name="Title 2"/>
          <p:cNvSpPr>
            <a:spLocks noGrp="1"/>
          </p:cNvSpPr>
          <p:nvPr>
            <p:ph type="title"/>
          </p:nvPr>
        </p:nvSpPr>
        <p:spPr/>
        <p:txBody>
          <a:bodyPr/>
          <a:lstStyle/>
          <a:p>
            <a:endParaRPr lang="en-US"/>
          </a:p>
        </p:txBody>
      </p:sp>
      <p:sp>
        <p:nvSpPr>
          <p:cNvPr id="5" name="Title 1"/>
          <p:cNvSpPr txBox="1">
            <a:spLocks/>
          </p:cNvSpPr>
          <p:nvPr/>
        </p:nvSpPr>
        <p:spPr>
          <a:xfrm>
            <a:off x="0" y="0"/>
            <a:ext cx="9144000" cy="1219200"/>
          </a:xfrm>
          <a:prstGeom prst="rect">
            <a:avLst/>
          </a:prstGeom>
          <a:solidFill>
            <a:schemeClr val="accent4">
              <a:lumMod val="5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E37C25"/>
                </a:solidFill>
                <a:latin typeface="Museo Slab 700" charset="0"/>
                <a:cs typeface="Museo Slab 700" charset="0"/>
              </a:rPr>
              <a:t>SWIFT-FIT</a:t>
            </a:r>
            <a:br>
              <a:rPr lang="en-US" dirty="0" smtClean="0">
                <a:solidFill>
                  <a:srgbClr val="E37C25"/>
                </a:solidFill>
                <a:latin typeface="Museo Slab 700" charset="0"/>
                <a:cs typeface="Museo Slab 700" charset="0"/>
              </a:rPr>
            </a:br>
            <a:r>
              <a:rPr lang="en-US" sz="2800" dirty="0" smtClean="0">
                <a:solidFill>
                  <a:srgbClr val="E37C25"/>
                </a:solidFill>
                <a:latin typeface="Museo Slab 700" charset="0"/>
                <a:cs typeface="Museo Slab 700" charset="0"/>
              </a:rPr>
              <a:t>Fidelity of Implementation Tool</a:t>
            </a:r>
            <a:endParaRPr lang="en-US" sz="2800" dirty="0">
              <a:solidFill>
                <a:srgbClr val="E37C25"/>
              </a:solidFill>
              <a:latin typeface="Museo Slab 700" charset="0"/>
              <a:cs typeface="Museo Slab 700" charset="0"/>
            </a:endParaRPr>
          </a:p>
        </p:txBody>
      </p:sp>
    </p:spTree>
    <p:extLst>
      <p:ext uri="{BB962C8B-B14F-4D97-AF65-F5344CB8AC3E}">
        <p14:creationId xmlns:p14="http://schemas.microsoft.com/office/powerpoint/2010/main" val="2527548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4">
              <a:lumMod val="50000"/>
            </a:schemeClr>
          </a:solidFill>
        </p:spPr>
        <p:txBody>
          <a:bodyPr>
            <a:normAutofit/>
          </a:bodyPr>
          <a:lstStyle/>
          <a:p>
            <a:r>
              <a:rPr lang="en-US" dirty="0" smtClean="0">
                <a:solidFill>
                  <a:srgbClr val="E37C25"/>
                </a:solidFill>
                <a:latin typeface="Museo Slab 700" charset="0"/>
                <a:cs typeface="Museo Slab 700" charset="0"/>
              </a:rPr>
              <a:t>SWIFT-FIA</a:t>
            </a:r>
            <a:br>
              <a:rPr lang="en-US" dirty="0" smtClean="0">
                <a:solidFill>
                  <a:srgbClr val="E37C25"/>
                </a:solidFill>
                <a:latin typeface="Museo Slab 700" charset="0"/>
                <a:cs typeface="Museo Slab 700" charset="0"/>
              </a:rPr>
            </a:br>
            <a:r>
              <a:rPr lang="en-US" sz="2800" dirty="0" smtClean="0">
                <a:solidFill>
                  <a:srgbClr val="E37C25"/>
                </a:solidFill>
                <a:latin typeface="Museo Slab 700" charset="0"/>
                <a:cs typeface="Museo Slab 700" charset="0"/>
              </a:rPr>
              <a:t>Fidelity Integrity Assessment</a:t>
            </a:r>
            <a:endParaRPr lang="en-US" sz="2800" dirty="0">
              <a:solidFill>
                <a:srgbClr val="E37C25"/>
              </a:solidFill>
              <a:latin typeface="Museo Slab 700" charset="0"/>
              <a:cs typeface="Museo Slab 700"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172" y="1230572"/>
            <a:ext cx="9697710" cy="5627428"/>
          </a:xfrm>
        </p:spPr>
      </p:pic>
    </p:spTree>
    <p:extLst>
      <p:ext uri="{BB962C8B-B14F-4D97-AF65-F5344CB8AC3E}">
        <p14:creationId xmlns:p14="http://schemas.microsoft.com/office/powerpoint/2010/main" val="3355495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4">
              <a:lumMod val="50000"/>
            </a:schemeClr>
          </a:solidFill>
        </p:spPr>
        <p:txBody>
          <a:bodyPr>
            <a:normAutofit/>
          </a:bodyPr>
          <a:lstStyle/>
          <a:p>
            <a:r>
              <a:rPr lang="en-US" dirty="0" smtClean="0">
                <a:solidFill>
                  <a:srgbClr val="E37C25"/>
                </a:solidFill>
                <a:latin typeface="Museo Slab 700" charset="0"/>
                <a:cs typeface="Museo Slab 700" charset="0"/>
              </a:rPr>
              <a:t>Student Outcome Data</a:t>
            </a:r>
            <a:endParaRPr lang="en-US" dirty="0"/>
          </a:p>
        </p:txBody>
      </p:sp>
      <p:sp>
        <p:nvSpPr>
          <p:cNvPr id="3" name="Content Placeholder 2"/>
          <p:cNvSpPr>
            <a:spLocks noGrp="1"/>
          </p:cNvSpPr>
          <p:nvPr>
            <p:ph idx="1"/>
          </p:nvPr>
        </p:nvSpPr>
        <p:spPr/>
        <p:txBody>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18629"/>
            <a:ext cx="5062538" cy="38021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1247" y="3398293"/>
            <a:ext cx="5836053" cy="32618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064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chemeClr val="accent4">
              <a:lumMod val="50000"/>
            </a:schemeClr>
          </a:solidFill>
        </p:spPr>
        <p:txBody>
          <a:bodyPr>
            <a:normAutofit fontScale="90000"/>
          </a:bodyPr>
          <a:lstStyle/>
          <a:p>
            <a:r>
              <a:rPr lang="en-US" dirty="0">
                <a:solidFill>
                  <a:srgbClr val="E37C25"/>
                </a:solidFill>
                <a:latin typeface="Museo Slab 700" charset="0"/>
                <a:cs typeface="Museo Slab 700" charset="0"/>
              </a:rPr>
              <a:t>Implementation Drivers: </a:t>
            </a:r>
            <a:br>
              <a:rPr lang="en-US" dirty="0">
                <a:solidFill>
                  <a:srgbClr val="E37C25"/>
                </a:solidFill>
                <a:latin typeface="Museo Slab 700" charset="0"/>
                <a:cs typeface="Museo Slab 700" charset="0"/>
              </a:rPr>
            </a:br>
            <a:r>
              <a:rPr lang="en-US" dirty="0">
                <a:solidFill>
                  <a:srgbClr val="E37C25"/>
                </a:solidFill>
                <a:latin typeface="Museo Slab 700" charset="0"/>
                <a:cs typeface="Museo Slab 700" charset="0"/>
              </a:rPr>
              <a:t>Assessing Best Practices</a:t>
            </a:r>
            <a:endParaRPr lang="en-US"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73" y="1315004"/>
            <a:ext cx="5680517" cy="33618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2066" y="2995954"/>
            <a:ext cx="5406077" cy="35157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3436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76028" y="0"/>
            <a:ext cx="9455191" cy="7167655"/>
          </a:xfrm>
          <a:prstGeom prst="rect">
            <a:avLst/>
          </a:prstGeom>
          <a:ln>
            <a:noFill/>
          </a:ln>
          <a:effectLst>
            <a:outerShdw blurRad="292100" dist="139700" dir="2700000" algn="tl" rotWithShape="0">
              <a:srgbClr val="333333">
                <a:alpha val="65000"/>
              </a:srgbClr>
            </a:outerShdw>
          </a:effectLst>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3752025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4F93BD"/>
                </a:solidFill>
                <a:latin typeface="Museo Slab 900" panose="02000000000000000000" pitchFamily="50" charset="0"/>
              </a:rPr>
              <a:t>Assessing current practices</a:t>
            </a:r>
            <a:endParaRPr lang="en-US" dirty="0">
              <a:solidFill>
                <a:srgbClr val="4F93BD"/>
              </a:solidFill>
              <a:latin typeface="Museo Slab 900" panose="02000000000000000000" pitchFamily="50" charset="0"/>
            </a:endParaRPr>
          </a:p>
        </p:txBody>
      </p:sp>
      <p:sp>
        <p:nvSpPr>
          <p:cNvPr id="3" name="Content Placeholder 2"/>
          <p:cNvSpPr>
            <a:spLocks noGrp="1"/>
          </p:cNvSpPr>
          <p:nvPr>
            <p:ph sz="quarter" idx="1"/>
          </p:nvPr>
        </p:nvSpPr>
        <p:spPr/>
        <p:txBody>
          <a:bodyPr/>
          <a:lstStyle/>
          <a:p>
            <a:pPr>
              <a:spcBef>
                <a:spcPts val="1200"/>
              </a:spcBef>
            </a:pPr>
            <a:r>
              <a:rPr lang="en-US" sz="2400" dirty="0" smtClean="0"/>
              <a:t>Teaching: student engagement</a:t>
            </a:r>
          </a:p>
          <a:p>
            <a:pPr>
              <a:spcBef>
                <a:spcPts val="1200"/>
              </a:spcBef>
            </a:pPr>
            <a:r>
              <a:rPr lang="en-US" sz="2400" dirty="0" smtClean="0"/>
              <a:t>Learning:  student performance</a:t>
            </a:r>
          </a:p>
          <a:p>
            <a:pPr>
              <a:spcBef>
                <a:spcPts val="1200"/>
              </a:spcBef>
            </a:pPr>
            <a:r>
              <a:rPr lang="en-US" sz="2400" dirty="0" smtClean="0"/>
              <a:t>Collaborative team planning (leadership)</a:t>
            </a:r>
          </a:p>
          <a:p>
            <a:pPr>
              <a:spcBef>
                <a:spcPts val="1200"/>
              </a:spcBef>
            </a:pPr>
            <a:r>
              <a:rPr lang="en-US" sz="2400" dirty="0" smtClean="0"/>
              <a:t>Data-based decision making</a:t>
            </a:r>
          </a:p>
          <a:p>
            <a:pPr>
              <a:spcBef>
                <a:spcPts val="1200"/>
              </a:spcBef>
            </a:pPr>
            <a:r>
              <a:rPr lang="en-US" sz="2400" dirty="0" smtClean="0"/>
              <a:t>Culturally responsive practices (Equity Alliance)</a:t>
            </a:r>
          </a:p>
          <a:p>
            <a:pPr>
              <a:spcBef>
                <a:spcPts val="1200"/>
              </a:spcBef>
            </a:pPr>
            <a:r>
              <a:rPr lang="en-US" sz="2400" dirty="0" smtClean="0"/>
              <a:t>Co-teaching</a:t>
            </a:r>
          </a:p>
          <a:p>
            <a:pPr>
              <a:spcBef>
                <a:spcPts val="1200"/>
              </a:spcBef>
            </a:pPr>
            <a:r>
              <a:rPr lang="en-US" sz="2400" dirty="0" smtClean="0"/>
              <a:t>Parent partnerships (</a:t>
            </a:r>
            <a:r>
              <a:rPr lang="en-US" sz="2400" dirty="0" err="1" smtClean="0"/>
              <a:t>Flamboyan</a:t>
            </a:r>
            <a:r>
              <a:rPr lang="en-US" sz="2400" dirty="0" smtClean="0"/>
              <a:t> Foundation)</a:t>
            </a:r>
          </a:p>
          <a:p>
            <a:r>
              <a:rPr lang="en-US" sz="2400" dirty="0" smtClean="0"/>
              <a:t>Curriculum alignment with CCR</a:t>
            </a:r>
          </a:p>
        </p:txBody>
      </p:sp>
      <p:sp>
        <p:nvSpPr>
          <p:cNvPr id="4" name="TextBox 3"/>
          <p:cNvSpPr txBox="1"/>
          <p:nvPr/>
        </p:nvSpPr>
        <p:spPr>
          <a:xfrm rot="1216850">
            <a:off x="5158853" y="1715371"/>
            <a:ext cx="3616656" cy="1569660"/>
          </a:xfrm>
          <a:prstGeom prst="rect">
            <a:avLst/>
          </a:prstGeom>
          <a:noFill/>
        </p:spPr>
        <p:txBody>
          <a:bodyPr wrap="square" rtlCol="0">
            <a:spAutoFit/>
          </a:bodyPr>
          <a:lstStyle/>
          <a:p>
            <a:pPr algn="ctr"/>
            <a:r>
              <a:rPr lang="en-US" sz="4800" b="1" dirty="0" smtClean="0">
                <a:solidFill>
                  <a:schemeClr val="accent6">
                    <a:lumMod val="60000"/>
                    <a:lumOff val="40000"/>
                  </a:schemeClr>
                </a:solidFill>
                <a:latin typeface="Aharoni" panose="02010803020104030203" pitchFamily="2" charset="-79"/>
                <a:cs typeface="Aharoni" panose="02010803020104030203" pitchFamily="2" charset="-79"/>
              </a:rPr>
              <a:t>SAMPLE</a:t>
            </a:r>
          </a:p>
          <a:p>
            <a:pPr algn="ctr"/>
            <a:r>
              <a:rPr lang="en-US" sz="4800" b="1" dirty="0" smtClean="0">
                <a:solidFill>
                  <a:schemeClr val="accent6">
                    <a:lumMod val="60000"/>
                    <a:lumOff val="40000"/>
                  </a:schemeClr>
                </a:solidFill>
                <a:latin typeface="Aharoni" panose="02010803020104030203" pitchFamily="2" charset="-79"/>
                <a:cs typeface="Aharoni" panose="02010803020104030203" pitchFamily="2" charset="-79"/>
              </a:rPr>
              <a:t>practices</a:t>
            </a:r>
            <a:endParaRPr lang="en-US" sz="4800" b="1" dirty="0">
              <a:solidFill>
                <a:schemeClr val="accent6">
                  <a:lumMod val="60000"/>
                  <a:lumOff val="4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927006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chemeClr val="accent2"/>
                                        </p:clrVal>
                                      </p:to>
                                    </p:set>
                                    <p:set>
                                      <p:cBhvr>
                                        <p:cTn id="7" dur="500" fill="hold"/>
                                        <p:tgtEl>
                                          <p:spTgt spid="3">
                                            <p:txEl>
                                              <p:pRg st="2" end="2"/>
                                            </p:txEl>
                                          </p:spTgt>
                                        </p:tgtEl>
                                        <p:attrNameLst>
                                          <p:attrName>fillcolor</p:attrName>
                                        </p:attrNameLst>
                                      </p:cBhvr>
                                      <p:to>
                                        <p:clrVal>
                                          <a:schemeClr val="accent2"/>
                                        </p:clrVal>
                                      </p:to>
                                    </p:set>
                                    <p:set>
                                      <p:cBhvr>
                                        <p:cTn id="8" dur="500" fill="hold"/>
                                        <p:tgtEl>
                                          <p:spTgt spid="3">
                                            <p:txEl>
                                              <p:pRg st="2" end="2"/>
                                            </p:txEl>
                                          </p:spTgt>
                                        </p:tgtEl>
                                        <p:attrNameLst>
                                          <p:attrName>fill.type</p:attrName>
                                        </p:attrNameLst>
                                      </p:cBhvr>
                                      <p:to>
                                        <p:strVal val="solid"/>
                                      </p:to>
                                    </p:set>
                                  </p:childTnLst>
                                </p:cTn>
                              </p:par>
                              <p:par>
                                <p:cTn id="9" presetID="24" presetClass="emph" presetSubtype="0" fill="hold" nodeType="withEffect">
                                  <p:stCondLst>
                                    <p:cond delay="0"/>
                                  </p:stCondLst>
                                  <p:iterate type="lt">
                                    <p:tmPct val="0"/>
                                  </p:iterate>
                                  <p:childTnLst>
                                    <p:animClr clrSpc="hsl" dir="cw">
                                      <p:cBhvr override="childStyle">
                                        <p:cTn id="10" dur="500" fill="hold"/>
                                        <p:tgtEl>
                                          <p:spTgt spid="3">
                                            <p:txEl>
                                              <p:pRg st="2" end="2"/>
                                            </p:txEl>
                                          </p:spTgt>
                                        </p:tgtEl>
                                        <p:attrNameLst>
                                          <p:attrName>style.color</p:attrName>
                                        </p:attrNameLst>
                                      </p:cBhvr>
                                      <p:by>
                                        <p:hsl h="0" s="-12549" l="-25098"/>
                                      </p:by>
                                    </p:animClr>
                                    <p:animClr clrSpc="hsl" dir="cw">
                                      <p:cBhvr>
                                        <p:cTn id="11" dur="500" fill="hold"/>
                                        <p:tgtEl>
                                          <p:spTgt spid="3">
                                            <p:txEl>
                                              <p:pRg st="2" end="2"/>
                                            </p:txEl>
                                          </p:spTgt>
                                        </p:tgtEl>
                                        <p:attrNameLst>
                                          <p:attrName>fillcolor</p:attrName>
                                        </p:attrNameLst>
                                      </p:cBhvr>
                                      <p:by>
                                        <p:hsl h="0" s="-12549" l="-25098"/>
                                      </p:by>
                                    </p:animClr>
                                    <p:animClr clrSpc="hsl" dir="cw">
                                      <p:cBhvr>
                                        <p:cTn id="12" dur="500" fill="hold"/>
                                        <p:tgtEl>
                                          <p:spTgt spid="3">
                                            <p:txEl>
                                              <p:pRg st="2" end="2"/>
                                            </p:txEl>
                                          </p:spTgt>
                                        </p:tgtEl>
                                        <p:attrNameLst>
                                          <p:attrName>stroke.color</p:attrName>
                                        </p:attrNameLst>
                                      </p:cBhvr>
                                      <p:by>
                                        <p:hsl h="0" s="-12549" l="-25098"/>
                                      </p:by>
                                    </p:animClr>
                                    <p:set>
                                      <p:cBhvr>
                                        <p:cTn id="13" dur="500" fill="hold"/>
                                        <p:tgtEl>
                                          <p:spTgt spid="3">
                                            <p:txEl>
                                              <p:pRg st="2" end="2"/>
                                            </p:txEl>
                                          </p:spTgt>
                                        </p:tgtEl>
                                        <p:attrNameLst>
                                          <p:attrName>fill.type</p:attrName>
                                        </p:attrNameLst>
                                      </p:cBhvr>
                                      <p:to>
                                        <p:strVal val="solid"/>
                                      </p:to>
                                    </p:set>
                                  </p:childTnLst>
                                </p:cTn>
                              </p:par>
                              <p:par>
                                <p:cTn id="14" presetID="6" presetClass="emph" presetSubtype="0" fill="hold" nodeType="withEffect">
                                  <p:stCondLst>
                                    <p:cond delay="0"/>
                                  </p:stCondLst>
                                  <p:iterate type="lt">
                                    <p:tmPct val="0"/>
                                  </p:iterate>
                                  <p:childTnLst>
                                    <p:animScale>
                                      <p:cBhvr>
                                        <p:cTn id="15"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5 squares with titles for the 5 Domains of SWIFT: each square has 2 bubbles underneath that represent the Features in each Domain.&#10;1. Administrative Leadership: Strong and Engaged Site Leadership and Strong Educator Support System.&#10;2. Multi-Tiered System of Support: Inclusive Academic Instruction and Inclusive Behavior Instruction.&#10;3. Integrated Education Framework: Fully-Integrated organizational Structure and Strong and Positive School Culture.&#10;4. Family and Community Engagement: Trusting Family Partnerships and Trusting Community Partnerships.&#10;5. Inclusive Policy Structure and Practice: Strong LEA/School Relationship and LEA Policy Framework." title="Chart of the SWIFT Domains and Features"/>
          <p:cNvPicPr>
            <a:picLocks noGrp="1"/>
          </p:cNvPicPr>
          <p:nvPr>
            <p:ph idx="4294967295"/>
          </p:nvPr>
        </p:nvPicPr>
        <p:blipFill rotWithShape="1">
          <a:blip r:embed="rId2">
            <a:extLst>
              <a:ext uri="{28A0092B-C50C-407E-A947-70E740481C1C}">
                <a14:useLocalDpi xmlns:a14="http://schemas.microsoft.com/office/drawing/2010/main" val="0"/>
              </a:ext>
            </a:extLst>
          </a:blip>
          <a:srcRect/>
          <a:stretch/>
        </p:blipFill>
        <p:spPr>
          <a:xfrm>
            <a:off x="2160533" y="68237"/>
            <a:ext cx="6983467" cy="4754486"/>
          </a:xfrm>
          <a:prstGeom prst="rect">
            <a:avLst/>
          </a:prstGeom>
        </p:spPr>
      </p:pic>
      <p:sp>
        <p:nvSpPr>
          <p:cNvPr id="7" name="TextBox 6"/>
          <p:cNvSpPr txBox="1"/>
          <p:nvPr/>
        </p:nvSpPr>
        <p:spPr>
          <a:xfrm>
            <a:off x="113368" y="895178"/>
            <a:ext cx="1719618" cy="954107"/>
          </a:xfrm>
          <a:prstGeom prst="rect">
            <a:avLst/>
          </a:prstGeom>
          <a:solidFill>
            <a:schemeClr val="tx1"/>
          </a:solidFill>
        </p:spPr>
        <p:txBody>
          <a:bodyPr wrap="square" rtlCol="0">
            <a:spAutoFit/>
          </a:bodyPr>
          <a:lstStyle/>
          <a:p>
            <a:r>
              <a:rPr lang="en-US" sz="2800" dirty="0" smtClean="0">
                <a:solidFill>
                  <a:schemeClr val="bg1"/>
                </a:solidFill>
              </a:rPr>
              <a:t>Choose 1 strength</a:t>
            </a:r>
            <a:endParaRPr lang="en-US" sz="2800" dirty="0">
              <a:solidFill>
                <a:schemeClr val="bg1"/>
              </a:solidFill>
            </a:endParaRPr>
          </a:p>
        </p:txBody>
      </p:sp>
      <p:sp>
        <p:nvSpPr>
          <p:cNvPr id="8" name="Striped Right Arrow 7"/>
          <p:cNvSpPr/>
          <p:nvPr/>
        </p:nvSpPr>
        <p:spPr>
          <a:xfrm>
            <a:off x="973177" y="3588155"/>
            <a:ext cx="1187356" cy="600501"/>
          </a:xfrm>
          <a:prstGeom prst="striped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13368" y="1972631"/>
            <a:ext cx="1719618" cy="1384995"/>
          </a:xfrm>
          <a:prstGeom prst="rect">
            <a:avLst/>
          </a:prstGeom>
          <a:solidFill>
            <a:schemeClr val="tx1"/>
          </a:solidFill>
        </p:spPr>
        <p:txBody>
          <a:bodyPr wrap="square" rtlCol="0">
            <a:spAutoFit/>
          </a:bodyPr>
          <a:lstStyle/>
          <a:p>
            <a:r>
              <a:rPr lang="en-US" sz="2800" dirty="0" smtClean="0">
                <a:solidFill>
                  <a:schemeClr val="bg1"/>
                </a:solidFill>
              </a:rPr>
              <a:t>Choose 1 area for growth</a:t>
            </a:r>
            <a:endParaRPr lang="en-US" sz="2800" dirty="0">
              <a:solidFill>
                <a:schemeClr val="bg1"/>
              </a:solidFill>
            </a:endParaRPr>
          </a:p>
        </p:txBody>
      </p:sp>
      <p:sp>
        <p:nvSpPr>
          <p:cNvPr id="13" name="Oval 12"/>
          <p:cNvSpPr/>
          <p:nvPr/>
        </p:nvSpPr>
        <p:spPr>
          <a:xfrm>
            <a:off x="147051" y="4419185"/>
            <a:ext cx="2551687" cy="2285887"/>
          </a:xfrm>
          <a:prstGeom prst="ellipse">
            <a:avLst/>
          </a:prstGeom>
          <a:solidFill>
            <a:srgbClr val="FF6600">
              <a:alpha val="8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latin typeface="Museo Slab 900" panose="02000000000000000000" pitchFamily="50" charset="0"/>
              </a:rPr>
              <a:t>Strong and Engaged Site Leadership</a:t>
            </a:r>
            <a:endParaRPr lang="en-US" sz="2000" dirty="0">
              <a:solidFill>
                <a:schemeClr val="tx1"/>
              </a:solidFill>
              <a:latin typeface="Museo Slab 900" panose="02000000000000000000" pitchFamily="50" charset="0"/>
            </a:endParaRPr>
          </a:p>
        </p:txBody>
      </p:sp>
    </p:spTree>
    <p:extLst>
      <p:ext uri="{BB962C8B-B14F-4D97-AF65-F5344CB8AC3E}">
        <p14:creationId xmlns:p14="http://schemas.microsoft.com/office/powerpoint/2010/main" val="27449162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3E7EA5"/>
                </a:solidFill>
                <a:latin typeface="Museo Slab 900" panose="02000000000000000000" pitchFamily="50" charset="0"/>
              </a:rPr>
              <a:t>SWIFT</a:t>
            </a:r>
            <a:br>
              <a:rPr lang="en-US" sz="3200" dirty="0" smtClean="0">
                <a:solidFill>
                  <a:srgbClr val="3E7EA5"/>
                </a:solidFill>
                <a:latin typeface="Museo Slab 900" panose="02000000000000000000" pitchFamily="50" charset="0"/>
              </a:rPr>
            </a:br>
            <a:r>
              <a:rPr lang="en-US" sz="3200" dirty="0" smtClean="0">
                <a:solidFill>
                  <a:srgbClr val="3E7EA5"/>
                </a:solidFill>
                <a:latin typeface="Museo Slab 900" panose="02000000000000000000" pitchFamily="50" charset="0"/>
              </a:rPr>
              <a:t>Priority Implementation Planning</a:t>
            </a:r>
            <a:endParaRPr lang="en-US" sz="3200" dirty="0">
              <a:solidFill>
                <a:srgbClr val="3E7EA5"/>
              </a:solidFill>
              <a:latin typeface="Museo Slab 900" panose="02000000000000000000" pitchFamily="50"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0409"/>
            <a:ext cx="9095888" cy="49609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973394" y="1929493"/>
            <a:ext cx="2949677" cy="830997"/>
          </a:xfrm>
          <a:prstGeom prst="rect">
            <a:avLst/>
          </a:prstGeom>
          <a:noFill/>
        </p:spPr>
        <p:txBody>
          <a:bodyPr wrap="square" rtlCol="0">
            <a:spAutoFit/>
          </a:bodyPr>
          <a:lstStyle/>
          <a:p>
            <a:r>
              <a:rPr lang="en-US" sz="2400" b="1" dirty="0" smtClean="0"/>
              <a:t>Strong and Engaged Site Leadership</a:t>
            </a:r>
            <a:endParaRPr lang="en-US" sz="2400" b="1" dirty="0"/>
          </a:p>
        </p:txBody>
      </p:sp>
      <p:sp>
        <p:nvSpPr>
          <p:cNvPr id="6" name="TextBox 5"/>
          <p:cNvSpPr txBox="1"/>
          <p:nvPr/>
        </p:nvSpPr>
        <p:spPr>
          <a:xfrm>
            <a:off x="5506065" y="1960288"/>
            <a:ext cx="2949677" cy="830997"/>
          </a:xfrm>
          <a:prstGeom prst="rect">
            <a:avLst/>
          </a:prstGeom>
          <a:noFill/>
        </p:spPr>
        <p:txBody>
          <a:bodyPr wrap="square" rtlCol="0">
            <a:spAutoFit/>
          </a:bodyPr>
          <a:lstStyle/>
          <a:p>
            <a:r>
              <a:rPr lang="en-US" sz="2400" b="1" dirty="0" smtClean="0"/>
              <a:t>Effective Leadership Team Planning</a:t>
            </a:r>
            <a:endParaRPr lang="en-US" sz="2400" b="1" dirty="0"/>
          </a:p>
        </p:txBody>
      </p:sp>
    </p:spTree>
    <p:extLst>
      <p:ext uri="{BB962C8B-B14F-4D97-AF65-F5344CB8AC3E}">
        <p14:creationId xmlns:p14="http://schemas.microsoft.com/office/powerpoint/2010/main" val="1420237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Effectiveness Assessment</a:t>
            </a:r>
            <a:endParaRPr lang="en-US" dirty="0"/>
          </a:p>
        </p:txBody>
      </p:sp>
      <p:sp>
        <p:nvSpPr>
          <p:cNvPr id="3" name="Content Placeholder 2"/>
          <p:cNvSpPr>
            <a:spLocks noGrp="1"/>
          </p:cNvSpPr>
          <p:nvPr>
            <p:ph sz="quarter" idx="1"/>
          </p:nvPr>
        </p:nvSpPr>
        <p:spPr>
          <a:xfrm>
            <a:off x="1061884" y="1600200"/>
            <a:ext cx="7624916" cy="4525963"/>
          </a:xfrm>
        </p:spPr>
        <p:txBody>
          <a:bodyPr/>
          <a:lstStyle/>
          <a:p>
            <a:pPr marL="514350" indent="-514350">
              <a:buFont typeface="+mj-lt"/>
              <a:buAutoNum type="arabicPeriod"/>
            </a:pPr>
            <a:r>
              <a:rPr lang="en-US" dirty="0" smtClean="0"/>
              <a:t>Write the name of the school you selected on your Team Assessment form</a:t>
            </a:r>
          </a:p>
          <a:p>
            <a:pPr marL="514350" indent="-514350">
              <a:buFont typeface="+mj-lt"/>
              <a:buAutoNum type="arabicPeriod"/>
            </a:pPr>
            <a:r>
              <a:rPr lang="en-US" dirty="0" smtClean="0"/>
              <a:t>Complete either the even numbered items: assess your team’s effectiveness</a:t>
            </a:r>
          </a:p>
          <a:p>
            <a:pPr marL="514350" indent="-514350">
              <a:buFont typeface="+mj-lt"/>
              <a:buAutoNum type="arabicPeriod"/>
            </a:pPr>
            <a:r>
              <a:rPr lang="en-US" dirty="0" smtClean="0"/>
              <a:t>Select the one practice that they do well</a:t>
            </a:r>
          </a:p>
          <a:p>
            <a:pPr marL="514350" indent="-514350">
              <a:buFont typeface="+mj-lt"/>
              <a:buAutoNum type="arabicPeriod"/>
            </a:pPr>
            <a:r>
              <a:rPr lang="en-US" dirty="0" smtClean="0"/>
              <a:t>Select one practice that needs more growth.</a:t>
            </a:r>
          </a:p>
          <a:p>
            <a:pPr marL="514350" indent="-514350">
              <a:buFont typeface="+mj-lt"/>
              <a:buAutoNum type="arabicPeriod"/>
            </a:pPr>
            <a:r>
              <a:rPr lang="en-US" dirty="0" smtClean="0"/>
              <a:t>Share and compare</a:t>
            </a:r>
          </a:p>
          <a:p>
            <a:endParaRPr lang="en-US" dirty="0"/>
          </a:p>
        </p:txBody>
      </p:sp>
    </p:spTree>
    <p:extLst>
      <p:ext uri="{BB962C8B-B14F-4D97-AF65-F5344CB8AC3E}">
        <p14:creationId xmlns:p14="http://schemas.microsoft.com/office/powerpoint/2010/main" val="389087393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useo Slab 1000" panose="02000000000000000000" pitchFamily="50" charset="0"/>
              </a:rPr>
              <a:t>SWIFT Resources</a:t>
            </a:r>
            <a:endParaRPr lang="en-US" dirty="0">
              <a:latin typeface="Museo Slab 1000" panose="02000000000000000000" pitchFamily="50" charset="0"/>
            </a:endParaRPr>
          </a:p>
        </p:txBody>
      </p:sp>
      <p:sp>
        <p:nvSpPr>
          <p:cNvPr id="3" name="Content Placeholder 2"/>
          <p:cNvSpPr>
            <a:spLocks noGrp="1"/>
          </p:cNvSpPr>
          <p:nvPr>
            <p:ph idx="1"/>
          </p:nvPr>
        </p:nvSpPr>
        <p:spPr/>
        <p:txBody>
          <a:bodyPr/>
          <a:lstStyle/>
          <a:p>
            <a:pPr marL="0" indent="0" algn="ctr">
              <a:buNone/>
            </a:pPr>
            <a:r>
              <a:rPr lang="en-US" dirty="0" smtClean="0">
                <a:hlinkClick r:id="rId2"/>
              </a:rPr>
              <a:t>www.swiftschools.org</a:t>
            </a:r>
            <a:r>
              <a:rPr lang="en-US" dirty="0" smtClean="0"/>
              <a:t>  </a:t>
            </a:r>
            <a:endParaRPr lang="en-US" dirty="0"/>
          </a:p>
        </p:txBody>
      </p:sp>
    </p:spTree>
    <p:extLst>
      <p:ext uri="{BB962C8B-B14F-4D97-AF65-F5344CB8AC3E}">
        <p14:creationId xmlns:p14="http://schemas.microsoft.com/office/powerpoint/2010/main" val="2850425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153" y="5311768"/>
            <a:ext cx="1316831" cy="1267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a:spLocks noChangeArrowheads="1"/>
          </p:cNvSpPr>
          <p:nvPr/>
        </p:nvSpPr>
        <p:spPr bwMode="auto">
          <a:xfrm>
            <a:off x="1241947" y="3003906"/>
            <a:ext cx="7826466" cy="210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0046" tIns="65023" rIns="130046" bIns="65023">
            <a:spAutoFit/>
          </a:bodyPr>
          <a:lstStyle>
            <a:lvl1pPr eaLnBrk="0">
              <a:defRPr sz="3600">
                <a:solidFill>
                  <a:srgbClr val="535353"/>
                </a:solidFill>
                <a:latin typeface="Gill Sans Light" charset="0"/>
                <a:ea typeface="MS PGothic" panose="020B0600070205080204" pitchFamily="34" charset="-128"/>
                <a:sym typeface="Gill Sans Light" charset="0"/>
              </a:defRPr>
            </a:lvl1pPr>
            <a:lvl2pPr marL="742950" indent="-285750" eaLnBrk="0">
              <a:defRPr sz="3600">
                <a:solidFill>
                  <a:srgbClr val="535353"/>
                </a:solidFill>
                <a:latin typeface="Gill Sans Light" charset="0"/>
                <a:ea typeface="MS PGothic" panose="020B0600070205080204" pitchFamily="34" charset="-128"/>
                <a:sym typeface="Gill Sans Light" charset="0"/>
              </a:defRPr>
            </a:lvl2pPr>
            <a:lvl3pPr marL="1143000" indent="-228600" eaLnBrk="0">
              <a:defRPr sz="3600">
                <a:solidFill>
                  <a:srgbClr val="535353"/>
                </a:solidFill>
                <a:latin typeface="Gill Sans Light" charset="0"/>
                <a:ea typeface="MS PGothic" panose="020B0600070205080204" pitchFamily="34" charset="-128"/>
                <a:sym typeface="Gill Sans Light" charset="0"/>
              </a:defRPr>
            </a:lvl3pPr>
            <a:lvl4pPr marL="1600200" indent="-228600" eaLnBrk="0">
              <a:defRPr sz="3600">
                <a:solidFill>
                  <a:srgbClr val="535353"/>
                </a:solidFill>
                <a:latin typeface="Gill Sans Light" charset="0"/>
                <a:ea typeface="MS PGothic" panose="020B0600070205080204" pitchFamily="34" charset="-128"/>
                <a:sym typeface="Gill Sans Light" charset="0"/>
              </a:defRPr>
            </a:lvl4pPr>
            <a:lvl5pPr marL="2057400" indent="-228600" eaLnBrk="0">
              <a:defRPr sz="3600">
                <a:solidFill>
                  <a:srgbClr val="535353"/>
                </a:solidFill>
                <a:latin typeface="Gill Sans Light" charset="0"/>
                <a:ea typeface="MS PGothic" panose="020B0600070205080204" pitchFamily="34" charset="-128"/>
                <a:sym typeface="Gill Sans Light" charset="0"/>
              </a:defRPr>
            </a:lvl5pPr>
            <a:lvl6pPr marL="2514600" indent="-228600" algn="ctr" defTabSz="582613" eaLnBrk="0" fontAlgn="base" hangingPunct="0">
              <a:spcBef>
                <a:spcPct val="0"/>
              </a:spcBef>
              <a:spcAft>
                <a:spcPct val="0"/>
              </a:spcAft>
              <a:defRPr sz="3600">
                <a:solidFill>
                  <a:srgbClr val="535353"/>
                </a:solidFill>
                <a:latin typeface="Gill Sans Light" charset="0"/>
                <a:ea typeface="MS PGothic" panose="020B0600070205080204" pitchFamily="34" charset="-128"/>
                <a:sym typeface="Gill Sans Light" charset="0"/>
              </a:defRPr>
            </a:lvl6pPr>
            <a:lvl7pPr marL="2971800" indent="-228600" algn="ctr" defTabSz="582613" eaLnBrk="0" fontAlgn="base" hangingPunct="0">
              <a:spcBef>
                <a:spcPct val="0"/>
              </a:spcBef>
              <a:spcAft>
                <a:spcPct val="0"/>
              </a:spcAft>
              <a:defRPr sz="3600">
                <a:solidFill>
                  <a:srgbClr val="535353"/>
                </a:solidFill>
                <a:latin typeface="Gill Sans Light" charset="0"/>
                <a:ea typeface="MS PGothic" panose="020B0600070205080204" pitchFamily="34" charset="-128"/>
                <a:sym typeface="Gill Sans Light" charset="0"/>
              </a:defRPr>
            </a:lvl7pPr>
            <a:lvl8pPr marL="3429000" indent="-228600" algn="ctr" defTabSz="582613" eaLnBrk="0" fontAlgn="base" hangingPunct="0">
              <a:spcBef>
                <a:spcPct val="0"/>
              </a:spcBef>
              <a:spcAft>
                <a:spcPct val="0"/>
              </a:spcAft>
              <a:defRPr sz="3600">
                <a:solidFill>
                  <a:srgbClr val="535353"/>
                </a:solidFill>
                <a:latin typeface="Gill Sans Light" charset="0"/>
                <a:ea typeface="MS PGothic" panose="020B0600070205080204" pitchFamily="34" charset="-128"/>
                <a:sym typeface="Gill Sans Light" charset="0"/>
              </a:defRPr>
            </a:lvl8pPr>
            <a:lvl9pPr marL="3886200" indent="-228600" algn="ctr" defTabSz="582613" eaLnBrk="0" fontAlgn="base" hangingPunct="0">
              <a:spcBef>
                <a:spcPct val="0"/>
              </a:spcBef>
              <a:spcAft>
                <a:spcPct val="0"/>
              </a:spcAft>
              <a:defRPr sz="3600">
                <a:solidFill>
                  <a:srgbClr val="535353"/>
                </a:solidFill>
                <a:latin typeface="Gill Sans Light" charset="0"/>
                <a:ea typeface="MS PGothic" panose="020B0600070205080204" pitchFamily="34" charset="-128"/>
                <a:sym typeface="Gill Sans Light" charset="0"/>
              </a:defRPr>
            </a:lvl9pPr>
          </a:lstStyle>
          <a:p>
            <a:pPr algn="just" eaLnBrk="1">
              <a:buFont typeface="Arial" panose="020B0604020202020204" pitchFamily="34" charset="0"/>
              <a:buNone/>
            </a:pPr>
            <a:r>
              <a:rPr lang="en-US" sz="1600" dirty="0" smtClean="0">
                <a:solidFill>
                  <a:schemeClr val="accent5">
                    <a:lumMod val="50000"/>
                  </a:schemeClr>
                </a:solidFill>
              </a:rPr>
              <a:t>This </a:t>
            </a:r>
            <a:r>
              <a:rPr lang="en-US" sz="1600" dirty="0">
                <a:solidFill>
                  <a:schemeClr val="accent5">
                    <a:lumMod val="50000"/>
                  </a:schemeClr>
                </a:solidFill>
              </a:rPr>
              <a:t>document was produced under U.S. Department of Education, Office of Special Education Programs Grant No. H326Y120005, University of Kansas, Beach Center on Disability. Grace Zamora </a:t>
            </a:r>
            <a:r>
              <a:rPr lang="en-US" sz="1600" dirty="0" err="1">
                <a:solidFill>
                  <a:schemeClr val="accent5">
                    <a:lumMod val="50000"/>
                  </a:schemeClr>
                </a:solidFill>
              </a:rPr>
              <a:t>Durán</a:t>
            </a:r>
            <a:r>
              <a:rPr lang="en-US" sz="1600" dirty="0">
                <a:solidFill>
                  <a:schemeClr val="accent5">
                    <a:lumMod val="50000"/>
                  </a:schemeClr>
                </a:solidFill>
              </a:rPr>
              <a:t> and Tina Diamond served as the OSEP project officers. The views expressed herein do not necessarily represent the positions or policies of the Department of Education. No official endorsement by the U.S. Department of Education of any product, commodity, service or enterprise mentioned in this publication is intended or should be inferred. This product is public domain. Authorization to reproduce it in whole or in part is granted.</a:t>
            </a:r>
            <a:r>
              <a:rPr lang="en-US" sz="1600" i="1" dirty="0">
                <a:solidFill>
                  <a:schemeClr val="accent5">
                    <a:lumMod val="50000"/>
                  </a:schemeClr>
                </a:solidFill>
              </a:rPr>
              <a:t> </a:t>
            </a:r>
            <a:endParaRPr lang="en-US" sz="1600" dirty="0">
              <a:solidFill>
                <a:schemeClr val="accent5">
                  <a:lumMod val="50000"/>
                </a:schemeClr>
              </a:solidFill>
            </a:endParaRPr>
          </a:p>
        </p:txBody>
      </p:sp>
      <p:sp>
        <p:nvSpPr>
          <p:cNvPr id="5" name="Title 1"/>
          <p:cNvSpPr>
            <a:spLocks noGrp="1"/>
          </p:cNvSpPr>
          <p:nvPr>
            <p:ph type="title"/>
          </p:nvPr>
        </p:nvSpPr>
        <p:spPr>
          <a:xfrm>
            <a:off x="812800" y="210917"/>
            <a:ext cx="7874000" cy="1143000"/>
          </a:xfrm>
        </p:spPr>
        <p:txBody>
          <a:bodyPr/>
          <a:lstStyle/>
          <a:p>
            <a:r>
              <a:rPr lang="en-US" dirty="0" smtClean="0">
                <a:solidFill>
                  <a:srgbClr val="E37C25"/>
                </a:solidFill>
                <a:latin typeface="Museo Slab 700" charset="0"/>
                <a:cs typeface="Museo Slab 700" charset="0"/>
              </a:rPr>
              <a:t>Questions/Comments?</a:t>
            </a:r>
            <a:endParaRPr lang="en-US" dirty="0"/>
          </a:p>
        </p:txBody>
      </p:sp>
      <p:sp>
        <p:nvSpPr>
          <p:cNvPr id="2" name="TextBox 1"/>
          <p:cNvSpPr txBox="1"/>
          <p:nvPr/>
        </p:nvSpPr>
        <p:spPr>
          <a:xfrm>
            <a:off x="2973984" y="1705970"/>
            <a:ext cx="3467759" cy="769441"/>
          </a:xfrm>
          <a:prstGeom prst="rect">
            <a:avLst/>
          </a:prstGeom>
          <a:noFill/>
        </p:spPr>
        <p:txBody>
          <a:bodyPr wrap="square" rtlCol="0">
            <a:spAutoFit/>
          </a:bodyPr>
          <a:lstStyle/>
          <a:p>
            <a:pPr algn="ctr"/>
            <a:r>
              <a:rPr lang="en-US" sz="4400" dirty="0">
                <a:solidFill>
                  <a:srgbClr val="3E7EA5"/>
                </a:solidFill>
                <a:latin typeface="Museo Slab 500" panose="02000000000000000000" pitchFamily="50" charset="0"/>
              </a:rPr>
              <a:t>Thank you</a:t>
            </a:r>
            <a:r>
              <a:rPr lang="en-US" sz="4400" dirty="0" smtClean="0">
                <a:solidFill>
                  <a:srgbClr val="3E7EA5"/>
                </a:solidFill>
                <a:latin typeface="Museo Slab 500" panose="02000000000000000000" pitchFamily="50" charset="0"/>
              </a:rPr>
              <a:t>!</a:t>
            </a:r>
            <a:endParaRPr lang="en-US" sz="4400" dirty="0">
              <a:solidFill>
                <a:srgbClr val="3E7EA5"/>
              </a:solidFill>
              <a:latin typeface="Museo Slab 500" panose="02000000000000000000" pitchFamily="50" charset="0"/>
            </a:endParaRPr>
          </a:p>
        </p:txBody>
      </p:sp>
    </p:spTree>
    <p:extLst>
      <p:ext uri="{BB962C8B-B14F-4D97-AF65-F5344CB8AC3E}">
        <p14:creationId xmlns:p14="http://schemas.microsoft.com/office/powerpoint/2010/main" val="2292837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theme/theme1.xml><?xml version="1.0" encoding="utf-8"?>
<a:theme xmlns:a="http://schemas.openxmlformats.org/drawingml/2006/main" name="SWIFT-Template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SWIFT-Template7.potm</Template>
  <TotalTime>0</TotalTime>
  <Words>1052</Words>
  <Application>Microsoft Macintosh PowerPoint</Application>
  <PresentationFormat>On-screen Show (4:3)</PresentationFormat>
  <Paragraphs>174</Paragraphs>
  <Slides>33</Slides>
  <Notes>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SWIFT-Template7</vt:lpstr>
      <vt:lpstr>From Silos to SWIFT:</vt:lpstr>
      <vt:lpstr>ALL means ALL</vt:lpstr>
      <vt:lpstr>SWIFT Panel</vt:lpstr>
      <vt:lpstr>PowerPoint Presentation</vt:lpstr>
      <vt:lpstr>WHAT?</vt:lpstr>
      <vt:lpstr>WHY?</vt:lpstr>
      <vt:lpstr>HOW?</vt:lpstr>
      <vt:lpstr>SWIFT Technical Assistance</vt:lpstr>
      <vt:lpstr>Keys to Effective Leadership</vt:lpstr>
      <vt:lpstr>Strength-based Approach</vt:lpstr>
      <vt:lpstr>PowerPoint Presentation</vt:lpstr>
      <vt:lpstr>Active Implementation Frameworks</vt:lpstr>
      <vt:lpstr>Who?</vt:lpstr>
      <vt:lpstr>PowerPoint Presentation</vt:lpstr>
      <vt:lpstr>PowerPoint Presentation</vt:lpstr>
      <vt:lpstr>PowerPoint Presentation</vt:lpstr>
      <vt:lpstr>Breakthrough Center</vt:lpstr>
      <vt:lpstr>PowerPoint Presentation</vt:lpstr>
      <vt:lpstr>PowerPoint Presentation</vt:lpstr>
      <vt:lpstr>PowerPoint Presentation</vt:lpstr>
      <vt:lpstr>The Foundation for Change</vt:lpstr>
      <vt:lpstr>Assessment Planning/Priorities Action Reflection Revision Action</vt:lpstr>
      <vt:lpstr>PowerPoint Presentation</vt:lpstr>
      <vt:lpstr>SWIFT-FIA Fidelity Integrity Assessment</vt:lpstr>
      <vt:lpstr>Student Outcome Data</vt:lpstr>
      <vt:lpstr>Implementation Drivers:  Assessing Best Practices</vt:lpstr>
      <vt:lpstr>PowerPoint Presentation</vt:lpstr>
      <vt:lpstr>Assessing current practices</vt:lpstr>
      <vt:lpstr>PowerPoint Presentation</vt:lpstr>
      <vt:lpstr>SWIFT Priority Implementation Planning</vt:lpstr>
      <vt:lpstr>Team Effectiveness Assessment</vt:lpstr>
      <vt:lpstr>SWIFT Resources</vt:lpstr>
      <vt:lpstr>Questions/Comments?</vt:lpstr>
    </vt:vector>
  </TitlesOfParts>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2014-07-10T19:33:21Z</dcterms:created>
  <dcterms:modified xsi:type="dcterms:W3CDTF">2014-07-17T15:36:54Z</dcterms:modified>
</cp:coreProperties>
</file>