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8" r:id="rId2"/>
    <p:sldId id="259" r:id="rId3"/>
    <p:sldId id="273" r:id="rId4"/>
    <p:sldId id="258" r:id="rId5"/>
    <p:sldId id="293" r:id="rId6"/>
    <p:sldId id="279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0" r:id="rId15"/>
    <p:sldId id="288" r:id="rId16"/>
    <p:sldId id="289" r:id="rId17"/>
    <p:sldId id="290" r:id="rId18"/>
    <p:sldId id="294" r:id="rId19"/>
    <p:sldId id="291" r:id="rId20"/>
    <p:sldId id="292" r:id="rId21"/>
    <p:sldId id="274" r:id="rId22"/>
    <p:sldId id="276" r:id="rId23"/>
  </p:sldIdLst>
  <p:sldSz cx="9144000" cy="6858000" type="screen4x3"/>
  <p:notesSz cx="7010400" cy="92964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6000" autoAdjust="0"/>
    <p:restoredTop sz="97628" autoAdjust="0"/>
  </p:normalViewPr>
  <p:slideViewPr>
    <p:cSldViewPr>
      <p:cViewPr varScale="1">
        <p:scale>
          <a:sx n="88" d="100"/>
          <a:sy n="88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510" y="-8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EDUPTCNAS02\UserDir8\Todd.Stephenson\Excel\Formula\FY%202014%20Title%20I%20Files\Census\State%20Census%20Data%202012%20Analysis%20for%20De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98205956225333"/>
          <c:y val="0.1798276183219033"/>
          <c:w val="0.77323286688195192"/>
          <c:h val="0.67141207349081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Chart1!$G$9:$P$9</c:f>
              <c:strCache>
                <c:ptCount val="1"/>
                <c:pt idx="0">
                  <c:v>2002 2003 2004 2005 2007 2008 2009 2010 2011 2012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8"/>
              <c:layout>
                <c:manualLayout>
                  <c:x val="-4.3057050592034442E-3"/>
                  <c:y val="1.5426997245179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352350197344816E-3"/>
                  <c:y val="1.1019283746556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Chart1!$F$9:$P$9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Chart1!$F$10:$P$10</c:f>
              <c:numCache>
                <c:formatCode>General</c:formatCode>
                <c:ptCount val="11"/>
                <c:pt idx="0" formatCode="#,##0.0">
                  <c:v>8.1</c:v>
                </c:pt>
                <c:pt idx="1">
                  <c:v>8.4</c:v>
                </c:pt>
                <c:pt idx="2">
                  <c:v>8.8000000000000007</c:v>
                </c:pt>
                <c:pt idx="3">
                  <c:v>8.8000000000000007</c:v>
                </c:pt>
                <c:pt idx="4">
                  <c:v>9.1999999999999993</c:v>
                </c:pt>
                <c:pt idx="5">
                  <c:v>8.9</c:v>
                </c:pt>
                <c:pt idx="6" formatCode="0.0">
                  <c:v>9</c:v>
                </c:pt>
                <c:pt idx="7" formatCode="0.0">
                  <c:v>9.9</c:v>
                </c:pt>
                <c:pt idx="8">
                  <c:v>10.8</c:v>
                </c:pt>
                <c:pt idx="9">
                  <c:v>11.3</c:v>
                </c:pt>
                <c:pt idx="10">
                  <c:v>11.4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178240"/>
        <c:axId val="103180544"/>
      </c:barChart>
      <c:catAx>
        <c:axId val="103178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3180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3180544"/>
        <c:scaling>
          <c:orientation val="minMax"/>
          <c:max val="13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800" dirty="0"/>
                  <a:t>Millions</a:t>
                </a:r>
              </a:p>
            </c:rich>
          </c:tx>
          <c:layout>
            <c:manualLayout>
              <c:xMode val="edge"/>
              <c:yMode val="edge"/>
              <c:x val="1.7222820236813798E-2"/>
              <c:y val="0.39669421487603307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3178240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2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6630812638361"/>
          <c:y val="0.16317034888816298"/>
          <c:w val="0.67393838010502261"/>
          <c:h val="0.716784032615859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Chart2!$A$10</c:f>
              <c:strCache>
                <c:ptCount val="1"/>
                <c:pt idx="0">
                  <c:v>Poverty</c:v>
                </c:pt>
              </c:strCache>
            </c:strRef>
          </c:tx>
          <c:spPr>
            <a:solidFill>
              <a:srgbClr val="FF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6.8897760391360627E-3"/>
                  <c:y val="-2.38352055428438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137791722840186E-2"/>
                  <c:y val="-2.41276382390100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4971697904793336E-3"/>
                  <c:y val="-1.59683458164387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152639860783073E-3"/>
                  <c:y val="-2.93718487976625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601241977663492E-3"/>
                  <c:y val="-4.07356646453508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7600336121263197E-3"/>
                  <c:y val="-3.98620374266657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2859943026486258E-2"/>
                  <c:y val="-2.70409525912316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9231085554370764E-3"/>
                  <c:y val="1.95791470911012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022897433773399E-2"/>
                  <c:y val="-1.42198677557976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8.3822755014124842E-3"/>
                  <c:y val="-1.50947185977536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6540375047837736E-3"/>
                  <c:y val="1.5540015540015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Chart2!$B$9:$L$9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Chart2!$B$10:$L$10</c:f>
              <c:numCache>
                <c:formatCode>General</c:formatCode>
                <c:ptCount val="11"/>
                <c:pt idx="0" formatCode="#,##0.0">
                  <c:v>8.1</c:v>
                </c:pt>
                <c:pt idx="1">
                  <c:v>8.4</c:v>
                </c:pt>
                <c:pt idx="2">
                  <c:v>8.8000000000000007</c:v>
                </c:pt>
                <c:pt idx="3">
                  <c:v>8.8000000000000007</c:v>
                </c:pt>
                <c:pt idx="4">
                  <c:v>9.1999999999999993</c:v>
                </c:pt>
                <c:pt idx="5">
                  <c:v>8.9</c:v>
                </c:pt>
                <c:pt idx="6" formatCode="0.0">
                  <c:v>9</c:v>
                </c:pt>
                <c:pt idx="7" formatCode="0.0">
                  <c:v>9.9</c:v>
                </c:pt>
                <c:pt idx="8">
                  <c:v>10.8</c:v>
                </c:pt>
                <c:pt idx="9">
                  <c:v>11.3</c:v>
                </c:pt>
                <c:pt idx="10">
                  <c:v>11.4</c:v>
                </c:pt>
              </c:numCache>
            </c:numRef>
          </c:val>
        </c:ser>
        <c:ser>
          <c:idx val="1"/>
          <c:order val="1"/>
          <c:tx>
            <c:strRef>
              <c:f>Chart2!$A$11</c:f>
              <c:strCache>
                <c:ptCount val="1"/>
                <c:pt idx="0">
                  <c:v>Population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/>
                      <a:t>53.9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Chart2!$B$9:$L$9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Chart2!$B$11:$L$11</c:f>
              <c:numCache>
                <c:formatCode>General</c:formatCode>
                <c:ptCount val="11"/>
                <c:pt idx="0">
                  <c:v>54.1</c:v>
                </c:pt>
                <c:pt idx="1">
                  <c:v>54.1</c:v>
                </c:pt>
                <c:pt idx="2" formatCode="0.0">
                  <c:v>54</c:v>
                </c:pt>
                <c:pt idx="3">
                  <c:v>53.9</c:v>
                </c:pt>
                <c:pt idx="4" formatCode="0.0">
                  <c:v>54</c:v>
                </c:pt>
                <c:pt idx="5" formatCode="0.0">
                  <c:v>54</c:v>
                </c:pt>
                <c:pt idx="6">
                  <c:v>53.7</c:v>
                </c:pt>
                <c:pt idx="7" formatCode="0.0">
                  <c:v>54</c:v>
                </c:pt>
                <c:pt idx="8" formatCode="0.0">
                  <c:v>54.7</c:v>
                </c:pt>
                <c:pt idx="9" formatCode="0.0">
                  <c:v>54.4</c:v>
                </c:pt>
                <c:pt idx="10" formatCode="0.0">
                  <c:v>54.4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254208"/>
        <c:axId val="94261248"/>
      </c:barChart>
      <c:catAx>
        <c:axId val="9425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261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42612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0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Millions</a:t>
                </a:r>
              </a:p>
            </c:rich>
          </c:tx>
          <c:layout>
            <c:manualLayout>
              <c:xMode val="edge"/>
              <c:yMode val="edge"/>
              <c:x val="3.6995375578052731E-4"/>
              <c:y val="0.45179257484118834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25420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01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1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81171115952641393"/>
          <c:y val="0.41491890436772355"/>
          <c:w val="0.14972403449568805"/>
          <c:h val="0.1355361558066111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26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0.01131</cdr:x>
      <cdr:y>0.11373</cdr:y>
    </cdr:from>
    <cdr:to>
      <cdr:x>0.14338</cdr:x>
      <cdr:y>0.19708</cdr:y>
    </cdr:to>
    <cdr:sp macro="" textlink="">
      <cdr:nvSpPr>
        <cdr:cNvPr id="102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3378" y="659648"/>
          <a:ext cx="1169861" cy="4811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64008" tIns="50292" rIns="64008" bIns="5029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2875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</a:t>
          </a: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28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r>
            <a:rPr lang="en-US" sz="2875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Chart 1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6A21409-228E-4F39-963A-2000D93BF7BC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A7B4AE-10F6-40F8-9787-8A245D798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85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5572BD9-AE6E-4751-8A5A-5D121CBCFE0C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D106C5-60A5-4E9A-AD82-2FDC0D31F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8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Font: Book Antiqua</a:t>
            </a:r>
          </a:p>
          <a:p>
            <a:r>
              <a:rPr lang="en-US" dirty="0" smtClean="0"/>
              <a:t>Font</a:t>
            </a:r>
            <a:r>
              <a:rPr lang="en-US" baseline="0" dirty="0" smtClean="0"/>
              <a:t> Color: Black </a:t>
            </a:r>
          </a:p>
          <a:p>
            <a:r>
              <a:rPr lang="en-US" baseline="0" dirty="0" smtClean="0"/>
              <a:t>Ensure page numbers are in bottom right corner, except slides 1&amp;2</a:t>
            </a:r>
          </a:p>
          <a:p>
            <a:r>
              <a:rPr lang="en-US" baseline="0" dirty="0" smtClean="0"/>
              <a:t>Copy and paste footer on each new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106C5-60A5-4E9A-AD82-2FDC0D31F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3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81600"/>
            <a:ext cx="8305800" cy="6858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867400"/>
            <a:ext cx="8305800" cy="685800"/>
          </a:xfrm>
        </p:spPr>
        <p:txBody>
          <a:bodyPr anchor="ctr"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0F31467-6FE6-4D82-BF47-40E1C41214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F0DE3-52AD-426A-AA8F-52FEFF71CD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33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B1551-833E-403D-A14A-C3A83F0053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4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56E0D-19AA-430F-817B-75853085E9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86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0F3CD-7245-4A61-8BD7-5C282F86E7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4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D3F11-0447-440B-BCAD-CA84D84272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91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49AF3-4EE5-4410-923B-AD8685C33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37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F2851-0A52-4AD3-8086-07A9E5891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19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8F98-F71A-4A3B-8657-69EC9550FE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0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CA6E2-097A-4240-9640-DA0D265FFE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28600"/>
            <a:ext cx="22098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770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7FC6-C8B4-469C-88A9-977D410078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839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53200"/>
            <a:ext cx="2403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9138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5532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1071582-86FC-491F-9908-51491FD8E6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Todd.Stephenson@ed.gov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30354" y="4386175"/>
            <a:ext cx="7315200" cy="685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24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Planning Together to Improve Outcomes for All Students</a:t>
            </a:r>
            <a:endParaRPr lang="en-US" sz="2400" i="1" kern="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12534" y="5257800"/>
            <a:ext cx="515084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altLang="en-US" sz="1400" b="1" kern="0" dirty="0">
                <a:latin typeface="Book Antiqua" panose="02040602050305030304" pitchFamily="18" charset="0"/>
              </a:rPr>
              <a:t>U.S. Department of Education</a:t>
            </a:r>
            <a:r>
              <a:rPr lang="en-US" altLang="en-US" sz="1200" kern="0" dirty="0">
                <a:latin typeface="Book Antiqua" panose="02040602050305030304" pitchFamily="18" charset="0"/>
              </a:rPr>
              <a:t/>
            </a:r>
            <a:br>
              <a:rPr lang="en-US" altLang="en-US" sz="1200" kern="0" dirty="0">
                <a:latin typeface="Book Antiqua" panose="02040602050305030304" pitchFamily="18" charset="0"/>
              </a:rPr>
            </a:br>
            <a:r>
              <a:rPr lang="en-US" altLang="en-US" sz="1200" kern="0" dirty="0">
                <a:latin typeface="Book Antiqua" panose="02040602050305030304" pitchFamily="18" charset="0"/>
              </a:rPr>
              <a:t>Office of Elementary &amp; Secondary Education (OESE)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1200" kern="0" dirty="0">
                <a:latin typeface="Book Antiqua" panose="02040602050305030304" pitchFamily="18" charset="0"/>
              </a:rPr>
              <a:t>Office of Special Education and Rehabilitative Services (OSERS)                         </a:t>
            </a:r>
            <a:r>
              <a:rPr lang="en-US" sz="1200" kern="0" dirty="0">
                <a:latin typeface="Book Antiqua" panose="02040602050305030304" pitchFamily="18" charset="0"/>
              </a:rPr>
              <a:t>Implementation and Support Unit (ISU)</a:t>
            </a:r>
          </a:p>
        </p:txBody>
      </p:sp>
      <p:pic>
        <p:nvPicPr>
          <p:cNvPr id="3074" name="Picture 2" descr="http://cecblog.typepad.com/.a/6a00d83452098b69e201a73dc2b540970d-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15" y="2102840"/>
            <a:ext cx="1700169" cy="170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77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5071975"/>
            <a:ext cx="7010400" cy="685800"/>
          </a:xfrm>
        </p:spPr>
        <p:txBody>
          <a:bodyPr/>
          <a:lstStyle/>
          <a:p>
            <a:r>
              <a:rPr lang="en-US" sz="2000" b="1" dirty="0" smtClean="0">
                <a:latin typeface="Book Antiqua" panose="02040602050305030304" pitchFamily="18" charset="0"/>
              </a:rPr>
              <a:t>Factors that Affect the FY 2014 &amp; </a:t>
            </a:r>
            <a:br>
              <a:rPr lang="en-US" sz="2000" b="1" dirty="0" smtClean="0">
                <a:latin typeface="Book Antiqua" panose="02040602050305030304" pitchFamily="18" charset="0"/>
              </a:rPr>
            </a:br>
            <a:r>
              <a:rPr lang="en-US" sz="2000" b="1" dirty="0" smtClean="0">
                <a:latin typeface="Book Antiqua" panose="02040602050305030304" pitchFamily="18" charset="0"/>
              </a:rPr>
              <a:t>SY 2014-2015 Allocations</a:t>
            </a:r>
            <a:endParaRPr lang="en-US" sz="2000" b="1" dirty="0"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6019800"/>
            <a:ext cx="6477000" cy="6858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Management and Program Analyst,</a:t>
            </a:r>
            <a:endParaRPr lang="en-US" altLang="en-US" sz="12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Student Achievement and School Accountability (SASA)</a:t>
            </a:r>
            <a:endParaRPr lang="en-US" altLang="en-US" sz="12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July 2014</a:t>
            </a:r>
            <a:br>
              <a:rPr lang="en-US" altLang="en-US" sz="1200" dirty="0" smtClean="0">
                <a:latin typeface="Book Antiqua" panose="02040602050305030304" pitchFamily="18" charset="0"/>
              </a:rPr>
            </a:br>
            <a:endParaRPr lang="en-US" sz="1200" dirty="0">
              <a:latin typeface="Book Antiqua" panose="02040602050305030304" pitchFamily="18" charset="0"/>
            </a:endParaRPr>
          </a:p>
        </p:txBody>
      </p:sp>
      <p:pic>
        <p:nvPicPr>
          <p:cNvPr id="4" name="Picture 2" descr="EdTr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19050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2513162" y="5638800"/>
            <a:ext cx="6477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 kern="0" dirty="0" smtClean="0">
                <a:latin typeface="Book Antiqua" panose="02040602050305030304" pitchFamily="18" charset="0"/>
              </a:rPr>
              <a:t>Todd Stephenson</a:t>
            </a:r>
            <a:endParaRPr lang="en-US" altLang="en-US" sz="1800" kern="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44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047" y="0"/>
            <a:ext cx="8377238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latin typeface="Book Antiqua" panose="02040602050305030304" pitchFamily="18" charset="0"/>
              </a:rPr>
              <a:t>Flow of Funds Under Title I, Part A Formulas</a:t>
            </a:r>
            <a:endParaRPr lang="en-US" kern="0" dirty="0" smtClean="0">
              <a:latin typeface="Book Antiqua" panose="02040602050305030304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38200" y="19050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1771650"/>
            <a:ext cx="1905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Basic Grants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895600" y="1771650"/>
            <a:ext cx="17526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Concentration Grants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32363" y="1771650"/>
            <a:ext cx="17526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Targeted Grants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010400" y="1771650"/>
            <a:ext cx="16764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EFIG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7850" y="3006725"/>
            <a:ext cx="1881188" cy="442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ED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959100" y="3006725"/>
            <a:ext cx="1689100" cy="442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ED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032375" y="3006725"/>
            <a:ext cx="1652588" cy="40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ED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086600" y="3044825"/>
            <a:ext cx="1676400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ED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77850" y="4333875"/>
            <a:ext cx="1843088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LEAs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2895600" y="4333875"/>
            <a:ext cx="1690688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LEAs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5110163" y="4333875"/>
            <a:ext cx="1612900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LEAs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086600" y="4333875"/>
            <a:ext cx="1747838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LEAs</a:t>
            </a: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1565275" y="245745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3649663" y="245745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>
            <a:off x="5838825" y="245745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>
            <a:off x="7797800" y="2457450"/>
            <a:ext cx="0" cy="587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1565275" y="3449638"/>
            <a:ext cx="0" cy="884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>
            <a:off x="3649663" y="3449638"/>
            <a:ext cx="0" cy="884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5838825" y="3411538"/>
            <a:ext cx="0" cy="922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7797800" y="3429000"/>
            <a:ext cx="0" cy="904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3649663" y="5541963"/>
            <a:ext cx="2381250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 dirty="0"/>
              <a:t>Schools</a:t>
            </a:r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>
            <a:off x="1565275" y="4700588"/>
            <a:ext cx="2084388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>
            <a:off x="3649663" y="4700588"/>
            <a:ext cx="922337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 flipH="1">
            <a:off x="5110163" y="4700588"/>
            <a:ext cx="728662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 flipH="1">
            <a:off x="6030913" y="4700588"/>
            <a:ext cx="1766887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4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/>
        </p:nvSpPr>
        <p:spPr bwMode="auto">
          <a:xfrm>
            <a:off x="-46139" y="228600"/>
            <a:ext cx="7848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 smtClean="0">
                <a:latin typeface="Book Antiqua" panose="02040602050305030304" pitchFamily="18" charset="0"/>
              </a:rPr>
              <a:t>Factors that Affect SY 2014-2015 Allocations</a:t>
            </a:r>
            <a:endParaRPr lang="en-US" altLang="en-US" kern="0" dirty="0" smtClean="0">
              <a:latin typeface="Book Antiqua" panose="02040602050305030304" pitchFamily="18" charset="0"/>
            </a:endParaRPr>
          </a:p>
        </p:txBody>
      </p:sp>
      <p:sp>
        <p:nvSpPr>
          <p:cNvPr id="6" name="Text Placeholder 40"/>
          <p:cNvSpPr txBox="1">
            <a:spLocks/>
          </p:cNvSpPr>
          <p:nvPr/>
        </p:nvSpPr>
        <p:spPr>
          <a:xfrm>
            <a:off x="3657600" y="1752600"/>
            <a:ext cx="4983061" cy="31099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 smtClean="0">
                <a:latin typeface="Book Antiqua" panose="02040602050305030304" pitchFamily="18" charset="0"/>
              </a:rPr>
              <a:t>Census Data</a:t>
            </a:r>
          </a:p>
          <a:p>
            <a:r>
              <a:rPr lang="en-US" altLang="en-US" sz="2400" kern="0" dirty="0">
                <a:latin typeface="Book Antiqua" panose="02040602050305030304" pitchFamily="18" charset="0"/>
              </a:rPr>
              <a:t>Non-Census </a:t>
            </a:r>
            <a:r>
              <a:rPr lang="en-US" altLang="en-US" sz="2400" kern="0" dirty="0" smtClean="0">
                <a:latin typeface="Book Antiqua" panose="02040602050305030304" pitchFamily="18" charset="0"/>
              </a:rPr>
              <a:t>Data</a:t>
            </a:r>
          </a:p>
          <a:p>
            <a:r>
              <a:rPr lang="en-US" altLang="en-US" sz="2400" kern="0" dirty="0">
                <a:latin typeface="Book Antiqua" panose="02040602050305030304" pitchFamily="18" charset="0"/>
              </a:rPr>
              <a:t>State per-pupil </a:t>
            </a:r>
            <a:r>
              <a:rPr lang="en-US" altLang="en-US" sz="2400" kern="0" dirty="0" smtClean="0">
                <a:latin typeface="Book Antiqua" panose="02040602050305030304" pitchFamily="18" charset="0"/>
              </a:rPr>
              <a:t>expenditures</a:t>
            </a:r>
          </a:p>
          <a:p>
            <a:r>
              <a:rPr lang="en-US" altLang="en-US" sz="2400" kern="0" dirty="0">
                <a:latin typeface="Book Antiqua" panose="02040602050305030304" pitchFamily="18" charset="0"/>
              </a:rPr>
              <a:t>Amount </a:t>
            </a:r>
            <a:r>
              <a:rPr lang="en-US" altLang="en-US" sz="2400" kern="0" dirty="0" smtClean="0">
                <a:latin typeface="Book Antiqua" panose="02040602050305030304" pitchFamily="18" charset="0"/>
              </a:rPr>
              <a:t>appropriated</a:t>
            </a:r>
          </a:p>
          <a:p>
            <a:r>
              <a:rPr lang="en-US" altLang="en-US" sz="2400" kern="0" dirty="0">
                <a:latin typeface="Book Antiqua" panose="02040602050305030304" pitchFamily="18" charset="0"/>
              </a:rPr>
              <a:t>Hold-harmless </a:t>
            </a:r>
            <a:r>
              <a:rPr lang="en-US" altLang="en-US" sz="2400" kern="0" dirty="0" smtClean="0">
                <a:latin typeface="Book Antiqua" panose="02040602050305030304" pitchFamily="18" charset="0"/>
              </a:rPr>
              <a:t>guarantee</a:t>
            </a:r>
          </a:p>
          <a:p>
            <a:r>
              <a:rPr lang="en-US" altLang="en-US" sz="2400" kern="0" dirty="0" smtClean="0">
                <a:latin typeface="Book Antiqua" panose="02040602050305030304" pitchFamily="18" charset="0"/>
              </a:rPr>
              <a:t>Small State minimum</a:t>
            </a:r>
            <a:r>
              <a:rPr lang="en-US" altLang="en-US" sz="2400" kern="0" dirty="0">
                <a:latin typeface="Book Antiqua" panose="02040602050305030304" pitchFamily="18" charset="0"/>
              </a:rPr>
              <a:t/>
            </a:r>
            <a:br>
              <a:rPr lang="en-US" altLang="en-US" sz="2400" kern="0" dirty="0">
                <a:latin typeface="Book Antiqua" panose="02040602050305030304" pitchFamily="18" charset="0"/>
              </a:rPr>
            </a:br>
            <a:endParaRPr lang="en-US" altLang="en-US" sz="2400" kern="0" dirty="0">
              <a:latin typeface="Book Antiqua" panose="02040602050305030304" pitchFamily="18" charset="0"/>
            </a:endParaRPr>
          </a:p>
        </p:txBody>
      </p:sp>
      <p:sp>
        <p:nvSpPr>
          <p:cNvPr id="8" name="Text Placeholder 42"/>
          <p:cNvSpPr txBox="1">
            <a:spLocks/>
          </p:cNvSpPr>
          <p:nvPr/>
        </p:nvSpPr>
        <p:spPr>
          <a:xfrm>
            <a:off x="2817303" y="4557713"/>
            <a:ext cx="5107497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altLang="en-US" sz="2400" kern="0" dirty="0" smtClean="0">
              <a:latin typeface="Book Antiqua" panose="02040602050305030304" pitchFamily="18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pic>
        <p:nvPicPr>
          <p:cNvPr id="3074" name="Picture 2" descr="http://cdn.retirehappy.ca/wp-content/uploads/Asset-Allo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61" y="4267200"/>
            <a:ext cx="2746935" cy="229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6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Census Data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43000" y="2057400"/>
            <a:ext cx="7772400" cy="4419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ED used 2012 Census data to calculate FY 2014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en-US" sz="2400" kern="0" dirty="0" smtClean="0">
                <a:latin typeface="Book Antiqua" panose="02040602050305030304" pitchFamily="18" charset="0"/>
              </a:rPr>
              <a:t>(SY 2014-2015) Title I allocations. </a:t>
            </a:r>
          </a:p>
          <a:p>
            <a:pPr marL="400050" lvl="1" indent="0">
              <a:lnSpc>
                <a:spcPct val="90000"/>
              </a:lnSpc>
              <a:buNone/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Use of updated 2012 Census estimates continues process initiated by ESEA, as amended, that requires census data be updated annually.</a:t>
            </a:r>
          </a:p>
          <a:p>
            <a:pPr>
              <a:lnSpc>
                <a:spcPct val="90000"/>
              </a:lnSpc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Last year ED used 2011 Census data to allocate FY 2013 (SY 2013-2014) Title I funds.</a:t>
            </a:r>
            <a:endParaRPr lang="en-US" sz="2400" kern="0" dirty="0" smtClean="0">
              <a:latin typeface="Book Antiqua" panose="02040602050305030304" pitchFamily="18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6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2012 Census Updates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9" name="Rectangle 2051"/>
          <p:cNvSpPr txBox="1">
            <a:spLocks noChangeArrowheads="1"/>
          </p:cNvSpPr>
          <p:nvPr/>
        </p:nvSpPr>
        <p:spPr>
          <a:xfrm>
            <a:off x="990600" y="1447800"/>
            <a:ext cx="7924800" cy="4419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kern="0" smtClean="0">
                <a:latin typeface="Book Antiqua" panose="02040602050305030304" pitchFamily="18" charset="0"/>
              </a:rPr>
              <a:t>2012 Census updates are “model”- based estimates that incorporate data from--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The American Community Survey (ACS); 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Federal income tax returns;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Supplemental Nutrition Assistance Program (SNAP); 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The Supplemental Security Income program;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Surveys conducted by the Bureau of Economic Analysis; and</a:t>
            </a:r>
          </a:p>
          <a:p>
            <a:pPr marL="347663" lvl="1" indent="-231775">
              <a:buFontTx/>
              <a:buChar char="•"/>
            </a:pPr>
            <a:r>
              <a:rPr lang="en-US" sz="2400" kern="0" smtClean="0">
                <a:latin typeface="Book Antiqua" panose="02040602050305030304" pitchFamily="18" charset="0"/>
              </a:rPr>
              <a:t>The most recent decennial census and intercensal population estimates.</a:t>
            </a:r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17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Impact of 2012 Census Estimates Nationally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43000" y="2438400"/>
            <a:ext cx="7772400" cy="2438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>
                <a:latin typeface="Book Antiqua" panose="02040602050305030304" pitchFamily="18" charset="0"/>
                <a:cs typeface="Times New Roman" pitchFamily="18" charset="0"/>
              </a:rPr>
              <a:t>Total number of children from low-income families ages  5 – 17 in U.S. increased by 88,665</a:t>
            </a:r>
            <a:r>
              <a:rPr lang="en-US" sz="2400" kern="0" dirty="0" smtClean="0">
                <a:latin typeface="Book Antiqua" panose="02040602050305030304" pitchFamily="18" charset="0"/>
              </a:rPr>
              <a:t> </a:t>
            </a:r>
            <a:r>
              <a:rPr lang="en-US" sz="2400" kern="0" dirty="0" smtClean="0">
                <a:latin typeface="Book Antiqua" panose="02040602050305030304" pitchFamily="18" charset="0"/>
                <a:cs typeface="Times New Roman" pitchFamily="18" charset="0"/>
              </a:rPr>
              <a:t>(0.8%) in 2012 to 11.4 million.</a:t>
            </a:r>
          </a:p>
          <a:p>
            <a:endParaRPr lang="en-US" sz="2000" kern="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  <a:cs typeface="Times New Roman" pitchFamily="18" charset="0"/>
              </a:rPr>
              <a:t>Updated 2012 national poverty rate is 21.0%--up from 20.8% in 2011 and 19.8% in 2010.</a:t>
            </a:r>
          </a:p>
          <a:p>
            <a:endParaRPr lang="en-US" sz="2400" kern="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8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Census Poverty Children 5-17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8</a:t>
            </a:fld>
            <a:endParaRPr lang="en-US" alt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914771"/>
              </p:ext>
            </p:extLst>
          </p:nvPr>
        </p:nvGraphicFramePr>
        <p:xfrm>
          <a:off x="990600" y="1371600"/>
          <a:ext cx="7929563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093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Poverty &amp; Population 5-17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089612"/>
              </p:ext>
            </p:extLst>
          </p:nvPr>
        </p:nvGraphicFramePr>
        <p:xfrm>
          <a:off x="990600" y="1295400"/>
          <a:ext cx="8001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0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5" y="152400"/>
            <a:ext cx="8839200" cy="838200"/>
          </a:xfrm>
        </p:spPr>
        <p:txBody>
          <a:bodyPr/>
          <a:lstStyle/>
          <a:p>
            <a:r>
              <a:rPr lang="en-US" dirty="0" smtClean="0"/>
              <a:t>States that Gain or Lose Poverty Children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0086" y="6951662"/>
            <a:ext cx="2133600" cy="304800"/>
          </a:xfrm>
        </p:spPr>
        <p:txBody>
          <a:bodyPr/>
          <a:lstStyle/>
          <a:p>
            <a:fld id="{295D3F11-0447-440B-BCAD-CA84D84272F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775699" y="2239962"/>
            <a:ext cx="4175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MA</a:t>
            </a: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212724" y="4972050"/>
            <a:ext cx="838200" cy="620712"/>
            <a:chOff x="1919" y="3443"/>
            <a:chExt cx="762" cy="604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919" y="3520"/>
              <a:ext cx="63" cy="88"/>
            </a:xfrm>
            <a:custGeom>
              <a:avLst/>
              <a:gdLst>
                <a:gd name="T0" fmla="*/ 0 w 63"/>
                <a:gd name="T1" fmla="*/ 88 h 88"/>
                <a:gd name="T2" fmla="*/ 0 w 63"/>
                <a:gd name="T3" fmla="*/ 66 h 88"/>
                <a:gd name="T4" fmla="*/ 42 w 63"/>
                <a:gd name="T5" fmla="*/ 0 h 88"/>
                <a:gd name="T6" fmla="*/ 63 w 63"/>
                <a:gd name="T7" fmla="*/ 22 h 88"/>
                <a:gd name="T8" fmla="*/ 31 w 63"/>
                <a:gd name="T9" fmla="*/ 88 h 88"/>
                <a:gd name="T10" fmla="*/ 0 w 63"/>
                <a:gd name="T11" fmla="*/ 8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88"/>
                <a:gd name="T20" fmla="*/ 63 w 63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88">
                  <a:moveTo>
                    <a:pt x="0" y="88"/>
                  </a:moveTo>
                  <a:lnTo>
                    <a:pt x="0" y="66"/>
                  </a:lnTo>
                  <a:lnTo>
                    <a:pt x="42" y="0"/>
                  </a:lnTo>
                  <a:lnTo>
                    <a:pt x="63" y="22"/>
                  </a:lnTo>
                  <a:lnTo>
                    <a:pt x="31" y="8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003" y="3443"/>
              <a:ext cx="117" cy="110"/>
            </a:xfrm>
            <a:custGeom>
              <a:avLst/>
              <a:gdLst>
                <a:gd name="T0" fmla="*/ 32 w 117"/>
                <a:gd name="T1" fmla="*/ 11 h 110"/>
                <a:gd name="T2" fmla="*/ 0 w 117"/>
                <a:gd name="T3" fmla="*/ 66 h 110"/>
                <a:gd name="T4" fmla="*/ 43 w 117"/>
                <a:gd name="T5" fmla="*/ 99 h 110"/>
                <a:gd name="T6" fmla="*/ 95 w 117"/>
                <a:gd name="T7" fmla="*/ 110 h 110"/>
                <a:gd name="T8" fmla="*/ 117 w 117"/>
                <a:gd name="T9" fmla="*/ 66 h 110"/>
                <a:gd name="T10" fmla="*/ 106 w 117"/>
                <a:gd name="T11" fmla="*/ 0 h 110"/>
                <a:gd name="T12" fmla="*/ 32 w 117"/>
                <a:gd name="T13" fmla="*/ 11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7"/>
                <a:gd name="T22" fmla="*/ 0 h 110"/>
                <a:gd name="T23" fmla="*/ 117 w 117"/>
                <a:gd name="T24" fmla="*/ 110 h 1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7" h="110">
                  <a:moveTo>
                    <a:pt x="32" y="11"/>
                  </a:moveTo>
                  <a:lnTo>
                    <a:pt x="0" y="66"/>
                  </a:lnTo>
                  <a:lnTo>
                    <a:pt x="43" y="99"/>
                  </a:lnTo>
                  <a:lnTo>
                    <a:pt x="95" y="110"/>
                  </a:lnTo>
                  <a:lnTo>
                    <a:pt x="117" y="66"/>
                  </a:lnTo>
                  <a:lnTo>
                    <a:pt x="106" y="0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109" y="3520"/>
              <a:ext cx="159" cy="121"/>
            </a:xfrm>
            <a:custGeom>
              <a:avLst/>
              <a:gdLst>
                <a:gd name="T0" fmla="*/ 0 w 159"/>
                <a:gd name="T1" fmla="*/ 44 h 121"/>
                <a:gd name="T2" fmla="*/ 116 w 159"/>
                <a:gd name="T3" fmla="*/ 0 h 121"/>
                <a:gd name="T4" fmla="*/ 138 w 159"/>
                <a:gd name="T5" fmla="*/ 55 h 121"/>
                <a:gd name="T6" fmla="*/ 159 w 159"/>
                <a:gd name="T7" fmla="*/ 66 h 121"/>
                <a:gd name="T8" fmla="*/ 159 w 159"/>
                <a:gd name="T9" fmla="*/ 110 h 121"/>
                <a:gd name="T10" fmla="*/ 106 w 159"/>
                <a:gd name="T11" fmla="*/ 121 h 121"/>
                <a:gd name="T12" fmla="*/ 64 w 159"/>
                <a:gd name="T13" fmla="*/ 121 h 121"/>
                <a:gd name="T14" fmla="*/ 0 w 159"/>
                <a:gd name="T15" fmla="*/ 44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121"/>
                <a:gd name="T26" fmla="*/ 159 w 159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121">
                  <a:moveTo>
                    <a:pt x="0" y="44"/>
                  </a:moveTo>
                  <a:lnTo>
                    <a:pt x="116" y="0"/>
                  </a:lnTo>
                  <a:lnTo>
                    <a:pt x="138" y="55"/>
                  </a:lnTo>
                  <a:lnTo>
                    <a:pt x="159" y="66"/>
                  </a:lnTo>
                  <a:lnTo>
                    <a:pt x="159" y="110"/>
                  </a:lnTo>
                  <a:lnTo>
                    <a:pt x="106" y="121"/>
                  </a:lnTo>
                  <a:lnTo>
                    <a:pt x="64" y="121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278" y="3619"/>
              <a:ext cx="127" cy="65"/>
            </a:xfrm>
            <a:custGeom>
              <a:avLst/>
              <a:gdLst>
                <a:gd name="T0" fmla="*/ 22 w 127"/>
                <a:gd name="T1" fmla="*/ 0 h 65"/>
                <a:gd name="T2" fmla="*/ 0 w 127"/>
                <a:gd name="T3" fmla="*/ 55 h 65"/>
                <a:gd name="T4" fmla="*/ 32 w 127"/>
                <a:gd name="T5" fmla="*/ 65 h 65"/>
                <a:gd name="T6" fmla="*/ 53 w 127"/>
                <a:gd name="T7" fmla="*/ 44 h 65"/>
                <a:gd name="T8" fmla="*/ 96 w 127"/>
                <a:gd name="T9" fmla="*/ 44 h 65"/>
                <a:gd name="T10" fmla="*/ 127 w 127"/>
                <a:gd name="T11" fmla="*/ 22 h 65"/>
                <a:gd name="T12" fmla="*/ 106 w 127"/>
                <a:gd name="T13" fmla="*/ 11 h 65"/>
                <a:gd name="T14" fmla="*/ 85 w 127"/>
                <a:gd name="T15" fmla="*/ 0 h 65"/>
                <a:gd name="T16" fmla="*/ 22 w 127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65"/>
                <a:gd name="T29" fmla="*/ 127 w 127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65">
                  <a:moveTo>
                    <a:pt x="22" y="0"/>
                  </a:moveTo>
                  <a:lnTo>
                    <a:pt x="0" y="55"/>
                  </a:lnTo>
                  <a:lnTo>
                    <a:pt x="32" y="65"/>
                  </a:lnTo>
                  <a:lnTo>
                    <a:pt x="53" y="44"/>
                  </a:lnTo>
                  <a:lnTo>
                    <a:pt x="96" y="44"/>
                  </a:lnTo>
                  <a:lnTo>
                    <a:pt x="127" y="22"/>
                  </a:lnTo>
                  <a:lnTo>
                    <a:pt x="106" y="11"/>
                  </a:lnTo>
                  <a:lnTo>
                    <a:pt x="85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310" y="3706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0 h 44"/>
                <a:gd name="T4" fmla="*/ 11 w 53"/>
                <a:gd name="T5" fmla="*/ 44 h 44"/>
                <a:gd name="T6" fmla="*/ 53 w 53"/>
                <a:gd name="T7" fmla="*/ 33 h 44"/>
                <a:gd name="T8" fmla="*/ 53 w 53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44"/>
                <a:gd name="T17" fmla="*/ 53 w 5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44">
                  <a:moveTo>
                    <a:pt x="53" y="0"/>
                  </a:moveTo>
                  <a:lnTo>
                    <a:pt x="0" y="0"/>
                  </a:lnTo>
                  <a:lnTo>
                    <a:pt x="11" y="44"/>
                  </a:lnTo>
                  <a:lnTo>
                    <a:pt x="53" y="3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374" y="3761"/>
              <a:ext cx="31" cy="44"/>
            </a:xfrm>
            <a:custGeom>
              <a:avLst/>
              <a:gdLst>
                <a:gd name="T0" fmla="*/ 0 w 31"/>
                <a:gd name="T1" fmla="*/ 11 h 44"/>
                <a:gd name="T2" fmla="*/ 31 w 31"/>
                <a:gd name="T3" fmla="*/ 0 h 44"/>
                <a:gd name="T4" fmla="*/ 31 w 31"/>
                <a:gd name="T5" fmla="*/ 44 h 44"/>
                <a:gd name="T6" fmla="*/ 10 w 31"/>
                <a:gd name="T7" fmla="*/ 44 h 44"/>
                <a:gd name="T8" fmla="*/ 0 w 31"/>
                <a:gd name="T9" fmla="*/ 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44"/>
                <a:gd name="T17" fmla="*/ 31 w 3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44">
                  <a:moveTo>
                    <a:pt x="0" y="11"/>
                  </a:moveTo>
                  <a:lnTo>
                    <a:pt x="31" y="0"/>
                  </a:lnTo>
                  <a:lnTo>
                    <a:pt x="31" y="44"/>
                  </a:lnTo>
                  <a:lnTo>
                    <a:pt x="10" y="44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469" y="3783"/>
              <a:ext cx="212" cy="264"/>
            </a:xfrm>
            <a:custGeom>
              <a:avLst/>
              <a:gdLst>
                <a:gd name="T0" fmla="*/ 32 w 212"/>
                <a:gd name="T1" fmla="*/ 0 h 264"/>
                <a:gd name="T2" fmla="*/ 0 w 212"/>
                <a:gd name="T3" fmla="*/ 99 h 264"/>
                <a:gd name="T4" fmla="*/ 21 w 212"/>
                <a:gd name="T5" fmla="*/ 154 h 264"/>
                <a:gd name="T6" fmla="*/ 21 w 212"/>
                <a:gd name="T7" fmla="*/ 242 h 264"/>
                <a:gd name="T8" fmla="*/ 74 w 212"/>
                <a:gd name="T9" fmla="*/ 264 h 264"/>
                <a:gd name="T10" fmla="*/ 95 w 212"/>
                <a:gd name="T11" fmla="*/ 209 h 264"/>
                <a:gd name="T12" fmla="*/ 169 w 212"/>
                <a:gd name="T13" fmla="*/ 198 h 264"/>
                <a:gd name="T14" fmla="*/ 212 w 212"/>
                <a:gd name="T15" fmla="*/ 143 h 264"/>
                <a:gd name="T16" fmla="*/ 159 w 212"/>
                <a:gd name="T17" fmla="*/ 55 h 264"/>
                <a:gd name="T18" fmla="*/ 32 w 212"/>
                <a:gd name="T19" fmla="*/ 0 h 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2"/>
                <a:gd name="T31" fmla="*/ 0 h 264"/>
                <a:gd name="T32" fmla="*/ 212 w 212"/>
                <a:gd name="T33" fmla="*/ 264 h 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2" h="264">
                  <a:moveTo>
                    <a:pt x="32" y="0"/>
                  </a:moveTo>
                  <a:lnTo>
                    <a:pt x="0" y="99"/>
                  </a:lnTo>
                  <a:lnTo>
                    <a:pt x="21" y="154"/>
                  </a:lnTo>
                  <a:lnTo>
                    <a:pt x="21" y="242"/>
                  </a:lnTo>
                  <a:lnTo>
                    <a:pt x="74" y="264"/>
                  </a:lnTo>
                  <a:lnTo>
                    <a:pt x="95" y="209"/>
                  </a:lnTo>
                  <a:lnTo>
                    <a:pt x="169" y="198"/>
                  </a:lnTo>
                  <a:lnTo>
                    <a:pt x="212" y="143"/>
                  </a:lnTo>
                  <a:lnTo>
                    <a:pt x="159" y="5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384" y="3652"/>
              <a:ext cx="127" cy="109"/>
            </a:xfrm>
            <a:custGeom>
              <a:avLst/>
              <a:gdLst>
                <a:gd name="T0" fmla="*/ 32 w 127"/>
                <a:gd name="T1" fmla="*/ 0 h 109"/>
                <a:gd name="T2" fmla="*/ 0 w 127"/>
                <a:gd name="T3" fmla="*/ 32 h 109"/>
                <a:gd name="T4" fmla="*/ 11 w 127"/>
                <a:gd name="T5" fmla="*/ 54 h 109"/>
                <a:gd name="T6" fmla="*/ 32 w 127"/>
                <a:gd name="T7" fmla="*/ 65 h 109"/>
                <a:gd name="T8" fmla="*/ 64 w 127"/>
                <a:gd name="T9" fmla="*/ 109 h 109"/>
                <a:gd name="T10" fmla="*/ 127 w 127"/>
                <a:gd name="T11" fmla="*/ 87 h 109"/>
                <a:gd name="T12" fmla="*/ 127 w 127"/>
                <a:gd name="T13" fmla="*/ 43 h 109"/>
                <a:gd name="T14" fmla="*/ 74 w 127"/>
                <a:gd name="T15" fmla="*/ 11 h 109"/>
                <a:gd name="T16" fmla="*/ 32 w 127"/>
                <a:gd name="T17" fmla="*/ 0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109"/>
                <a:gd name="T29" fmla="*/ 127 w 127"/>
                <a:gd name="T30" fmla="*/ 109 h 1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109">
                  <a:moveTo>
                    <a:pt x="32" y="0"/>
                  </a:moveTo>
                  <a:lnTo>
                    <a:pt x="0" y="32"/>
                  </a:lnTo>
                  <a:lnTo>
                    <a:pt x="11" y="54"/>
                  </a:lnTo>
                  <a:lnTo>
                    <a:pt x="32" y="65"/>
                  </a:lnTo>
                  <a:lnTo>
                    <a:pt x="64" y="109"/>
                  </a:lnTo>
                  <a:lnTo>
                    <a:pt x="127" y="87"/>
                  </a:lnTo>
                  <a:lnTo>
                    <a:pt x="127" y="43"/>
                  </a:lnTo>
                  <a:lnTo>
                    <a:pt x="74" y="1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Freeform 13"/>
          <p:cNvSpPr>
            <a:spLocks/>
          </p:cNvSpPr>
          <p:nvPr/>
        </p:nvSpPr>
        <p:spPr bwMode="auto">
          <a:xfrm>
            <a:off x="0" y="1235004"/>
            <a:ext cx="917574" cy="950983"/>
          </a:xfrm>
          <a:custGeom>
            <a:avLst/>
            <a:gdLst>
              <a:gd name="T0" fmla="*/ 2147483647 w 1397"/>
              <a:gd name="T1" fmla="*/ 2147483647 h 1406"/>
              <a:gd name="T2" fmla="*/ 2147483647 w 1397"/>
              <a:gd name="T3" fmla="*/ 0 h 1406"/>
              <a:gd name="T4" fmla="*/ 2147483647 w 1397"/>
              <a:gd name="T5" fmla="*/ 2147483647 h 1406"/>
              <a:gd name="T6" fmla="*/ 2147483647 w 1397"/>
              <a:gd name="T7" fmla="*/ 2147483647 h 1406"/>
              <a:gd name="T8" fmla="*/ 2147483647 w 1397"/>
              <a:gd name="T9" fmla="*/ 2147483647 h 1406"/>
              <a:gd name="T10" fmla="*/ 2147483647 w 1397"/>
              <a:gd name="T11" fmla="*/ 2147483647 h 1406"/>
              <a:gd name="T12" fmla="*/ 2147483647 w 1397"/>
              <a:gd name="T13" fmla="*/ 2147483647 h 1406"/>
              <a:gd name="T14" fmla="*/ 2147483647 w 1397"/>
              <a:gd name="T15" fmla="*/ 2147483647 h 1406"/>
              <a:gd name="T16" fmla="*/ 2147483647 w 1397"/>
              <a:gd name="T17" fmla="*/ 2147483647 h 1406"/>
              <a:gd name="T18" fmla="*/ 2147483647 w 1397"/>
              <a:gd name="T19" fmla="*/ 2147483647 h 1406"/>
              <a:gd name="T20" fmla="*/ 2147483647 w 1397"/>
              <a:gd name="T21" fmla="*/ 2147483647 h 1406"/>
              <a:gd name="T22" fmla="*/ 2147483647 w 1397"/>
              <a:gd name="T23" fmla="*/ 2147483647 h 1406"/>
              <a:gd name="T24" fmla="*/ 2147483647 w 1397"/>
              <a:gd name="T25" fmla="*/ 2147483647 h 1406"/>
              <a:gd name="T26" fmla="*/ 2147483647 w 1397"/>
              <a:gd name="T27" fmla="*/ 2147483647 h 1406"/>
              <a:gd name="T28" fmla="*/ 2147483647 w 1397"/>
              <a:gd name="T29" fmla="*/ 2147483647 h 1406"/>
              <a:gd name="T30" fmla="*/ 2147483647 w 1397"/>
              <a:gd name="T31" fmla="*/ 2147483647 h 1406"/>
              <a:gd name="T32" fmla="*/ 2147483647 w 1397"/>
              <a:gd name="T33" fmla="*/ 2147483647 h 1406"/>
              <a:gd name="T34" fmla="*/ 2147483647 w 1397"/>
              <a:gd name="T35" fmla="*/ 2147483647 h 1406"/>
              <a:gd name="T36" fmla="*/ 2147483647 w 1397"/>
              <a:gd name="T37" fmla="*/ 2147483647 h 1406"/>
              <a:gd name="T38" fmla="*/ 2147483647 w 1397"/>
              <a:gd name="T39" fmla="*/ 2147483647 h 1406"/>
              <a:gd name="T40" fmla="*/ 2147483647 w 1397"/>
              <a:gd name="T41" fmla="*/ 2147483647 h 1406"/>
              <a:gd name="T42" fmla="*/ 2147483647 w 1397"/>
              <a:gd name="T43" fmla="*/ 2147483647 h 1406"/>
              <a:gd name="T44" fmla="*/ 0 w 1397"/>
              <a:gd name="T45" fmla="*/ 2147483647 h 1406"/>
              <a:gd name="T46" fmla="*/ 2147483647 w 1397"/>
              <a:gd name="T47" fmla="*/ 2147483647 h 1406"/>
              <a:gd name="T48" fmla="*/ 2147483647 w 1397"/>
              <a:gd name="T49" fmla="*/ 2147483647 h 1406"/>
              <a:gd name="T50" fmla="*/ 2147483647 w 1397"/>
              <a:gd name="T51" fmla="*/ 2147483647 h 1406"/>
              <a:gd name="T52" fmla="*/ 2147483647 w 1397"/>
              <a:gd name="T53" fmla="*/ 2147483647 h 1406"/>
              <a:gd name="T54" fmla="*/ 2147483647 w 1397"/>
              <a:gd name="T55" fmla="*/ 2147483647 h 1406"/>
              <a:gd name="T56" fmla="*/ 2147483647 w 1397"/>
              <a:gd name="T57" fmla="*/ 2147483647 h 1406"/>
              <a:gd name="T58" fmla="*/ 2147483647 w 1397"/>
              <a:gd name="T59" fmla="*/ 2147483647 h 1406"/>
              <a:gd name="T60" fmla="*/ 2147483647 w 1397"/>
              <a:gd name="T61" fmla="*/ 2147483647 h 1406"/>
              <a:gd name="T62" fmla="*/ 2147483647 w 1397"/>
              <a:gd name="T63" fmla="*/ 2147483647 h 1406"/>
              <a:gd name="T64" fmla="*/ 2147483647 w 1397"/>
              <a:gd name="T65" fmla="*/ 2147483647 h 1406"/>
              <a:gd name="T66" fmla="*/ 2147483647 w 1397"/>
              <a:gd name="T67" fmla="*/ 2147483647 h 1406"/>
              <a:gd name="T68" fmla="*/ 2147483647 w 1397"/>
              <a:gd name="T69" fmla="*/ 2147483647 h 1406"/>
              <a:gd name="T70" fmla="*/ 2147483647 w 1397"/>
              <a:gd name="T71" fmla="*/ 2147483647 h 1406"/>
              <a:gd name="T72" fmla="*/ 2147483647 w 1397"/>
              <a:gd name="T73" fmla="*/ 2147483647 h 1406"/>
              <a:gd name="T74" fmla="*/ 2147483647 w 1397"/>
              <a:gd name="T75" fmla="*/ 2147483647 h 1406"/>
              <a:gd name="T76" fmla="*/ 2147483647 w 1397"/>
              <a:gd name="T77" fmla="*/ 2147483647 h 1406"/>
              <a:gd name="T78" fmla="*/ 2147483647 w 1397"/>
              <a:gd name="T79" fmla="*/ 2147483647 h 1406"/>
              <a:gd name="T80" fmla="*/ 2147483647 w 1397"/>
              <a:gd name="T81" fmla="*/ 2147483647 h 1406"/>
              <a:gd name="T82" fmla="*/ 2147483647 w 1397"/>
              <a:gd name="T83" fmla="*/ 2147483647 h 140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97"/>
              <a:gd name="T127" fmla="*/ 0 h 1406"/>
              <a:gd name="T128" fmla="*/ 1397 w 1397"/>
              <a:gd name="T129" fmla="*/ 1406 h 140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97" h="1406">
                <a:moveTo>
                  <a:pt x="222" y="208"/>
                </a:moveTo>
                <a:lnTo>
                  <a:pt x="508" y="0"/>
                </a:lnTo>
                <a:lnTo>
                  <a:pt x="635" y="33"/>
                </a:lnTo>
                <a:lnTo>
                  <a:pt x="698" y="99"/>
                </a:lnTo>
                <a:lnTo>
                  <a:pt x="963" y="132"/>
                </a:lnTo>
                <a:lnTo>
                  <a:pt x="973" y="824"/>
                </a:lnTo>
                <a:lnTo>
                  <a:pt x="1058" y="846"/>
                </a:lnTo>
                <a:lnTo>
                  <a:pt x="1100" y="933"/>
                </a:lnTo>
                <a:lnTo>
                  <a:pt x="1153" y="901"/>
                </a:lnTo>
                <a:lnTo>
                  <a:pt x="1280" y="1087"/>
                </a:lnTo>
                <a:lnTo>
                  <a:pt x="1397" y="1175"/>
                </a:lnTo>
                <a:lnTo>
                  <a:pt x="1386" y="1252"/>
                </a:lnTo>
                <a:lnTo>
                  <a:pt x="1248" y="1263"/>
                </a:lnTo>
                <a:lnTo>
                  <a:pt x="1195" y="1032"/>
                </a:lnTo>
                <a:lnTo>
                  <a:pt x="762" y="802"/>
                </a:lnTo>
                <a:lnTo>
                  <a:pt x="772" y="879"/>
                </a:lnTo>
                <a:lnTo>
                  <a:pt x="666" y="966"/>
                </a:lnTo>
                <a:lnTo>
                  <a:pt x="656" y="933"/>
                </a:lnTo>
                <a:lnTo>
                  <a:pt x="624" y="933"/>
                </a:lnTo>
                <a:lnTo>
                  <a:pt x="550" y="1120"/>
                </a:lnTo>
                <a:lnTo>
                  <a:pt x="306" y="1318"/>
                </a:lnTo>
                <a:lnTo>
                  <a:pt x="74" y="1406"/>
                </a:lnTo>
                <a:lnTo>
                  <a:pt x="0" y="1395"/>
                </a:lnTo>
                <a:lnTo>
                  <a:pt x="275" y="1230"/>
                </a:lnTo>
                <a:lnTo>
                  <a:pt x="306" y="1230"/>
                </a:lnTo>
                <a:lnTo>
                  <a:pt x="412" y="1109"/>
                </a:lnTo>
                <a:lnTo>
                  <a:pt x="455" y="1098"/>
                </a:lnTo>
                <a:lnTo>
                  <a:pt x="518" y="1010"/>
                </a:lnTo>
                <a:lnTo>
                  <a:pt x="497" y="966"/>
                </a:lnTo>
                <a:lnTo>
                  <a:pt x="349" y="988"/>
                </a:lnTo>
                <a:lnTo>
                  <a:pt x="254" y="747"/>
                </a:lnTo>
                <a:lnTo>
                  <a:pt x="306" y="637"/>
                </a:lnTo>
                <a:lnTo>
                  <a:pt x="402" y="593"/>
                </a:lnTo>
                <a:lnTo>
                  <a:pt x="370" y="505"/>
                </a:lnTo>
                <a:lnTo>
                  <a:pt x="275" y="549"/>
                </a:lnTo>
                <a:lnTo>
                  <a:pt x="201" y="406"/>
                </a:lnTo>
                <a:lnTo>
                  <a:pt x="275" y="373"/>
                </a:lnTo>
                <a:lnTo>
                  <a:pt x="349" y="417"/>
                </a:lnTo>
                <a:lnTo>
                  <a:pt x="381" y="395"/>
                </a:lnTo>
                <a:lnTo>
                  <a:pt x="328" y="274"/>
                </a:lnTo>
                <a:lnTo>
                  <a:pt x="222" y="263"/>
                </a:lnTo>
                <a:lnTo>
                  <a:pt x="222" y="208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8345486" y="1541462"/>
            <a:ext cx="598488" cy="915988"/>
          </a:xfrm>
          <a:custGeom>
            <a:avLst/>
            <a:gdLst>
              <a:gd name="T0" fmla="*/ 2147483647 w 275"/>
              <a:gd name="T1" fmla="*/ 2147483647 h 439"/>
              <a:gd name="T2" fmla="*/ 2147483647 w 275"/>
              <a:gd name="T3" fmla="*/ 2147483647 h 439"/>
              <a:gd name="T4" fmla="*/ 2147483647 w 275"/>
              <a:gd name="T5" fmla="*/ 2147483647 h 439"/>
              <a:gd name="T6" fmla="*/ 2147483647 w 275"/>
              <a:gd name="T7" fmla="*/ 2147483647 h 439"/>
              <a:gd name="T8" fmla="*/ 2147483647 w 275"/>
              <a:gd name="T9" fmla="*/ 2147483647 h 439"/>
              <a:gd name="T10" fmla="*/ 2147483647 w 275"/>
              <a:gd name="T11" fmla="*/ 2147483647 h 439"/>
              <a:gd name="T12" fmla="*/ 2147483647 w 275"/>
              <a:gd name="T13" fmla="*/ 2147483647 h 439"/>
              <a:gd name="T14" fmla="*/ 0 w 275"/>
              <a:gd name="T15" fmla="*/ 2147483647 h 439"/>
              <a:gd name="T16" fmla="*/ 2147483647 w 275"/>
              <a:gd name="T17" fmla="*/ 2147483647 h 439"/>
              <a:gd name="T18" fmla="*/ 2147483647 w 275"/>
              <a:gd name="T19" fmla="*/ 2147483647 h 439"/>
              <a:gd name="T20" fmla="*/ 2147483647 w 275"/>
              <a:gd name="T21" fmla="*/ 2147483647 h 439"/>
              <a:gd name="T22" fmla="*/ 2147483647 w 275"/>
              <a:gd name="T23" fmla="*/ 2147483647 h 439"/>
              <a:gd name="T24" fmla="*/ 2147483647 w 275"/>
              <a:gd name="T25" fmla="*/ 2147483647 h 439"/>
              <a:gd name="T26" fmla="*/ 2147483647 w 275"/>
              <a:gd name="T27" fmla="*/ 2147483647 h 439"/>
              <a:gd name="T28" fmla="*/ 2147483647 w 275"/>
              <a:gd name="T29" fmla="*/ 2147483647 h 439"/>
              <a:gd name="T30" fmla="*/ 2147483647 w 275"/>
              <a:gd name="T31" fmla="*/ 2147483647 h 439"/>
              <a:gd name="T32" fmla="*/ 2147483647 w 275"/>
              <a:gd name="T33" fmla="*/ 2147483647 h 439"/>
              <a:gd name="T34" fmla="*/ 2147483647 w 275"/>
              <a:gd name="T35" fmla="*/ 2147483647 h 439"/>
              <a:gd name="T36" fmla="*/ 2147483647 w 275"/>
              <a:gd name="T37" fmla="*/ 2147483647 h 439"/>
              <a:gd name="T38" fmla="*/ 2147483647 w 275"/>
              <a:gd name="T39" fmla="*/ 2147483647 h 439"/>
              <a:gd name="T40" fmla="*/ 2147483647 w 275"/>
              <a:gd name="T41" fmla="*/ 2147483647 h 439"/>
              <a:gd name="T42" fmla="*/ 2147483647 w 275"/>
              <a:gd name="T43" fmla="*/ 2147483647 h 439"/>
              <a:gd name="T44" fmla="*/ 2147483647 w 275"/>
              <a:gd name="T45" fmla="*/ 2147483647 h 439"/>
              <a:gd name="T46" fmla="*/ 2147483647 w 275"/>
              <a:gd name="T47" fmla="*/ 2147483647 h 439"/>
              <a:gd name="T48" fmla="*/ 2147483647 w 275"/>
              <a:gd name="T49" fmla="*/ 0 h 439"/>
              <a:gd name="T50" fmla="*/ 2147483647 w 275"/>
              <a:gd name="T51" fmla="*/ 2147483647 h 439"/>
              <a:gd name="T52" fmla="*/ 2147483647 w 275"/>
              <a:gd name="T53" fmla="*/ 2147483647 h 439"/>
              <a:gd name="T54" fmla="*/ 2147483647 w 275"/>
              <a:gd name="T55" fmla="*/ 2147483647 h 4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5"/>
              <a:gd name="T85" fmla="*/ 0 h 439"/>
              <a:gd name="T86" fmla="*/ 275 w 275"/>
              <a:gd name="T87" fmla="*/ 439 h 4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5" h="439">
                <a:moveTo>
                  <a:pt x="64" y="22"/>
                </a:moveTo>
                <a:lnTo>
                  <a:pt x="21" y="99"/>
                </a:lnTo>
                <a:lnTo>
                  <a:pt x="43" y="132"/>
                </a:lnTo>
                <a:lnTo>
                  <a:pt x="21" y="165"/>
                </a:lnTo>
                <a:lnTo>
                  <a:pt x="32" y="176"/>
                </a:lnTo>
                <a:lnTo>
                  <a:pt x="21" y="209"/>
                </a:lnTo>
                <a:lnTo>
                  <a:pt x="21" y="242"/>
                </a:lnTo>
                <a:lnTo>
                  <a:pt x="0" y="264"/>
                </a:lnTo>
                <a:lnTo>
                  <a:pt x="11" y="275"/>
                </a:lnTo>
                <a:lnTo>
                  <a:pt x="64" y="428"/>
                </a:lnTo>
                <a:lnTo>
                  <a:pt x="106" y="439"/>
                </a:lnTo>
                <a:lnTo>
                  <a:pt x="106" y="417"/>
                </a:lnTo>
                <a:lnTo>
                  <a:pt x="127" y="385"/>
                </a:lnTo>
                <a:lnTo>
                  <a:pt x="127" y="363"/>
                </a:lnTo>
                <a:lnTo>
                  <a:pt x="180" y="330"/>
                </a:lnTo>
                <a:lnTo>
                  <a:pt x="180" y="286"/>
                </a:lnTo>
                <a:lnTo>
                  <a:pt x="212" y="286"/>
                </a:lnTo>
                <a:lnTo>
                  <a:pt x="244" y="253"/>
                </a:lnTo>
                <a:lnTo>
                  <a:pt x="275" y="231"/>
                </a:lnTo>
                <a:lnTo>
                  <a:pt x="275" y="209"/>
                </a:lnTo>
                <a:lnTo>
                  <a:pt x="233" y="198"/>
                </a:lnTo>
                <a:lnTo>
                  <a:pt x="223" y="165"/>
                </a:lnTo>
                <a:lnTo>
                  <a:pt x="180" y="165"/>
                </a:lnTo>
                <a:lnTo>
                  <a:pt x="138" y="33"/>
                </a:lnTo>
                <a:lnTo>
                  <a:pt x="127" y="0"/>
                </a:lnTo>
                <a:lnTo>
                  <a:pt x="85" y="11"/>
                </a:lnTo>
                <a:lnTo>
                  <a:pt x="74" y="33"/>
                </a:lnTo>
                <a:lnTo>
                  <a:pt x="64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7431086" y="3268662"/>
            <a:ext cx="760413" cy="320675"/>
          </a:xfrm>
          <a:custGeom>
            <a:avLst/>
            <a:gdLst>
              <a:gd name="T0" fmla="*/ 0 w 349"/>
              <a:gd name="T1" fmla="*/ 2147483647 h 154"/>
              <a:gd name="T2" fmla="*/ 2147483647 w 349"/>
              <a:gd name="T3" fmla="*/ 0 h 154"/>
              <a:gd name="T4" fmla="*/ 2147483647 w 349"/>
              <a:gd name="T5" fmla="*/ 2147483647 h 154"/>
              <a:gd name="T6" fmla="*/ 2147483647 w 349"/>
              <a:gd name="T7" fmla="*/ 2147483647 h 154"/>
              <a:gd name="T8" fmla="*/ 2147483647 w 349"/>
              <a:gd name="T9" fmla="*/ 2147483647 h 154"/>
              <a:gd name="T10" fmla="*/ 2147483647 w 349"/>
              <a:gd name="T11" fmla="*/ 2147483647 h 154"/>
              <a:gd name="T12" fmla="*/ 2147483647 w 349"/>
              <a:gd name="T13" fmla="*/ 2147483647 h 154"/>
              <a:gd name="T14" fmla="*/ 2147483647 w 349"/>
              <a:gd name="T15" fmla="*/ 2147483647 h 154"/>
              <a:gd name="T16" fmla="*/ 2147483647 w 349"/>
              <a:gd name="T17" fmla="*/ 2147483647 h 154"/>
              <a:gd name="T18" fmla="*/ 2147483647 w 349"/>
              <a:gd name="T19" fmla="*/ 2147483647 h 154"/>
              <a:gd name="T20" fmla="*/ 2147483647 w 349"/>
              <a:gd name="T21" fmla="*/ 2147483647 h 154"/>
              <a:gd name="T22" fmla="*/ 2147483647 w 349"/>
              <a:gd name="T23" fmla="*/ 2147483647 h 154"/>
              <a:gd name="T24" fmla="*/ 2147483647 w 349"/>
              <a:gd name="T25" fmla="*/ 2147483647 h 154"/>
              <a:gd name="T26" fmla="*/ 2147483647 w 349"/>
              <a:gd name="T27" fmla="*/ 2147483647 h 154"/>
              <a:gd name="T28" fmla="*/ 2147483647 w 349"/>
              <a:gd name="T29" fmla="*/ 2147483647 h 154"/>
              <a:gd name="T30" fmla="*/ 2147483647 w 349"/>
              <a:gd name="T31" fmla="*/ 2147483647 h 154"/>
              <a:gd name="T32" fmla="*/ 0 w 349"/>
              <a:gd name="T33" fmla="*/ 2147483647 h 15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49"/>
              <a:gd name="T52" fmla="*/ 0 h 154"/>
              <a:gd name="T53" fmla="*/ 349 w 349"/>
              <a:gd name="T54" fmla="*/ 154 h 15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49" h="154">
                <a:moveTo>
                  <a:pt x="0" y="55"/>
                </a:moveTo>
                <a:lnTo>
                  <a:pt x="264" y="0"/>
                </a:lnTo>
                <a:lnTo>
                  <a:pt x="306" y="110"/>
                </a:lnTo>
                <a:lnTo>
                  <a:pt x="349" y="99"/>
                </a:lnTo>
                <a:lnTo>
                  <a:pt x="349" y="154"/>
                </a:lnTo>
                <a:lnTo>
                  <a:pt x="317" y="154"/>
                </a:lnTo>
                <a:lnTo>
                  <a:pt x="285" y="121"/>
                </a:lnTo>
                <a:lnTo>
                  <a:pt x="264" y="77"/>
                </a:lnTo>
                <a:lnTo>
                  <a:pt x="254" y="22"/>
                </a:lnTo>
                <a:lnTo>
                  <a:pt x="243" y="55"/>
                </a:lnTo>
                <a:lnTo>
                  <a:pt x="254" y="143"/>
                </a:lnTo>
                <a:lnTo>
                  <a:pt x="179" y="154"/>
                </a:lnTo>
                <a:lnTo>
                  <a:pt x="179" y="88"/>
                </a:lnTo>
                <a:lnTo>
                  <a:pt x="127" y="66"/>
                </a:lnTo>
                <a:lnTo>
                  <a:pt x="84" y="55"/>
                </a:lnTo>
                <a:lnTo>
                  <a:pt x="10" y="99"/>
                </a:lnTo>
                <a:lnTo>
                  <a:pt x="0" y="55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1073149" y="1508125"/>
            <a:ext cx="1035050" cy="755650"/>
          </a:xfrm>
          <a:custGeom>
            <a:avLst/>
            <a:gdLst>
              <a:gd name="T0" fmla="*/ 2147483647 w 476"/>
              <a:gd name="T1" fmla="*/ 0 h 362"/>
              <a:gd name="T2" fmla="*/ 2147483647 w 476"/>
              <a:gd name="T3" fmla="*/ 2147483647 h 362"/>
              <a:gd name="T4" fmla="*/ 2147483647 w 476"/>
              <a:gd name="T5" fmla="*/ 2147483647 h 362"/>
              <a:gd name="T6" fmla="*/ 2147483647 w 476"/>
              <a:gd name="T7" fmla="*/ 2147483647 h 362"/>
              <a:gd name="T8" fmla="*/ 2147483647 w 476"/>
              <a:gd name="T9" fmla="*/ 2147483647 h 362"/>
              <a:gd name="T10" fmla="*/ 2147483647 w 476"/>
              <a:gd name="T11" fmla="*/ 2147483647 h 362"/>
              <a:gd name="T12" fmla="*/ 2147483647 w 476"/>
              <a:gd name="T13" fmla="*/ 2147483647 h 362"/>
              <a:gd name="T14" fmla="*/ 2147483647 w 476"/>
              <a:gd name="T15" fmla="*/ 2147483647 h 362"/>
              <a:gd name="T16" fmla="*/ 2147483647 w 476"/>
              <a:gd name="T17" fmla="*/ 2147483647 h 362"/>
              <a:gd name="T18" fmla="*/ 2147483647 w 476"/>
              <a:gd name="T19" fmla="*/ 2147483647 h 362"/>
              <a:gd name="T20" fmla="*/ 2147483647 w 476"/>
              <a:gd name="T21" fmla="*/ 2147483647 h 362"/>
              <a:gd name="T22" fmla="*/ 2147483647 w 476"/>
              <a:gd name="T23" fmla="*/ 2147483647 h 362"/>
              <a:gd name="T24" fmla="*/ 2147483647 w 476"/>
              <a:gd name="T25" fmla="*/ 2147483647 h 362"/>
              <a:gd name="T26" fmla="*/ 2147483647 w 476"/>
              <a:gd name="T27" fmla="*/ 2147483647 h 362"/>
              <a:gd name="T28" fmla="*/ 2147483647 w 476"/>
              <a:gd name="T29" fmla="*/ 2147483647 h 362"/>
              <a:gd name="T30" fmla="*/ 2147483647 w 476"/>
              <a:gd name="T31" fmla="*/ 2147483647 h 362"/>
              <a:gd name="T32" fmla="*/ 2147483647 w 476"/>
              <a:gd name="T33" fmla="*/ 2147483647 h 362"/>
              <a:gd name="T34" fmla="*/ 2147483647 w 476"/>
              <a:gd name="T35" fmla="*/ 2147483647 h 362"/>
              <a:gd name="T36" fmla="*/ 2147483647 w 476"/>
              <a:gd name="T37" fmla="*/ 2147483647 h 362"/>
              <a:gd name="T38" fmla="*/ 2147483647 w 476"/>
              <a:gd name="T39" fmla="*/ 2147483647 h 362"/>
              <a:gd name="T40" fmla="*/ 0 w 476"/>
              <a:gd name="T41" fmla="*/ 2147483647 h 362"/>
              <a:gd name="T42" fmla="*/ 2147483647 w 476"/>
              <a:gd name="T43" fmla="*/ 2147483647 h 362"/>
              <a:gd name="T44" fmla="*/ 2147483647 w 476"/>
              <a:gd name="T45" fmla="*/ 2147483647 h 362"/>
              <a:gd name="T46" fmla="*/ 2147483647 w 476"/>
              <a:gd name="T47" fmla="*/ 2147483647 h 362"/>
              <a:gd name="T48" fmla="*/ 2147483647 w 476"/>
              <a:gd name="T49" fmla="*/ 2147483647 h 362"/>
              <a:gd name="T50" fmla="*/ 2147483647 w 476"/>
              <a:gd name="T51" fmla="*/ 2147483647 h 362"/>
              <a:gd name="T52" fmla="*/ 2147483647 w 476"/>
              <a:gd name="T53" fmla="*/ 2147483647 h 362"/>
              <a:gd name="T54" fmla="*/ 2147483647 w 476"/>
              <a:gd name="T55" fmla="*/ 2147483647 h 362"/>
              <a:gd name="T56" fmla="*/ 2147483647 w 476"/>
              <a:gd name="T57" fmla="*/ 2147483647 h 362"/>
              <a:gd name="T58" fmla="*/ 2147483647 w 476"/>
              <a:gd name="T59" fmla="*/ 2147483647 h 362"/>
              <a:gd name="T60" fmla="*/ 2147483647 w 476"/>
              <a:gd name="T61" fmla="*/ 2147483647 h 362"/>
              <a:gd name="T62" fmla="*/ 2147483647 w 476"/>
              <a:gd name="T63" fmla="*/ 2147483647 h 362"/>
              <a:gd name="T64" fmla="*/ 2147483647 w 476"/>
              <a:gd name="T65" fmla="*/ 2147483647 h 362"/>
              <a:gd name="T66" fmla="*/ 2147483647 w 476"/>
              <a:gd name="T67" fmla="*/ 2147483647 h 362"/>
              <a:gd name="T68" fmla="*/ 2147483647 w 476"/>
              <a:gd name="T69" fmla="*/ 2147483647 h 362"/>
              <a:gd name="T70" fmla="*/ 2147483647 w 476"/>
              <a:gd name="T71" fmla="*/ 2147483647 h 362"/>
              <a:gd name="T72" fmla="*/ 2147483647 w 476"/>
              <a:gd name="T73" fmla="*/ 2147483647 h 362"/>
              <a:gd name="T74" fmla="*/ 2147483647 w 476"/>
              <a:gd name="T75" fmla="*/ 0 h 3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76"/>
              <a:gd name="T115" fmla="*/ 0 h 362"/>
              <a:gd name="T116" fmla="*/ 476 w 476"/>
              <a:gd name="T117" fmla="*/ 362 h 36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76" h="362">
                <a:moveTo>
                  <a:pt x="127" y="0"/>
                </a:moveTo>
                <a:lnTo>
                  <a:pt x="222" y="33"/>
                </a:lnTo>
                <a:lnTo>
                  <a:pt x="296" y="55"/>
                </a:lnTo>
                <a:lnTo>
                  <a:pt x="328" y="55"/>
                </a:lnTo>
                <a:lnTo>
                  <a:pt x="370" y="66"/>
                </a:lnTo>
                <a:lnTo>
                  <a:pt x="412" y="77"/>
                </a:lnTo>
                <a:lnTo>
                  <a:pt x="476" y="88"/>
                </a:lnTo>
                <a:lnTo>
                  <a:pt x="434" y="362"/>
                </a:lnTo>
                <a:lnTo>
                  <a:pt x="254" y="319"/>
                </a:lnTo>
                <a:lnTo>
                  <a:pt x="232" y="341"/>
                </a:lnTo>
                <a:lnTo>
                  <a:pt x="201" y="319"/>
                </a:lnTo>
                <a:lnTo>
                  <a:pt x="169" y="341"/>
                </a:lnTo>
                <a:lnTo>
                  <a:pt x="137" y="319"/>
                </a:lnTo>
                <a:lnTo>
                  <a:pt x="63" y="319"/>
                </a:lnTo>
                <a:lnTo>
                  <a:pt x="74" y="264"/>
                </a:lnTo>
                <a:lnTo>
                  <a:pt x="21" y="264"/>
                </a:lnTo>
                <a:lnTo>
                  <a:pt x="21" y="242"/>
                </a:lnTo>
                <a:lnTo>
                  <a:pt x="31" y="209"/>
                </a:lnTo>
                <a:lnTo>
                  <a:pt x="10" y="187"/>
                </a:lnTo>
                <a:lnTo>
                  <a:pt x="10" y="121"/>
                </a:lnTo>
                <a:lnTo>
                  <a:pt x="0" y="66"/>
                </a:lnTo>
                <a:lnTo>
                  <a:pt x="10" y="44"/>
                </a:lnTo>
                <a:lnTo>
                  <a:pt x="31" y="55"/>
                </a:lnTo>
                <a:lnTo>
                  <a:pt x="63" y="77"/>
                </a:lnTo>
                <a:lnTo>
                  <a:pt x="105" y="88"/>
                </a:lnTo>
                <a:lnTo>
                  <a:pt x="116" y="110"/>
                </a:lnTo>
                <a:lnTo>
                  <a:pt x="95" y="110"/>
                </a:lnTo>
                <a:lnTo>
                  <a:pt x="95" y="132"/>
                </a:lnTo>
                <a:lnTo>
                  <a:pt x="105" y="143"/>
                </a:lnTo>
                <a:lnTo>
                  <a:pt x="116" y="165"/>
                </a:lnTo>
                <a:lnTo>
                  <a:pt x="84" y="176"/>
                </a:lnTo>
                <a:lnTo>
                  <a:pt x="84" y="198"/>
                </a:lnTo>
                <a:lnTo>
                  <a:pt x="116" y="198"/>
                </a:lnTo>
                <a:lnTo>
                  <a:pt x="127" y="154"/>
                </a:lnTo>
                <a:lnTo>
                  <a:pt x="148" y="132"/>
                </a:lnTo>
                <a:lnTo>
                  <a:pt x="116" y="66"/>
                </a:lnTo>
                <a:lnTo>
                  <a:pt x="137" y="55"/>
                </a:lnTo>
                <a:lnTo>
                  <a:pt x="127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839786" y="2060575"/>
            <a:ext cx="1268413" cy="962025"/>
          </a:xfrm>
          <a:custGeom>
            <a:avLst/>
            <a:gdLst>
              <a:gd name="T0" fmla="*/ 2147483647 w 582"/>
              <a:gd name="T1" fmla="*/ 0 h 461"/>
              <a:gd name="T2" fmla="*/ 2147483647 w 582"/>
              <a:gd name="T3" fmla="*/ 2147483647 h 461"/>
              <a:gd name="T4" fmla="*/ 2147483647 w 582"/>
              <a:gd name="T5" fmla="*/ 2147483647 h 461"/>
              <a:gd name="T6" fmla="*/ 2147483647 w 582"/>
              <a:gd name="T7" fmla="*/ 2147483647 h 461"/>
              <a:gd name="T8" fmla="*/ 2147483647 w 582"/>
              <a:gd name="T9" fmla="*/ 2147483647 h 461"/>
              <a:gd name="T10" fmla="*/ 2147483647 w 582"/>
              <a:gd name="T11" fmla="*/ 2147483647 h 461"/>
              <a:gd name="T12" fmla="*/ 2147483647 w 582"/>
              <a:gd name="T13" fmla="*/ 2147483647 h 461"/>
              <a:gd name="T14" fmla="*/ 2147483647 w 582"/>
              <a:gd name="T15" fmla="*/ 2147483647 h 461"/>
              <a:gd name="T16" fmla="*/ 2147483647 w 582"/>
              <a:gd name="T17" fmla="*/ 2147483647 h 461"/>
              <a:gd name="T18" fmla="*/ 0 w 582"/>
              <a:gd name="T19" fmla="*/ 2147483647 h 461"/>
              <a:gd name="T20" fmla="*/ 0 w 582"/>
              <a:gd name="T21" fmla="*/ 2147483647 h 461"/>
              <a:gd name="T22" fmla="*/ 2147483647 w 582"/>
              <a:gd name="T23" fmla="*/ 2147483647 h 461"/>
              <a:gd name="T24" fmla="*/ 2147483647 w 582"/>
              <a:gd name="T25" fmla="*/ 2147483647 h 461"/>
              <a:gd name="T26" fmla="*/ 2147483647 w 582"/>
              <a:gd name="T27" fmla="*/ 2147483647 h 461"/>
              <a:gd name="T28" fmla="*/ 2147483647 w 582"/>
              <a:gd name="T29" fmla="*/ 2147483647 h 461"/>
              <a:gd name="T30" fmla="*/ 2147483647 w 582"/>
              <a:gd name="T31" fmla="*/ 2147483647 h 461"/>
              <a:gd name="T32" fmla="*/ 2147483647 w 582"/>
              <a:gd name="T33" fmla="*/ 2147483647 h 461"/>
              <a:gd name="T34" fmla="*/ 2147483647 w 582"/>
              <a:gd name="T35" fmla="*/ 2147483647 h 461"/>
              <a:gd name="T36" fmla="*/ 2147483647 w 582"/>
              <a:gd name="T37" fmla="*/ 2147483647 h 461"/>
              <a:gd name="T38" fmla="*/ 2147483647 w 582"/>
              <a:gd name="T39" fmla="*/ 2147483647 h 461"/>
              <a:gd name="T40" fmla="*/ 2147483647 w 582"/>
              <a:gd name="T41" fmla="*/ 2147483647 h 461"/>
              <a:gd name="T42" fmla="*/ 2147483647 w 582"/>
              <a:gd name="T43" fmla="*/ 2147483647 h 461"/>
              <a:gd name="T44" fmla="*/ 2147483647 w 582"/>
              <a:gd name="T45" fmla="*/ 2147483647 h 461"/>
              <a:gd name="T46" fmla="*/ 2147483647 w 582"/>
              <a:gd name="T47" fmla="*/ 2147483647 h 461"/>
              <a:gd name="T48" fmla="*/ 2147483647 w 582"/>
              <a:gd name="T49" fmla="*/ 2147483647 h 461"/>
              <a:gd name="T50" fmla="*/ 2147483647 w 582"/>
              <a:gd name="T51" fmla="*/ 0 h 461"/>
              <a:gd name="T52" fmla="*/ 2147483647 w 582"/>
              <a:gd name="T53" fmla="*/ 0 h 46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82"/>
              <a:gd name="T82" fmla="*/ 0 h 461"/>
              <a:gd name="T83" fmla="*/ 582 w 582"/>
              <a:gd name="T84" fmla="*/ 461 h 46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82" h="461">
                <a:moveTo>
                  <a:pt x="127" y="0"/>
                </a:moveTo>
                <a:lnTo>
                  <a:pt x="106" y="11"/>
                </a:lnTo>
                <a:lnTo>
                  <a:pt x="95" y="55"/>
                </a:lnTo>
                <a:lnTo>
                  <a:pt x="84" y="88"/>
                </a:lnTo>
                <a:lnTo>
                  <a:pt x="84" y="109"/>
                </a:lnTo>
                <a:lnTo>
                  <a:pt x="74" y="142"/>
                </a:lnTo>
                <a:lnTo>
                  <a:pt x="63" y="175"/>
                </a:lnTo>
                <a:lnTo>
                  <a:pt x="42" y="208"/>
                </a:lnTo>
                <a:lnTo>
                  <a:pt x="21" y="241"/>
                </a:lnTo>
                <a:lnTo>
                  <a:pt x="0" y="285"/>
                </a:lnTo>
                <a:lnTo>
                  <a:pt x="0" y="362"/>
                </a:lnTo>
                <a:lnTo>
                  <a:pt x="328" y="428"/>
                </a:lnTo>
                <a:lnTo>
                  <a:pt x="476" y="461"/>
                </a:lnTo>
                <a:lnTo>
                  <a:pt x="508" y="307"/>
                </a:lnTo>
                <a:lnTo>
                  <a:pt x="529" y="285"/>
                </a:lnTo>
                <a:lnTo>
                  <a:pt x="518" y="252"/>
                </a:lnTo>
                <a:lnTo>
                  <a:pt x="518" y="219"/>
                </a:lnTo>
                <a:lnTo>
                  <a:pt x="582" y="153"/>
                </a:lnTo>
                <a:lnTo>
                  <a:pt x="540" y="98"/>
                </a:lnTo>
                <a:lnTo>
                  <a:pt x="360" y="55"/>
                </a:lnTo>
                <a:lnTo>
                  <a:pt x="338" y="77"/>
                </a:lnTo>
                <a:lnTo>
                  <a:pt x="307" y="44"/>
                </a:lnTo>
                <a:lnTo>
                  <a:pt x="275" y="77"/>
                </a:lnTo>
                <a:lnTo>
                  <a:pt x="243" y="44"/>
                </a:lnTo>
                <a:lnTo>
                  <a:pt x="169" y="55"/>
                </a:lnTo>
                <a:lnTo>
                  <a:pt x="180" y="0"/>
                </a:lnTo>
                <a:lnTo>
                  <a:pt x="127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742949" y="2832100"/>
            <a:ext cx="1358900" cy="2063750"/>
          </a:xfrm>
          <a:custGeom>
            <a:avLst/>
            <a:gdLst>
              <a:gd name="T0" fmla="*/ 2147483647 w 624"/>
              <a:gd name="T1" fmla="*/ 0 h 989"/>
              <a:gd name="T2" fmla="*/ 2147483647 w 624"/>
              <a:gd name="T3" fmla="*/ 2147483647 h 989"/>
              <a:gd name="T4" fmla="*/ 2147483647 w 624"/>
              <a:gd name="T5" fmla="*/ 2147483647 h 989"/>
              <a:gd name="T6" fmla="*/ 2147483647 w 624"/>
              <a:gd name="T7" fmla="*/ 2147483647 h 989"/>
              <a:gd name="T8" fmla="*/ 2147483647 w 624"/>
              <a:gd name="T9" fmla="*/ 2147483647 h 989"/>
              <a:gd name="T10" fmla="*/ 2147483647 w 624"/>
              <a:gd name="T11" fmla="*/ 2147483647 h 989"/>
              <a:gd name="T12" fmla="*/ 2147483647 w 624"/>
              <a:gd name="T13" fmla="*/ 2147483647 h 989"/>
              <a:gd name="T14" fmla="*/ 2147483647 w 624"/>
              <a:gd name="T15" fmla="*/ 2147483647 h 989"/>
              <a:gd name="T16" fmla="*/ 2147483647 w 624"/>
              <a:gd name="T17" fmla="*/ 2147483647 h 989"/>
              <a:gd name="T18" fmla="*/ 2147483647 w 624"/>
              <a:gd name="T19" fmla="*/ 2147483647 h 989"/>
              <a:gd name="T20" fmla="*/ 2147483647 w 624"/>
              <a:gd name="T21" fmla="*/ 2147483647 h 989"/>
              <a:gd name="T22" fmla="*/ 2147483647 w 624"/>
              <a:gd name="T23" fmla="*/ 2147483647 h 989"/>
              <a:gd name="T24" fmla="*/ 2147483647 w 624"/>
              <a:gd name="T25" fmla="*/ 2147483647 h 989"/>
              <a:gd name="T26" fmla="*/ 2147483647 w 624"/>
              <a:gd name="T27" fmla="*/ 2147483647 h 989"/>
              <a:gd name="T28" fmla="*/ 2147483647 w 624"/>
              <a:gd name="T29" fmla="*/ 2147483647 h 989"/>
              <a:gd name="T30" fmla="*/ 2147483647 w 624"/>
              <a:gd name="T31" fmla="*/ 2147483647 h 989"/>
              <a:gd name="T32" fmla="*/ 2147483647 w 624"/>
              <a:gd name="T33" fmla="*/ 2147483647 h 989"/>
              <a:gd name="T34" fmla="*/ 2147483647 w 624"/>
              <a:gd name="T35" fmla="*/ 2147483647 h 989"/>
              <a:gd name="T36" fmla="*/ 2147483647 w 624"/>
              <a:gd name="T37" fmla="*/ 2147483647 h 989"/>
              <a:gd name="T38" fmla="*/ 2147483647 w 624"/>
              <a:gd name="T39" fmla="*/ 2147483647 h 989"/>
              <a:gd name="T40" fmla="*/ 2147483647 w 624"/>
              <a:gd name="T41" fmla="*/ 2147483647 h 989"/>
              <a:gd name="T42" fmla="*/ 2147483647 w 624"/>
              <a:gd name="T43" fmla="*/ 2147483647 h 989"/>
              <a:gd name="T44" fmla="*/ 2147483647 w 624"/>
              <a:gd name="T45" fmla="*/ 2147483647 h 989"/>
              <a:gd name="T46" fmla="*/ 2147483647 w 624"/>
              <a:gd name="T47" fmla="*/ 2147483647 h 989"/>
              <a:gd name="T48" fmla="*/ 2147483647 w 624"/>
              <a:gd name="T49" fmla="*/ 2147483647 h 989"/>
              <a:gd name="T50" fmla="*/ 2147483647 w 624"/>
              <a:gd name="T51" fmla="*/ 2147483647 h 989"/>
              <a:gd name="T52" fmla="*/ 2147483647 w 624"/>
              <a:gd name="T53" fmla="*/ 2147483647 h 989"/>
              <a:gd name="T54" fmla="*/ 2147483647 w 624"/>
              <a:gd name="T55" fmla="*/ 2147483647 h 989"/>
              <a:gd name="T56" fmla="*/ 2147483647 w 624"/>
              <a:gd name="T57" fmla="*/ 2147483647 h 989"/>
              <a:gd name="T58" fmla="*/ 2147483647 w 624"/>
              <a:gd name="T59" fmla="*/ 2147483647 h 989"/>
              <a:gd name="T60" fmla="*/ 2147483647 w 624"/>
              <a:gd name="T61" fmla="*/ 2147483647 h 989"/>
              <a:gd name="T62" fmla="*/ 2147483647 w 624"/>
              <a:gd name="T63" fmla="*/ 2147483647 h 989"/>
              <a:gd name="T64" fmla="*/ 2147483647 w 624"/>
              <a:gd name="T65" fmla="*/ 2147483647 h 989"/>
              <a:gd name="T66" fmla="*/ 2147483647 w 624"/>
              <a:gd name="T67" fmla="*/ 2147483647 h 989"/>
              <a:gd name="T68" fmla="*/ 2147483647 w 624"/>
              <a:gd name="T69" fmla="*/ 2147483647 h 989"/>
              <a:gd name="T70" fmla="*/ 2147483647 w 624"/>
              <a:gd name="T71" fmla="*/ 2147483647 h 989"/>
              <a:gd name="T72" fmla="*/ 2147483647 w 624"/>
              <a:gd name="T73" fmla="*/ 2147483647 h 989"/>
              <a:gd name="T74" fmla="*/ 2147483647 w 624"/>
              <a:gd name="T75" fmla="*/ 2147483647 h 989"/>
              <a:gd name="T76" fmla="*/ 2147483647 w 624"/>
              <a:gd name="T77" fmla="*/ 2147483647 h 989"/>
              <a:gd name="T78" fmla="*/ 2147483647 w 624"/>
              <a:gd name="T79" fmla="*/ 2147483647 h 989"/>
              <a:gd name="T80" fmla="*/ 2147483647 w 624"/>
              <a:gd name="T81" fmla="*/ 2147483647 h 989"/>
              <a:gd name="T82" fmla="*/ 2147483647 w 624"/>
              <a:gd name="T83" fmla="*/ 2147483647 h 989"/>
              <a:gd name="T84" fmla="*/ 2147483647 w 624"/>
              <a:gd name="T85" fmla="*/ 2147483647 h 989"/>
              <a:gd name="T86" fmla="*/ 0 w 624"/>
              <a:gd name="T87" fmla="*/ 2147483647 h 989"/>
              <a:gd name="T88" fmla="*/ 2147483647 w 624"/>
              <a:gd name="T89" fmla="*/ 2147483647 h 989"/>
              <a:gd name="T90" fmla="*/ 2147483647 w 624"/>
              <a:gd name="T91" fmla="*/ 2147483647 h 989"/>
              <a:gd name="T92" fmla="*/ 2147483647 w 624"/>
              <a:gd name="T93" fmla="*/ 2147483647 h 989"/>
              <a:gd name="T94" fmla="*/ 2147483647 w 624"/>
              <a:gd name="T95" fmla="*/ 0 h 9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24"/>
              <a:gd name="T145" fmla="*/ 0 h 989"/>
              <a:gd name="T146" fmla="*/ 624 w 624"/>
              <a:gd name="T147" fmla="*/ 989 h 98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24" h="989">
                <a:moveTo>
                  <a:pt x="53" y="0"/>
                </a:moveTo>
                <a:lnTo>
                  <a:pt x="339" y="55"/>
                </a:lnTo>
                <a:lnTo>
                  <a:pt x="275" y="352"/>
                </a:lnTo>
                <a:lnTo>
                  <a:pt x="593" y="791"/>
                </a:lnTo>
                <a:lnTo>
                  <a:pt x="624" y="846"/>
                </a:lnTo>
                <a:lnTo>
                  <a:pt x="593" y="879"/>
                </a:lnTo>
                <a:lnTo>
                  <a:pt x="571" y="923"/>
                </a:lnTo>
                <a:lnTo>
                  <a:pt x="550" y="956"/>
                </a:lnTo>
                <a:lnTo>
                  <a:pt x="571" y="978"/>
                </a:lnTo>
                <a:lnTo>
                  <a:pt x="540" y="989"/>
                </a:lnTo>
                <a:lnTo>
                  <a:pt x="349" y="978"/>
                </a:lnTo>
                <a:lnTo>
                  <a:pt x="339" y="923"/>
                </a:lnTo>
                <a:lnTo>
                  <a:pt x="307" y="879"/>
                </a:lnTo>
                <a:lnTo>
                  <a:pt x="286" y="868"/>
                </a:lnTo>
                <a:lnTo>
                  <a:pt x="275" y="835"/>
                </a:lnTo>
                <a:lnTo>
                  <a:pt x="254" y="813"/>
                </a:lnTo>
                <a:lnTo>
                  <a:pt x="243" y="802"/>
                </a:lnTo>
                <a:lnTo>
                  <a:pt x="233" y="769"/>
                </a:lnTo>
                <a:lnTo>
                  <a:pt x="212" y="758"/>
                </a:lnTo>
                <a:lnTo>
                  <a:pt x="180" y="769"/>
                </a:lnTo>
                <a:lnTo>
                  <a:pt x="148" y="758"/>
                </a:lnTo>
                <a:lnTo>
                  <a:pt x="148" y="747"/>
                </a:lnTo>
                <a:lnTo>
                  <a:pt x="148" y="714"/>
                </a:lnTo>
                <a:lnTo>
                  <a:pt x="137" y="681"/>
                </a:lnTo>
                <a:lnTo>
                  <a:pt x="137" y="659"/>
                </a:lnTo>
                <a:lnTo>
                  <a:pt x="116" y="637"/>
                </a:lnTo>
                <a:lnTo>
                  <a:pt x="127" y="615"/>
                </a:lnTo>
                <a:lnTo>
                  <a:pt x="85" y="571"/>
                </a:lnTo>
                <a:lnTo>
                  <a:pt x="85" y="538"/>
                </a:lnTo>
                <a:lnTo>
                  <a:pt x="106" y="527"/>
                </a:lnTo>
                <a:lnTo>
                  <a:pt x="106" y="506"/>
                </a:lnTo>
                <a:lnTo>
                  <a:pt x="85" y="506"/>
                </a:lnTo>
                <a:lnTo>
                  <a:pt x="74" y="473"/>
                </a:lnTo>
                <a:lnTo>
                  <a:pt x="63" y="429"/>
                </a:lnTo>
                <a:lnTo>
                  <a:pt x="95" y="451"/>
                </a:lnTo>
                <a:lnTo>
                  <a:pt x="85" y="418"/>
                </a:lnTo>
                <a:lnTo>
                  <a:pt x="106" y="418"/>
                </a:lnTo>
                <a:lnTo>
                  <a:pt x="106" y="396"/>
                </a:lnTo>
                <a:lnTo>
                  <a:pt x="85" y="385"/>
                </a:lnTo>
                <a:lnTo>
                  <a:pt x="74" y="407"/>
                </a:lnTo>
                <a:lnTo>
                  <a:pt x="53" y="396"/>
                </a:lnTo>
                <a:lnTo>
                  <a:pt x="10" y="286"/>
                </a:lnTo>
                <a:lnTo>
                  <a:pt x="21" y="209"/>
                </a:lnTo>
                <a:lnTo>
                  <a:pt x="0" y="165"/>
                </a:lnTo>
                <a:lnTo>
                  <a:pt x="10" y="121"/>
                </a:lnTo>
                <a:lnTo>
                  <a:pt x="32" y="121"/>
                </a:lnTo>
                <a:lnTo>
                  <a:pt x="53" y="66"/>
                </a:lnTo>
                <a:lnTo>
                  <a:pt x="53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1322386" y="2930525"/>
            <a:ext cx="1016000" cy="1536700"/>
          </a:xfrm>
          <a:custGeom>
            <a:avLst/>
            <a:gdLst>
              <a:gd name="T0" fmla="*/ 2147483647 w 466"/>
              <a:gd name="T1" fmla="*/ 0 h 736"/>
              <a:gd name="T2" fmla="*/ 0 w 466"/>
              <a:gd name="T3" fmla="*/ 2147483647 h 736"/>
              <a:gd name="T4" fmla="*/ 2147483647 w 466"/>
              <a:gd name="T5" fmla="*/ 2147483647 h 736"/>
              <a:gd name="T6" fmla="*/ 2147483647 w 466"/>
              <a:gd name="T7" fmla="*/ 2147483647 h 736"/>
              <a:gd name="T8" fmla="*/ 2147483647 w 466"/>
              <a:gd name="T9" fmla="*/ 2147483647 h 736"/>
              <a:gd name="T10" fmla="*/ 2147483647 w 466"/>
              <a:gd name="T11" fmla="*/ 2147483647 h 736"/>
              <a:gd name="T12" fmla="*/ 2147483647 w 466"/>
              <a:gd name="T13" fmla="*/ 2147483647 h 736"/>
              <a:gd name="T14" fmla="*/ 2147483647 w 466"/>
              <a:gd name="T15" fmla="*/ 2147483647 h 736"/>
              <a:gd name="T16" fmla="*/ 2147483647 w 466"/>
              <a:gd name="T17" fmla="*/ 2147483647 h 736"/>
              <a:gd name="T18" fmla="*/ 2147483647 w 466"/>
              <a:gd name="T19" fmla="*/ 2147483647 h 736"/>
              <a:gd name="T20" fmla="*/ 2147483647 w 466"/>
              <a:gd name="T21" fmla="*/ 2147483647 h 736"/>
              <a:gd name="T22" fmla="*/ 2147483647 w 466"/>
              <a:gd name="T23" fmla="*/ 0 h 7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6"/>
              <a:gd name="T37" fmla="*/ 0 h 736"/>
              <a:gd name="T38" fmla="*/ 466 w 466"/>
              <a:gd name="T39" fmla="*/ 736 h 7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6" h="736">
                <a:moveTo>
                  <a:pt x="64" y="0"/>
                </a:moveTo>
                <a:lnTo>
                  <a:pt x="0" y="297"/>
                </a:lnTo>
                <a:lnTo>
                  <a:pt x="318" y="736"/>
                </a:lnTo>
                <a:lnTo>
                  <a:pt x="339" y="714"/>
                </a:lnTo>
                <a:lnTo>
                  <a:pt x="339" y="626"/>
                </a:lnTo>
                <a:lnTo>
                  <a:pt x="370" y="637"/>
                </a:lnTo>
                <a:lnTo>
                  <a:pt x="413" y="363"/>
                </a:lnTo>
                <a:lnTo>
                  <a:pt x="445" y="187"/>
                </a:lnTo>
                <a:lnTo>
                  <a:pt x="455" y="132"/>
                </a:lnTo>
                <a:lnTo>
                  <a:pt x="466" y="77"/>
                </a:lnTo>
                <a:lnTo>
                  <a:pt x="254" y="44"/>
                </a:lnTo>
                <a:lnTo>
                  <a:pt x="64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>
            <a:off x="1876424" y="1693862"/>
            <a:ext cx="920750" cy="1465263"/>
          </a:xfrm>
          <a:custGeom>
            <a:avLst/>
            <a:gdLst>
              <a:gd name="T0" fmla="*/ 2147483647 w 423"/>
              <a:gd name="T1" fmla="*/ 0 h 703"/>
              <a:gd name="T2" fmla="*/ 2147483647 w 423"/>
              <a:gd name="T3" fmla="*/ 2147483647 h 703"/>
              <a:gd name="T4" fmla="*/ 2147483647 w 423"/>
              <a:gd name="T5" fmla="*/ 2147483647 h 703"/>
              <a:gd name="T6" fmla="*/ 2147483647 w 423"/>
              <a:gd name="T7" fmla="*/ 2147483647 h 703"/>
              <a:gd name="T8" fmla="*/ 2147483647 w 423"/>
              <a:gd name="T9" fmla="*/ 2147483647 h 703"/>
              <a:gd name="T10" fmla="*/ 2147483647 w 423"/>
              <a:gd name="T11" fmla="*/ 2147483647 h 703"/>
              <a:gd name="T12" fmla="*/ 2147483647 w 423"/>
              <a:gd name="T13" fmla="*/ 2147483647 h 703"/>
              <a:gd name="T14" fmla="*/ 0 w 423"/>
              <a:gd name="T15" fmla="*/ 2147483647 h 703"/>
              <a:gd name="T16" fmla="*/ 2147483647 w 423"/>
              <a:gd name="T17" fmla="*/ 2147483647 h 703"/>
              <a:gd name="T18" fmla="*/ 2147483647 w 423"/>
              <a:gd name="T19" fmla="*/ 2147483647 h 703"/>
              <a:gd name="T20" fmla="*/ 2147483647 w 423"/>
              <a:gd name="T21" fmla="*/ 2147483647 h 703"/>
              <a:gd name="T22" fmla="*/ 2147483647 w 423"/>
              <a:gd name="T23" fmla="*/ 2147483647 h 703"/>
              <a:gd name="T24" fmla="*/ 2147483647 w 423"/>
              <a:gd name="T25" fmla="*/ 2147483647 h 703"/>
              <a:gd name="T26" fmla="*/ 2147483647 w 423"/>
              <a:gd name="T27" fmla="*/ 2147483647 h 703"/>
              <a:gd name="T28" fmla="*/ 2147483647 w 423"/>
              <a:gd name="T29" fmla="*/ 2147483647 h 703"/>
              <a:gd name="T30" fmla="*/ 2147483647 w 423"/>
              <a:gd name="T31" fmla="*/ 2147483647 h 703"/>
              <a:gd name="T32" fmla="*/ 2147483647 w 423"/>
              <a:gd name="T33" fmla="*/ 2147483647 h 703"/>
              <a:gd name="T34" fmla="*/ 2147483647 w 423"/>
              <a:gd name="T35" fmla="*/ 2147483647 h 703"/>
              <a:gd name="T36" fmla="*/ 2147483647 w 423"/>
              <a:gd name="T37" fmla="*/ 2147483647 h 703"/>
              <a:gd name="T38" fmla="*/ 2147483647 w 423"/>
              <a:gd name="T39" fmla="*/ 2147483647 h 703"/>
              <a:gd name="T40" fmla="*/ 2147483647 w 423"/>
              <a:gd name="T41" fmla="*/ 0 h 703"/>
              <a:gd name="T42" fmla="*/ 2147483647 w 423"/>
              <a:gd name="T43" fmla="*/ 0 h 70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23"/>
              <a:gd name="T67" fmla="*/ 0 h 703"/>
              <a:gd name="T68" fmla="*/ 423 w 423"/>
              <a:gd name="T69" fmla="*/ 703 h 70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23" h="703">
                <a:moveTo>
                  <a:pt x="106" y="0"/>
                </a:moveTo>
                <a:lnTo>
                  <a:pt x="64" y="274"/>
                </a:lnTo>
                <a:lnTo>
                  <a:pt x="106" y="329"/>
                </a:lnTo>
                <a:lnTo>
                  <a:pt x="42" y="395"/>
                </a:lnTo>
                <a:lnTo>
                  <a:pt x="32" y="439"/>
                </a:lnTo>
                <a:lnTo>
                  <a:pt x="53" y="461"/>
                </a:lnTo>
                <a:lnTo>
                  <a:pt x="32" y="483"/>
                </a:lnTo>
                <a:lnTo>
                  <a:pt x="0" y="637"/>
                </a:lnTo>
                <a:lnTo>
                  <a:pt x="201" y="681"/>
                </a:lnTo>
                <a:lnTo>
                  <a:pt x="392" y="703"/>
                </a:lnTo>
                <a:lnTo>
                  <a:pt x="413" y="560"/>
                </a:lnTo>
                <a:lnTo>
                  <a:pt x="423" y="472"/>
                </a:lnTo>
                <a:lnTo>
                  <a:pt x="402" y="450"/>
                </a:lnTo>
                <a:lnTo>
                  <a:pt x="360" y="450"/>
                </a:lnTo>
                <a:lnTo>
                  <a:pt x="307" y="461"/>
                </a:lnTo>
                <a:lnTo>
                  <a:pt x="296" y="395"/>
                </a:lnTo>
                <a:lnTo>
                  <a:pt x="222" y="340"/>
                </a:lnTo>
                <a:lnTo>
                  <a:pt x="233" y="307"/>
                </a:lnTo>
                <a:lnTo>
                  <a:pt x="243" y="253"/>
                </a:lnTo>
                <a:lnTo>
                  <a:pt x="148" y="121"/>
                </a:lnTo>
                <a:lnTo>
                  <a:pt x="169" y="0"/>
                </a:lnTo>
                <a:lnTo>
                  <a:pt x="106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>
            <a:off x="2154236" y="3114675"/>
            <a:ext cx="852488" cy="1076325"/>
          </a:xfrm>
          <a:custGeom>
            <a:avLst/>
            <a:gdLst>
              <a:gd name="T0" fmla="*/ 2147483647 w 392"/>
              <a:gd name="T1" fmla="*/ 0 h 516"/>
              <a:gd name="T2" fmla="*/ 2147483647 w 392"/>
              <a:gd name="T3" fmla="*/ 2147483647 h 516"/>
              <a:gd name="T4" fmla="*/ 2147483647 w 392"/>
              <a:gd name="T5" fmla="*/ 2147483647 h 516"/>
              <a:gd name="T6" fmla="*/ 2147483647 w 392"/>
              <a:gd name="T7" fmla="*/ 2147483647 h 516"/>
              <a:gd name="T8" fmla="*/ 2147483647 w 392"/>
              <a:gd name="T9" fmla="*/ 2147483647 h 516"/>
              <a:gd name="T10" fmla="*/ 0 w 392"/>
              <a:gd name="T11" fmla="*/ 2147483647 h 516"/>
              <a:gd name="T12" fmla="*/ 2147483647 w 392"/>
              <a:gd name="T13" fmla="*/ 2147483647 h 516"/>
              <a:gd name="T14" fmla="*/ 2147483647 w 392"/>
              <a:gd name="T15" fmla="*/ 0 h 5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92"/>
              <a:gd name="T25" fmla="*/ 0 h 516"/>
              <a:gd name="T26" fmla="*/ 392 w 392"/>
              <a:gd name="T27" fmla="*/ 516 h 5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92" h="516">
                <a:moveTo>
                  <a:pt x="74" y="0"/>
                </a:moveTo>
                <a:lnTo>
                  <a:pt x="265" y="22"/>
                </a:lnTo>
                <a:lnTo>
                  <a:pt x="254" y="121"/>
                </a:lnTo>
                <a:lnTo>
                  <a:pt x="392" y="132"/>
                </a:lnTo>
                <a:lnTo>
                  <a:pt x="360" y="516"/>
                </a:lnTo>
                <a:lnTo>
                  <a:pt x="0" y="483"/>
                </a:lnTo>
                <a:lnTo>
                  <a:pt x="42" y="231"/>
                </a:lnTo>
                <a:lnTo>
                  <a:pt x="74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200274" y="1693862"/>
            <a:ext cx="1590675" cy="984250"/>
          </a:xfrm>
          <a:custGeom>
            <a:avLst/>
            <a:gdLst>
              <a:gd name="T0" fmla="*/ 2147483647 w 730"/>
              <a:gd name="T1" fmla="*/ 0 h 472"/>
              <a:gd name="T2" fmla="*/ 2147483647 w 730"/>
              <a:gd name="T3" fmla="*/ 2147483647 h 472"/>
              <a:gd name="T4" fmla="*/ 2147483647 w 730"/>
              <a:gd name="T5" fmla="*/ 2147483647 h 472"/>
              <a:gd name="T6" fmla="*/ 2147483647 w 730"/>
              <a:gd name="T7" fmla="*/ 2147483647 h 472"/>
              <a:gd name="T8" fmla="*/ 2147483647 w 730"/>
              <a:gd name="T9" fmla="*/ 2147483647 h 472"/>
              <a:gd name="T10" fmla="*/ 2147483647 w 730"/>
              <a:gd name="T11" fmla="*/ 2147483647 h 472"/>
              <a:gd name="T12" fmla="*/ 2147483647 w 730"/>
              <a:gd name="T13" fmla="*/ 2147483647 h 472"/>
              <a:gd name="T14" fmla="*/ 2147483647 w 730"/>
              <a:gd name="T15" fmla="*/ 2147483647 h 472"/>
              <a:gd name="T16" fmla="*/ 2147483647 w 730"/>
              <a:gd name="T17" fmla="*/ 2147483647 h 472"/>
              <a:gd name="T18" fmla="*/ 2147483647 w 730"/>
              <a:gd name="T19" fmla="*/ 2147483647 h 472"/>
              <a:gd name="T20" fmla="*/ 2147483647 w 730"/>
              <a:gd name="T21" fmla="*/ 2147483647 h 472"/>
              <a:gd name="T22" fmla="*/ 2147483647 w 730"/>
              <a:gd name="T23" fmla="*/ 2147483647 h 472"/>
              <a:gd name="T24" fmla="*/ 2147483647 w 730"/>
              <a:gd name="T25" fmla="*/ 2147483647 h 472"/>
              <a:gd name="T26" fmla="*/ 2147483647 w 730"/>
              <a:gd name="T27" fmla="*/ 2147483647 h 472"/>
              <a:gd name="T28" fmla="*/ 2147483647 w 730"/>
              <a:gd name="T29" fmla="*/ 2147483647 h 472"/>
              <a:gd name="T30" fmla="*/ 2147483647 w 730"/>
              <a:gd name="T31" fmla="*/ 2147483647 h 472"/>
              <a:gd name="T32" fmla="*/ 2147483647 w 730"/>
              <a:gd name="T33" fmla="*/ 2147483647 h 472"/>
              <a:gd name="T34" fmla="*/ 0 w 730"/>
              <a:gd name="T35" fmla="*/ 2147483647 h 472"/>
              <a:gd name="T36" fmla="*/ 2147483647 w 730"/>
              <a:gd name="T37" fmla="*/ 0 h 4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30"/>
              <a:gd name="T58" fmla="*/ 0 h 472"/>
              <a:gd name="T59" fmla="*/ 730 w 730"/>
              <a:gd name="T60" fmla="*/ 472 h 4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30" h="472">
                <a:moveTo>
                  <a:pt x="11" y="0"/>
                </a:moveTo>
                <a:lnTo>
                  <a:pt x="159" y="22"/>
                </a:lnTo>
                <a:lnTo>
                  <a:pt x="244" y="33"/>
                </a:lnTo>
                <a:lnTo>
                  <a:pt x="360" y="44"/>
                </a:lnTo>
                <a:lnTo>
                  <a:pt x="466" y="55"/>
                </a:lnTo>
                <a:lnTo>
                  <a:pt x="646" y="66"/>
                </a:lnTo>
                <a:lnTo>
                  <a:pt x="730" y="77"/>
                </a:lnTo>
                <a:lnTo>
                  <a:pt x="730" y="461"/>
                </a:lnTo>
                <a:lnTo>
                  <a:pt x="286" y="428"/>
                </a:lnTo>
                <a:lnTo>
                  <a:pt x="275" y="472"/>
                </a:lnTo>
                <a:lnTo>
                  <a:pt x="254" y="450"/>
                </a:lnTo>
                <a:lnTo>
                  <a:pt x="212" y="450"/>
                </a:lnTo>
                <a:lnTo>
                  <a:pt x="159" y="461"/>
                </a:lnTo>
                <a:lnTo>
                  <a:pt x="148" y="395"/>
                </a:lnTo>
                <a:lnTo>
                  <a:pt x="74" y="340"/>
                </a:lnTo>
                <a:lnTo>
                  <a:pt x="85" y="296"/>
                </a:lnTo>
                <a:lnTo>
                  <a:pt x="95" y="253"/>
                </a:lnTo>
                <a:lnTo>
                  <a:pt x="0" y="121"/>
                </a:lnTo>
                <a:lnTo>
                  <a:pt x="11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2706686" y="2562225"/>
            <a:ext cx="1084263" cy="895350"/>
          </a:xfrm>
          <a:custGeom>
            <a:avLst/>
            <a:gdLst>
              <a:gd name="T0" fmla="*/ 2147483647 w 497"/>
              <a:gd name="T1" fmla="*/ 0 h 429"/>
              <a:gd name="T2" fmla="*/ 2147483647 w 497"/>
              <a:gd name="T3" fmla="*/ 2147483647 h 429"/>
              <a:gd name="T4" fmla="*/ 0 w 497"/>
              <a:gd name="T5" fmla="*/ 2147483647 h 429"/>
              <a:gd name="T6" fmla="*/ 2147483647 w 497"/>
              <a:gd name="T7" fmla="*/ 2147483647 h 429"/>
              <a:gd name="T8" fmla="*/ 2147483647 w 497"/>
              <a:gd name="T9" fmla="*/ 2147483647 h 429"/>
              <a:gd name="T10" fmla="*/ 2147483647 w 497"/>
              <a:gd name="T11" fmla="*/ 2147483647 h 429"/>
              <a:gd name="T12" fmla="*/ 2147483647 w 497"/>
              <a:gd name="T13" fmla="*/ 0 h 4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7"/>
              <a:gd name="T22" fmla="*/ 0 h 429"/>
              <a:gd name="T23" fmla="*/ 497 w 497"/>
              <a:gd name="T24" fmla="*/ 429 h 4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7" h="429">
                <a:moveTo>
                  <a:pt x="42" y="0"/>
                </a:moveTo>
                <a:lnTo>
                  <a:pt x="32" y="165"/>
                </a:lnTo>
                <a:lnTo>
                  <a:pt x="0" y="385"/>
                </a:lnTo>
                <a:lnTo>
                  <a:pt x="148" y="396"/>
                </a:lnTo>
                <a:lnTo>
                  <a:pt x="487" y="429"/>
                </a:lnTo>
                <a:lnTo>
                  <a:pt x="497" y="44"/>
                </a:lnTo>
                <a:lnTo>
                  <a:pt x="42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2900361" y="3389312"/>
            <a:ext cx="1150938" cy="847725"/>
          </a:xfrm>
          <a:custGeom>
            <a:avLst/>
            <a:gdLst>
              <a:gd name="T0" fmla="*/ 2147483647 w 529"/>
              <a:gd name="T1" fmla="*/ 0 h 406"/>
              <a:gd name="T2" fmla="*/ 2147483647 w 529"/>
              <a:gd name="T3" fmla="*/ 2147483647 h 406"/>
              <a:gd name="T4" fmla="*/ 0 w 529"/>
              <a:gd name="T5" fmla="*/ 2147483647 h 406"/>
              <a:gd name="T6" fmla="*/ 2147483647 w 529"/>
              <a:gd name="T7" fmla="*/ 2147483647 h 406"/>
              <a:gd name="T8" fmla="*/ 2147483647 w 529"/>
              <a:gd name="T9" fmla="*/ 2147483647 h 406"/>
              <a:gd name="T10" fmla="*/ 2147483647 w 529"/>
              <a:gd name="T11" fmla="*/ 2147483647 h 406"/>
              <a:gd name="T12" fmla="*/ 2147483647 w 529"/>
              <a:gd name="T13" fmla="*/ 2147483647 h 406"/>
              <a:gd name="T14" fmla="*/ 2147483647 w 529"/>
              <a:gd name="T15" fmla="*/ 2147483647 h 406"/>
              <a:gd name="T16" fmla="*/ 2147483647 w 529"/>
              <a:gd name="T17" fmla="*/ 0 h 4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29"/>
              <a:gd name="T28" fmla="*/ 0 h 406"/>
              <a:gd name="T29" fmla="*/ 529 w 529"/>
              <a:gd name="T30" fmla="*/ 406 h 40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29" h="406">
                <a:moveTo>
                  <a:pt x="53" y="0"/>
                </a:moveTo>
                <a:lnTo>
                  <a:pt x="21" y="241"/>
                </a:lnTo>
                <a:lnTo>
                  <a:pt x="0" y="384"/>
                </a:lnTo>
                <a:lnTo>
                  <a:pt x="265" y="395"/>
                </a:lnTo>
                <a:lnTo>
                  <a:pt x="519" y="406"/>
                </a:lnTo>
                <a:lnTo>
                  <a:pt x="519" y="220"/>
                </a:lnTo>
                <a:lnTo>
                  <a:pt x="529" y="33"/>
                </a:lnTo>
                <a:lnTo>
                  <a:pt x="381" y="33"/>
                </a:lnTo>
                <a:lnTo>
                  <a:pt x="53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1900236" y="4098925"/>
            <a:ext cx="1036638" cy="1147762"/>
          </a:xfrm>
          <a:custGeom>
            <a:avLst/>
            <a:gdLst>
              <a:gd name="T0" fmla="*/ 2147483647 w 476"/>
              <a:gd name="T1" fmla="*/ 0 h 550"/>
              <a:gd name="T2" fmla="*/ 2147483647 w 476"/>
              <a:gd name="T3" fmla="*/ 2147483647 h 550"/>
              <a:gd name="T4" fmla="*/ 2147483647 w 476"/>
              <a:gd name="T5" fmla="*/ 2147483647 h 550"/>
              <a:gd name="T6" fmla="*/ 2147483647 w 476"/>
              <a:gd name="T7" fmla="*/ 2147483647 h 550"/>
              <a:gd name="T8" fmla="*/ 2147483647 w 476"/>
              <a:gd name="T9" fmla="*/ 2147483647 h 550"/>
              <a:gd name="T10" fmla="*/ 2147483647 w 476"/>
              <a:gd name="T11" fmla="*/ 2147483647 h 550"/>
              <a:gd name="T12" fmla="*/ 2147483647 w 476"/>
              <a:gd name="T13" fmla="*/ 2147483647 h 550"/>
              <a:gd name="T14" fmla="*/ 2147483647 w 476"/>
              <a:gd name="T15" fmla="*/ 2147483647 h 550"/>
              <a:gd name="T16" fmla="*/ 2147483647 w 476"/>
              <a:gd name="T17" fmla="*/ 2147483647 h 550"/>
              <a:gd name="T18" fmla="*/ 2147483647 w 476"/>
              <a:gd name="T19" fmla="*/ 2147483647 h 550"/>
              <a:gd name="T20" fmla="*/ 0 w 476"/>
              <a:gd name="T21" fmla="*/ 2147483647 h 550"/>
              <a:gd name="T22" fmla="*/ 0 w 476"/>
              <a:gd name="T23" fmla="*/ 2147483647 h 550"/>
              <a:gd name="T24" fmla="*/ 2147483647 w 476"/>
              <a:gd name="T25" fmla="*/ 2147483647 h 550"/>
              <a:gd name="T26" fmla="*/ 2147483647 w 476"/>
              <a:gd name="T27" fmla="*/ 2147483647 h 550"/>
              <a:gd name="T28" fmla="*/ 2147483647 w 476"/>
              <a:gd name="T29" fmla="*/ 2147483647 h 550"/>
              <a:gd name="T30" fmla="*/ 2147483647 w 476"/>
              <a:gd name="T31" fmla="*/ 0 h 5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6"/>
              <a:gd name="T49" fmla="*/ 0 h 550"/>
              <a:gd name="T50" fmla="*/ 476 w 476"/>
              <a:gd name="T51" fmla="*/ 550 h 5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6" h="550">
                <a:moveTo>
                  <a:pt x="116" y="0"/>
                </a:moveTo>
                <a:lnTo>
                  <a:pt x="105" y="77"/>
                </a:lnTo>
                <a:lnTo>
                  <a:pt x="74" y="66"/>
                </a:lnTo>
                <a:lnTo>
                  <a:pt x="74" y="154"/>
                </a:lnTo>
                <a:lnTo>
                  <a:pt x="53" y="176"/>
                </a:lnTo>
                <a:lnTo>
                  <a:pt x="84" y="231"/>
                </a:lnTo>
                <a:lnTo>
                  <a:pt x="53" y="253"/>
                </a:lnTo>
                <a:lnTo>
                  <a:pt x="42" y="297"/>
                </a:lnTo>
                <a:lnTo>
                  <a:pt x="10" y="341"/>
                </a:lnTo>
                <a:lnTo>
                  <a:pt x="31" y="363"/>
                </a:lnTo>
                <a:lnTo>
                  <a:pt x="0" y="374"/>
                </a:lnTo>
                <a:lnTo>
                  <a:pt x="0" y="407"/>
                </a:lnTo>
                <a:lnTo>
                  <a:pt x="264" y="550"/>
                </a:lnTo>
                <a:lnTo>
                  <a:pt x="412" y="550"/>
                </a:lnTo>
                <a:lnTo>
                  <a:pt x="476" y="44"/>
                </a:lnTo>
                <a:lnTo>
                  <a:pt x="116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>
            <a:off x="2797174" y="4191000"/>
            <a:ext cx="1108075" cy="1079500"/>
          </a:xfrm>
          <a:custGeom>
            <a:avLst/>
            <a:gdLst>
              <a:gd name="T0" fmla="*/ 2147483647 w 508"/>
              <a:gd name="T1" fmla="*/ 0 h 517"/>
              <a:gd name="T2" fmla="*/ 2147483647 w 508"/>
              <a:gd name="T3" fmla="*/ 2147483647 h 517"/>
              <a:gd name="T4" fmla="*/ 2147483647 w 508"/>
              <a:gd name="T5" fmla="*/ 2147483647 h 517"/>
              <a:gd name="T6" fmla="*/ 2147483647 w 508"/>
              <a:gd name="T7" fmla="*/ 2147483647 h 517"/>
              <a:gd name="T8" fmla="*/ 2147483647 w 508"/>
              <a:gd name="T9" fmla="*/ 2147483647 h 517"/>
              <a:gd name="T10" fmla="*/ 2147483647 w 508"/>
              <a:gd name="T11" fmla="*/ 2147483647 h 517"/>
              <a:gd name="T12" fmla="*/ 2147483647 w 508"/>
              <a:gd name="T13" fmla="*/ 2147483647 h 517"/>
              <a:gd name="T14" fmla="*/ 2147483647 w 508"/>
              <a:gd name="T15" fmla="*/ 2147483647 h 517"/>
              <a:gd name="T16" fmla="*/ 0 w 508"/>
              <a:gd name="T17" fmla="*/ 2147483647 h 517"/>
              <a:gd name="T18" fmla="*/ 2147483647 w 508"/>
              <a:gd name="T19" fmla="*/ 2147483647 h 517"/>
              <a:gd name="T20" fmla="*/ 2147483647 w 508"/>
              <a:gd name="T21" fmla="*/ 0 h 5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"/>
              <a:gd name="T34" fmla="*/ 0 h 517"/>
              <a:gd name="T35" fmla="*/ 508 w 508"/>
              <a:gd name="T36" fmla="*/ 517 h 5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" h="517">
                <a:moveTo>
                  <a:pt x="64" y="0"/>
                </a:moveTo>
                <a:lnTo>
                  <a:pt x="508" y="22"/>
                </a:lnTo>
                <a:lnTo>
                  <a:pt x="487" y="473"/>
                </a:lnTo>
                <a:lnTo>
                  <a:pt x="339" y="462"/>
                </a:lnTo>
                <a:lnTo>
                  <a:pt x="201" y="462"/>
                </a:lnTo>
                <a:lnTo>
                  <a:pt x="201" y="484"/>
                </a:lnTo>
                <a:lnTo>
                  <a:pt x="96" y="484"/>
                </a:lnTo>
                <a:lnTo>
                  <a:pt x="85" y="517"/>
                </a:lnTo>
                <a:lnTo>
                  <a:pt x="0" y="506"/>
                </a:lnTo>
                <a:lnTo>
                  <a:pt x="53" y="121"/>
                </a:lnTo>
                <a:lnTo>
                  <a:pt x="64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>
            <a:off x="3238499" y="4351337"/>
            <a:ext cx="2209800" cy="2041525"/>
          </a:xfrm>
          <a:custGeom>
            <a:avLst/>
            <a:gdLst>
              <a:gd name="T0" fmla="*/ 2147483647 w 1016"/>
              <a:gd name="T1" fmla="*/ 0 h 978"/>
              <a:gd name="T2" fmla="*/ 2147483647 w 1016"/>
              <a:gd name="T3" fmla="*/ 0 h 978"/>
              <a:gd name="T4" fmla="*/ 2147483647 w 1016"/>
              <a:gd name="T5" fmla="*/ 2147483647 h 978"/>
              <a:gd name="T6" fmla="*/ 2147483647 w 1016"/>
              <a:gd name="T7" fmla="*/ 2147483647 h 978"/>
              <a:gd name="T8" fmla="*/ 2147483647 w 1016"/>
              <a:gd name="T9" fmla="*/ 2147483647 h 978"/>
              <a:gd name="T10" fmla="*/ 2147483647 w 1016"/>
              <a:gd name="T11" fmla="*/ 2147483647 h 978"/>
              <a:gd name="T12" fmla="*/ 2147483647 w 1016"/>
              <a:gd name="T13" fmla="*/ 2147483647 h 978"/>
              <a:gd name="T14" fmla="*/ 2147483647 w 1016"/>
              <a:gd name="T15" fmla="*/ 2147483647 h 978"/>
              <a:gd name="T16" fmla="*/ 2147483647 w 1016"/>
              <a:gd name="T17" fmla="*/ 2147483647 h 978"/>
              <a:gd name="T18" fmla="*/ 2147483647 w 1016"/>
              <a:gd name="T19" fmla="*/ 2147483647 h 978"/>
              <a:gd name="T20" fmla="*/ 2147483647 w 1016"/>
              <a:gd name="T21" fmla="*/ 2147483647 h 978"/>
              <a:gd name="T22" fmla="*/ 2147483647 w 1016"/>
              <a:gd name="T23" fmla="*/ 2147483647 h 978"/>
              <a:gd name="T24" fmla="*/ 2147483647 w 1016"/>
              <a:gd name="T25" fmla="*/ 2147483647 h 978"/>
              <a:gd name="T26" fmla="*/ 2147483647 w 1016"/>
              <a:gd name="T27" fmla="*/ 2147483647 h 978"/>
              <a:gd name="T28" fmla="*/ 2147483647 w 1016"/>
              <a:gd name="T29" fmla="*/ 2147483647 h 978"/>
              <a:gd name="T30" fmla="*/ 2147483647 w 1016"/>
              <a:gd name="T31" fmla="*/ 2147483647 h 978"/>
              <a:gd name="T32" fmla="*/ 2147483647 w 1016"/>
              <a:gd name="T33" fmla="*/ 2147483647 h 978"/>
              <a:gd name="T34" fmla="*/ 2147483647 w 1016"/>
              <a:gd name="T35" fmla="*/ 2147483647 h 978"/>
              <a:gd name="T36" fmla="*/ 2147483647 w 1016"/>
              <a:gd name="T37" fmla="*/ 2147483647 h 978"/>
              <a:gd name="T38" fmla="*/ 2147483647 w 1016"/>
              <a:gd name="T39" fmla="*/ 2147483647 h 978"/>
              <a:gd name="T40" fmla="*/ 2147483647 w 1016"/>
              <a:gd name="T41" fmla="*/ 2147483647 h 978"/>
              <a:gd name="T42" fmla="*/ 2147483647 w 1016"/>
              <a:gd name="T43" fmla="*/ 2147483647 h 978"/>
              <a:gd name="T44" fmla="*/ 2147483647 w 1016"/>
              <a:gd name="T45" fmla="*/ 2147483647 h 978"/>
              <a:gd name="T46" fmla="*/ 2147483647 w 1016"/>
              <a:gd name="T47" fmla="*/ 2147483647 h 978"/>
              <a:gd name="T48" fmla="*/ 2147483647 w 1016"/>
              <a:gd name="T49" fmla="*/ 2147483647 h 978"/>
              <a:gd name="T50" fmla="*/ 2147483647 w 1016"/>
              <a:gd name="T51" fmla="*/ 2147483647 h 978"/>
              <a:gd name="T52" fmla="*/ 2147483647 w 1016"/>
              <a:gd name="T53" fmla="*/ 2147483647 h 978"/>
              <a:gd name="T54" fmla="*/ 2147483647 w 1016"/>
              <a:gd name="T55" fmla="*/ 2147483647 h 978"/>
              <a:gd name="T56" fmla="*/ 2147483647 w 1016"/>
              <a:gd name="T57" fmla="*/ 2147483647 h 978"/>
              <a:gd name="T58" fmla="*/ 2147483647 w 1016"/>
              <a:gd name="T59" fmla="*/ 2147483647 h 978"/>
              <a:gd name="T60" fmla="*/ 2147483647 w 1016"/>
              <a:gd name="T61" fmla="*/ 2147483647 h 978"/>
              <a:gd name="T62" fmla="*/ 2147483647 w 1016"/>
              <a:gd name="T63" fmla="*/ 2147483647 h 978"/>
              <a:gd name="T64" fmla="*/ 2147483647 w 1016"/>
              <a:gd name="T65" fmla="*/ 2147483647 h 978"/>
              <a:gd name="T66" fmla="*/ 2147483647 w 1016"/>
              <a:gd name="T67" fmla="*/ 2147483647 h 978"/>
              <a:gd name="T68" fmla="*/ 2147483647 w 1016"/>
              <a:gd name="T69" fmla="*/ 2147483647 h 978"/>
              <a:gd name="T70" fmla="*/ 2147483647 w 1016"/>
              <a:gd name="T71" fmla="*/ 2147483647 h 978"/>
              <a:gd name="T72" fmla="*/ 2147483647 w 1016"/>
              <a:gd name="T73" fmla="*/ 2147483647 h 978"/>
              <a:gd name="T74" fmla="*/ 2147483647 w 1016"/>
              <a:gd name="T75" fmla="*/ 2147483647 h 978"/>
              <a:gd name="T76" fmla="*/ 2147483647 w 1016"/>
              <a:gd name="T77" fmla="*/ 2147483647 h 978"/>
              <a:gd name="T78" fmla="*/ 2147483647 w 1016"/>
              <a:gd name="T79" fmla="*/ 2147483647 h 978"/>
              <a:gd name="T80" fmla="*/ 2147483647 w 1016"/>
              <a:gd name="T81" fmla="*/ 2147483647 h 978"/>
              <a:gd name="T82" fmla="*/ 2147483647 w 1016"/>
              <a:gd name="T83" fmla="*/ 2147483647 h 978"/>
              <a:gd name="T84" fmla="*/ 2147483647 w 1016"/>
              <a:gd name="T85" fmla="*/ 2147483647 h 978"/>
              <a:gd name="T86" fmla="*/ 2147483647 w 1016"/>
              <a:gd name="T87" fmla="*/ 2147483647 h 978"/>
              <a:gd name="T88" fmla="*/ 2147483647 w 1016"/>
              <a:gd name="T89" fmla="*/ 2147483647 h 978"/>
              <a:gd name="T90" fmla="*/ 2147483647 w 1016"/>
              <a:gd name="T91" fmla="*/ 2147483647 h 978"/>
              <a:gd name="T92" fmla="*/ 0 w 1016"/>
              <a:gd name="T93" fmla="*/ 2147483647 h 978"/>
              <a:gd name="T94" fmla="*/ 0 w 1016"/>
              <a:gd name="T95" fmla="*/ 2147483647 h 978"/>
              <a:gd name="T96" fmla="*/ 2147483647 w 1016"/>
              <a:gd name="T97" fmla="*/ 2147483647 h 978"/>
              <a:gd name="T98" fmla="*/ 2147483647 w 1016"/>
              <a:gd name="T99" fmla="*/ 2147483647 h 978"/>
              <a:gd name="T100" fmla="*/ 2147483647 w 1016"/>
              <a:gd name="T101" fmla="*/ 0 h 97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16"/>
              <a:gd name="T154" fmla="*/ 0 h 978"/>
              <a:gd name="T155" fmla="*/ 1016 w 1016"/>
              <a:gd name="T156" fmla="*/ 978 h 97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16" h="978">
                <a:moveTo>
                  <a:pt x="297" y="0"/>
                </a:moveTo>
                <a:lnTo>
                  <a:pt x="519" y="0"/>
                </a:lnTo>
                <a:lnTo>
                  <a:pt x="519" y="187"/>
                </a:lnTo>
                <a:lnTo>
                  <a:pt x="635" y="231"/>
                </a:lnTo>
                <a:lnTo>
                  <a:pt x="667" y="220"/>
                </a:lnTo>
                <a:lnTo>
                  <a:pt x="741" y="253"/>
                </a:lnTo>
                <a:lnTo>
                  <a:pt x="784" y="253"/>
                </a:lnTo>
                <a:lnTo>
                  <a:pt x="879" y="209"/>
                </a:lnTo>
                <a:lnTo>
                  <a:pt x="921" y="253"/>
                </a:lnTo>
                <a:lnTo>
                  <a:pt x="963" y="264"/>
                </a:lnTo>
                <a:lnTo>
                  <a:pt x="963" y="407"/>
                </a:lnTo>
                <a:lnTo>
                  <a:pt x="1016" y="495"/>
                </a:lnTo>
                <a:lnTo>
                  <a:pt x="1006" y="615"/>
                </a:lnTo>
                <a:lnTo>
                  <a:pt x="953" y="670"/>
                </a:lnTo>
                <a:lnTo>
                  <a:pt x="942" y="626"/>
                </a:lnTo>
                <a:lnTo>
                  <a:pt x="921" y="648"/>
                </a:lnTo>
                <a:lnTo>
                  <a:pt x="932" y="670"/>
                </a:lnTo>
                <a:lnTo>
                  <a:pt x="836" y="747"/>
                </a:lnTo>
                <a:lnTo>
                  <a:pt x="815" y="747"/>
                </a:lnTo>
                <a:lnTo>
                  <a:pt x="762" y="791"/>
                </a:lnTo>
                <a:lnTo>
                  <a:pt x="762" y="802"/>
                </a:lnTo>
                <a:lnTo>
                  <a:pt x="741" y="813"/>
                </a:lnTo>
                <a:lnTo>
                  <a:pt x="762" y="835"/>
                </a:lnTo>
                <a:lnTo>
                  <a:pt x="731" y="868"/>
                </a:lnTo>
                <a:lnTo>
                  <a:pt x="741" y="923"/>
                </a:lnTo>
                <a:lnTo>
                  <a:pt x="762" y="945"/>
                </a:lnTo>
                <a:lnTo>
                  <a:pt x="762" y="978"/>
                </a:lnTo>
                <a:lnTo>
                  <a:pt x="720" y="978"/>
                </a:lnTo>
                <a:lnTo>
                  <a:pt x="688" y="956"/>
                </a:lnTo>
                <a:lnTo>
                  <a:pt x="657" y="967"/>
                </a:lnTo>
                <a:lnTo>
                  <a:pt x="582" y="934"/>
                </a:lnTo>
                <a:lnTo>
                  <a:pt x="540" y="824"/>
                </a:lnTo>
                <a:lnTo>
                  <a:pt x="487" y="769"/>
                </a:lnTo>
                <a:lnTo>
                  <a:pt x="445" y="670"/>
                </a:lnTo>
                <a:lnTo>
                  <a:pt x="413" y="659"/>
                </a:lnTo>
                <a:lnTo>
                  <a:pt x="392" y="637"/>
                </a:lnTo>
                <a:lnTo>
                  <a:pt x="371" y="637"/>
                </a:lnTo>
                <a:lnTo>
                  <a:pt x="328" y="626"/>
                </a:lnTo>
                <a:lnTo>
                  <a:pt x="297" y="637"/>
                </a:lnTo>
                <a:lnTo>
                  <a:pt x="276" y="692"/>
                </a:lnTo>
                <a:lnTo>
                  <a:pt x="244" y="692"/>
                </a:lnTo>
                <a:lnTo>
                  <a:pt x="180" y="659"/>
                </a:lnTo>
                <a:lnTo>
                  <a:pt x="149" y="615"/>
                </a:lnTo>
                <a:lnTo>
                  <a:pt x="138" y="549"/>
                </a:lnTo>
                <a:lnTo>
                  <a:pt x="106" y="517"/>
                </a:lnTo>
                <a:lnTo>
                  <a:pt x="43" y="462"/>
                </a:lnTo>
                <a:lnTo>
                  <a:pt x="0" y="407"/>
                </a:lnTo>
                <a:lnTo>
                  <a:pt x="0" y="385"/>
                </a:lnTo>
                <a:lnTo>
                  <a:pt x="149" y="385"/>
                </a:lnTo>
                <a:lnTo>
                  <a:pt x="276" y="396"/>
                </a:lnTo>
                <a:lnTo>
                  <a:pt x="297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>
            <a:off x="3790949" y="1852612"/>
            <a:ext cx="1082675" cy="617538"/>
          </a:xfrm>
          <a:custGeom>
            <a:avLst/>
            <a:gdLst>
              <a:gd name="T0" fmla="*/ 0 w 498"/>
              <a:gd name="T1" fmla="*/ 0 h 296"/>
              <a:gd name="T2" fmla="*/ 2147483647 w 498"/>
              <a:gd name="T3" fmla="*/ 2147483647 h 296"/>
              <a:gd name="T4" fmla="*/ 2147483647 w 498"/>
              <a:gd name="T5" fmla="*/ 2147483647 h 296"/>
              <a:gd name="T6" fmla="*/ 2147483647 w 498"/>
              <a:gd name="T7" fmla="*/ 2147483647 h 296"/>
              <a:gd name="T8" fmla="*/ 2147483647 w 498"/>
              <a:gd name="T9" fmla="*/ 2147483647 h 296"/>
              <a:gd name="T10" fmla="*/ 2147483647 w 498"/>
              <a:gd name="T11" fmla="*/ 2147483647 h 296"/>
              <a:gd name="T12" fmla="*/ 2147483647 w 498"/>
              <a:gd name="T13" fmla="*/ 2147483647 h 296"/>
              <a:gd name="T14" fmla="*/ 0 w 498"/>
              <a:gd name="T15" fmla="*/ 2147483647 h 296"/>
              <a:gd name="T16" fmla="*/ 0 w 498"/>
              <a:gd name="T17" fmla="*/ 0 h 2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98"/>
              <a:gd name="T28" fmla="*/ 0 h 296"/>
              <a:gd name="T29" fmla="*/ 498 w 498"/>
              <a:gd name="T30" fmla="*/ 296 h 2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98" h="296">
                <a:moveTo>
                  <a:pt x="0" y="0"/>
                </a:moveTo>
                <a:lnTo>
                  <a:pt x="413" y="11"/>
                </a:lnTo>
                <a:lnTo>
                  <a:pt x="445" y="99"/>
                </a:lnTo>
                <a:lnTo>
                  <a:pt x="477" y="165"/>
                </a:lnTo>
                <a:lnTo>
                  <a:pt x="498" y="274"/>
                </a:lnTo>
                <a:lnTo>
                  <a:pt x="487" y="296"/>
                </a:lnTo>
                <a:lnTo>
                  <a:pt x="328" y="296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3767136" y="2447925"/>
            <a:ext cx="1128713" cy="735012"/>
          </a:xfrm>
          <a:custGeom>
            <a:avLst/>
            <a:gdLst>
              <a:gd name="T0" fmla="*/ 2147483647 w 518"/>
              <a:gd name="T1" fmla="*/ 0 h 352"/>
              <a:gd name="T2" fmla="*/ 2147483647 w 518"/>
              <a:gd name="T3" fmla="*/ 2147483647 h 352"/>
              <a:gd name="T4" fmla="*/ 0 w 518"/>
              <a:gd name="T5" fmla="*/ 2147483647 h 352"/>
              <a:gd name="T6" fmla="*/ 2147483647 w 518"/>
              <a:gd name="T7" fmla="*/ 2147483647 h 352"/>
              <a:gd name="T8" fmla="*/ 2147483647 w 518"/>
              <a:gd name="T9" fmla="*/ 2147483647 h 352"/>
              <a:gd name="T10" fmla="*/ 2147483647 w 518"/>
              <a:gd name="T11" fmla="*/ 2147483647 h 352"/>
              <a:gd name="T12" fmla="*/ 2147483647 w 518"/>
              <a:gd name="T13" fmla="*/ 2147483647 h 352"/>
              <a:gd name="T14" fmla="*/ 2147483647 w 518"/>
              <a:gd name="T15" fmla="*/ 2147483647 h 352"/>
              <a:gd name="T16" fmla="*/ 2147483647 w 518"/>
              <a:gd name="T17" fmla="*/ 2147483647 h 352"/>
              <a:gd name="T18" fmla="*/ 2147483647 w 518"/>
              <a:gd name="T19" fmla="*/ 2147483647 h 352"/>
              <a:gd name="T20" fmla="*/ 2147483647 w 518"/>
              <a:gd name="T21" fmla="*/ 2147483647 h 352"/>
              <a:gd name="T22" fmla="*/ 2147483647 w 518"/>
              <a:gd name="T23" fmla="*/ 2147483647 h 352"/>
              <a:gd name="T24" fmla="*/ 2147483647 w 518"/>
              <a:gd name="T25" fmla="*/ 2147483647 h 352"/>
              <a:gd name="T26" fmla="*/ 2147483647 w 518"/>
              <a:gd name="T27" fmla="*/ 0 h 3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18"/>
              <a:gd name="T43" fmla="*/ 0 h 352"/>
              <a:gd name="T44" fmla="*/ 518 w 518"/>
              <a:gd name="T45" fmla="*/ 352 h 3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18" h="352">
                <a:moveTo>
                  <a:pt x="10" y="0"/>
                </a:moveTo>
                <a:lnTo>
                  <a:pt x="10" y="143"/>
                </a:lnTo>
                <a:lnTo>
                  <a:pt x="0" y="297"/>
                </a:lnTo>
                <a:lnTo>
                  <a:pt x="381" y="308"/>
                </a:lnTo>
                <a:lnTo>
                  <a:pt x="413" y="330"/>
                </a:lnTo>
                <a:lnTo>
                  <a:pt x="444" y="297"/>
                </a:lnTo>
                <a:lnTo>
                  <a:pt x="518" y="352"/>
                </a:lnTo>
                <a:lnTo>
                  <a:pt x="508" y="297"/>
                </a:lnTo>
                <a:lnTo>
                  <a:pt x="508" y="242"/>
                </a:lnTo>
                <a:lnTo>
                  <a:pt x="518" y="88"/>
                </a:lnTo>
                <a:lnTo>
                  <a:pt x="487" y="55"/>
                </a:lnTo>
                <a:lnTo>
                  <a:pt x="497" y="11"/>
                </a:lnTo>
                <a:lnTo>
                  <a:pt x="254" y="11"/>
                </a:lnTo>
                <a:lnTo>
                  <a:pt x="10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Freeform 30"/>
          <p:cNvSpPr>
            <a:spLocks/>
          </p:cNvSpPr>
          <p:nvPr/>
        </p:nvSpPr>
        <p:spPr bwMode="auto">
          <a:xfrm>
            <a:off x="3743324" y="3067050"/>
            <a:ext cx="1336675" cy="596900"/>
          </a:xfrm>
          <a:custGeom>
            <a:avLst/>
            <a:gdLst>
              <a:gd name="T0" fmla="*/ 2147483647 w 614"/>
              <a:gd name="T1" fmla="*/ 0 h 286"/>
              <a:gd name="T2" fmla="*/ 0 w 614"/>
              <a:gd name="T3" fmla="*/ 2147483647 h 286"/>
              <a:gd name="T4" fmla="*/ 2147483647 w 614"/>
              <a:gd name="T5" fmla="*/ 2147483647 h 286"/>
              <a:gd name="T6" fmla="*/ 2147483647 w 614"/>
              <a:gd name="T7" fmla="*/ 2147483647 h 286"/>
              <a:gd name="T8" fmla="*/ 2147483647 w 614"/>
              <a:gd name="T9" fmla="*/ 2147483647 h 286"/>
              <a:gd name="T10" fmla="*/ 2147483647 w 614"/>
              <a:gd name="T11" fmla="*/ 2147483647 h 286"/>
              <a:gd name="T12" fmla="*/ 2147483647 w 614"/>
              <a:gd name="T13" fmla="*/ 2147483647 h 286"/>
              <a:gd name="T14" fmla="*/ 2147483647 w 614"/>
              <a:gd name="T15" fmla="*/ 2147483647 h 286"/>
              <a:gd name="T16" fmla="*/ 2147483647 w 614"/>
              <a:gd name="T17" fmla="*/ 2147483647 h 286"/>
              <a:gd name="T18" fmla="*/ 2147483647 w 614"/>
              <a:gd name="T19" fmla="*/ 2147483647 h 286"/>
              <a:gd name="T20" fmla="*/ 2147483647 w 614"/>
              <a:gd name="T21" fmla="*/ 0 h 286"/>
              <a:gd name="T22" fmla="*/ 2147483647 w 614"/>
              <a:gd name="T23" fmla="*/ 2147483647 h 286"/>
              <a:gd name="T24" fmla="*/ 2147483647 w 614"/>
              <a:gd name="T25" fmla="*/ 2147483647 h 286"/>
              <a:gd name="T26" fmla="*/ 2147483647 w 614"/>
              <a:gd name="T27" fmla="*/ 0 h 286"/>
              <a:gd name="T28" fmla="*/ 2147483647 w 614"/>
              <a:gd name="T29" fmla="*/ 0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286"/>
              <a:gd name="T47" fmla="*/ 614 w 614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286">
                <a:moveTo>
                  <a:pt x="11" y="0"/>
                </a:moveTo>
                <a:lnTo>
                  <a:pt x="0" y="187"/>
                </a:lnTo>
                <a:lnTo>
                  <a:pt x="138" y="187"/>
                </a:lnTo>
                <a:lnTo>
                  <a:pt x="138" y="286"/>
                </a:lnTo>
                <a:lnTo>
                  <a:pt x="328" y="286"/>
                </a:lnTo>
                <a:lnTo>
                  <a:pt x="498" y="275"/>
                </a:lnTo>
                <a:lnTo>
                  <a:pt x="614" y="286"/>
                </a:lnTo>
                <a:lnTo>
                  <a:pt x="582" y="198"/>
                </a:lnTo>
                <a:lnTo>
                  <a:pt x="551" y="121"/>
                </a:lnTo>
                <a:lnTo>
                  <a:pt x="529" y="44"/>
                </a:lnTo>
                <a:lnTo>
                  <a:pt x="455" y="0"/>
                </a:lnTo>
                <a:lnTo>
                  <a:pt x="424" y="22"/>
                </a:lnTo>
                <a:lnTo>
                  <a:pt x="381" y="11"/>
                </a:lnTo>
                <a:lnTo>
                  <a:pt x="222" y="0"/>
                </a:lnTo>
                <a:lnTo>
                  <a:pt x="11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Freeform 31"/>
          <p:cNvSpPr>
            <a:spLocks/>
          </p:cNvSpPr>
          <p:nvPr/>
        </p:nvSpPr>
        <p:spPr bwMode="auto">
          <a:xfrm>
            <a:off x="4044949" y="3641725"/>
            <a:ext cx="1174750" cy="595312"/>
          </a:xfrm>
          <a:custGeom>
            <a:avLst/>
            <a:gdLst>
              <a:gd name="T0" fmla="*/ 0 w 540"/>
              <a:gd name="T1" fmla="*/ 0 h 285"/>
              <a:gd name="T2" fmla="*/ 0 w 540"/>
              <a:gd name="T3" fmla="*/ 2147483647 h 285"/>
              <a:gd name="T4" fmla="*/ 0 w 540"/>
              <a:gd name="T5" fmla="*/ 2147483647 h 285"/>
              <a:gd name="T6" fmla="*/ 2147483647 w 540"/>
              <a:gd name="T7" fmla="*/ 2147483647 h 285"/>
              <a:gd name="T8" fmla="*/ 2147483647 w 540"/>
              <a:gd name="T9" fmla="*/ 2147483647 h 285"/>
              <a:gd name="T10" fmla="*/ 2147483647 w 540"/>
              <a:gd name="T11" fmla="*/ 2147483647 h 285"/>
              <a:gd name="T12" fmla="*/ 2147483647 w 540"/>
              <a:gd name="T13" fmla="*/ 2147483647 h 285"/>
              <a:gd name="T14" fmla="*/ 2147483647 w 540"/>
              <a:gd name="T15" fmla="*/ 2147483647 h 285"/>
              <a:gd name="T16" fmla="*/ 2147483647 w 540"/>
              <a:gd name="T17" fmla="*/ 0 h 285"/>
              <a:gd name="T18" fmla="*/ 2147483647 w 540"/>
              <a:gd name="T19" fmla="*/ 0 h 285"/>
              <a:gd name="T20" fmla="*/ 0 w 540"/>
              <a:gd name="T21" fmla="*/ 0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40"/>
              <a:gd name="T34" fmla="*/ 0 h 285"/>
              <a:gd name="T35" fmla="*/ 540 w 540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40" h="285">
                <a:moveTo>
                  <a:pt x="0" y="0"/>
                </a:moveTo>
                <a:lnTo>
                  <a:pt x="0" y="164"/>
                </a:lnTo>
                <a:lnTo>
                  <a:pt x="0" y="285"/>
                </a:lnTo>
                <a:lnTo>
                  <a:pt x="540" y="285"/>
                </a:lnTo>
                <a:lnTo>
                  <a:pt x="529" y="142"/>
                </a:lnTo>
                <a:lnTo>
                  <a:pt x="529" y="88"/>
                </a:lnTo>
                <a:lnTo>
                  <a:pt x="487" y="44"/>
                </a:lnTo>
                <a:lnTo>
                  <a:pt x="497" y="22"/>
                </a:lnTo>
                <a:lnTo>
                  <a:pt x="476" y="0"/>
                </a:lnTo>
                <a:lnTo>
                  <a:pt x="23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>
            <a:off x="3881436" y="4237037"/>
            <a:ext cx="1360488" cy="642938"/>
          </a:xfrm>
          <a:custGeom>
            <a:avLst/>
            <a:gdLst>
              <a:gd name="T0" fmla="*/ 0 w 624"/>
              <a:gd name="T1" fmla="*/ 0 h 308"/>
              <a:gd name="T2" fmla="*/ 0 w 624"/>
              <a:gd name="T3" fmla="*/ 2147483647 h 308"/>
              <a:gd name="T4" fmla="*/ 2147483647 w 624"/>
              <a:gd name="T5" fmla="*/ 2147483647 h 308"/>
              <a:gd name="T6" fmla="*/ 2147483647 w 624"/>
              <a:gd name="T7" fmla="*/ 2147483647 h 308"/>
              <a:gd name="T8" fmla="*/ 2147483647 w 624"/>
              <a:gd name="T9" fmla="*/ 2147483647 h 308"/>
              <a:gd name="T10" fmla="*/ 2147483647 w 624"/>
              <a:gd name="T11" fmla="*/ 2147483647 h 308"/>
              <a:gd name="T12" fmla="*/ 2147483647 w 624"/>
              <a:gd name="T13" fmla="*/ 2147483647 h 308"/>
              <a:gd name="T14" fmla="*/ 2147483647 w 624"/>
              <a:gd name="T15" fmla="*/ 2147483647 h 308"/>
              <a:gd name="T16" fmla="*/ 2147483647 w 624"/>
              <a:gd name="T17" fmla="*/ 2147483647 h 308"/>
              <a:gd name="T18" fmla="*/ 2147483647 w 624"/>
              <a:gd name="T19" fmla="*/ 2147483647 h 308"/>
              <a:gd name="T20" fmla="*/ 2147483647 w 624"/>
              <a:gd name="T21" fmla="*/ 2147483647 h 308"/>
              <a:gd name="T22" fmla="*/ 2147483647 w 624"/>
              <a:gd name="T23" fmla="*/ 0 h 308"/>
              <a:gd name="T24" fmla="*/ 0 w 624"/>
              <a:gd name="T25" fmla="*/ 0 h 3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308"/>
              <a:gd name="T41" fmla="*/ 624 w 624"/>
              <a:gd name="T42" fmla="*/ 308 h 3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308">
                <a:moveTo>
                  <a:pt x="0" y="0"/>
                </a:moveTo>
                <a:lnTo>
                  <a:pt x="0" y="55"/>
                </a:lnTo>
                <a:lnTo>
                  <a:pt x="222" y="55"/>
                </a:lnTo>
                <a:lnTo>
                  <a:pt x="222" y="242"/>
                </a:lnTo>
                <a:lnTo>
                  <a:pt x="338" y="286"/>
                </a:lnTo>
                <a:lnTo>
                  <a:pt x="370" y="275"/>
                </a:lnTo>
                <a:lnTo>
                  <a:pt x="444" y="308"/>
                </a:lnTo>
                <a:lnTo>
                  <a:pt x="487" y="308"/>
                </a:lnTo>
                <a:lnTo>
                  <a:pt x="582" y="275"/>
                </a:lnTo>
                <a:lnTo>
                  <a:pt x="624" y="308"/>
                </a:lnTo>
                <a:lnTo>
                  <a:pt x="624" y="110"/>
                </a:lnTo>
                <a:lnTo>
                  <a:pt x="614" y="0"/>
                </a:lnTo>
                <a:lnTo>
                  <a:pt x="0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>
            <a:off x="5219699" y="4260850"/>
            <a:ext cx="781050" cy="711200"/>
          </a:xfrm>
          <a:custGeom>
            <a:avLst/>
            <a:gdLst>
              <a:gd name="T0" fmla="*/ 0 w 359"/>
              <a:gd name="T1" fmla="*/ 2147483647 h 341"/>
              <a:gd name="T2" fmla="*/ 2147483647 w 359"/>
              <a:gd name="T3" fmla="*/ 2147483647 h 341"/>
              <a:gd name="T4" fmla="*/ 2147483647 w 359"/>
              <a:gd name="T5" fmla="*/ 0 h 341"/>
              <a:gd name="T6" fmla="*/ 2147483647 w 359"/>
              <a:gd name="T7" fmla="*/ 2147483647 h 341"/>
              <a:gd name="T8" fmla="*/ 2147483647 w 359"/>
              <a:gd name="T9" fmla="*/ 2147483647 h 341"/>
              <a:gd name="T10" fmla="*/ 2147483647 w 359"/>
              <a:gd name="T11" fmla="*/ 2147483647 h 341"/>
              <a:gd name="T12" fmla="*/ 2147483647 w 359"/>
              <a:gd name="T13" fmla="*/ 2147483647 h 341"/>
              <a:gd name="T14" fmla="*/ 2147483647 w 359"/>
              <a:gd name="T15" fmla="*/ 2147483647 h 341"/>
              <a:gd name="T16" fmla="*/ 2147483647 w 359"/>
              <a:gd name="T17" fmla="*/ 2147483647 h 341"/>
              <a:gd name="T18" fmla="*/ 2147483647 w 359"/>
              <a:gd name="T19" fmla="*/ 2147483647 h 341"/>
              <a:gd name="T20" fmla="*/ 2147483647 w 359"/>
              <a:gd name="T21" fmla="*/ 2147483647 h 341"/>
              <a:gd name="T22" fmla="*/ 2147483647 w 359"/>
              <a:gd name="T23" fmla="*/ 2147483647 h 341"/>
              <a:gd name="T24" fmla="*/ 2147483647 w 359"/>
              <a:gd name="T25" fmla="*/ 2147483647 h 341"/>
              <a:gd name="T26" fmla="*/ 2147483647 w 359"/>
              <a:gd name="T27" fmla="*/ 2147483647 h 341"/>
              <a:gd name="T28" fmla="*/ 2147483647 w 359"/>
              <a:gd name="T29" fmla="*/ 2147483647 h 341"/>
              <a:gd name="T30" fmla="*/ 0 w 359"/>
              <a:gd name="T31" fmla="*/ 2147483647 h 3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59"/>
              <a:gd name="T49" fmla="*/ 0 h 341"/>
              <a:gd name="T50" fmla="*/ 359 w 359"/>
              <a:gd name="T51" fmla="*/ 341 h 3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59" h="341">
                <a:moveTo>
                  <a:pt x="0" y="33"/>
                </a:moveTo>
                <a:lnTo>
                  <a:pt x="148" y="11"/>
                </a:lnTo>
                <a:lnTo>
                  <a:pt x="317" y="0"/>
                </a:lnTo>
                <a:lnTo>
                  <a:pt x="306" y="44"/>
                </a:lnTo>
                <a:lnTo>
                  <a:pt x="349" y="33"/>
                </a:lnTo>
                <a:lnTo>
                  <a:pt x="359" y="66"/>
                </a:lnTo>
                <a:lnTo>
                  <a:pt x="317" y="88"/>
                </a:lnTo>
                <a:lnTo>
                  <a:pt x="328" y="143"/>
                </a:lnTo>
                <a:lnTo>
                  <a:pt x="285" y="220"/>
                </a:lnTo>
                <a:lnTo>
                  <a:pt x="254" y="275"/>
                </a:lnTo>
                <a:lnTo>
                  <a:pt x="275" y="330"/>
                </a:lnTo>
                <a:lnTo>
                  <a:pt x="52" y="341"/>
                </a:lnTo>
                <a:lnTo>
                  <a:pt x="52" y="308"/>
                </a:lnTo>
                <a:lnTo>
                  <a:pt x="10" y="297"/>
                </a:lnTo>
                <a:lnTo>
                  <a:pt x="10" y="88"/>
                </a:lnTo>
                <a:lnTo>
                  <a:pt x="0" y="33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>
            <a:off x="5333999" y="4948237"/>
            <a:ext cx="946150" cy="755650"/>
          </a:xfrm>
          <a:custGeom>
            <a:avLst/>
            <a:gdLst>
              <a:gd name="T0" fmla="*/ 0 w 434"/>
              <a:gd name="T1" fmla="*/ 2147483647 h 362"/>
              <a:gd name="T2" fmla="*/ 2147483647 w 434"/>
              <a:gd name="T3" fmla="*/ 0 h 362"/>
              <a:gd name="T4" fmla="*/ 2147483647 w 434"/>
              <a:gd name="T5" fmla="*/ 2147483647 h 362"/>
              <a:gd name="T6" fmla="*/ 2147483647 w 434"/>
              <a:gd name="T7" fmla="*/ 2147483647 h 362"/>
              <a:gd name="T8" fmla="*/ 2147483647 w 434"/>
              <a:gd name="T9" fmla="*/ 2147483647 h 362"/>
              <a:gd name="T10" fmla="*/ 2147483647 w 434"/>
              <a:gd name="T11" fmla="*/ 2147483647 h 362"/>
              <a:gd name="T12" fmla="*/ 2147483647 w 434"/>
              <a:gd name="T13" fmla="*/ 2147483647 h 362"/>
              <a:gd name="T14" fmla="*/ 2147483647 w 434"/>
              <a:gd name="T15" fmla="*/ 2147483647 h 362"/>
              <a:gd name="T16" fmla="*/ 2147483647 w 434"/>
              <a:gd name="T17" fmla="*/ 2147483647 h 362"/>
              <a:gd name="T18" fmla="*/ 2147483647 w 434"/>
              <a:gd name="T19" fmla="*/ 2147483647 h 362"/>
              <a:gd name="T20" fmla="*/ 2147483647 w 434"/>
              <a:gd name="T21" fmla="*/ 2147483647 h 362"/>
              <a:gd name="T22" fmla="*/ 2147483647 w 434"/>
              <a:gd name="T23" fmla="*/ 2147483647 h 362"/>
              <a:gd name="T24" fmla="*/ 2147483647 w 434"/>
              <a:gd name="T25" fmla="*/ 2147483647 h 362"/>
              <a:gd name="T26" fmla="*/ 2147483647 w 434"/>
              <a:gd name="T27" fmla="*/ 2147483647 h 362"/>
              <a:gd name="T28" fmla="*/ 2147483647 w 434"/>
              <a:gd name="T29" fmla="*/ 2147483647 h 362"/>
              <a:gd name="T30" fmla="*/ 2147483647 w 434"/>
              <a:gd name="T31" fmla="*/ 2147483647 h 362"/>
              <a:gd name="T32" fmla="*/ 2147483647 w 434"/>
              <a:gd name="T33" fmla="*/ 2147483647 h 362"/>
              <a:gd name="T34" fmla="*/ 2147483647 w 434"/>
              <a:gd name="T35" fmla="*/ 2147483647 h 362"/>
              <a:gd name="T36" fmla="*/ 2147483647 w 434"/>
              <a:gd name="T37" fmla="*/ 2147483647 h 362"/>
              <a:gd name="T38" fmla="*/ 2147483647 w 434"/>
              <a:gd name="T39" fmla="*/ 2147483647 h 362"/>
              <a:gd name="T40" fmla="*/ 2147483647 w 434"/>
              <a:gd name="T41" fmla="*/ 2147483647 h 362"/>
              <a:gd name="T42" fmla="*/ 2147483647 w 434"/>
              <a:gd name="T43" fmla="*/ 2147483647 h 362"/>
              <a:gd name="T44" fmla="*/ 2147483647 w 434"/>
              <a:gd name="T45" fmla="*/ 2147483647 h 362"/>
              <a:gd name="T46" fmla="*/ 2147483647 w 434"/>
              <a:gd name="T47" fmla="*/ 2147483647 h 362"/>
              <a:gd name="T48" fmla="*/ 2147483647 w 434"/>
              <a:gd name="T49" fmla="*/ 2147483647 h 362"/>
              <a:gd name="T50" fmla="*/ 2147483647 w 434"/>
              <a:gd name="T51" fmla="*/ 2147483647 h 362"/>
              <a:gd name="T52" fmla="*/ 2147483647 w 434"/>
              <a:gd name="T53" fmla="*/ 2147483647 h 362"/>
              <a:gd name="T54" fmla="*/ 2147483647 w 434"/>
              <a:gd name="T55" fmla="*/ 2147483647 h 362"/>
              <a:gd name="T56" fmla="*/ 2147483647 w 434"/>
              <a:gd name="T57" fmla="*/ 2147483647 h 362"/>
              <a:gd name="T58" fmla="*/ 2147483647 w 434"/>
              <a:gd name="T59" fmla="*/ 2147483647 h 362"/>
              <a:gd name="T60" fmla="*/ 2147483647 w 434"/>
              <a:gd name="T61" fmla="*/ 2147483647 h 362"/>
              <a:gd name="T62" fmla="*/ 2147483647 w 434"/>
              <a:gd name="T63" fmla="*/ 2147483647 h 362"/>
              <a:gd name="T64" fmla="*/ 2147483647 w 434"/>
              <a:gd name="T65" fmla="*/ 2147483647 h 362"/>
              <a:gd name="T66" fmla="*/ 0 w 434"/>
              <a:gd name="T67" fmla="*/ 2147483647 h 362"/>
              <a:gd name="T68" fmla="*/ 0 w 434"/>
              <a:gd name="T69" fmla="*/ 2147483647 h 3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34"/>
              <a:gd name="T106" fmla="*/ 0 h 362"/>
              <a:gd name="T107" fmla="*/ 434 w 434"/>
              <a:gd name="T108" fmla="*/ 362 h 36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34" h="362">
                <a:moveTo>
                  <a:pt x="0" y="11"/>
                </a:moveTo>
                <a:lnTo>
                  <a:pt x="223" y="0"/>
                </a:lnTo>
                <a:lnTo>
                  <a:pt x="254" y="77"/>
                </a:lnTo>
                <a:lnTo>
                  <a:pt x="223" y="165"/>
                </a:lnTo>
                <a:lnTo>
                  <a:pt x="212" y="198"/>
                </a:lnTo>
                <a:lnTo>
                  <a:pt x="360" y="187"/>
                </a:lnTo>
                <a:lnTo>
                  <a:pt x="371" y="242"/>
                </a:lnTo>
                <a:lnTo>
                  <a:pt x="329" y="242"/>
                </a:lnTo>
                <a:lnTo>
                  <a:pt x="307" y="263"/>
                </a:lnTo>
                <a:lnTo>
                  <a:pt x="329" y="274"/>
                </a:lnTo>
                <a:lnTo>
                  <a:pt x="371" y="263"/>
                </a:lnTo>
                <a:lnTo>
                  <a:pt x="371" y="285"/>
                </a:lnTo>
                <a:lnTo>
                  <a:pt x="392" y="263"/>
                </a:lnTo>
                <a:lnTo>
                  <a:pt x="403" y="263"/>
                </a:lnTo>
                <a:lnTo>
                  <a:pt x="392" y="307"/>
                </a:lnTo>
                <a:lnTo>
                  <a:pt x="424" y="318"/>
                </a:lnTo>
                <a:lnTo>
                  <a:pt x="434" y="351"/>
                </a:lnTo>
                <a:lnTo>
                  <a:pt x="424" y="351"/>
                </a:lnTo>
                <a:lnTo>
                  <a:pt x="392" y="340"/>
                </a:lnTo>
                <a:lnTo>
                  <a:pt x="360" y="329"/>
                </a:lnTo>
                <a:lnTo>
                  <a:pt x="360" y="362"/>
                </a:lnTo>
                <a:lnTo>
                  <a:pt x="339" y="362"/>
                </a:lnTo>
                <a:lnTo>
                  <a:pt x="329" y="329"/>
                </a:lnTo>
                <a:lnTo>
                  <a:pt x="318" y="351"/>
                </a:lnTo>
                <a:lnTo>
                  <a:pt x="254" y="351"/>
                </a:lnTo>
                <a:lnTo>
                  <a:pt x="254" y="329"/>
                </a:lnTo>
                <a:lnTo>
                  <a:pt x="233" y="307"/>
                </a:lnTo>
                <a:lnTo>
                  <a:pt x="180" y="307"/>
                </a:lnTo>
                <a:lnTo>
                  <a:pt x="223" y="329"/>
                </a:lnTo>
                <a:lnTo>
                  <a:pt x="170" y="340"/>
                </a:lnTo>
                <a:lnTo>
                  <a:pt x="75" y="329"/>
                </a:lnTo>
                <a:lnTo>
                  <a:pt x="43" y="329"/>
                </a:lnTo>
                <a:lnTo>
                  <a:pt x="53" y="209"/>
                </a:lnTo>
                <a:lnTo>
                  <a:pt x="0" y="121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>
            <a:off x="4687886" y="1808162"/>
            <a:ext cx="1060450" cy="1168400"/>
          </a:xfrm>
          <a:custGeom>
            <a:avLst/>
            <a:gdLst>
              <a:gd name="T0" fmla="*/ 0 w 487"/>
              <a:gd name="T1" fmla="*/ 2147483647 h 560"/>
              <a:gd name="T2" fmla="*/ 2147483647 w 487"/>
              <a:gd name="T3" fmla="*/ 2147483647 h 560"/>
              <a:gd name="T4" fmla="*/ 2147483647 w 487"/>
              <a:gd name="T5" fmla="*/ 0 h 560"/>
              <a:gd name="T6" fmla="*/ 2147483647 w 487"/>
              <a:gd name="T7" fmla="*/ 2147483647 h 560"/>
              <a:gd name="T8" fmla="*/ 2147483647 w 487"/>
              <a:gd name="T9" fmla="*/ 2147483647 h 560"/>
              <a:gd name="T10" fmla="*/ 2147483647 w 487"/>
              <a:gd name="T11" fmla="*/ 2147483647 h 560"/>
              <a:gd name="T12" fmla="*/ 2147483647 w 487"/>
              <a:gd name="T13" fmla="*/ 2147483647 h 560"/>
              <a:gd name="T14" fmla="*/ 2147483647 w 487"/>
              <a:gd name="T15" fmla="*/ 2147483647 h 560"/>
              <a:gd name="T16" fmla="*/ 2147483647 w 487"/>
              <a:gd name="T17" fmla="*/ 2147483647 h 560"/>
              <a:gd name="T18" fmla="*/ 2147483647 w 487"/>
              <a:gd name="T19" fmla="*/ 2147483647 h 560"/>
              <a:gd name="T20" fmla="*/ 2147483647 w 487"/>
              <a:gd name="T21" fmla="*/ 2147483647 h 560"/>
              <a:gd name="T22" fmla="*/ 2147483647 w 487"/>
              <a:gd name="T23" fmla="*/ 2147483647 h 560"/>
              <a:gd name="T24" fmla="*/ 2147483647 w 487"/>
              <a:gd name="T25" fmla="*/ 2147483647 h 560"/>
              <a:gd name="T26" fmla="*/ 2147483647 w 487"/>
              <a:gd name="T27" fmla="*/ 2147483647 h 560"/>
              <a:gd name="T28" fmla="*/ 2147483647 w 487"/>
              <a:gd name="T29" fmla="*/ 2147483647 h 560"/>
              <a:gd name="T30" fmla="*/ 2147483647 w 487"/>
              <a:gd name="T31" fmla="*/ 2147483647 h 560"/>
              <a:gd name="T32" fmla="*/ 2147483647 w 487"/>
              <a:gd name="T33" fmla="*/ 2147483647 h 560"/>
              <a:gd name="T34" fmla="*/ 2147483647 w 487"/>
              <a:gd name="T35" fmla="*/ 2147483647 h 560"/>
              <a:gd name="T36" fmla="*/ 2147483647 w 487"/>
              <a:gd name="T37" fmla="*/ 2147483647 h 560"/>
              <a:gd name="T38" fmla="*/ 2147483647 w 487"/>
              <a:gd name="T39" fmla="*/ 2147483647 h 560"/>
              <a:gd name="T40" fmla="*/ 2147483647 w 487"/>
              <a:gd name="T41" fmla="*/ 2147483647 h 560"/>
              <a:gd name="T42" fmla="*/ 2147483647 w 487"/>
              <a:gd name="T43" fmla="*/ 2147483647 h 560"/>
              <a:gd name="T44" fmla="*/ 2147483647 w 487"/>
              <a:gd name="T45" fmla="*/ 2147483647 h 560"/>
              <a:gd name="T46" fmla="*/ 2147483647 w 487"/>
              <a:gd name="T47" fmla="*/ 2147483647 h 560"/>
              <a:gd name="T48" fmla="*/ 2147483647 w 487"/>
              <a:gd name="T49" fmla="*/ 2147483647 h 560"/>
              <a:gd name="T50" fmla="*/ 2147483647 w 487"/>
              <a:gd name="T51" fmla="*/ 2147483647 h 560"/>
              <a:gd name="T52" fmla="*/ 2147483647 w 487"/>
              <a:gd name="T53" fmla="*/ 2147483647 h 560"/>
              <a:gd name="T54" fmla="*/ 2147483647 w 487"/>
              <a:gd name="T55" fmla="*/ 2147483647 h 560"/>
              <a:gd name="T56" fmla="*/ 2147483647 w 487"/>
              <a:gd name="T57" fmla="*/ 2147483647 h 560"/>
              <a:gd name="T58" fmla="*/ 2147483647 w 487"/>
              <a:gd name="T59" fmla="*/ 2147483647 h 560"/>
              <a:gd name="T60" fmla="*/ 0 w 487"/>
              <a:gd name="T61" fmla="*/ 2147483647 h 56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87"/>
              <a:gd name="T94" fmla="*/ 0 h 560"/>
              <a:gd name="T95" fmla="*/ 487 w 487"/>
              <a:gd name="T96" fmla="*/ 560 h 56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87" h="560">
                <a:moveTo>
                  <a:pt x="0" y="44"/>
                </a:moveTo>
                <a:lnTo>
                  <a:pt x="127" y="44"/>
                </a:lnTo>
                <a:lnTo>
                  <a:pt x="127" y="0"/>
                </a:lnTo>
                <a:lnTo>
                  <a:pt x="159" y="11"/>
                </a:lnTo>
                <a:lnTo>
                  <a:pt x="159" y="44"/>
                </a:lnTo>
                <a:lnTo>
                  <a:pt x="222" y="77"/>
                </a:lnTo>
                <a:lnTo>
                  <a:pt x="244" y="66"/>
                </a:lnTo>
                <a:lnTo>
                  <a:pt x="275" y="66"/>
                </a:lnTo>
                <a:lnTo>
                  <a:pt x="307" y="99"/>
                </a:lnTo>
                <a:lnTo>
                  <a:pt x="318" y="88"/>
                </a:lnTo>
                <a:lnTo>
                  <a:pt x="371" y="99"/>
                </a:lnTo>
                <a:lnTo>
                  <a:pt x="392" y="77"/>
                </a:lnTo>
                <a:lnTo>
                  <a:pt x="423" y="99"/>
                </a:lnTo>
                <a:lnTo>
                  <a:pt x="487" y="88"/>
                </a:lnTo>
                <a:lnTo>
                  <a:pt x="392" y="165"/>
                </a:lnTo>
                <a:lnTo>
                  <a:pt x="339" y="220"/>
                </a:lnTo>
                <a:lnTo>
                  <a:pt x="349" y="307"/>
                </a:lnTo>
                <a:lnTo>
                  <a:pt x="318" y="351"/>
                </a:lnTo>
                <a:lnTo>
                  <a:pt x="328" y="373"/>
                </a:lnTo>
                <a:lnTo>
                  <a:pt x="328" y="439"/>
                </a:lnTo>
                <a:lnTo>
                  <a:pt x="360" y="439"/>
                </a:lnTo>
                <a:lnTo>
                  <a:pt x="413" y="483"/>
                </a:lnTo>
                <a:lnTo>
                  <a:pt x="434" y="549"/>
                </a:lnTo>
                <a:lnTo>
                  <a:pt x="85" y="560"/>
                </a:lnTo>
                <a:lnTo>
                  <a:pt x="95" y="406"/>
                </a:lnTo>
                <a:lnTo>
                  <a:pt x="64" y="373"/>
                </a:lnTo>
                <a:lnTo>
                  <a:pt x="74" y="329"/>
                </a:lnTo>
                <a:lnTo>
                  <a:pt x="85" y="307"/>
                </a:lnTo>
                <a:lnTo>
                  <a:pt x="64" y="198"/>
                </a:lnTo>
                <a:lnTo>
                  <a:pt x="32" y="132"/>
                </a:lnTo>
                <a:lnTo>
                  <a:pt x="0" y="44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>
            <a:off x="5373686" y="2227262"/>
            <a:ext cx="782638" cy="915988"/>
          </a:xfrm>
          <a:custGeom>
            <a:avLst/>
            <a:gdLst>
              <a:gd name="T0" fmla="*/ 2147483647 w 359"/>
              <a:gd name="T1" fmla="*/ 2147483647 h 439"/>
              <a:gd name="T2" fmla="*/ 2147483647 w 359"/>
              <a:gd name="T3" fmla="*/ 2147483647 h 439"/>
              <a:gd name="T4" fmla="*/ 2147483647 w 359"/>
              <a:gd name="T5" fmla="*/ 2147483647 h 439"/>
              <a:gd name="T6" fmla="*/ 2147483647 w 359"/>
              <a:gd name="T7" fmla="*/ 0 h 439"/>
              <a:gd name="T8" fmla="*/ 2147483647 w 359"/>
              <a:gd name="T9" fmla="*/ 2147483647 h 439"/>
              <a:gd name="T10" fmla="*/ 2147483647 w 359"/>
              <a:gd name="T11" fmla="*/ 2147483647 h 439"/>
              <a:gd name="T12" fmla="*/ 2147483647 w 359"/>
              <a:gd name="T13" fmla="*/ 2147483647 h 439"/>
              <a:gd name="T14" fmla="*/ 2147483647 w 359"/>
              <a:gd name="T15" fmla="*/ 2147483647 h 439"/>
              <a:gd name="T16" fmla="*/ 2147483647 w 359"/>
              <a:gd name="T17" fmla="*/ 2147483647 h 439"/>
              <a:gd name="T18" fmla="*/ 2147483647 w 359"/>
              <a:gd name="T19" fmla="*/ 2147483647 h 439"/>
              <a:gd name="T20" fmla="*/ 2147483647 w 359"/>
              <a:gd name="T21" fmla="*/ 2147483647 h 439"/>
              <a:gd name="T22" fmla="*/ 2147483647 w 359"/>
              <a:gd name="T23" fmla="*/ 2147483647 h 439"/>
              <a:gd name="T24" fmla="*/ 2147483647 w 359"/>
              <a:gd name="T25" fmla="*/ 2147483647 h 439"/>
              <a:gd name="T26" fmla="*/ 2147483647 w 359"/>
              <a:gd name="T27" fmla="*/ 2147483647 h 439"/>
              <a:gd name="T28" fmla="*/ 2147483647 w 359"/>
              <a:gd name="T29" fmla="*/ 2147483647 h 439"/>
              <a:gd name="T30" fmla="*/ 2147483647 w 359"/>
              <a:gd name="T31" fmla="*/ 2147483647 h 439"/>
              <a:gd name="T32" fmla="*/ 2147483647 w 359"/>
              <a:gd name="T33" fmla="*/ 2147483647 h 439"/>
              <a:gd name="T34" fmla="*/ 2147483647 w 359"/>
              <a:gd name="T35" fmla="*/ 2147483647 h 439"/>
              <a:gd name="T36" fmla="*/ 2147483647 w 359"/>
              <a:gd name="T37" fmla="*/ 2147483647 h 439"/>
              <a:gd name="T38" fmla="*/ 2147483647 w 359"/>
              <a:gd name="T39" fmla="*/ 2147483647 h 439"/>
              <a:gd name="T40" fmla="*/ 2147483647 w 359"/>
              <a:gd name="T41" fmla="*/ 2147483647 h 439"/>
              <a:gd name="T42" fmla="*/ 2147483647 w 359"/>
              <a:gd name="T43" fmla="*/ 2147483647 h 439"/>
              <a:gd name="T44" fmla="*/ 2147483647 w 359"/>
              <a:gd name="T45" fmla="*/ 2147483647 h 439"/>
              <a:gd name="T46" fmla="*/ 2147483647 w 359"/>
              <a:gd name="T47" fmla="*/ 2147483647 h 439"/>
              <a:gd name="T48" fmla="*/ 2147483647 w 359"/>
              <a:gd name="T49" fmla="*/ 2147483647 h 439"/>
              <a:gd name="T50" fmla="*/ 2147483647 w 359"/>
              <a:gd name="T51" fmla="*/ 2147483647 h 439"/>
              <a:gd name="T52" fmla="*/ 2147483647 w 359"/>
              <a:gd name="T53" fmla="*/ 2147483647 h 439"/>
              <a:gd name="T54" fmla="*/ 2147483647 w 359"/>
              <a:gd name="T55" fmla="*/ 2147483647 h 439"/>
              <a:gd name="T56" fmla="*/ 2147483647 w 359"/>
              <a:gd name="T57" fmla="*/ 2147483647 h 439"/>
              <a:gd name="T58" fmla="*/ 2147483647 w 359"/>
              <a:gd name="T59" fmla="*/ 2147483647 h 439"/>
              <a:gd name="T60" fmla="*/ 2147483647 w 359"/>
              <a:gd name="T61" fmla="*/ 2147483647 h 439"/>
              <a:gd name="T62" fmla="*/ 2147483647 w 359"/>
              <a:gd name="T63" fmla="*/ 2147483647 h 439"/>
              <a:gd name="T64" fmla="*/ 2147483647 w 359"/>
              <a:gd name="T65" fmla="*/ 2147483647 h 439"/>
              <a:gd name="T66" fmla="*/ 0 w 359"/>
              <a:gd name="T67" fmla="*/ 2147483647 h 439"/>
              <a:gd name="T68" fmla="*/ 2147483647 w 359"/>
              <a:gd name="T69" fmla="*/ 2147483647 h 439"/>
              <a:gd name="T70" fmla="*/ 2147483647 w 359"/>
              <a:gd name="T71" fmla="*/ 2147483647 h 43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59"/>
              <a:gd name="T109" fmla="*/ 0 h 439"/>
              <a:gd name="T110" fmla="*/ 359 w 359"/>
              <a:gd name="T111" fmla="*/ 439 h 43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59" h="439">
                <a:moveTo>
                  <a:pt x="21" y="22"/>
                </a:moveTo>
                <a:lnTo>
                  <a:pt x="53" y="22"/>
                </a:lnTo>
                <a:lnTo>
                  <a:pt x="74" y="22"/>
                </a:lnTo>
                <a:lnTo>
                  <a:pt x="95" y="0"/>
                </a:lnTo>
                <a:lnTo>
                  <a:pt x="105" y="32"/>
                </a:lnTo>
                <a:lnTo>
                  <a:pt x="148" y="32"/>
                </a:lnTo>
                <a:lnTo>
                  <a:pt x="169" y="54"/>
                </a:lnTo>
                <a:lnTo>
                  <a:pt x="201" y="54"/>
                </a:lnTo>
                <a:lnTo>
                  <a:pt x="232" y="65"/>
                </a:lnTo>
                <a:lnTo>
                  <a:pt x="285" y="76"/>
                </a:lnTo>
                <a:lnTo>
                  <a:pt x="296" y="109"/>
                </a:lnTo>
                <a:lnTo>
                  <a:pt x="317" y="109"/>
                </a:lnTo>
                <a:lnTo>
                  <a:pt x="317" y="131"/>
                </a:lnTo>
                <a:lnTo>
                  <a:pt x="317" y="153"/>
                </a:lnTo>
                <a:lnTo>
                  <a:pt x="307" y="186"/>
                </a:lnTo>
                <a:lnTo>
                  <a:pt x="317" y="197"/>
                </a:lnTo>
                <a:lnTo>
                  <a:pt x="349" y="164"/>
                </a:lnTo>
                <a:lnTo>
                  <a:pt x="349" y="142"/>
                </a:lnTo>
                <a:lnTo>
                  <a:pt x="359" y="142"/>
                </a:lnTo>
                <a:lnTo>
                  <a:pt x="359" y="164"/>
                </a:lnTo>
                <a:lnTo>
                  <a:pt x="338" y="186"/>
                </a:lnTo>
                <a:lnTo>
                  <a:pt x="328" y="241"/>
                </a:lnTo>
                <a:lnTo>
                  <a:pt x="328" y="340"/>
                </a:lnTo>
                <a:lnTo>
                  <a:pt x="349" y="351"/>
                </a:lnTo>
                <a:lnTo>
                  <a:pt x="338" y="406"/>
                </a:lnTo>
                <a:lnTo>
                  <a:pt x="169" y="439"/>
                </a:lnTo>
                <a:lnTo>
                  <a:pt x="127" y="417"/>
                </a:lnTo>
                <a:lnTo>
                  <a:pt x="127" y="373"/>
                </a:lnTo>
                <a:lnTo>
                  <a:pt x="105" y="340"/>
                </a:lnTo>
                <a:lnTo>
                  <a:pt x="95" y="285"/>
                </a:lnTo>
                <a:lnTo>
                  <a:pt x="42" y="241"/>
                </a:lnTo>
                <a:lnTo>
                  <a:pt x="10" y="241"/>
                </a:lnTo>
                <a:lnTo>
                  <a:pt x="10" y="175"/>
                </a:lnTo>
                <a:lnTo>
                  <a:pt x="0" y="153"/>
                </a:lnTo>
                <a:lnTo>
                  <a:pt x="31" y="109"/>
                </a:lnTo>
                <a:lnTo>
                  <a:pt x="21" y="22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>
            <a:off x="4873624" y="2930525"/>
            <a:ext cx="923925" cy="596900"/>
          </a:xfrm>
          <a:custGeom>
            <a:avLst/>
            <a:gdLst>
              <a:gd name="T0" fmla="*/ 0 w 423"/>
              <a:gd name="T1" fmla="*/ 2147483647 h 286"/>
              <a:gd name="T2" fmla="*/ 0 w 423"/>
              <a:gd name="T3" fmla="*/ 2147483647 h 286"/>
              <a:gd name="T4" fmla="*/ 2147483647 w 423"/>
              <a:gd name="T5" fmla="*/ 2147483647 h 286"/>
              <a:gd name="T6" fmla="*/ 2147483647 w 423"/>
              <a:gd name="T7" fmla="*/ 2147483647 h 286"/>
              <a:gd name="T8" fmla="*/ 2147483647 w 423"/>
              <a:gd name="T9" fmla="*/ 2147483647 h 286"/>
              <a:gd name="T10" fmla="*/ 2147483647 w 423"/>
              <a:gd name="T11" fmla="*/ 2147483647 h 286"/>
              <a:gd name="T12" fmla="*/ 2147483647 w 423"/>
              <a:gd name="T13" fmla="*/ 2147483647 h 286"/>
              <a:gd name="T14" fmla="*/ 2147483647 w 423"/>
              <a:gd name="T15" fmla="*/ 2147483647 h 286"/>
              <a:gd name="T16" fmla="*/ 2147483647 w 423"/>
              <a:gd name="T17" fmla="*/ 2147483647 h 286"/>
              <a:gd name="T18" fmla="*/ 2147483647 w 423"/>
              <a:gd name="T19" fmla="*/ 2147483647 h 286"/>
              <a:gd name="T20" fmla="*/ 2147483647 w 423"/>
              <a:gd name="T21" fmla="*/ 2147483647 h 286"/>
              <a:gd name="T22" fmla="*/ 2147483647 w 423"/>
              <a:gd name="T23" fmla="*/ 2147483647 h 286"/>
              <a:gd name="T24" fmla="*/ 2147483647 w 423"/>
              <a:gd name="T25" fmla="*/ 2147483647 h 286"/>
              <a:gd name="T26" fmla="*/ 2147483647 w 423"/>
              <a:gd name="T27" fmla="*/ 2147483647 h 286"/>
              <a:gd name="T28" fmla="*/ 2147483647 w 423"/>
              <a:gd name="T29" fmla="*/ 0 h 286"/>
              <a:gd name="T30" fmla="*/ 2147483647 w 423"/>
              <a:gd name="T31" fmla="*/ 0 h 286"/>
              <a:gd name="T32" fmla="*/ 2147483647 w 423"/>
              <a:gd name="T33" fmla="*/ 0 h 286"/>
              <a:gd name="T34" fmla="*/ 0 w 423"/>
              <a:gd name="T35" fmla="*/ 2147483647 h 28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3"/>
              <a:gd name="T55" fmla="*/ 0 h 286"/>
              <a:gd name="T56" fmla="*/ 423 w 423"/>
              <a:gd name="T57" fmla="*/ 286 h 28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3" h="286">
                <a:moveTo>
                  <a:pt x="0" y="11"/>
                </a:moveTo>
                <a:lnTo>
                  <a:pt x="0" y="66"/>
                </a:lnTo>
                <a:lnTo>
                  <a:pt x="10" y="110"/>
                </a:lnTo>
                <a:lnTo>
                  <a:pt x="42" y="220"/>
                </a:lnTo>
                <a:lnTo>
                  <a:pt x="63" y="286"/>
                </a:lnTo>
                <a:lnTo>
                  <a:pt x="317" y="264"/>
                </a:lnTo>
                <a:lnTo>
                  <a:pt x="360" y="286"/>
                </a:lnTo>
                <a:lnTo>
                  <a:pt x="381" y="231"/>
                </a:lnTo>
                <a:lnTo>
                  <a:pt x="381" y="187"/>
                </a:lnTo>
                <a:lnTo>
                  <a:pt x="423" y="176"/>
                </a:lnTo>
                <a:lnTo>
                  <a:pt x="423" y="121"/>
                </a:lnTo>
                <a:lnTo>
                  <a:pt x="402" y="88"/>
                </a:lnTo>
                <a:lnTo>
                  <a:pt x="360" y="66"/>
                </a:lnTo>
                <a:lnTo>
                  <a:pt x="360" y="22"/>
                </a:lnTo>
                <a:lnTo>
                  <a:pt x="349" y="0"/>
                </a:lnTo>
                <a:lnTo>
                  <a:pt x="254" y="0"/>
                </a:lnTo>
                <a:lnTo>
                  <a:pt x="159" y="0"/>
                </a:lnTo>
                <a:lnTo>
                  <a:pt x="0" y="11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>
            <a:off x="5680074" y="2060575"/>
            <a:ext cx="874712" cy="363537"/>
          </a:xfrm>
          <a:custGeom>
            <a:avLst/>
            <a:gdLst>
              <a:gd name="T0" fmla="*/ 0 w 402"/>
              <a:gd name="T1" fmla="*/ 2147483647 h 175"/>
              <a:gd name="T2" fmla="*/ 2147483647 w 402"/>
              <a:gd name="T3" fmla="*/ 0 h 175"/>
              <a:gd name="T4" fmla="*/ 2147483647 w 402"/>
              <a:gd name="T5" fmla="*/ 2147483647 h 175"/>
              <a:gd name="T6" fmla="*/ 2147483647 w 402"/>
              <a:gd name="T7" fmla="*/ 2147483647 h 175"/>
              <a:gd name="T8" fmla="*/ 2147483647 w 402"/>
              <a:gd name="T9" fmla="*/ 2147483647 h 175"/>
              <a:gd name="T10" fmla="*/ 2147483647 w 402"/>
              <a:gd name="T11" fmla="*/ 2147483647 h 175"/>
              <a:gd name="T12" fmla="*/ 2147483647 w 402"/>
              <a:gd name="T13" fmla="*/ 2147483647 h 175"/>
              <a:gd name="T14" fmla="*/ 2147483647 w 402"/>
              <a:gd name="T15" fmla="*/ 2147483647 h 175"/>
              <a:gd name="T16" fmla="*/ 2147483647 w 402"/>
              <a:gd name="T17" fmla="*/ 2147483647 h 175"/>
              <a:gd name="T18" fmla="*/ 2147483647 w 402"/>
              <a:gd name="T19" fmla="*/ 2147483647 h 175"/>
              <a:gd name="T20" fmla="*/ 2147483647 w 402"/>
              <a:gd name="T21" fmla="*/ 2147483647 h 175"/>
              <a:gd name="T22" fmla="*/ 2147483647 w 402"/>
              <a:gd name="T23" fmla="*/ 2147483647 h 175"/>
              <a:gd name="T24" fmla="*/ 2147483647 w 402"/>
              <a:gd name="T25" fmla="*/ 2147483647 h 175"/>
              <a:gd name="T26" fmla="*/ 2147483647 w 402"/>
              <a:gd name="T27" fmla="*/ 2147483647 h 175"/>
              <a:gd name="T28" fmla="*/ 2147483647 w 402"/>
              <a:gd name="T29" fmla="*/ 2147483647 h 175"/>
              <a:gd name="T30" fmla="*/ 2147483647 w 402"/>
              <a:gd name="T31" fmla="*/ 2147483647 h 175"/>
              <a:gd name="T32" fmla="*/ 2147483647 w 402"/>
              <a:gd name="T33" fmla="*/ 2147483647 h 175"/>
              <a:gd name="T34" fmla="*/ 2147483647 w 402"/>
              <a:gd name="T35" fmla="*/ 2147483647 h 175"/>
              <a:gd name="T36" fmla="*/ 2147483647 w 402"/>
              <a:gd name="T37" fmla="*/ 2147483647 h 175"/>
              <a:gd name="T38" fmla="*/ 2147483647 w 402"/>
              <a:gd name="T39" fmla="*/ 2147483647 h 175"/>
              <a:gd name="T40" fmla="*/ 2147483647 w 402"/>
              <a:gd name="T41" fmla="*/ 2147483647 h 175"/>
              <a:gd name="T42" fmla="*/ 2147483647 w 402"/>
              <a:gd name="T43" fmla="*/ 2147483647 h 175"/>
              <a:gd name="T44" fmla="*/ 2147483647 w 402"/>
              <a:gd name="T45" fmla="*/ 2147483647 h 175"/>
              <a:gd name="T46" fmla="*/ 2147483647 w 402"/>
              <a:gd name="T47" fmla="*/ 2147483647 h 175"/>
              <a:gd name="T48" fmla="*/ 0 w 402"/>
              <a:gd name="T49" fmla="*/ 2147483647 h 17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2"/>
              <a:gd name="T76" fmla="*/ 0 h 175"/>
              <a:gd name="T77" fmla="*/ 402 w 402"/>
              <a:gd name="T78" fmla="*/ 175 h 175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2" h="175">
                <a:moveTo>
                  <a:pt x="0" y="98"/>
                </a:moveTo>
                <a:lnTo>
                  <a:pt x="95" y="0"/>
                </a:lnTo>
                <a:lnTo>
                  <a:pt x="74" y="33"/>
                </a:lnTo>
                <a:lnTo>
                  <a:pt x="85" y="55"/>
                </a:lnTo>
                <a:lnTo>
                  <a:pt x="117" y="33"/>
                </a:lnTo>
                <a:lnTo>
                  <a:pt x="180" y="55"/>
                </a:lnTo>
                <a:lnTo>
                  <a:pt x="201" y="33"/>
                </a:lnTo>
                <a:lnTo>
                  <a:pt x="286" y="22"/>
                </a:lnTo>
                <a:lnTo>
                  <a:pt x="297" y="55"/>
                </a:lnTo>
                <a:lnTo>
                  <a:pt x="328" y="44"/>
                </a:lnTo>
                <a:lnTo>
                  <a:pt x="392" y="77"/>
                </a:lnTo>
                <a:lnTo>
                  <a:pt x="402" y="88"/>
                </a:lnTo>
                <a:lnTo>
                  <a:pt x="328" y="109"/>
                </a:lnTo>
                <a:lnTo>
                  <a:pt x="307" y="98"/>
                </a:lnTo>
                <a:lnTo>
                  <a:pt x="275" y="98"/>
                </a:lnTo>
                <a:lnTo>
                  <a:pt x="233" y="120"/>
                </a:lnTo>
                <a:lnTo>
                  <a:pt x="222" y="120"/>
                </a:lnTo>
                <a:lnTo>
                  <a:pt x="201" y="109"/>
                </a:lnTo>
                <a:lnTo>
                  <a:pt x="180" y="175"/>
                </a:lnTo>
                <a:lnTo>
                  <a:pt x="159" y="175"/>
                </a:lnTo>
                <a:lnTo>
                  <a:pt x="148" y="142"/>
                </a:lnTo>
                <a:lnTo>
                  <a:pt x="95" y="131"/>
                </a:lnTo>
                <a:lnTo>
                  <a:pt x="64" y="120"/>
                </a:lnTo>
                <a:lnTo>
                  <a:pt x="21" y="120"/>
                </a:lnTo>
                <a:lnTo>
                  <a:pt x="0" y="98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>
            <a:off x="6280149" y="2311400"/>
            <a:ext cx="622300" cy="825500"/>
          </a:xfrm>
          <a:custGeom>
            <a:avLst/>
            <a:gdLst>
              <a:gd name="T0" fmla="*/ 2147483647 w 286"/>
              <a:gd name="T1" fmla="*/ 2147483647 h 396"/>
              <a:gd name="T2" fmla="*/ 2147483647 w 286"/>
              <a:gd name="T3" fmla="*/ 2147483647 h 396"/>
              <a:gd name="T4" fmla="*/ 2147483647 w 286"/>
              <a:gd name="T5" fmla="*/ 2147483647 h 396"/>
              <a:gd name="T6" fmla="*/ 2147483647 w 286"/>
              <a:gd name="T7" fmla="*/ 2147483647 h 396"/>
              <a:gd name="T8" fmla="*/ 2147483647 w 286"/>
              <a:gd name="T9" fmla="*/ 2147483647 h 396"/>
              <a:gd name="T10" fmla="*/ 2147483647 w 286"/>
              <a:gd name="T11" fmla="*/ 2147483647 h 396"/>
              <a:gd name="T12" fmla="*/ 0 w 286"/>
              <a:gd name="T13" fmla="*/ 2147483647 h 396"/>
              <a:gd name="T14" fmla="*/ 2147483647 w 286"/>
              <a:gd name="T15" fmla="*/ 2147483647 h 396"/>
              <a:gd name="T16" fmla="*/ 2147483647 w 286"/>
              <a:gd name="T17" fmla="*/ 2147483647 h 396"/>
              <a:gd name="T18" fmla="*/ 2147483647 w 286"/>
              <a:gd name="T19" fmla="*/ 2147483647 h 396"/>
              <a:gd name="T20" fmla="*/ 2147483647 w 286"/>
              <a:gd name="T21" fmla="*/ 2147483647 h 396"/>
              <a:gd name="T22" fmla="*/ 2147483647 w 286"/>
              <a:gd name="T23" fmla="*/ 2147483647 h 396"/>
              <a:gd name="T24" fmla="*/ 2147483647 w 286"/>
              <a:gd name="T25" fmla="*/ 2147483647 h 396"/>
              <a:gd name="T26" fmla="*/ 2147483647 w 286"/>
              <a:gd name="T27" fmla="*/ 2147483647 h 396"/>
              <a:gd name="T28" fmla="*/ 2147483647 w 286"/>
              <a:gd name="T29" fmla="*/ 2147483647 h 396"/>
              <a:gd name="T30" fmla="*/ 2147483647 w 286"/>
              <a:gd name="T31" fmla="*/ 2147483647 h 396"/>
              <a:gd name="T32" fmla="*/ 2147483647 w 286"/>
              <a:gd name="T33" fmla="*/ 2147483647 h 396"/>
              <a:gd name="T34" fmla="*/ 2147483647 w 286"/>
              <a:gd name="T35" fmla="*/ 2147483647 h 396"/>
              <a:gd name="T36" fmla="*/ 2147483647 w 286"/>
              <a:gd name="T37" fmla="*/ 2147483647 h 396"/>
              <a:gd name="T38" fmla="*/ 2147483647 w 286"/>
              <a:gd name="T39" fmla="*/ 2147483647 h 396"/>
              <a:gd name="T40" fmla="*/ 2147483647 w 286"/>
              <a:gd name="T41" fmla="*/ 2147483647 h 396"/>
              <a:gd name="T42" fmla="*/ 2147483647 w 286"/>
              <a:gd name="T43" fmla="*/ 2147483647 h 396"/>
              <a:gd name="T44" fmla="*/ 2147483647 w 286"/>
              <a:gd name="T45" fmla="*/ 2147483647 h 396"/>
              <a:gd name="T46" fmla="*/ 2147483647 w 286"/>
              <a:gd name="T47" fmla="*/ 2147483647 h 396"/>
              <a:gd name="T48" fmla="*/ 2147483647 w 286"/>
              <a:gd name="T49" fmla="*/ 2147483647 h 396"/>
              <a:gd name="T50" fmla="*/ 2147483647 w 286"/>
              <a:gd name="T51" fmla="*/ 2147483647 h 396"/>
              <a:gd name="T52" fmla="*/ 2147483647 w 286"/>
              <a:gd name="T53" fmla="*/ 2147483647 h 396"/>
              <a:gd name="T54" fmla="*/ 2147483647 w 286"/>
              <a:gd name="T55" fmla="*/ 2147483647 h 396"/>
              <a:gd name="T56" fmla="*/ 2147483647 w 286"/>
              <a:gd name="T57" fmla="*/ 2147483647 h 396"/>
              <a:gd name="T58" fmla="*/ 2147483647 w 286"/>
              <a:gd name="T59" fmla="*/ 2147483647 h 396"/>
              <a:gd name="T60" fmla="*/ 2147483647 w 286"/>
              <a:gd name="T61" fmla="*/ 2147483647 h 396"/>
              <a:gd name="T62" fmla="*/ 2147483647 w 286"/>
              <a:gd name="T63" fmla="*/ 2147483647 h 396"/>
              <a:gd name="T64" fmla="*/ 2147483647 w 286"/>
              <a:gd name="T65" fmla="*/ 2147483647 h 396"/>
              <a:gd name="T66" fmla="*/ 2147483647 w 286"/>
              <a:gd name="T67" fmla="*/ 2147483647 h 396"/>
              <a:gd name="T68" fmla="*/ 2147483647 w 286"/>
              <a:gd name="T69" fmla="*/ 2147483647 h 396"/>
              <a:gd name="T70" fmla="*/ 2147483647 w 286"/>
              <a:gd name="T71" fmla="*/ 2147483647 h 396"/>
              <a:gd name="T72" fmla="*/ 2147483647 w 286"/>
              <a:gd name="T73" fmla="*/ 2147483647 h 396"/>
              <a:gd name="T74" fmla="*/ 2147483647 w 286"/>
              <a:gd name="T75" fmla="*/ 2147483647 h 396"/>
              <a:gd name="T76" fmla="*/ 2147483647 w 286"/>
              <a:gd name="T77" fmla="*/ 2147483647 h 396"/>
              <a:gd name="T78" fmla="*/ 2147483647 w 286"/>
              <a:gd name="T79" fmla="*/ 2147483647 h 396"/>
              <a:gd name="T80" fmla="*/ 2147483647 w 286"/>
              <a:gd name="T81" fmla="*/ 2147483647 h 396"/>
              <a:gd name="T82" fmla="*/ 2147483647 w 286"/>
              <a:gd name="T83" fmla="*/ 0 h 396"/>
              <a:gd name="T84" fmla="*/ 2147483647 w 286"/>
              <a:gd name="T85" fmla="*/ 2147483647 h 39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86"/>
              <a:gd name="T130" fmla="*/ 0 h 396"/>
              <a:gd name="T131" fmla="*/ 286 w 286"/>
              <a:gd name="T132" fmla="*/ 396 h 39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86" h="396">
                <a:moveTo>
                  <a:pt x="74" y="22"/>
                </a:moveTo>
                <a:lnTo>
                  <a:pt x="85" y="44"/>
                </a:lnTo>
                <a:lnTo>
                  <a:pt x="64" y="55"/>
                </a:lnTo>
                <a:lnTo>
                  <a:pt x="64" y="121"/>
                </a:lnTo>
                <a:lnTo>
                  <a:pt x="53" y="77"/>
                </a:lnTo>
                <a:lnTo>
                  <a:pt x="11" y="121"/>
                </a:lnTo>
                <a:lnTo>
                  <a:pt x="0" y="231"/>
                </a:lnTo>
                <a:lnTo>
                  <a:pt x="32" y="286"/>
                </a:lnTo>
                <a:lnTo>
                  <a:pt x="32" y="319"/>
                </a:lnTo>
                <a:lnTo>
                  <a:pt x="32" y="341"/>
                </a:lnTo>
                <a:lnTo>
                  <a:pt x="32" y="363"/>
                </a:lnTo>
                <a:lnTo>
                  <a:pt x="22" y="396"/>
                </a:lnTo>
                <a:lnTo>
                  <a:pt x="138" y="396"/>
                </a:lnTo>
                <a:lnTo>
                  <a:pt x="286" y="374"/>
                </a:lnTo>
                <a:lnTo>
                  <a:pt x="254" y="374"/>
                </a:lnTo>
                <a:lnTo>
                  <a:pt x="244" y="352"/>
                </a:lnTo>
                <a:lnTo>
                  <a:pt x="265" y="330"/>
                </a:lnTo>
                <a:lnTo>
                  <a:pt x="265" y="308"/>
                </a:lnTo>
                <a:lnTo>
                  <a:pt x="254" y="286"/>
                </a:lnTo>
                <a:lnTo>
                  <a:pt x="265" y="275"/>
                </a:lnTo>
                <a:lnTo>
                  <a:pt x="286" y="275"/>
                </a:lnTo>
                <a:lnTo>
                  <a:pt x="276" y="220"/>
                </a:lnTo>
                <a:lnTo>
                  <a:pt x="276" y="187"/>
                </a:lnTo>
                <a:lnTo>
                  <a:pt x="265" y="165"/>
                </a:lnTo>
                <a:lnTo>
                  <a:pt x="254" y="154"/>
                </a:lnTo>
                <a:lnTo>
                  <a:pt x="233" y="154"/>
                </a:lnTo>
                <a:lnTo>
                  <a:pt x="212" y="154"/>
                </a:lnTo>
                <a:lnTo>
                  <a:pt x="201" y="176"/>
                </a:lnTo>
                <a:lnTo>
                  <a:pt x="180" y="187"/>
                </a:lnTo>
                <a:lnTo>
                  <a:pt x="170" y="187"/>
                </a:lnTo>
                <a:lnTo>
                  <a:pt x="170" y="176"/>
                </a:lnTo>
                <a:lnTo>
                  <a:pt x="170" y="165"/>
                </a:lnTo>
                <a:lnTo>
                  <a:pt x="180" y="154"/>
                </a:lnTo>
                <a:lnTo>
                  <a:pt x="191" y="154"/>
                </a:lnTo>
                <a:lnTo>
                  <a:pt x="191" y="132"/>
                </a:lnTo>
                <a:lnTo>
                  <a:pt x="212" y="121"/>
                </a:lnTo>
                <a:lnTo>
                  <a:pt x="191" y="66"/>
                </a:lnTo>
                <a:lnTo>
                  <a:pt x="191" y="44"/>
                </a:lnTo>
                <a:lnTo>
                  <a:pt x="159" y="33"/>
                </a:lnTo>
                <a:lnTo>
                  <a:pt x="106" y="0"/>
                </a:lnTo>
                <a:lnTo>
                  <a:pt x="74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Freeform 40"/>
          <p:cNvSpPr>
            <a:spLocks/>
          </p:cNvSpPr>
          <p:nvPr/>
        </p:nvSpPr>
        <p:spPr bwMode="auto">
          <a:xfrm>
            <a:off x="5602286" y="3040062"/>
            <a:ext cx="669925" cy="1100138"/>
          </a:xfrm>
          <a:custGeom>
            <a:avLst/>
            <a:gdLst>
              <a:gd name="T0" fmla="*/ 2147483647 w 307"/>
              <a:gd name="T1" fmla="*/ 2147483647 h 527"/>
              <a:gd name="T2" fmla="*/ 2147483647 w 307"/>
              <a:gd name="T3" fmla="*/ 0 h 527"/>
              <a:gd name="T4" fmla="*/ 2147483647 w 307"/>
              <a:gd name="T5" fmla="*/ 2147483647 h 527"/>
              <a:gd name="T6" fmla="*/ 2147483647 w 307"/>
              <a:gd name="T7" fmla="*/ 2147483647 h 527"/>
              <a:gd name="T8" fmla="*/ 2147483647 w 307"/>
              <a:gd name="T9" fmla="*/ 2147483647 h 527"/>
              <a:gd name="T10" fmla="*/ 2147483647 w 307"/>
              <a:gd name="T11" fmla="*/ 2147483647 h 527"/>
              <a:gd name="T12" fmla="*/ 2147483647 w 307"/>
              <a:gd name="T13" fmla="*/ 2147483647 h 527"/>
              <a:gd name="T14" fmla="*/ 2147483647 w 307"/>
              <a:gd name="T15" fmla="*/ 2147483647 h 527"/>
              <a:gd name="T16" fmla="*/ 2147483647 w 307"/>
              <a:gd name="T17" fmla="*/ 2147483647 h 527"/>
              <a:gd name="T18" fmla="*/ 2147483647 w 307"/>
              <a:gd name="T19" fmla="*/ 2147483647 h 527"/>
              <a:gd name="T20" fmla="*/ 2147483647 w 307"/>
              <a:gd name="T21" fmla="*/ 2147483647 h 527"/>
              <a:gd name="T22" fmla="*/ 2147483647 w 307"/>
              <a:gd name="T23" fmla="*/ 2147483647 h 527"/>
              <a:gd name="T24" fmla="*/ 2147483647 w 307"/>
              <a:gd name="T25" fmla="*/ 2147483647 h 527"/>
              <a:gd name="T26" fmla="*/ 2147483647 w 307"/>
              <a:gd name="T27" fmla="*/ 2147483647 h 527"/>
              <a:gd name="T28" fmla="*/ 2147483647 w 307"/>
              <a:gd name="T29" fmla="*/ 2147483647 h 527"/>
              <a:gd name="T30" fmla="*/ 2147483647 w 307"/>
              <a:gd name="T31" fmla="*/ 2147483647 h 527"/>
              <a:gd name="T32" fmla="*/ 2147483647 w 307"/>
              <a:gd name="T33" fmla="*/ 2147483647 h 527"/>
              <a:gd name="T34" fmla="*/ 0 w 307"/>
              <a:gd name="T35" fmla="*/ 2147483647 h 527"/>
              <a:gd name="T36" fmla="*/ 2147483647 w 307"/>
              <a:gd name="T37" fmla="*/ 2147483647 h 527"/>
              <a:gd name="T38" fmla="*/ 2147483647 w 307"/>
              <a:gd name="T39" fmla="*/ 2147483647 h 527"/>
              <a:gd name="T40" fmla="*/ 2147483647 w 307"/>
              <a:gd name="T41" fmla="*/ 2147483647 h 527"/>
              <a:gd name="T42" fmla="*/ 2147483647 w 307"/>
              <a:gd name="T43" fmla="*/ 2147483647 h 527"/>
              <a:gd name="T44" fmla="*/ 2147483647 w 307"/>
              <a:gd name="T45" fmla="*/ 2147483647 h 52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07"/>
              <a:gd name="T70" fmla="*/ 0 h 527"/>
              <a:gd name="T71" fmla="*/ 307 w 307"/>
              <a:gd name="T72" fmla="*/ 527 h 52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07" h="527">
                <a:moveTo>
                  <a:pt x="53" y="33"/>
                </a:moveTo>
                <a:lnTo>
                  <a:pt x="233" y="0"/>
                </a:lnTo>
                <a:lnTo>
                  <a:pt x="265" y="66"/>
                </a:lnTo>
                <a:lnTo>
                  <a:pt x="297" y="330"/>
                </a:lnTo>
                <a:lnTo>
                  <a:pt x="307" y="374"/>
                </a:lnTo>
                <a:lnTo>
                  <a:pt x="276" y="439"/>
                </a:lnTo>
                <a:lnTo>
                  <a:pt x="276" y="494"/>
                </a:lnTo>
                <a:lnTo>
                  <a:pt x="244" y="483"/>
                </a:lnTo>
                <a:lnTo>
                  <a:pt x="254" y="527"/>
                </a:lnTo>
                <a:lnTo>
                  <a:pt x="212" y="505"/>
                </a:lnTo>
                <a:lnTo>
                  <a:pt x="202" y="516"/>
                </a:lnTo>
                <a:lnTo>
                  <a:pt x="170" y="516"/>
                </a:lnTo>
                <a:lnTo>
                  <a:pt x="159" y="450"/>
                </a:lnTo>
                <a:lnTo>
                  <a:pt x="117" y="428"/>
                </a:lnTo>
                <a:lnTo>
                  <a:pt x="117" y="363"/>
                </a:lnTo>
                <a:lnTo>
                  <a:pt x="85" y="374"/>
                </a:lnTo>
                <a:lnTo>
                  <a:pt x="64" y="319"/>
                </a:lnTo>
                <a:lnTo>
                  <a:pt x="0" y="264"/>
                </a:lnTo>
                <a:lnTo>
                  <a:pt x="43" y="176"/>
                </a:lnTo>
                <a:lnTo>
                  <a:pt x="32" y="132"/>
                </a:lnTo>
                <a:lnTo>
                  <a:pt x="85" y="121"/>
                </a:lnTo>
                <a:lnTo>
                  <a:pt x="85" y="66"/>
                </a:lnTo>
                <a:lnTo>
                  <a:pt x="53" y="33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Freeform 41"/>
          <p:cNvSpPr>
            <a:spLocks/>
          </p:cNvSpPr>
          <p:nvPr/>
        </p:nvSpPr>
        <p:spPr bwMode="auto">
          <a:xfrm>
            <a:off x="5010149" y="3481387"/>
            <a:ext cx="1060450" cy="869950"/>
          </a:xfrm>
          <a:custGeom>
            <a:avLst/>
            <a:gdLst>
              <a:gd name="T0" fmla="*/ 0 w 487"/>
              <a:gd name="T1" fmla="*/ 2147483647 h 417"/>
              <a:gd name="T2" fmla="*/ 2147483647 w 487"/>
              <a:gd name="T3" fmla="*/ 0 h 417"/>
              <a:gd name="T4" fmla="*/ 2147483647 w 487"/>
              <a:gd name="T5" fmla="*/ 0 h 417"/>
              <a:gd name="T6" fmla="*/ 2147483647 w 487"/>
              <a:gd name="T7" fmla="*/ 2147483647 h 417"/>
              <a:gd name="T8" fmla="*/ 2147483647 w 487"/>
              <a:gd name="T9" fmla="*/ 2147483647 h 417"/>
              <a:gd name="T10" fmla="*/ 2147483647 w 487"/>
              <a:gd name="T11" fmla="*/ 2147483647 h 417"/>
              <a:gd name="T12" fmla="*/ 2147483647 w 487"/>
              <a:gd name="T13" fmla="*/ 2147483647 h 417"/>
              <a:gd name="T14" fmla="*/ 2147483647 w 487"/>
              <a:gd name="T15" fmla="*/ 2147483647 h 417"/>
              <a:gd name="T16" fmla="*/ 2147483647 w 487"/>
              <a:gd name="T17" fmla="*/ 2147483647 h 417"/>
              <a:gd name="T18" fmla="*/ 2147483647 w 487"/>
              <a:gd name="T19" fmla="*/ 2147483647 h 417"/>
              <a:gd name="T20" fmla="*/ 2147483647 w 487"/>
              <a:gd name="T21" fmla="*/ 2147483647 h 417"/>
              <a:gd name="T22" fmla="*/ 2147483647 w 487"/>
              <a:gd name="T23" fmla="*/ 2147483647 h 417"/>
              <a:gd name="T24" fmla="*/ 2147483647 w 487"/>
              <a:gd name="T25" fmla="*/ 2147483647 h 417"/>
              <a:gd name="T26" fmla="*/ 2147483647 w 487"/>
              <a:gd name="T27" fmla="*/ 2147483647 h 417"/>
              <a:gd name="T28" fmla="*/ 2147483647 w 487"/>
              <a:gd name="T29" fmla="*/ 2147483647 h 417"/>
              <a:gd name="T30" fmla="*/ 2147483647 w 487"/>
              <a:gd name="T31" fmla="*/ 2147483647 h 417"/>
              <a:gd name="T32" fmla="*/ 2147483647 w 487"/>
              <a:gd name="T33" fmla="*/ 2147483647 h 417"/>
              <a:gd name="T34" fmla="*/ 2147483647 w 487"/>
              <a:gd name="T35" fmla="*/ 2147483647 h 417"/>
              <a:gd name="T36" fmla="*/ 2147483647 w 487"/>
              <a:gd name="T37" fmla="*/ 2147483647 h 417"/>
              <a:gd name="T38" fmla="*/ 2147483647 w 487"/>
              <a:gd name="T39" fmla="*/ 2147483647 h 417"/>
              <a:gd name="T40" fmla="*/ 2147483647 w 487"/>
              <a:gd name="T41" fmla="*/ 2147483647 h 417"/>
              <a:gd name="T42" fmla="*/ 2147483647 w 487"/>
              <a:gd name="T43" fmla="*/ 2147483647 h 417"/>
              <a:gd name="T44" fmla="*/ 2147483647 w 487"/>
              <a:gd name="T45" fmla="*/ 2147483647 h 417"/>
              <a:gd name="T46" fmla="*/ 2147483647 w 487"/>
              <a:gd name="T47" fmla="*/ 2147483647 h 417"/>
              <a:gd name="T48" fmla="*/ 2147483647 w 487"/>
              <a:gd name="T49" fmla="*/ 2147483647 h 417"/>
              <a:gd name="T50" fmla="*/ 0 w 487"/>
              <a:gd name="T51" fmla="*/ 2147483647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487"/>
              <a:gd name="T79" fmla="*/ 0 h 417"/>
              <a:gd name="T80" fmla="*/ 487 w 487"/>
              <a:gd name="T81" fmla="*/ 417 h 41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487" h="417">
                <a:moveTo>
                  <a:pt x="0" y="22"/>
                </a:moveTo>
                <a:lnTo>
                  <a:pt x="212" y="0"/>
                </a:lnTo>
                <a:lnTo>
                  <a:pt x="265" y="0"/>
                </a:lnTo>
                <a:lnTo>
                  <a:pt x="297" y="22"/>
                </a:lnTo>
                <a:lnTo>
                  <a:pt x="275" y="55"/>
                </a:lnTo>
                <a:lnTo>
                  <a:pt x="339" y="110"/>
                </a:lnTo>
                <a:lnTo>
                  <a:pt x="360" y="165"/>
                </a:lnTo>
                <a:lnTo>
                  <a:pt x="392" y="154"/>
                </a:lnTo>
                <a:lnTo>
                  <a:pt x="392" y="219"/>
                </a:lnTo>
                <a:lnTo>
                  <a:pt x="434" y="241"/>
                </a:lnTo>
                <a:lnTo>
                  <a:pt x="445" y="296"/>
                </a:lnTo>
                <a:lnTo>
                  <a:pt x="477" y="307"/>
                </a:lnTo>
                <a:lnTo>
                  <a:pt x="487" y="329"/>
                </a:lnTo>
                <a:lnTo>
                  <a:pt x="455" y="362"/>
                </a:lnTo>
                <a:lnTo>
                  <a:pt x="445" y="406"/>
                </a:lnTo>
                <a:lnTo>
                  <a:pt x="402" y="417"/>
                </a:lnTo>
                <a:lnTo>
                  <a:pt x="413" y="373"/>
                </a:lnTo>
                <a:lnTo>
                  <a:pt x="233" y="395"/>
                </a:lnTo>
                <a:lnTo>
                  <a:pt x="96" y="406"/>
                </a:lnTo>
                <a:lnTo>
                  <a:pt x="96" y="362"/>
                </a:lnTo>
                <a:lnTo>
                  <a:pt x="85" y="230"/>
                </a:lnTo>
                <a:lnTo>
                  <a:pt x="85" y="154"/>
                </a:lnTo>
                <a:lnTo>
                  <a:pt x="32" y="121"/>
                </a:lnTo>
                <a:lnTo>
                  <a:pt x="53" y="99"/>
                </a:lnTo>
                <a:lnTo>
                  <a:pt x="32" y="77"/>
                </a:lnTo>
                <a:lnTo>
                  <a:pt x="0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Freeform 42"/>
          <p:cNvSpPr>
            <a:spLocks/>
          </p:cNvSpPr>
          <p:nvPr/>
        </p:nvSpPr>
        <p:spPr bwMode="auto">
          <a:xfrm>
            <a:off x="6186486" y="3136900"/>
            <a:ext cx="508000" cy="825500"/>
          </a:xfrm>
          <a:custGeom>
            <a:avLst/>
            <a:gdLst>
              <a:gd name="T0" fmla="*/ 0 w 233"/>
              <a:gd name="T1" fmla="*/ 2147483647 h 395"/>
              <a:gd name="T2" fmla="*/ 2147483647 w 233"/>
              <a:gd name="T3" fmla="*/ 2147483647 h 395"/>
              <a:gd name="T4" fmla="*/ 2147483647 w 233"/>
              <a:gd name="T5" fmla="*/ 2147483647 h 395"/>
              <a:gd name="T6" fmla="*/ 2147483647 w 233"/>
              <a:gd name="T7" fmla="*/ 2147483647 h 395"/>
              <a:gd name="T8" fmla="*/ 2147483647 w 233"/>
              <a:gd name="T9" fmla="*/ 0 h 395"/>
              <a:gd name="T10" fmla="*/ 2147483647 w 233"/>
              <a:gd name="T11" fmla="*/ 0 h 395"/>
              <a:gd name="T12" fmla="*/ 2147483647 w 233"/>
              <a:gd name="T13" fmla="*/ 2147483647 h 395"/>
              <a:gd name="T14" fmla="*/ 2147483647 w 233"/>
              <a:gd name="T15" fmla="*/ 2147483647 h 395"/>
              <a:gd name="T16" fmla="*/ 2147483647 w 233"/>
              <a:gd name="T17" fmla="*/ 2147483647 h 395"/>
              <a:gd name="T18" fmla="*/ 2147483647 w 233"/>
              <a:gd name="T19" fmla="*/ 2147483647 h 395"/>
              <a:gd name="T20" fmla="*/ 2147483647 w 233"/>
              <a:gd name="T21" fmla="*/ 2147483647 h 395"/>
              <a:gd name="T22" fmla="*/ 2147483647 w 233"/>
              <a:gd name="T23" fmla="*/ 2147483647 h 395"/>
              <a:gd name="T24" fmla="*/ 2147483647 w 233"/>
              <a:gd name="T25" fmla="*/ 2147483647 h 395"/>
              <a:gd name="T26" fmla="*/ 2147483647 w 233"/>
              <a:gd name="T27" fmla="*/ 2147483647 h 395"/>
              <a:gd name="T28" fmla="*/ 2147483647 w 233"/>
              <a:gd name="T29" fmla="*/ 2147483647 h 395"/>
              <a:gd name="T30" fmla="*/ 0 w 233"/>
              <a:gd name="T31" fmla="*/ 2147483647 h 39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3"/>
              <a:gd name="T49" fmla="*/ 0 h 395"/>
              <a:gd name="T50" fmla="*/ 233 w 233"/>
              <a:gd name="T51" fmla="*/ 395 h 39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3" h="395">
                <a:moveTo>
                  <a:pt x="0" y="22"/>
                </a:moveTo>
                <a:lnTo>
                  <a:pt x="21" y="44"/>
                </a:lnTo>
                <a:lnTo>
                  <a:pt x="53" y="33"/>
                </a:lnTo>
                <a:lnTo>
                  <a:pt x="64" y="33"/>
                </a:lnTo>
                <a:lnTo>
                  <a:pt x="64" y="0"/>
                </a:lnTo>
                <a:lnTo>
                  <a:pt x="180" y="0"/>
                </a:lnTo>
                <a:lnTo>
                  <a:pt x="233" y="286"/>
                </a:lnTo>
                <a:lnTo>
                  <a:pt x="233" y="275"/>
                </a:lnTo>
                <a:lnTo>
                  <a:pt x="191" y="297"/>
                </a:lnTo>
                <a:lnTo>
                  <a:pt x="159" y="373"/>
                </a:lnTo>
                <a:lnTo>
                  <a:pt x="116" y="362"/>
                </a:lnTo>
                <a:lnTo>
                  <a:pt x="74" y="384"/>
                </a:lnTo>
                <a:lnTo>
                  <a:pt x="11" y="395"/>
                </a:lnTo>
                <a:lnTo>
                  <a:pt x="42" y="330"/>
                </a:lnTo>
                <a:lnTo>
                  <a:pt x="32" y="286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6" name="Freeform 43"/>
          <p:cNvSpPr>
            <a:spLocks/>
          </p:cNvSpPr>
          <p:nvPr/>
        </p:nvSpPr>
        <p:spPr bwMode="auto">
          <a:xfrm>
            <a:off x="6578599" y="2952750"/>
            <a:ext cx="669925" cy="758825"/>
          </a:xfrm>
          <a:custGeom>
            <a:avLst/>
            <a:gdLst>
              <a:gd name="T0" fmla="*/ 0 w 307"/>
              <a:gd name="T1" fmla="*/ 2147483647 h 363"/>
              <a:gd name="T2" fmla="*/ 2147483647 w 307"/>
              <a:gd name="T3" fmla="*/ 2147483647 h 363"/>
              <a:gd name="T4" fmla="*/ 2147483647 w 307"/>
              <a:gd name="T5" fmla="*/ 2147483647 h 363"/>
              <a:gd name="T6" fmla="*/ 2147483647 w 307"/>
              <a:gd name="T7" fmla="*/ 2147483647 h 363"/>
              <a:gd name="T8" fmla="*/ 2147483647 w 307"/>
              <a:gd name="T9" fmla="*/ 2147483647 h 363"/>
              <a:gd name="T10" fmla="*/ 2147483647 w 307"/>
              <a:gd name="T11" fmla="*/ 0 h 363"/>
              <a:gd name="T12" fmla="*/ 2147483647 w 307"/>
              <a:gd name="T13" fmla="*/ 2147483647 h 363"/>
              <a:gd name="T14" fmla="*/ 2147483647 w 307"/>
              <a:gd name="T15" fmla="*/ 2147483647 h 363"/>
              <a:gd name="T16" fmla="*/ 2147483647 w 307"/>
              <a:gd name="T17" fmla="*/ 2147483647 h 363"/>
              <a:gd name="T18" fmla="*/ 2147483647 w 307"/>
              <a:gd name="T19" fmla="*/ 2147483647 h 363"/>
              <a:gd name="T20" fmla="*/ 2147483647 w 307"/>
              <a:gd name="T21" fmla="*/ 2147483647 h 363"/>
              <a:gd name="T22" fmla="*/ 2147483647 w 307"/>
              <a:gd name="T23" fmla="*/ 2147483647 h 363"/>
              <a:gd name="T24" fmla="*/ 2147483647 w 307"/>
              <a:gd name="T25" fmla="*/ 2147483647 h 363"/>
              <a:gd name="T26" fmla="*/ 2147483647 w 307"/>
              <a:gd name="T27" fmla="*/ 2147483647 h 363"/>
              <a:gd name="T28" fmla="*/ 2147483647 w 307"/>
              <a:gd name="T29" fmla="*/ 2147483647 h 363"/>
              <a:gd name="T30" fmla="*/ 2147483647 w 307"/>
              <a:gd name="T31" fmla="*/ 2147483647 h 363"/>
              <a:gd name="T32" fmla="*/ 2147483647 w 307"/>
              <a:gd name="T33" fmla="*/ 2147483647 h 363"/>
              <a:gd name="T34" fmla="*/ 2147483647 w 307"/>
              <a:gd name="T35" fmla="*/ 2147483647 h 363"/>
              <a:gd name="T36" fmla="*/ 0 w 307"/>
              <a:gd name="T37" fmla="*/ 2147483647 h 3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07"/>
              <a:gd name="T58" fmla="*/ 0 h 363"/>
              <a:gd name="T59" fmla="*/ 307 w 307"/>
              <a:gd name="T60" fmla="*/ 363 h 3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07" h="363">
                <a:moveTo>
                  <a:pt x="0" y="88"/>
                </a:moveTo>
                <a:lnTo>
                  <a:pt x="138" y="66"/>
                </a:lnTo>
                <a:lnTo>
                  <a:pt x="169" y="77"/>
                </a:lnTo>
                <a:lnTo>
                  <a:pt x="233" y="44"/>
                </a:lnTo>
                <a:lnTo>
                  <a:pt x="243" y="11"/>
                </a:lnTo>
                <a:lnTo>
                  <a:pt x="286" y="0"/>
                </a:lnTo>
                <a:lnTo>
                  <a:pt x="307" y="143"/>
                </a:lnTo>
                <a:lnTo>
                  <a:pt x="286" y="154"/>
                </a:lnTo>
                <a:lnTo>
                  <a:pt x="296" y="253"/>
                </a:lnTo>
                <a:lnTo>
                  <a:pt x="265" y="253"/>
                </a:lnTo>
                <a:lnTo>
                  <a:pt x="243" y="308"/>
                </a:lnTo>
                <a:lnTo>
                  <a:pt x="222" y="308"/>
                </a:lnTo>
                <a:lnTo>
                  <a:pt x="212" y="363"/>
                </a:lnTo>
                <a:lnTo>
                  <a:pt x="180" y="341"/>
                </a:lnTo>
                <a:lnTo>
                  <a:pt x="116" y="352"/>
                </a:lnTo>
                <a:lnTo>
                  <a:pt x="85" y="330"/>
                </a:lnTo>
                <a:lnTo>
                  <a:pt x="42" y="330"/>
                </a:lnTo>
                <a:lnTo>
                  <a:pt x="21" y="231"/>
                </a:lnTo>
                <a:lnTo>
                  <a:pt x="0" y="88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" name="Freeform 44"/>
          <p:cNvSpPr>
            <a:spLocks/>
          </p:cNvSpPr>
          <p:nvPr/>
        </p:nvSpPr>
        <p:spPr bwMode="auto">
          <a:xfrm>
            <a:off x="5981699" y="3641725"/>
            <a:ext cx="1174750" cy="639762"/>
          </a:xfrm>
          <a:custGeom>
            <a:avLst/>
            <a:gdLst>
              <a:gd name="T0" fmla="*/ 0 w 540"/>
              <a:gd name="T1" fmla="*/ 2147483647 h 307"/>
              <a:gd name="T2" fmla="*/ 2147483647 w 540"/>
              <a:gd name="T3" fmla="*/ 2147483647 h 307"/>
              <a:gd name="T4" fmla="*/ 2147483647 w 540"/>
              <a:gd name="T5" fmla="*/ 2147483647 h 307"/>
              <a:gd name="T6" fmla="*/ 2147483647 w 540"/>
              <a:gd name="T7" fmla="*/ 2147483647 h 307"/>
              <a:gd name="T8" fmla="*/ 2147483647 w 540"/>
              <a:gd name="T9" fmla="*/ 2147483647 h 307"/>
              <a:gd name="T10" fmla="*/ 2147483647 w 540"/>
              <a:gd name="T11" fmla="*/ 2147483647 h 307"/>
              <a:gd name="T12" fmla="*/ 2147483647 w 540"/>
              <a:gd name="T13" fmla="*/ 2147483647 h 307"/>
              <a:gd name="T14" fmla="*/ 2147483647 w 540"/>
              <a:gd name="T15" fmla="*/ 2147483647 h 307"/>
              <a:gd name="T16" fmla="*/ 2147483647 w 540"/>
              <a:gd name="T17" fmla="*/ 2147483647 h 307"/>
              <a:gd name="T18" fmla="*/ 2147483647 w 540"/>
              <a:gd name="T19" fmla="*/ 2147483647 h 307"/>
              <a:gd name="T20" fmla="*/ 2147483647 w 540"/>
              <a:gd name="T21" fmla="*/ 2147483647 h 307"/>
              <a:gd name="T22" fmla="*/ 2147483647 w 540"/>
              <a:gd name="T23" fmla="*/ 2147483647 h 307"/>
              <a:gd name="T24" fmla="*/ 2147483647 w 540"/>
              <a:gd name="T25" fmla="*/ 2147483647 h 307"/>
              <a:gd name="T26" fmla="*/ 2147483647 w 540"/>
              <a:gd name="T27" fmla="*/ 0 h 307"/>
              <a:gd name="T28" fmla="*/ 2147483647 w 540"/>
              <a:gd name="T29" fmla="*/ 0 h 307"/>
              <a:gd name="T30" fmla="*/ 2147483647 w 540"/>
              <a:gd name="T31" fmla="*/ 2147483647 h 307"/>
              <a:gd name="T32" fmla="*/ 2147483647 w 540"/>
              <a:gd name="T33" fmla="*/ 2147483647 h 307"/>
              <a:gd name="T34" fmla="*/ 2147483647 w 540"/>
              <a:gd name="T35" fmla="*/ 2147483647 h 307"/>
              <a:gd name="T36" fmla="*/ 2147483647 w 540"/>
              <a:gd name="T37" fmla="*/ 2147483647 h 307"/>
              <a:gd name="T38" fmla="*/ 2147483647 w 540"/>
              <a:gd name="T39" fmla="*/ 2147483647 h 307"/>
              <a:gd name="T40" fmla="*/ 2147483647 w 540"/>
              <a:gd name="T41" fmla="*/ 2147483647 h 307"/>
              <a:gd name="T42" fmla="*/ 2147483647 w 540"/>
              <a:gd name="T43" fmla="*/ 2147483647 h 307"/>
              <a:gd name="T44" fmla="*/ 2147483647 w 540"/>
              <a:gd name="T45" fmla="*/ 2147483647 h 307"/>
              <a:gd name="T46" fmla="*/ 2147483647 w 540"/>
              <a:gd name="T47" fmla="*/ 2147483647 h 307"/>
              <a:gd name="T48" fmla="*/ 2147483647 w 540"/>
              <a:gd name="T49" fmla="*/ 2147483647 h 307"/>
              <a:gd name="T50" fmla="*/ 2147483647 w 540"/>
              <a:gd name="T51" fmla="*/ 2147483647 h 307"/>
              <a:gd name="T52" fmla="*/ 2147483647 w 540"/>
              <a:gd name="T53" fmla="*/ 2147483647 h 307"/>
              <a:gd name="T54" fmla="*/ 2147483647 w 540"/>
              <a:gd name="T55" fmla="*/ 2147483647 h 307"/>
              <a:gd name="T56" fmla="*/ 0 w 540"/>
              <a:gd name="T57" fmla="*/ 2147483647 h 30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40"/>
              <a:gd name="T88" fmla="*/ 0 h 307"/>
              <a:gd name="T89" fmla="*/ 540 w 540"/>
              <a:gd name="T90" fmla="*/ 307 h 30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40" h="307">
                <a:moveTo>
                  <a:pt x="0" y="307"/>
                </a:moveTo>
                <a:lnTo>
                  <a:pt x="137" y="285"/>
                </a:lnTo>
                <a:lnTo>
                  <a:pt x="137" y="274"/>
                </a:lnTo>
                <a:lnTo>
                  <a:pt x="455" y="230"/>
                </a:lnTo>
                <a:lnTo>
                  <a:pt x="455" y="208"/>
                </a:lnTo>
                <a:lnTo>
                  <a:pt x="497" y="186"/>
                </a:lnTo>
                <a:lnTo>
                  <a:pt x="508" y="164"/>
                </a:lnTo>
                <a:lnTo>
                  <a:pt x="529" y="153"/>
                </a:lnTo>
                <a:lnTo>
                  <a:pt x="540" y="120"/>
                </a:lnTo>
                <a:lnTo>
                  <a:pt x="497" y="88"/>
                </a:lnTo>
                <a:lnTo>
                  <a:pt x="487" y="33"/>
                </a:lnTo>
                <a:lnTo>
                  <a:pt x="455" y="11"/>
                </a:lnTo>
                <a:lnTo>
                  <a:pt x="381" y="22"/>
                </a:lnTo>
                <a:lnTo>
                  <a:pt x="349" y="0"/>
                </a:lnTo>
                <a:lnTo>
                  <a:pt x="317" y="0"/>
                </a:lnTo>
                <a:lnTo>
                  <a:pt x="328" y="33"/>
                </a:lnTo>
                <a:lnTo>
                  <a:pt x="286" y="55"/>
                </a:lnTo>
                <a:lnTo>
                  <a:pt x="254" y="131"/>
                </a:lnTo>
                <a:lnTo>
                  <a:pt x="211" y="120"/>
                </a:lnTo>
                <a:lnTo>
                  <a:pt x="169" y="142"/>
                </a:lnTo>
                <a:lnTo>
                  <a:pt x="106" y="153"/>
                </a:lnTo>
                <a:lnTo>
                  <a:pt x="106" y="197"/>
                </a:lnTo>
                <a:lnTo>
                  <a:pt x="74" y="197"/>
                </a:lnTo>
                <a:lnTo>
                  <a:pt x="74" y="241"/>
                </a:lnTo>
                <a:lnTo>
                  <a:pt x="42" y="219"/>
                </a:lnTo>
                <a:lnTo>
                  <a:pt x="32" y="230"/>
                </a:lnTo>
                <a:lnTo>
                  <a:pt x="42" y="252"/>
                </a:lnTo>
                <a:lnTo>
                  <a:pt x="10" y="285"/>
                </a:lnTo>
                <a:lnTo>
                  <a:pt x="0" y="307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>
            <a:off x="5911849" y="4052887"/>
            <a:ext cx="1358900" cy="506413"/>
          </a:xfrm>
          <a:custGeom>
            <a:avLst/>
            <a:gdLst>
              <a:gd name="T0" fmla="*/ 2147483647 w 624"/>
              <a:gd name="T1" fmla="*/ 2147483647 h 242"/>
              <a:gd name="T2" fmla="*/ 2147483647 w 624"/>
              <a:gd name="T3" fmla="*/ 2147483647 h 242"/>
              <a:gd name="T4" fmla="*/ 2147483647 w 624"/>
              <a:gd name="T5" fmla="*/ 2147483647 h 242"/>
              <a:gd name="T6" fmla="*/ 2147483647 w 624"/>
              <a:gd name="T7" fmla="*/ 2147483647 h 242"/>
              <a:gd name="T8" fmla="*/ 0 w 624"/>
              <a:gd name="T9" fmla="*/ 2147483647 h 242"/>
              <a:gd name="T10" fmla="*/ 2147483647 w 624"/>
              <a:gd name="T11" fmla="*/ 2147483647 h 242"/>
              <a:gd name="T12" fmla="*/ 2147483647 w 624"/>
              <a:gd name="T13" fmla="*/ 2147483647 h 242"/>
              <a:gd name="T14" fmla="*/ 2147483647 w 624"/>
              <a:gd name="T15" fmla="*/ 2147483647 h 242"/>
              <a:gd name="T16" fmla="*/ 2147483647 w 624"/>
              <a:gd name="T17" fmla="*/ 2147483647 h 242"/>
              <a:gd name="T18" fmla="*/ 2147483647 w 624"/>
              <a:gd name="T19" fmla="*/ 2147483647 h 242"/>
              <a:gd name="T20" fmla="*/ 2147483647 w 624"/>
              <a:gd name="T21" fmla="*/ 2147483647 h 242"/>
              <a:gd name="T22" fmla="*/ 2147483647 w 624"/>
              <a:gd name="T23" fmla="*/ 0 h 242"/>
              <a:gd name="T24" fmla="*/ 2147483647 w 624"/>
              <a:gd name="T25" fmla="*/ 2147483647 h 242"/>
              <a:gd name="T26" fmla="*/ 2147483647 w 624"/>
              <a:gd name="T27" fmla="*/ 2147483647 h 242"/>
              <a:gd name="T28" fmla="*/ 2147483647 w 624"/>
              <a:gd name="T29" fmla="*/ 2147483647 h 242"/>
              <a:gd name="T30" fmla="*/ 2147483647 w 624"/>
              <a:gd name="T31" fmla="*/ 2147483647 h 24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24"/>
              <a:gd name="T49" fmla="*/ 0 h 242"/>
              <a:gd name="T50" fmla="*/ 624 w 624"/>
              <a:gd name="T51" fmla="*/ 242 h 24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24" h="242">
                <a:moveTo>
                  <a:pt x="42" y="110"/>
                </a:moveTo>
                <a:lnTo>
                  <a:pt x="42" y="110"/>
                </a:lnTo>
                <a:lnTo>
                  <a:pt x="32" y="132"/>
                </a:lnTo>
                <a:lnTo>
                  <a:pt x="42" y="165"/>
                </a:lnTo>
                <a:lnTo>
                  <a:pt x="0" y="187"/>
                </a:lnTo>
                <a:lnTo>
                  <a:pt x="11" y="242"/>
                </a:lnTo>
                <a:lnTo>
                  <a:pt x="169" y="220"/>
                </a:lnTo>
                <a:lnTo>
                  <a:pt x="360" y="198"/>
                </a:lnTo>
                <a:lnTo>
                  <a:pt x="455" y="187"/>
                </a:lnTo>
                <a:lnTo>
                  <a:pt x="476" y="121"/>
                </a:lnTo>
                <a:lnTo>
                  <a:pt x="519" y="121"/>
                </a:lnTo>
                <a:lnTo>
                  <a:pt x="624" y="0"/>
                </a:lnTo>
                <a:lnTo>
                  <a:pt x="487" y="33"/>
                </a:lnTo>
                <a:lnTo>
                  <a:pt x="159" y="77"/>
                </a:lnTo>
                <a:lnTo>
                  <a:pt x="169" y="88"/>
                </a:lnTo>
                <a:lnTo>
                  <a:pt x="42" y="11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Freeform 46"/>
          <p:cNvSpPr>
            <a:spLocks/>
          </p:cNvSpPr>
          <p:nvPr/>
        </p:nvSpPr>
        <p:spPr bwMode="auto">
          <a:xfrm>
            <a:off x="5773736" y="4511675"/>
            <a:ext cx="552450" cy="965200"/>
          </a:xfrm>
          <a:custGeom>
            <a:avLst/>
            <a:gdLst>
              <a:gd name="T0" fmla="*/ 2147483647 w 254"/>
              <a:gd name="T1" fmla="*/ 2147483647 h 462"/>
              <a:gd name="T2" fmla="*/ 2147483647 w 254"/>
              <a:gd name="T3" fmla="*/ 2147483647 h 462"/>
              <a:gd name="T4" fmla="*/ 0 w 254"/>
              <a:gd name="T5" fmla="*/ 2147483647 h 462"/>
              <a:gd name="T6" fmla="*/ 2147483647 w 254"/>
              <a:gd name="T7" fmla="*/ 2147483647 h 462"/>
              <a:gd name="T8" fmla="*/ 2147483647 w 254"/>
              <a:gd name="T9" fmla="*/ 2147483647 h 462"/>
              <a:gd name="T10" fmla="*/ 2147483647 w 254"/>
              <a:gd name="T11" fmla="*/ 2147483647 h 462"/>
              <a:gd name="T12" fmla="*/ 2147483647 w 254"/>
              <a:gd name="T13" fmla="*/ 2147483647 h 462"/>
              <a:gd name="T14" fmla="*/ 2147483647 w 254"/>
              <a:gd name="T15" fmla="*/ 2147483647 h 462"/>
              <a:gd name="T16" fmla="*/ 2147483647 w 254"/>
              <a:gd name="T17" fmla="*/ 2147483647 h 462"/>
              <a:gd name="T18" fmla="*/ 2147483647 w 254"/>
              <a:gd name="T19" fmla="*/ 2147483647 h 462"/>
              <a:gd name="T20" fmla="*/ 2147483647 w 254"/>
              <a:gd name="T21" fmla="*/ 2147483647 h 462"/>
              <a:gd name="T22" fmla="*/ 2147483647 w 254"/>
              <a:gd name="T23" fmla="*/ 2147483647 h 462"/>
              <a:gd name="T24" fmla="*/ 2147483647 w 254"/>
              <a:gd name="T25" fmla="*/ 2147483647 h 462"/>
              <a:gd name="T26" fmla="*/ 2147483647 w 254"/>
              <a:gd name="T27" fmla="*/ 0 h 462"/>
              <a:gd name="T28" fmla="*/ 2147483647 w 254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4"/>
              <a:gd name="T46" fmla="*/ 0 h 462"/>
              <a:gd name="T47" fmla="*/ 254 w 254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4" h="462">
                <a:moveTo>
                  <a:pt x="74" y="11"/>
                </a:moveTo>
                <a:lnTo>
                  <a:pt x="31" y="88"/>
                </a:lnTo>
                <a:lnTo>
                  <a:pt x="0" y="143"/>
                </a:lnTo>
                <a:lnTo>
                  <a:pt x="10" y="209"/>
                </a:lnTo>
                <a:lnTo>
                  <a:pt x="52" y="286"/>
                </a:lnTo>
                <a:lnTo>
                  <a:pt x="21" y="374"/>
                </a:lnTo>
                <a:lnTo>
                  <a:pt x="10" y="418"/>
                </a:lnTo>
                <a:lnTo>
                  <a:pt x="158" y="396"/>
                </a:lnTo>
                <a:lnTo>
                  <a:pt x="169" y="451"/>
                </a:lnTo>
                <a:lnTo>
                  <a:pt x="190" y="462"/>
                </a:lnTo>
                <a:lnTo>
                  <a:pt x="201" y="429"/>
                </a:lnTo>
                <a:lnTo>
                  <a:pt x="254" y="418"/>
                </a:lnTo>
                <a:lnTo>
                  <a:pt x="243" y="330"/>
                </a:lnTo>
                <a:lnTo>
                  <a:pt x="243" y="0"/>
                </a:lnTo>
                <a:lnTo>
                  <a:pt x="74" y="11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0" name="Freeform 47"/>
          <p:cNvSpPr>
            <a:spLocks/>
          </p:cNvSpPr>
          <p:nvPr/>
        </p:nvSpPr>
        <p:spPr bwMode="auto">
          <a:xfrm>
            <a:off x="6302374" y="4467225"/>
            <a:ext cx="622300" cy="963612"/>
          </a:xfrm>
          <a:custGeom>
            <a:avLst/>
            <a:gdLst>
              <a:gd name="T0" fmla="*/ 0 w 286"/>
              <a:gd name="T1" fmla="*/ 2147483647 h 462"/>
              <a:gd name="T2" fmla="*/ 2147483647 w 286"/>
              <a:gd name="T3" fmla="*/ 0 h 462"/>
              <a:gd name="T4" fmla="*/ 2147483647 w 286"/>
              <a:gd name="T5" fmla="*/ 2147483647 h 462"/>
              <a:gd name="T6" fmla="*/ 2147483647 w 286"/>
              <a:gd name="T7" fmla="*/ 2147483647 h 462"/>
              <a:gd name="T8" fmla="*/ 2147483647 w 286"/>
              <a:gd name="T9" fmla="*/ 2147483647 h 462"/>
              <a:gd name="T10" fmla="*/ 2147483647 w 286"/>
              <a:gd name="T11" fmla="*/ 2147483647 h 462"/>
              <a:gd name="T12" fmla="*/ 2147483647 w 286"/>
              <a:gd name="T13" fmla="*/ 2147483647 h 462"/>
              <a:gd name="T14" fmla="*/ 2147483647 w 286"/>
              <a:gd name="T15" fmla="*/ 2147483647 h 462"/>
              <a:gd name="T16" fmla="*/ 2147483647 w 286"/>
              <a:gd name="T17" fmla="*/ 2147483647 h 462"/>
              <a:gd name="T18" fmla="*/ 2147483647 w 286"/>
              <a:gd name="T19" fmla="*/ 2147483647 h 462"/>
              <a:gd name="T20" fmla="*/ 2147483647 w 286"/>
              <a:gd name="T21" fmla="*/ 2147483647 h 462"/>
              <a:gd name="T22" fmla="*/ 2147483647 w 286"/>
              <a:gd name="T23" fmla="*/ 2147483647 h 462"/>
              <a:gd name="T24" fmla="*/ 0 w 286"/>
              <a:gd name="T25" fmla="*/ 2147483647 h 462"/>
              <a:gd name="T26" fmla="*/ 0 w 286"/>
              <a:gd name="T27" fmla="*/ 2147483647 h 462"/>
              <a:gd name="T28" fmla="*/ 0 w 286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6"/>
              <a:gd name="T46" fmla="*/ 0 h 462"/>
              <a:gd name="T47" fmla="*/ 286 w 286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6" h="462">
                <a:moveTo>
                  <a:pt x="0" y="22"/>
                </a:moveTo>
                <a:lnTo>
                  <a:pt x="180" y="0"/>
                </a:lnTo>
                <a:lnTo>
                  <a:pt x="243" y="209"/>
                </a:lnTo>
                <a:lnTo>
                  <a:pt x="286" y="253"/>
                </a:lnTo>
                <a:lnTo>
                  <a:pt x="254" y="308"/>
                </a:lnTo>
                <a:lnTo>
                  <a:pt x="286" y="374"/>
                </a:lnTo>
                <a:lnTo>
                  <a:pt x="95" y="396"/>
                </a:lnTo>
                <a:lnTo>
                  <a:pt x="95" y="440"/>
                </a:lnTo>
                <a:lnTo>
                  <a:pt x="74" y="462"/>
                </a:lnTo>
                <a:lnTo>
                  <a:pt x="53" y="396"/>
                </a:lnTo>
                <a:lnTo>
                  <a:pt x="32" y="451"/>
                </a:lnTo>
                <a:lnTo>
                  <a:pt x="11" y="440"/>
                </a:lnTo>
                <a:lnTo>
                  <a:pt x="0" y="396"/>
                </a:lnTo>
                <a:lnTo>
                  <a:pt x="0" y="341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" name="Freeform 48"/>
          <p:cNvSpPr>
            <a:spLocks/>
          </p:cNvSpPr>
          <p:nvPr/>
        </p:nvSpPr>
        <p:spPr bwMode="auto">
          <a:xfrm>
            <a:off x="6694486" y="4419600"/>
            <a:ext cx="874713" cy="895350"/>
          </a:xfrm>
          <a:custGeom>
            <a:avLst/>
            <a:gdLst>
              <a:gd name="T0" fmla="*/ 0 w 402"/>
              <a:gd name="T1" fmla="*/ 2147483647 h 429"/>
              <a:gd name="T2" fmla="*/ 2147483647 w 402"/>
              <a:gd name="T3" fmla="*/ 2147483647 h 429"/>
              <a:gd name="T4" fmla="*/ 2147483647 w 402"/>
              <a:gd name="T5" fmla="*/ 2147483647 h 429"/>
              <a:gd name="T6" fmla="*/ 2147483647 w 402"/>
              <a:gd name="T7" fmla="*/ 0 h 429"/>
              <a:gd name="T8" fmla="*/ 2147483647 w 402"/>
              <a:gd name="T9" fmla="*/ 2147483647 h 429"/>
              <a:gd name="T10" fmla="*/ 2147483647 w 402"/>
              <a:gd name="T11" fmla="*/ 2147483647 h 429"/>
              <a:gd name="T12" fmla="*/ 2147483647 w 402"/>
              <a:gd name="T13" fmla="*/ 2147483647 h 429"/>
              <a:gd name="T14" fmla="*/ 2147483647 w 402"/>
              <a:gd name="T15" fmla="*/ 2147483647 h 429"/>
              <a:gd name="T16" fmla="*/ 2147483647 w 402"/>
              <a:gd name="T17" fmla="*/ 2147483647 h 429"/>
              <a:gd name="T18" fmla="*/ 2147483647 w 402"/>
              <a:gd name="T19" fmla="*/ 2147483647 h 429"/>
              <a:gd name="T20" fmla="*/ 2147483647 w 402"/>
              <a:gd name="T21" fmla="*/ 2147483647 h 429"/>
              <a:gd name="T22" fmla="*/ 2147483647 w 402"/>
              <a:gd name="T23" fmla="*/ 2147483647 h 429"/>
              <a:gd name="T24" fmla="*/ 2147483647 w 402"/>
              <a:gd name="T25" fmla="*/ 2147483647 h 429"/>
              <a:gd name="T26" fmla="*/ 2147483647 w 402"/>
              <a:gd name="T27" fmla="*/ 2147483647 h 429"/>
              <a:gd name="T28" fmla="*/ 2147483647 w 402"/>
              <a:gd name="T29" fmla="*/ 2147483647 h 429"/>
              <a:gd name="T30" fmla="*/ 2147483647 w 402"/>
              <a:gd name="T31" fmla="*/ 2147483647 h 429"/>
              <a:gd name="T32" fmla="*/ 2147483647 w 402"/>
              <a:gd name="T33" fmla="*/ 2147483647 h 429"/>
              <a:gd name="T34" fmla="*/ 2147483647 w 402"/>
              <a:gd name="T35" fmla="*/ 2147483647 h 429"/>
              <a:gd name="T36" fmla="*/ 0 w 402"/>
              <a:gd name="T37" fmla="*/ 2147483647 h 4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02"/>
              <a:gd name="T58" fmla="*/ 0 h 429"/>
              <a:gd name="T59" fmla="*/ 402 w 402"/>
              <a:gd name="T60" fmla="*/ 429 h 4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02" h="429">
                <a:moveTo>
                  <a:pt x="0" y="22"/>
                </a:moveTo>
                <a:lnTo>
                  <a:pt x="10" y="22"/>
                </a:lnTo>
                <a:lnTo>
                  <a:pt x="95" y="11"/>
                </a:lnTo>
                <a:lnTo>
                  <a:pt x="180" y="0"/>
                </a:lnTo>
                <a:lnTo>
                  <a:pt x="169" y="22"/>
                </a:lnTo>
                <a:lnTo>
                  <a:pt x="190" y="22"/>
                </a:lnTo>
                <a:lnTo>
                  <a:pt x="339" y="154"/>
                </a:lnTo>
                <a:lnTo>
                  <a:pt x="391" y="242"/>
                </a:lnTo>
                <a:lnTo>
                  <a:pt x="402" y="297"/>
                </a:lnTo>
                <a:lnTo>
                  <a:pt x="381" y="308"/>
                </a:lnTo>
                <a:lnTo>
                  <a:pt x="391" y="363"/>
                </a:lnTo>
                <a:lnTo>
                  <a:pt x="349" y="363"/>
                </a:lnTo>
                <a:lnTo>
                  <a:pt x="349" y="418"/>
                </a:lnTo>
                <a:lnTo>
                  <a:pt x="317" y="396"/>
                </a:lnTo>
                <a:lnTo>
                  <a:pt x="116" y="429"/>
                </a:lnTo>
                <a:lnTo>
                  <a:pt x="74" y="330"/>
                </a:lnTo>
                <a:lnTo>
                  <a:pt x="106" y="275"/>
                </a:lnTo>
                <a:lnTo>
                  <a:pt x="63" y="242"/>
                </a:lnTo>
                <a:lnTo>
                  <a:pt x="0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Freeform 49"/>
          <p:cNvSpPr>
            <a:spLocks/>
          </p:cNvSpPr>
          <p:nvPr/>
        </p:nvSpPr>
        <p:spPr bwMode="auto">
          <a:xfrm>
            <a:off x="7062786" y="4305300"/>
            <a:ext cx="785813" cy="619125"/>
          </a:xfrm>
          <a:custGeom>
            <a:avLst/>
            <a:gdLst>
              <a:gd name="T0" fmla="*/ 2147483647 w 360"/>
              <a:gd name="T1" fmla="*/ 2147483647 h 297"/>
              <a:gd name="T2" fmla="*/ 2147483647 w 360"/>
              <a:gd name="T3" fmla="*/ 2147483647 h 297"/>
              <a:gd name="T4" fmla="*/ 2147483647 w 360"/>
              <a:gd name="T5" fmla="*/ 0 h 297"/>
              <a:gd name="T6" fmla="*/ 2147483647 w 360"/>
              <a:gd name="T7" fmla="*/ 2147483647 h 297"/>
              <a:gd name="T8" fmla="*/ 2147483647 w 360"/>
              <a:gd name="T9" fmla="*/ 0 h 297"/>
              <a:gd name="T10" fmla="*/ 2147483647 w 360"/>
              <a:gd name="T11" fmla="*/ 2147483647 h 297"/>
              <a:gd name="T12" fmla="*/ 2147483647 w 360"/>
              <a:gd name="T13" fmla="*/ 2147483647 h 297"/>
              <a:gd name="T14" fmla="*/ 2147483647 w 360"/>
              <a:gd name="T15" fmla="*/ 2147483647 h 297"/>
              <a:gd name="T16" fmla="*/ 2147483647 w 360"/>
              <a:gd name="T17" fmla="*/ 2147483647 h 297"/>
              <a:gd name="T18" fmla="*/ 2147483647 w 360"/>
              <a:gd name="T19" fmla="*/ 2147483647 h 297"/>
              <a:gd name="T20" fmla="*/ 2147483647 w 360"/>
              <a:gd name="T21" fmla="*/ 2147483647 h 297"/>
              <a:gd name="T22" fmla="*/ 2147483647 w 360"/>
              <a:gd name="T23" fmla="*/ 2147483647 h 297"/>
              <a:gd name="T24" fmla="*/ 2147483647 w 360"/>
              <a:gd name="T25" fmla="*/ 2147483647 h 297"/>
              <a:gd name="T26" fmla="*/ 2147483647 w 360"/>
              <a:gd name="T27" fmla="*/ 2147483647 h 297"/>
              <a:gd name="T28" fmla="*/ 0 w 360"/>
              <a:gd name="T29" fmla="*/ 2147483647 h 297"/>
              <a:gd name="T30" fmla="*/ 2147483647 w 360"/>
              <a:gd name="T31" fmla="*/ 2147483647 h 29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60"/>
              <a:gd name="T49" fmla="*/ 0 h 297"/>
              <a:gd name="T50" fmla="*/ 360 w 360"/>
              <a:gd name="T51" fmla="*/ 297 h 29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60" h="297">
                <a:moveTo>
                  <a:pt x="11" y="44"/>
                </a:moveTo>
                <a:lnTo>
                  <a:pt x="43" y="22"/>
                </a:lnTo>
                <a:lnTo>
                  <a:pt x="148" y="0"/>
                </a:lnTo>
                <a:lnTo>
                  <a:pt x="180" y="11"/>
                </a:lnTo>
                <a:lnTo>
                  <a:pt x="254" y="0"/>
                </a:lnTo>
                <a:lnTo>
                  <a:pt x="307" y="44"/>
                </a:lnTo>
                <a:lnTo>
                  <a:pt x="360" y="77"/>
                </a:lnTo>
                <a:lnTo>
                  <a:pt x="328" y="165"/>
                </a:lnTo>
                <a:lnTo>
                  <a:pt x="286" y="209"/>
                </a:lnTo>
                <a:lnTo>
                  <a:pt x="244" y="220"/>
                </a:lnTo>
                <a:lnTo>
                  <a:pt x="254" y="264"/>
                </a:lnTo>
                <a:lnTo>
                  <a:pt x="222" y="297"/>
                </a:lnTo>
                <a:lnTo>
                  <a:pt x="170" y="209"/>
                </a:lnTo>
                <a:lnTo>
                  <a:pt x="21" y="77"/>
                </a:lnTo>
                <a:lnTo>
                  <a:pt x="0" y="77"/>
                </a:lnTo>
                <a:lnTo>
                  <a:pt x="11" y="44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Freeform 50"/>
          <p:cNvSpPr>
            <a:spLocks/>
          </p:cNvSpPr>
          <p:nvPr/>
        </p:nvSpPr>
        <p:spPr bwMode="auto">
          <a:xfrm>
            <a:off x="6516686" y="5173662"/>
            <a:ext cx="1476375" cy="1008063"/>
          </a:xfrm>
          <a:custGeom>
            <a:avLst/>
            <a:gdLst>
              <a:gd name="T0" fmla="*/ 0 w 678"/>
              <a:gd name="T1" fmla="*/ 2147483647 h 483"/>
              <a:gd name="T2" fmla="*/ 2147483647 w 678"/>
              <a:gd name="T3" fmla="*/ 2147483647 h 483"/>
              <a:gd name="T4" fmla="*/ 2147483647 w 678"/>
              <a:gd name="T5" fmla="*/ 2147483647 h 483"/>
              <a:gd name="T6" fmla="*/ 2147483647 w 678"/>
              <a:gd name="T7" fmla="*/ 2147483647 h 483"/>
              <a:gd name="T8" fmla="*/ 2147483647 w 678"/>
              <a:gd name="T9" fmla="*/ 2147483647 h 483"/>
              <a:gd name="T10" fmla="*/ 2147483647 w 678"/>
              <a:gd name="T11" fmla="*/ 2147483647 h 483"/>
              <a:gd name="T12" fmla="*/ 2147483647 w 678"/>
              <a:gd name="T13" fmla="*/ 0 h 483"/>
              <a:gd name="T14" fmla="*/ 2147483647 w 678"/>
              <a:gd name="T15" fmla="*/ 0 h 483"/>
              <a:gd name="T16" fmla="*/ 2147483647 w 678"/>
              <a:gd name="T17" fmla="*/ 2147483647 h 483"/>
              <a:gd name="T18" fmla="*/ 2147483647 w 678"/>
              <a:gd name="T19" fmla="*/ 2147483647 h 483"/>
              <a:gd name="T20" fmla="*/ 2147483647 w 678"/>
              <a:gd name="T21" fmla="*/ 2147483647 h 483"/>
              <a:gd name="T22" fmla="*/ 2147483647 w 678"/>
              <a:gd name="T23" fmla="*/ 2147483647 h 483"/>
              <a:gd name="T24" fmla="*/ 2147483647 w 678"/>
              <a:gd name="T25" fmla="*/ 2147483647 h 483"/>
              <a:gd name="T26" fmla="*/ 2147483647 w 678"/>
              <a:gd name="T27" fmla="*/ 2147483647 h 483"/>
              <a:gd name="T28" fmla="*/ 2147483647 w 678"/>
              <a:gd name="T29" fmla="*/ 2147483647 h 483"/>
              <a:gd name="T30" fmla="*/ 2147483647 w 678"/>
              <a:gd name="T31" fmla="*/ 2147483647 h 483"/>
              <a:gd name="T32" fmla="*/ 2147483647 w 678"/>
              <a:gd name="T33" fmla="*/ 2147483647 h 483"/>
              <a:gd name="T34" fmla="*/ 2147483647 w 678"/>
              <a:gd name="T35" fmla="*/ 2147483647 h 483"/>
              <a:gd name="T36" fmla="*/ 2147483647 w 678"/>
              <a:gd name="T37" fmla="*/ 2147483647 h 483"/>
              <a:gd name="T38" fmla="*/ 2147483647 w 678"/>
              <a:gd name="T39" fmla="*/ 2147483647 h 483"/>
              <a:gd name="T40" fmla="*/ 2147483647 w 678"/>
              <a:gd name="T41" fmla="*/ 2147483647 h 483"/>
              <a:gd name="T42" fmla="*/ 2147483647 w 678"/>
              <a:gd name="T43" fmla="*/ 2147483647 h 483"/>
              <a:gd name="T44" fmla="*/ 2147483647 w 678"/>
              <a:gd name="T45" fmla="*/ 2147483647 h 483"/>
              <a:gd name="T46" fmla="*/ 2147483647 w 678"/>
              <a:gd name="T47" fmla="*/ 2147483647 h 483"/>
              <a:gd name="T48" fmla="*/ 2147483647 w 678"/>
              <a:gd name="T49" fmla="*/ 2147483647 h 483"/>
              <a:gd name="T50" fmla="*/ 2147483647 w 678"/>
              <a:gd name="T51" fmla="*/ 2147483647 h 483"/>
              <a:gd name="T52" fmla="*/ 2147483647 w 678"/>
              <a:gd name="T53" fmla="*/ 2147483647 h 483"/>
              <a:gd name="T54" fmla="*/ 2147483647 w 678"/>
              <a:gd name="T55" fmla="*/ 2147483647 h 483"/>
              <a:gd name="T56" fmla="*/ 2147483647 w 678"/>
              <a:gd name="T57" fmla="*/ 2147483647 h 483"/>
              <a:gd name="T58" fmla="*/ 2147483647 w 678"/>
              <a:gd name="T59" fmla="*/ 2147483647 h 483"/>
              <a:gd name="T60" fmla="*/ 2147483647 w 678"/>
              <a:gd name="T61" fmla="*/ 2147483647 h 483"/>
              <a:gd name="T62" fmla="*/ 2147483647 w 678"/>
              <a:gd name="T63" fmla="*/ 2147483647 h 483"/>
              <a:gd name="T64" fmla="*/ 2147483647 w 678"/>
              <a:gd name="T65" fmla="*/ 2147483647 h 483"/>
              <a:gd name="T66" fmla="*/ 2147483647 w 678"/>
              <a:gd name="T67" fmla="*/ 2147483647 h 483"/>
              <a:gd name="T68" fmla="*/ 2147483647 w 678"/>
              <a:gd name="T69" fmla="*/ 2147483647 h 483"/>
              <a:gd name="T70" fmla="*/ 2147483647 w 678"/>
              <a:gd name="T71" fmla="*/ 2147483647 h 483"/>
              <a:gd name="T72" fmla="*/ 2147483647 w 678"/>
              <a:gd name="T73" fmla="*/ 2147483647 h 483"/>
              <a:gd name="T74" fmla="*/ 2147483647 w 678"/>
              <a:gd name="T75" fmla="*/ 2147483647 h 483"/>
              <a:gd name="T76" fmla="*/ 0 w 678"/>
              <a:gd name="T77" fmla="*/ 2147483647 h 483"/>
              <a:gd name="T78" fmla="*/ 0 w 678"/>
              <a:gd name="T79" fmla="*/ 2147483647 h 48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78"/>
              <a:gd name="T121" fmla="*/ 0 h 483"/>
              <a:gd name="T122" fmla="*/ 678 w 678"/>
              <a:gd name="T123" fmla="*/ 483 h 48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78" h="483">
                <a:moveTo>
                  <a:pt x="0" y="44"/>
                </a:moveTo>
                <a:lnTo>
                  <a:pt x="180" y="33"/>
                </a:lnTo>
                <a:lnTo>
                  <a:pt x="201" y="66"/>
                </a:lnTo>
                <a:lnTo>
                  <a:pt x="402" y="33"/>
                </a:lnTo>
                <a:lnTo>
                  <a:pt x="434" y="55"/>
                </a:lnTo>
                <a:lnTo>
                  <a:pt x="434" y="11"/>
                </a:lnTo>
                <a:lnTo>
                  <a:pt x="434" y="0"/>
                </a:lnTo>
                <a:lnTo>
                  <a:pt x="476" y="0"/>
                </a:lnTo>
                <a:lnTo>
                  <a:pt x="519" y="77"/>
                </a:lnTo>
                <a:lnTo>
                  <a:pt x="582" y="175"/>
                </a:lnTo>
                <a:lnTo>
                  <a:pt x="614" y="263"/>
                </a:lnTo>
                <a:lnTo>
                  <a:pt x="667" y="329"/>
                </a:lnTo>
                <a:lnTo>
                  <a:pt x="678" y="417"/>
                </a:lnTo>
                <a:lnTo>
                  <a:pt x="656" y="461"/>
                </a:lnTo>
                <a:lnTo>
                  <a:pt x="582" y="483"/>
                </a:lnTo>
                <a:lnTo>
                  <a:pt x="572" y="461"/>
                </a:lnTo>
                <a:lnTo>
                  <a:pt x="529" y="428"/>
                </a:lnTo>
                <a:lnTo>
                  <a:pt x="508" y="395"/>
                </a:lnTo>
                <a:lnTo>
                  <a:pt x="498" y="384"/>
                </a:lnTo>
                <a:lnTo>
                  <a:pt x="487" y="351"/>
                </a:lnTo>
                <a:lnTo>
                  <a:pt x="476" y="362"/>
                </a:lnTo>
                <a:lnTo>
                  <a:pt x="434" y="318"/>
                </a:lnTo>
                <a:lnTo>
                  <a:pt x="445" y="285"/>
                </a:lnTo>
                <a:lnTo>
                  <a:pt x="434" y="263"/>
                </a:lnTo>
                <a:lnTo>
                  <a:pt x="424" y="263"/>
                </a:lnTo>
                <a:lnTo>
                  <a:pt x="424" y="285"/>
                </a:lnTo>
                <a:lnTo>
                  <a:pt x="413" y="263"/>
                </a:lnTo>
                <a:lnTo>
                  <a:pt x="413" y="197"/>
                </a:lnTo>
                <a:lnTo>
                  <a:pt x="392" y="153"/>
                </a:lnTo>
                <a:lnTo>
                  <a:pt x="328" y="121"/>
                </a:lnTo>
                <a:lnTo>
                  <a:pt x="297" y="88"/>
                </a:lnTo>
                <a:lnTo>
                  <a:pt x="254" y="77"/>
                </a:lnTo>
                <a:lnTo>
                  <a:pt x="244" y="99"/>
                </a:lnTo>
                <a:lnTo>
                  <a:pt x="191" y="121"/>
                </a:lnTo>
                <a:lnTo>
                  <a:pt x="159" y="99"/>
                </a:lnTo>
                <a:lnTo>
                  <a:pt x="148" y="77"/>
                </a:lnTo>
                <a:lnTo>
                  <a:pt x="43" y="99"/>
                </a:lnTo>
                <a:lnTo>
                  <a:pt x="21" y="88"/>
                </a:lnTo>
                <a:lnTo>
                  <a:pt x="0" y="99"/>
                </a:lnTo>
                <a:lnTo>
                  <a:pt x="0" y="44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Freeform 51"/>
          <p:cNvSpPr>
            <a:spLocks/>
          </p:cNvSpPr>
          <p:nvPr/>
        </p:nvSpPr>
        <p:spPr bwMode="auto">
          <a:xfrm>
            <a:off x="6902449" y="3870325"/>
            <a:ext cx="1360487" cy="596900"/>
          </a:xfrm>
          <a:custGeom>
            <a:avLst/>
            <a:gdLst>
              <a:gd name="T0" fmla="*/ 2147483647 w 625"/>
              <a:gd name="T1" fmla="*/ 2147483647 h 285"/>
              <a:gd name="T2" fmla="*/ 0 w 625"/>
              <a:gd name="T3" fmla="*/ 2147483647 h 285"/>
              <a:gd name="T4" fmla="*/ 2147483647 w 625"/>
              <a:gd name="T5" fmla="*/ 2147483647 h 285"/>
              <a:gd name="T6" fmla="*/ 2147483647 w 625"/>
              <a:gd name="T7" fmla="*/ 2147483647 h 285"/>
              <a:gd name="T8" fmla="*/ 2147483647 w 625"/>
              <a:gd name="T9" fmla="*/ 2147483647 h 285"/>
              <a:gd name="T10" fmla="*/ 2147483647 w 625"/>
              <a:gd name="T11" fmla="*/ 2147483647 h 285"/>
              <a:gd name="T12" fmla="*/ 2147483647 w 625"/>
              <a:gd name="T13" fmla="*/ 2147483647 h 285"/>
              <a:gd name="T14" fmla="*/ 2147483647 w 625"/>
              <a:gd name="T15" fmla="*/ 2147483647 h 285"/>
              <a:gd name="T16" fmla="*/ 2147483647 w 625"/>
              <a:gd name="T17" fmla="*/ 2147483647 h 285"/>
              <a:gd name="T18" fmla="*/ 2147483647 w 625"/>
              <a:gd name="T19" fmla="*/ 2147483647 h 285"/>
              <a:gd name="T20" fmla="*/ 2147483647 w 625"/>
              <a:gd name="T21" fmla="*/ 2147483647 h 285"/>
              <a:gd name="T22" fmla="*/ 2147483647 w 625"/>
              <a:gd name="T23" fmla="*/ 2147483647 h 285"/>
              <a:gd name="T24" fmla="*/ 2147483647 w 625"/>
              <a:gd name="T25" fmla="*/ 2147483647 h 285"/>
              <a:gd name="T26" fmla="*/ 2147483647 w 625"/>
              <a:gd name="T27" fmla="*/ 2147483647 h 285"/>
              <a:gd name="T28" fmla="*/ 2147483647 w 625"/>
              <a:gd name="T29" fmla="*/ 2147483647 h 285"/>
              <a:gd name="T30" fmla="*/ 2147483647 w 625"/>
              <a:gd name="T31" fmla="*/ 2147483647 h 285"/>
              <a:gd name="T32" fmla="*/ 2147483647 w 625"/>
              <a:gd name="T33" fmla="*/ 2147483647 h 285"/>
              <a:gd name="T34" fmla="*/ 2147483647 w 625"/>
              <a:gd name="T35" fmla="*/ 2147483647 h 285"/>
              <a:gd name="T36" fmla="*/ 2147483647 w 625"/>
              <a:gd name="T37" fmla="*/ 2147483647 h 285"/>
              <a:gd name="T38" fmla="*/ 2147483647 w 625"/>
              <a:gd name="T39" fmla="*/ 2147483647 h 285"/>
              <a:gd name="T40" fmla="*/ 2147483647 w 625"/>
              <a:gd name="T41" fmla="*/ 2147483647 h 285"/>
              <a:gd name="T42" fmla="*/ 2147483647 w 625"/>
              <a:gd name="T43" fmla="*/ 2147483647 h 285"/>
              <a:gd name="T44" fmla="*/ 2147483647 w 625"/>
              <a:gd name="T45" fmla="*/ 2147483647 h 285"/>
              <a:gd name="T46" fmla="*/ 2147483647 w 625"/>
              <a:gd name="T47" fmla="*/ 2147483647 h 285"/>
              <a:gd name="T48" fmla="*/ 2147483647 w 625"/>
              <a:gd name="T49" fmla="*/ 2147483647 h 285"/>
              <a:gd name="T50" fmla="*/ 2147483647 w 625"/>
              <a:gd name="T51" fmla="*/ 2147483647 h 285"/>
              <a:gd name="T52" fmla="*/ 2147483647 w 625"/>
              <a:gd name="T53" fmla="*/ 2147483647 h 285"/>
              <a:gd name="T54" fmla="*/ 2147483647 w 625"/>
              <a:gd name="T55" fmla="*/ 2147483647 h 285"/>
              <a:gd name="T56" fmla="*/ 2147483647 w 625"/>
              <a:gd name="T57" fmla="*/ 2147483647 h 285"/>
              <a:gd name="T58" fmla="*/ 2147483647 w 625"/>
              <a:gd name="T59" fmla="*/ 0 h 285"/>
              <a:gd name="T60" fmla="*/ 2147483647 w 625"/>
              <a:gd name="T61" fmla="*/ 2147483647 h 285"/>
              <a:gd name="T62" fmla="*/ 2147483647 w 625"/>
              <a:gd name="T63" fmla="*/ 2147483647 h 285"/>
              <a:gd name="T64" fmla="*/ 2147483647 w 625"/>
              <a:gd name="T65" fmla="*/ 2147483647 h 285"/>
              <a:gd name="T66" fmla="*/ 2147483647 w 625"/>
              <a:gd name="T67" fmla="*/ 2147483647 h 2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25"/>
              <a:gd name="T103" fmla="*/ 0 h 285"/>
              <a:gd name="T104" fmla="*/ 625 w 625"/>
              <a:gd name="T105" fmla="*/ 285 h 28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25" h="285">
                <a:moveTo>
                  <a:pt x="21" y="208"/>
                </a:moveTo>
                <a:lnTo>
                  <a:pt x="0" y="274"/>
                </a:lnTo>
                <a:lnTo>
                  <a:pt x="85" y="263"/>
                </a:lnTo>
                <a:lnTo>
                  <a:pt x="117" y="230"/>
                </a:lnTo>
                <a:lnTo>
                  <a:pt x="222" y="208"/>
                </a:lnTo>
                <a:lnTo>
                  <a:pt x="254" y="219"/>
                </a:lnTo>
                <a:lnTo>
                  <a:pt x="328" y="208"/>
                </a:lnTo>
                <a:lnTo>
                  <a:pt x="434" y="285"/>
                </a:lnTo>
                <a:lnTo>
                  <a:pt x="498" y="263"/>
                </a:lnTo>
                <a:lnTo>
                  <a:pt x="540" y="186"/>
                </a:lnTo>
                <a:lnTo>
                  <a:pt x="593" y="164"/>
                </a:lnTo>
                <a:lnTo>
                  <a:pt x="625" y="109"/>
                </a:lnTo>
                <a:lnTo>
                  <a:pt x="625" y="32"/>
                </a:lnTo>
                <a:lnTo>
                  <a:pt x="614" y="98"/>
                </a:lnTo>
                <a:lnTo>
                  <a:pt x="582" y="142"/>
                </a:lnTo>
                <a:lnTo>
                  <a:pt x="572" y="142"/>
                </a:lnTo>
                <a:lnTo>
                  <a:pt x="519" y="153"/>
                </a:lnTo>
                <a:lnTo>
                  <a:pt x="519" y="131"/>
                </a:lnTo>
                <a:lnTo>
                  <a:pt x="572" y="120"/>
                </a:lnTo>
                <a:lnTo>
                  <a:pt x="529" y="109"/>
                </a:lnTo>
                <a:lnTo>
                  <a:pt x="572" y="98"/>
                </a:lnTo>
                <a:lnTo>
                  <a:pt x="593" y="109"/>
                </a:lnTo>
                <a:lnTo>
                  <a:pt x="603" y="54"/>
                </a:lnTo>
                <a:lnTo>
                  <a:pt x="593" y="43"/>
                </a:lnTo>
                <a:lnTo>
                  <a:pt x="529" y="65"/>
                </a:lnTo>
                <a:lnTo>
                  <a:pt x="540" y="32"/>
                </a:lnTo>
                <a:lnTo>
                  <a:pt x="561" y="32"/>
                </a:lnTo>
                <a:lnTo>
                  <a:pt x="593" y="10"/>
                </a:lnTo>
                <a:lnTo>
                  <a:pt x="572" y="0"/>
                </a:lnTo>
                <a:lnTo>
                  <a:pt x="392" y="43"/>
                </a:lnTo>
                <a:lnTo>
                  <a:pt x="159" y="87"/>
                </a:lnTo>
                <a:lnTo>
                  <a:pt x="53" y="208"/>
                </a:lnTo>
                <a:lnTo>
                  <a:pt x="21" y="208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5" name="Freeform 52"/>
          <p:cNvSpPr>
            <a:spLocks/>
          </p:cNvSpPr>
          <p:nvPr/>
        </p:nvSpPr>
        <p:spPr bwMode="auto">
          <a:xfrm>
            <a:off x="6972299" y="3389312"/>
            <a:ext cx="1174750" cy="731838"/>
          </a:xfrm>
          <a:custGeom>
            <a:avLst/>
            <a:gdLst>
              <a:gd name="T0" fmla="*/ 2147483647 w 540"/>
              <a:gd name="T1" fmla="*/ 2147483647 h 351"/>
              <a:gd name="T2" fmla="*/ 2147483647 w 540"/>
              <a:gd name="T3" fmla="*/ 2147483647 h 351"/>
              <a:gd name="T4" fmla="*/ 2147483647 w 540"/>
              <a:gd name="T5" fmla="*/ 2147483647 h 351"/>
              <a:gd name="T6" fmla="*/ 2147483647 w 540"/>
              <a:gd name="T7" fmla="*/ 2147483647 h 351"/>
              <a:gd name="T8" fmla="*/ 0 w 540"/>
              <a:gd name="T9" fmla="*/ 2147483647 h 351"/>
              <a:gd name="T10" fmla="*/ 0 w 540"/>
              <a:gd name="T11" fmla="*/ 2147483647 h 351"/>
              <a:gd name="T12" fmla="*/ 2147483647 w 540"/>
              <a:gd name="T13" fmla="*/ 2147483647 h 351"/>
              <a:gd name="T14" fmla="*/ 2147483647 w 540"/>
              <a:gd name="T15" fmla="*/ 2147483647 h 351"/>
              <a:gd name="T16" fmla="*/ 2147483647 w 540"/>
              <a:gd name="T17" fmla="*/ 2147483647 h 351"/>
              <a:gd name="T18" fmla="*/ 2147483647 w 540"/>
              <a:gd name="T19" fmla="*/ 2147483647 h 351"/>
              <a:gd name="T20" fmla="*/ 2147483647 w 540"/>
              <a:gd name="T21" fmla="*/ 2147483647 h 351"/>
              <a:gd name="T22" fmla="*/ 2147483647 w 540"/>
              <a:gd name="T23" fmla="*/ 2147483647 h 351"/>
              <a:gd name="T24" fmla="*/ 2147483647 w 540"/>
              <a:gd name="T25" fmla="*/ 2147483647 h 351"/>
              <a:gd name="T26" fmla="*/ 2147483647 w 540"/>
              <a:gd name="T27" fmla="*/ 2147483647 h 351"/>
              <a:gd name="T28" fmla="*/ 2147483647 w 540"/>
              <a:gd name="T29" fmla="*/ 2147483647 h 351"/>
              <a:gd name="T30" fmla="*/ 2147483647 w 540"/>
              <a:gd name="T31" fmla="*/ 2147483647 h 351"/>
              <a:gd name="T32" fmla="*/ 2147483647 w 540"/>
              <a:gd name="T33" fmla="*/ 2147483647 h 351"/>
              <a:gd name="T34" fmla="*/ 2147483647 w 540"/>
              <a:gd name="T35" fmla="*/ 0 h 351"/>
              <a:gd name="T36" fmla="*/ 2147483647 w 540"/>
              <a:gd name="T37" fmla="*/ 2147483647 h 351"/>
              <a:gd name="T38" fmla="*/ 2147483647 w 540"/>
              <a:gd name="T39" fmla="*/ 2147483647 h 351"/>
              <a:gd name="T40" fmla="*/ 2147483647 w 540"/>
              <a:gd name="T41" fmla="*/ 2147483647 h 351"/>
              <a:gd name="T42" fmla="*/ 2147483647 w 540"/>
              <a:gd name="T43" fmla="*/ 2147483647 h 351"/>
              <a:gd name="T44" fmla="*/ 2147483647 w 540"/>
              <a:gd name="T45" fmla="*/ 2147483647 h 351"/>
              <a:gd name="T46" fmla="*/ 2147483647 w 540"/>
              <a:gd name="T47" fmla="*/ 2147483647 h 351"/>
              <a:gd name="T48" fmla="*/ 2147483647 w 540"/>
              <a:gd name="T49" fmla="*/ 2147483647 h 3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40"/>
              <a:gd name="T76" fmla="*/ 0 h 351"/>
              <a:gd name="T77" fmla="*/ 540 w 540"/>
              <a:gd name="T78" fmla="*/ 351 h 3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40" h="351">
                <a:moveTo>
                  <a:pt x="85" y="241"/>
                </a:moveTo>
                <a:lnTo>
                  <a:pt x="74" y="274"/>
                </a:lnTo>
                <a:lnTo>
                  <a:pt x="53" y="285"/>
                </a:lnTo>
                <a:lnTo>
                  <a:pt x="42" y="307"/>
                </a:lnTo>
                <a:lnTo>
                  <a:pt x="0" y="329"/>
                </a:lnTo>
                <a:lnTo>
                  <a:pt x="0" y="351"/>
                </a:lnTo>
                <a:lnTo>
                  <a:pt x="127" y="329"/>
                </a:lnTo>
                <a:lnTo>
                  <a:pt x="360" y="274"/>
                </a:lnTo>
                <a:lnTo>
                  <a:pt x="540" y="231"/>
                </a:lnTo>
                <a:lnTo>
                  <a:pt x="540" y="198"/>
                </a:lnTo>
                <a:lnTo>
                  <a:pt x="518" y="187"/>
                </a:lnTo>
                <a:lnTo>
                  <a:pt x="508" y="198"/>
                </a:lnTo>
                <a:lnTo>
                  <a:pt x="497" y="154"/>
                </a:lnTo>
                <a:lnTo>
                  <a:pt x="508" y="110"/>
                </a:lnTo>
                <a:lnTo>
                  <a:pt x="434" y="77"/>
                </a:lnTo>
                <a:lnTo>
                  <a:pt x="391" y="88"/>
                </a:lnTo>
                <a:lnTo>
                  <a:pt x="391" y="22"/>
                </a:lnTo>
                <a:lnTo>
                  <a:pt x="339" y="0"/>
                </a:lnTo>
                <a:lnTo>
                  <a:pt x="307" y="11"/>
                </a:lnTo>
                <a:lnTo>
                  <a:pt x="286" y="77"/>
                </a:lnTo>
                <a:lnTo>
                  <a:pt x="243" y="99"/>
                </a:lnTo>
                <a:lnTo>
                  <a:pt x="222" y="198"/>
                </a:lnTo>
                <a:lnTo>
                  <a:pt x="159" y="241"/>
                </a:lnTo>
                <a:lnTo>
                  <a:pt x="106" y="263"/>
                </a:lnTo>
                <a:lnTo>
                  <a:pt x="85" y="241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>
            <a:off x="7042149" y="3228975"/>
            <a:ext cx="666750" cy="709612"/>
          </a:xfrm>
          <a:custGeom>
            <a:avLst/>
            <a:gdLst>
              <a:gd name="T0" fmla="*/ 2147483647 w 307"/>
              <a:gd name="T1" fmla="*/ 2147483647 h 340"/>
              <a:gd name="T2" fmla="*/ 2147483647 w 307"/>
              <a:gd name="T3" fmla="*/ 2147483647 h 340"/>
              <a:gd name="T4" fmla="*/ 0 w 307"/>
              <a:gd name="T5" fmla="*/ 2147483647 h 340"/>
              <a:gd name="T6" fmla="*/ 2147483647 w 307"/>
              <a:gd name="T7" fmla="*/ 2147483647 h 340"/>
              <a:gd name="T8" fmla="*/ 2147483647 w 307"/>
              <a:gd name="T9" fmla="*/ 2147483647 h 340"/>
              <a:gd name="T10" fmla="*/ 2147483647 w 307"/>
              <a:gd name="T11" fmla="*/ 2147483647 h 340"/>
              <a:gd name="T12" fmla="*/ 2147483647 w 307"/>
              <a:gd name="T13" fmla="*/ 2147483647 h 340"/>
              <a:gd name="T14" fmla="*/ 2147483647 w 307"/>
              <a:gd name="T15" fmla="*/ 2147483647 h 340"/>
              <a:gd name="T16" fmla="*/ 2147483647 w 307"/>
              <a:gd name="T17" fmla="*/ 2147483647 h 340"/>
              <a:gd name="T18" fmla="*/ 2147483647 w 307"/>
              <a:gd name="T19" fmla="*/ 2147483647 h 340"/>
              <a:gd name="T20" fmla="*/ 2147483647 w 307"/>
              <a:gd name="T21" fmla="*/ 2147483647 h 340"/>
              <a:gd name="T22" fmla="*/ 2147483647 w 307"/>
              <a:gd name="T23" fmla="*/ 2147483647 h 340"/>
              <a:gd name="T24" fmla="*/ 2147483647 w 307"/>
              <a:gd name="T25" fmla="*/ 2147483647 h 340"/>
              <a:gd name="T26" fmla="*/ 2147483647 w 307"/>
              <a:gd name="T27" fmla="*/ 2147483647 h 340"/>
              <a:gd name="T28" fmla="*/ 2147483647 w 307"/>
              <a:gd name="T29" fmla="*/ 2147483647 h 340"/>
              <a:gd name="T30" fmla="*/ 2147483647 w 307"/>
              <a:gd name="T31" fmla="*/ 2147483647 h 340"/>
              <a:gd name="T32" fmla="*/ 2147483647 w 307"/>
              <a:gd name="T33" fmla="*/ 0 h 340"/>
              <a:gd name="T34" fmla="*/ 2147483647 w 307"/>
              <a:gd name="T35" fmla="*/ 2147483647 h 340"/>
              <a:gd name="T36" fmla="*/ 2147483647 w 307"/>
              <a:gd name="T37" fmla="*/ 2147483647 h 340"/>
              <a:gd name="T38" fmla="*/ 2147483647 w 307"/>
              <a:gd name="T39" fmla="*/ 2147483647 h 340"/>
              <a:gd name="T40" fmla="*/ 2147483647 w 307"/>
              <a:gd name="T41" fmla="*/ 2147483647 h 34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07"/>
              <a:gd name="T64" fmla="*/ 0 h 340"/>
              <a:gd name="T65" fmla="*/ 307 w 307"/>
              <a:gd name="T66" fmla="*/ 340 h 34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07" h="340">
                <a:moveTo>
                  <a:pt x="31" y="176"/>
                </a:moveTo>
                <a:lnTo>
                  <a:pt x="10" y="176"/>
                </a:lnTo>
                <a:lnTo>
                  <a:pt x="0" y="231"/>
                </a:lnTo>
                <a:lnTo>
                  <a:pt x="10" y="286"/>
                </a:lnTo>
                <a:lnTo>
                  <a:pt x="53" y="318"/>
                </a:lnTo>
                <a:lnTo>
                  <a:pt x="63" y="340"/>
                </a:lnTo>
                <a:lnTo>
                  <a:pt x="127" y="318"/>
                </a:lnTo>
                <a:lnTo>
                  <a:pt x="190" y="275"/>
                </a:lnTo>
                <a:lnTo>
                  <a:pt x="211" y="176"/>
                </a:lnTo>
                <a:lnTo>
                  <a:pt x="254" y="154"/>
                </a:lnTo>
                <a:lnTo>
                  <a:pt x="275" y="88"/>
                </a:lnTo>
                <a:lnTo>
                  <a:pt x="307" y="77"/>
                </a:lnTo>
                <a:lnTo>
                  <a:pt x="264" y="66"/>
                </a:lnTo>
                <a:lnTo>
                  <a:pt x="190" y="110"/>
                </a:lnTo>
                <a:lnTo>
                  <a:pt x="180" y="66"/>
                </a:lnTo>
                <a:lnTo>
                  <a:pt x="105" y="66"/>
                </a:lnTo>
                <a:lnTo>
                  <a:pt x="95" y="0"/>
                </a:lnTo>
                <a:lnTo>
                  <a:pt x="74" y="22"/>
                </a:lnTo>
                <a:lnTo>
                  <a:pt x="84" y="121"/>
                </a:lnTo>
                <a:lnTo>
                  <a:pt x="53" y="121"/>
                </a:lnTo>
                <a:lnTo>
                  <a:pt x="31" y="176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Freeform 54"/>
          <p:cNvSpPr>
            <a:spLocks/>
          </p:cNvSpPr>
          <p:nvPr/>
        </p:nvSpPr>
        <p:spPr bwMode="auto">
          <a:xfrm>
            <a:off x="8007349" y="3251200"/>
            <a:ext cx="185737" cy="230187"/>
          </a:xfrm>
          <a:custGeom>
            <a:avLst/>
            <a:gdLst>
              <a:gd name="T0" fmla="*/ 0 w 85"/>
              <a:gd name="T1" fmla="*/ 0 h 110"/>
              <a:gd name="T2" fmla="*/ 2147483647 w 85"/>
              <a:gd name="T3" fmla="*/ 0 h 110"/>
              <a:gd name="T4" fmla="*/ 2147483647 w 85"/>
              <a:gd name="T5" fmla="*/ 2147483647 h 110"/>
              <a:gd name="T6" fmla="*/ 2147483647 w 85"/>
              <a:gd name="T7" fmla="*/ 2147483647 h 110"/>
              <a:gd name="T8" fmla="*/ 2147483647 w 85"/>
              <a:gd name="T9" fmla="*/ 2147483647 h 110"/>
              <a:gd name="T10" fmla="*/ 2147483647 w 85"/>
              <a:gd name="T11" fmla="*/ 2147483647 h 110"/>
              <a:gd name="T12" fmla="*/ 2147483647 w 85"/>
              <a:gd name="T13" fmla="*/ 2147483647 h 110"/>
              <a:gd name="T14" fmla="*/ 0 w 85"/>
              <a:gd name="T15" fmla="*/ 0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5"/>
              <a:gd name="T25" fmla="*/ 0 h 110"/>
              <a:gd name="T26" fmla="*/ 85 w 85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5" h="110">
                <a:moveTo>
                  <a:pt x="0" y="0"/>
                </a:moveTo>
                <a:lnTo>
                  <a:pt x="21" y="0"/>
                </a:lnTo>
                <a:lnTo>
                  <a:pt x="53" y="22"/>
                </a:lnTo>
                <a:lnTo>
                  <a:pt x="53" y="44"/>
                </a:lnTo>
                <a:lnTo>
                  <a:pt x="85" y="66"/>
                </a:lnTo>
                <a:lnTo>
                  <a:pt x="85" y="99"/>
                </a:lnTo>
                <a:lnTo>
                  <a:pt x="42" y="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8" name="Freeform 55"/>
          <p:cNvSpPr>
            <a:spLocks/>
          </p:cNvSpPr>
          <p:nvPr/>
        </p:nvSpPr>
        <p:spPr bwMode="auto">
          <a:xfrm>
            <a:off x="7202486" y="2792412"/>
            <a:ext cx="896938" cy="596900"/>
          </a:xfrm>
          <a:custGeom>
            <a:avLst/>
            <a:gdLst>
              <a:gd name="T0" fmla="*/ 2147483647 w 412"/>
              <a:gd name="T1" fmla="*/ 2147483647 h 286"/>
              <a:gd name="T2" fmla="*/ 0 w 412"/>
              <a:gd name="T3" fmla="*/ 2147483647 h 286"/>
              <a:gd name="T4" fmla="*/ 2147483647 w 412"/>
              <a:gd name="T5" fmla="*/ 2147483647 h 286"/>
              <a:gd name="T6" fmla="*/ 2147483647 w 412"/>
              <a:gd name="T7" fmla="*/ 2147483647 h 286"/>
              <a:gd name="T8" fmla="*/ 2147483647 w 412"/>
              <a:gd name="T9" fmla="*/ 2147483647 h 286"/>
              <a:gd name="T10" fmla="*/ 2147483647 w 412"/>
              <a:gd name="T11" fmla="*/ 2147483647 h 286"/>
              <a:gd name="T12" fmla="*/ 2147483647 w 412"/>
              <a:gd name="T13" fmla="*/ 2147483647 h 286"/>
              <a:gd name="T14" fmla="*/ 2147483647 w 412"/>
              <a:gd name="T15" fmla="*/ 2147483647 h 286"/>
              <a:gd name="T16" fmla="*/ 2147483647 w 412"/>
              <a:gd name="T17" fmla="*/ 2147483647 h 286"/>
              <a:gd name="T18" fmla="*/ 2147483647 w 412"/>
              <a:gd name="T19" fmla="*/ 2147483647 h 286"/>
              <a:gd name="T20" fmla="*/ 2147483647 w 412"/>
              <a:gd name="T21" fmla="*/ 2147483647 h 286"/>
              <a:gd name="T22" fmla="*/ 2147483647 w 412"/>
              <a:gd name="T23" fmla="*/ 2147483647 h 286"/>
              <a:gd name="T24" fmla="*/ 2147483647 w 412"/>
              <a:gd name="T25" fmla="*/ 0 h 286"/>
              <a:gd name="T26" fmla="*/ 2147483647 w 412"/>
              <a:gd name="T27" fmla="*/ 2147483647 h 286"/>
              <a:gd name="T28" fmla="*/ 2147483647 w 412"/>
              <a:gd name="T29" fmla="*/ 2147483647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2"/>
              <a:gd name="T46" fmla="*/ 0 h 286"/>
              <a:gd name="T47" fmla="*/ 412 w 412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2" h="286">
                <a:moveTo>
                  <a:pt x="31" y="44"/>
                </a:moveTo>
                <a:lnTo>
                  <a:pt x="0" y="77"/>
                </a:lnTo>
                <a:lnTo>
                  <a:pt x="21" y="220"/>
                </a:lnTo>
                <a:lnTo>
                  <a:pt x="31" y="286"/>
                </a:lnTo>
                <a:lnTo>
                  <a:pt x="106" y="275"/>
                </a:lnTo>
                <a:lnTo>
                  <a:pt x="370" y="220"/>
                </a:lnTo>
                <a:lnTo>
                  <a:pt x="391" y="220"/>
                </a:lnTo>
                <a:lnTo>
                  <a:pt x="412" y="154"/>
                </a:lnTo>
                <a:lnTo>
                  <a:pt x="381" y="121"/>
                </a:lnTo>
                <a:lnTo>
                  <a:pt x="402" y="33"/>
                </a:lnTo>
                <a:lnTo>
                  <a:pt x="370" y="22"/>
                </a:lnTo>
                <a:lnTo>
                  <a:pt x="370" y="11"/>
                </a:lnTo>
                <a:lnTo>
                  <a:pt x="349" y="0"/>
                </a:lnTo>
                <a:lnTo>
                  <a:pt x="53" y="55"/>
                </a:lnTo>
                <a:lnTo>
                  <a:pt x="31" y="44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>
            <a:off x="8032749" y="2860675"/>
            <a:ext cx="230187" cy="460375"/>
          </a:xfrm>
          <a:custGeom>
            <a:avLst/>
            <a:gdLst>
              <a:gd name="T0" fmla="*/ 2147483647 w 106"/>
              <a:gd name="T1" fmla="*/ 0 h 220"/>
              <a:gd name="T2" fmla="*/ 2147483647 w 106"/>
              <a:gd name="T3" fmla="*/ 0 h 220"/>
              <a:gd name="T4" fmla="*/ 2147483647 w 106"/>
              <a:gd name="T5" fmla="*/ 2147483647 h 220"/>
              <a:gd name="T6" fmla="*/ 2147483647 w 106"/>
              <a:gd name="T7" fmla="*/ 2147483647 h 220"/>
              <a:gd name="T8" fmla="*/ 2147483647 w 106"/>
              <a:gd name="T9" fmla="*/ 2147483647 h 220"/>
              <a:gd name="T10" fmla="*/ 2147483647 w 106"/>
              <a:gd name="T11" fmla="*/ 2147483647 h 220"/>
              <a:gd name="T12" fmla="*/ 2147483647 w 106"/>
              <a:gd name="T13" fmla="*/ 2147483647 h 220"/>
              <a:gd name="T14" fmla="*/ 2147483647 w 106"/>
              <a:gd name="T15" fmla="*/ 2147483647 h 220"/>
              <a:gd name="T16" fmla="*/ 2147483647 w 106"/>
              <a:gd name="T17" fmla="*/ 2147483647 h 220"/>
              <a:gd name="T18" fmla="*/ 2147483647 w 106"/>
              <a:gd name="T19" fmla="*/ 2147483647 h 220"/>
              <a:gd name="T20" fmla="*/ 2147483647 w 106"/>
              <a:gd name="T21" fmla="*/ 2147483647 h 220"/>
              <a:gd name="T22" fmla="*/ 0 w 106"/>
              <a:gd name="T23" fmla="*/ 2147483647 h 220"/>
              <a:gd name="T24" fmla="*/ 2147483647 w 106"/>
              <a:gd name="T25" fmla="*/ 0 h 2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6"/>
              <a:gd name="T40" fmla="*/ 0 h 220"/>
              <a:gd name="T41" fmla="*/ 106 w 106"/>
              <a:gd name="T42" fmla="*/ 220 h 2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6" h="220">
                <a:moveTo>
                  <a:pt x="10" y="0"/>
                </a:moveTo>
                <a:lnTo>
                  <a:pt x="42" y="0"/>
                </a:lnTo>
                <a:lnTo>
                  <a:pt x="95" y="33"/>
                </a:lnTo>
                <a:lnTo>
                  <a:pt x="84" y="55"/>
                </a:lnTo>
                <a:lnTo>
                  <a:pt x="106" y="77"/>
                </a:lnTo>
                <a:lnTo>
                  <a:pt x="106" y="187"/>
                </a:lnTo>
                <a:lnTo>
                  <a:pt x="84" y="220"/>
                </a:lnTo>
                <a:lnTo>
                  <a:pt x="63" y="209"/>
                </a:lnTo>
                <a:lnTo>
                  <a:pt x="42" y="209"/>
                </a:lnTo>
                <a:lnTo>
                  <a:pt x="10" y="187"/>
                </a:lnTo>
                <a:lnTo>
                  <a:pt x="31" y="121"/>
                </a:lnTo>
                <a:lnTo>
                  <a:pt x="0" y="88"/>
                </a:lnTo>
                <a:lnTo>
                  <a:pt x="10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Freeform 57"/>
          <p:cNvSpPr>
            <a:spLocks/>
          </p:cNvSpPr>
          <p:nvPr/>
        </p:nvSpPr>
        <p:spPr bwMode="auto">
          <a:xfrm>
            <a:off x="7270749" y="2128837"/>
            <a:ext cx="1016000" cy="801688"/>
          </a:xfrm>
          <a:custGeom>
            <a:avLst/>
            <a:gdLst>
              <a:gd name="T0" fmla="*/ 2147483647 w 466"/>
              <a:gd name="T1" fmla="*/ 2147483647 h 384"/>
              <a:gd name="T2" fmla="*/ 2147483647 w 466"/>
              <a:gd name="T3" fmla="*/ 2147483647 h 384"/>
              <a:gd name="T4" fmla="*/ 2147483647 w 466"/>
              <a:gd name="T5" fmla="*/ 2147483647 h 384"/>
              <a:gd name="T6" fmla="*/ 2147483647 w 466"/>
              <a:gd name="T7" fmla="*/ 2147483647 h 384"/>
              <a:gd name="T8" fmla="*/ 2147483647 w 466"/>
              <a:gd name="T9" fmla="*/ 2147483647 h 384"/>
              <a:gd name="T10" fmla="*/ 2147483647 w 466"/>
              <a:gd name="T11" fmla="*/ 2147483647 h 384"/>
              <a:gd name="T12" fmla="*/ 2147483647 w 466"/>
              <a:gd name="T13" fmla="*/ 2147483647 h 384"/>
              <a:gd name="T14" fmla="*/ 2147483647 w 466"/>
              <a:gd name="T15" fmla="*/ 2147483647 h 384"/>
              <a:gd name="T16" fmla="*/ 2147483647 w 466"/>
              <a:gd name="T17" fmla="*/ 2147483647 h 384"/>
              <a:gd name="T18" fmla="*/ 2147483647 w 466"/>
              <a:gd name="T19" fmla="*/ 2147483647 h 384"/>
              <a:gd name="T20" fmla="*/ 2147483647 w 466"/>
              <a:gd name="T21" fmla="*/ 2147483647 h 384"/>
              <a:gd name="T22" fmla="*/ 2147483647 w 466"/>
              <a:gd name="T23" fmla="*/ 2147483647 h 384"/>
              <a:gd name="T24" fmla="*/ 2147483647 w 466"/>
              <a:gd name="T25" fmla="*/ 0 h 384"/>
              <a:gd name="T26" fmla="*/ 2147483647 w 466"/>
              <a:gd name="T27" fmla="*/ 2147483647 h 384"/>
              <a:gd name="T28" fmla="*/ 2147483647 w 466"/>
              <a:gd name="T29" fmla="*/ 2147483647 h 384"/>
              <a:gd name="T30" fmla="*/ 2147483647 w 466"/>
              <a:gd name="T31" fmla="*/ 2147483647 h 384"/>
              <a:gd name="T32" fmla="*/ 2147483647 w 466"/>
              <a:gd name="T33" fmla="*/ 2147483647 h 384"/>
              <a:gd name="T34" fmla="*/ 2147483647 w 466"/>
              <a:gd name="T35" fmla="*/ 2147483647 h 384"/>
              <a:gd name="T36" fmla="*/ 2147483647 w 466"/>
              <a:gd name="T37" fmla="*/ 2147483647 h 384"/>
              <a:gd name="T38" fmla="*/ 2147483647 w 466"/>
              <a:gd name="T39" fmla="*/ 2147483647 h 384"/>
              <a:gd name="T40" fmla="*/ 2147483647 w 466"/>
              <a:gd name="T41" fmla="*/ 2147483647 h 384"/>
              <a:gd name="T42" fmla="*/ 2147483647 w 466"/>
              <a:gd name="T43" fmla="*/ 2147483647 h 384"/>
              <a:gd name="T44" fmla="*/ 2147483647 w 466"/>
              <a:gd name="T45" fmla="*/ 2147483647 h 384"/>
              <a:gd name="T46" fmla="*/ 2147483647 w 466"/>
              <a:gd name="T47" fmla="*/ 2147483647 h 384"/>
              <a:gd name="T48" fmla="*/ 2147483647 w 466"/>
              <a:gd name="T49" fmla="*/ 2147483647 h 384"/>
              <a:gd name="T50" fmla="*/ 2147483647 w 466"/>
              <a:gd name="T51" fmla="*/ 2147483647 h 384"/>
              <a:gd name="T52" fmla="*/ 2147483647 w 466"/>
              <a:gd name="T53" fmla="*/ 2147483647 h 384"/>
              <a:gd name="T54" fmla="*/ 2147483647 w 466"/>
              <a:gd name="T55" fmla="*/ 2147483647 h 384"/>
              <a:gd name="T56" fmla="*/ 0 w 466"/>
              <a:gd name="T57" fmla="*/ 2147483647 h 384"/>
              <a:gd name="T58" fmla="*/ 2147483647 w 466"/>
              <a:gd name="T59" fmla="*/ 2147483647 h 384"/>
              <a:gd name="T60" fmla="*/ 2147483647 w 466"/>
              <a:gd name="T61" fmla="*/ 2147483647 h 38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66"/>
              <a:gd name="T94" fmla="*/ 0 h 384"/>
              <a:gd name="T95" fmla="*/ 466 w 466"/>
              <a:gd name="T96" fmla="*/ 384 h 38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66" h="384">
                <a:moveTo>
                  <a:pt x="43" y="252"/>
                </a:moveTo>
                <a:lnTo>
                  <a:pt x="85" y="230"/>
                </a:lnTo>
                <a:lnTo>
                  <a:pt x="138" y="230"/>
                </a:lnTo>
                <a:lnTo>
                  <a:pt x="159" y="208"/>
                </a:lnTo>
                <a:lnTo>
                  <a:pt x="180" y="208"/>
                </a:lnTo>
                <a:lnTo>
                  <a:pt x="191" y="186"/>
                </a:lnTo>
                <a:lnTo>
                  <a:pt x="212" y="175"/>
                </a:lnTo>
                <a:lnTo>
                  <a:pt x="202" y="131"/>
                </a:lnTo>
                <a:lnTo>
                  <a:pt x="191" y="120"/>
                </a:lnTo>
                <a:lnTo>
                  <a:pt x="212" y="87"/>
                </a:lnTo>
                <a:lnTo>
                  <a:pt x="223" y="87"/>
                </a:lnTo>
                <a:lnTo>
                  <a:pt x="286" y="22"/>
                </a:lnTo>
                <a:lnTo>
                  <a:pt x="360" y="0"/>
                </a:lnTo>
                <a:lnTo>
                  <a:pt x="371" y="65"/>
                </a:lnTo>
                <a:lnTo>
                  <a:pt x="381" y="55"/>
                </a:lnTo>
                <a:lnTo>
                  <a:pt x="403" y="76"/>
                </a:lnTo>
                <a:lnTo>
                  <a:pt x="403" y="142"/>
                </a:lnTo>
                <a:lnTo>
                  <a:pt x="424" y="197"/>
                </a:lnTo>
                <a:lnTo>
                  <a:pt x="434" y="274"/>
                </a:lnTo>
                <a:lnTo>
                  <a:pt x="434" y="340"/>
                </a:lnTo>
                <a:lnTo>
                  <a:pt x="466" y="351"/>
                </a:lnTo>
                <a:lnTo>
                  <a:pt x="445" y="384"/>
                </a:lnTo>
                <a:lnTo>
                  <a:pt x="392" y="351"/>
                </a:lnTo>
                <a:lnTo>
                  <a:pt x="360" y="351"/>
                </a:lnTo>
                <a:lnTo>
                  <a:pt x="339" y="340"/>
                </a:lnTo>
                <a:lnTo>
                  <a:pt x="339" y="329"/>
                </a:lnTo>
                <a:lnTo>
                  <a:pt x="318" y="318"/>
                </a:lnTo>
                <a:lnTo>
                  <a:pt x="11" y="373"/>
                </a:lnTo>
                <a:lnTo>
                  <a:pt x="0" y="362"/>
                </a:lnTo>
                <a:lnTo>
                  <a:pt x="53" y="285"/>
                </a:lnTo>
                <a:lnTo>
                  <a:pt x="43" y="25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" name="Freeform 58"/>
          <p:cNvSpPr>
            <a:spLocks/>
          </p:cNvSpPr>
          <p:nvPr/>
        </p:nvSpPr>
        <p:spPr bwMode="auto">
          <a:xfrm>
            <a:off x="8053386" y="2082800"/>
            <a:ext cx="277813" cy="479425"/>
          </a:xfrm>
          <a:custGeom>
            <a:avLst/>
            <a:gdLst>
              <a:gd name="T0" fmla="*/ 0 w 127"/>
              <a:gd name="T1" fmla="*/ 2147483647 h 230"/>
              <a:gd name="T2" fmla="*/ 2147483647 w 127"/>
              <a:gd name="T3" fmla="*/ 0 h 230"/>
              <a:gd name="T4" fmla="*/ 2147483647 w 127"/>
              <a:gd name="T5" fmla="*/ 2147483647 h 230"/>
              <a:gd name="T6" fmla="*/ 2147483647 w 127"/>
              <a:gd name="T7" fmla="*/ 2147483647 h 230"/>
              <a:gd name="T8" fmla="*/ 2147483647 w 127"/>
              <a:gd name="T9" fmla="*/ 2147483647 h 230"/>
              <a:gd name="T10" fmla="*/ 2147483647 w 127"/>
              <a:gd name="T11" fmla="*/ 2147483647 h 230"/>
              <a:gd name="T12" fmla="*/ 2147483647 w 127"/>
              <a:gd name="T13" fmla="*/ 2147483647 h 230"/>
              <a:gd name="T14" fmla="*/ 2147483647 w 127"/>
              <a:gd name="T15" fmla="*/ 2147483647 h 230"/>
              <a:gd name="T16" fmla="*/ 2147483647 w 127"/>
              <a:gd name="T17" fmla="*/ 2147483647 h 230"/>
              <a:gd name="T18" fmla="*/ 0 w 127"/>
              <a:gd name="T19" fmla="*/ 2147483647 h 23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7"/>
              <a:gd name="T31" fmla="*/ 0 h 230"/>
              <a:gd name="T32" fmla="*/ 127 w 127"/>
              <a:gd name="T33" fmla="*/ 230 h 23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7" h="230">
                <a:moveTo>
                  <a:pt x="0" y="22"/>
                </a:moveTo>
                <a:lnTo>
                  <a:pt x="96" y="0"/>
                </a:lnTo>
                <a:lnTo>
                  <a:pt x="127" y="55"/>
                </a:lnTo>
                <a:lnTo>
                  <a:pt x="106" y="77"/>
                </a:lnTo>
                <a:lnTo>
                  <a:pt x="117" y="219"/>
                </a:lnTo>
                <a:lnTo>
                  <a:pt x="64" y="230"/>
                </a:lnTo>
                <a:lnTo>
                  <a:pt x="43" y="175"/>
                </a:lnTo>
                <a:lnTo>
                  <a:pt x="32" y="98"/>
                </a:lnTo>
                <a:lnTo>
                  <a:pt x="11" y="77"/>
                </a:lnTo>
                <a:lnTo>
                  <a:pt x="0" y="22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2" name="Freeform 59"/>
          <p:cNvSpPr>
            <a:spLocks/>
          </p:cNvSpPr>
          <p:nvPr/>
        </p:nvSpPr>
        <p:spPr bwMode="auto">
          <a:xfrm>
            <a:off x="8193086" y="2447925"/>
            <a:ext cx="576263" cy="252412"/>
          </a:xfrm>
          <a:custGeom>
            <a:avLst/>
            <a:gdLst>
              <a:gd name="T0" fmla="*/ 0 w 264"/>
              <a:gd name="T1" fmla="*/ 2147483647 h 121"/>
              <a:gd name="T2" fmla="*/ 2147483647 w 264"/>
              <a:gd name="T3" fmla="*/ 2147483647 h 121"/>
              <a:gd name="T4" fmla="*/ 2147483647 w 264"/>
              <a:gd name="T5" fmla="*/ 2147483647 h 121"/>
              <a:gd name="T6" fmla="*/ 2147483647 w 264"/>
              <a:gd name="T7" fmla="*/ 0 h 121"/>
              <a:gd name="T8" fmla="*/ 2147483647 w 264"/>
              <a:gd name="T9" fmla="*/ 2147483647 h 121"/>
              <a:gd name="T10" fmla="*/ 2147483647 w 264"/>
              <a:gd name="T11" fmla="*/ 2147483647 h 121"/>
              <a:gd name="T12" fmla="*/ 2147483647 w 264"/>
              <a:gd name="T13" fmla="*/ 2147483647 h 121"/>
              <a:gd name="T14" fmla="*/ 2147483647 w 264"/>
              <a:gd name="T15" fmla="*/ 2147483647 h 121"/>
              <a:gd name="T16" fmla="*/ 2147483647 w 264"/>
              <a:gd name="T17" fmla="*/ 2147483647 h 121"/>
              <a:gd name="T18" fmla="*/ 2147483647 w 264"/>
              <a:gd name="T19" fmla="*/ 2147483647 h 121"/>
              <a:gd name="T20" fmla="*/ 2147483647 w 264"/>
              <a:gd name="T21" fmla="*/ 2147483647 h 121"/>
              <a:gd name="T22" fmla="*/ 2147483647 w 264"/>
              <a:gd name="T23" fmla="*/ 2147483647 h 121"/>
              <a:gd name="T24" fmla="*/ 2147483647 w 264"/>
              <a:gd name="T25" fmla="*/ 2147483647 h 121"/>
              <a:gd name="T26" fmla="*/ 2147483647 w 264"/>
              <a:gd name="T27" fmla="*/ 2147483647 h 121"/>
              <a:gd name="T28" fmla="*/ 2147483647 w 264"/>
              <a:gd name="T29" fmla="*/ 2147483647 h 121"/>
              <a:gd name="T30" fmla="*/ 2147483647 w 264"/>
              <a:gd name="T31" fmla="*/ 2147483647 h 121"/>
              <a:gd name="T32" fmla="*/ 2147483647 w 264"/>
              <a:gd name="T33" fmla="*/ 2147483647 h 121"/>
              <a:gd name="T34" fmla="*/ 2147483647 w 264"/>
              <a:gd name="T35" fmla="*/ 2147483647 h 121"/>
              <a:gd name="T36" fmla="*/ 2147483647 w 264"/>
              <a:gd name="T37" fmla="*/ 2147483647 h 121"/>
              <a:gd name="T38" fmla="*/ 0 w 264"/>
              <a:gd name="T39" fmla="*/ 2147483647 h 12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64"/>
              <a:gd name="T61" fmla="*/ 0 h 121"/>
              <a:gd name="T62" fmla="*/ 264 w 264"/>
              <a:gd name="T63" fmla="*/ 121 h 12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64" h="121">
                <a:moveTo>
                  <a:pt x="0" y="55"/>
                </a:moveTo>
                <a:lnTo>
                  <a:pt x="127" y="22"/>
                </a:lnTo>
                <a:lnTo>
                  <a:pt x="148" y="22"/>
                </a:lnTo>
                <a:lnTo>
                  <a:pt x="159" y="0"/>
                </a:lnTo>
                <a:lnTo>
                  <a:pt x="180" y="11"/>
                </a:lnTo>
                <a:lnTo>
                  <a:pt x="159" y="44"/>
                </a:lnTo>
                <a:lnTo>
                  <a:pt x="190" y="44"/>
                </a:lnTo>
                <a:lnTo>
                  <a:pt x="201" y="66"/>
                </a:lnTo>
                <a:lnTo>
                  <a:pt x="222" y="77"/>
                </a:lnTo>
                <a:lnTo>
                  <a:pt x="233" y="66"/>
                </a:lnTo>
                <a:lnTo>
                  <a:pt x="233" y="55"/>
                </a:lnTo>
                <a:lnTo>
                  <a:pt x="211" y="33"/>
                </a:lnTo>
                <a:lnTo>
                  <a:pt x="233" y="33"/>
                </a:lnTo>
                <a:lnTo>
                  <a:pt x="264" y="77"/>
                </a:lnTo>
                <a:lnTo>
                  <a:pt x="233" y="99"/>
                </a:lnTo>
                <a:lnTo>
                  <a:pt x="201" y="88"/>
                </a:lnTo>
                <a:lnTo>
                  <a:pt x="180" y="121"/>
                </a:lnTo>
                <a:lnTo>
                  <a:pt x="137" y="88"/>
                </a:lnTo>
                <a:lnTo>
                  <a:pt x="10" y="121"/>
                </a:lnTo>
                <a:lnTo>
                  <a:pt x="0" y="55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3" name="Freeform 60"/>
          <p:cNvSpPr>
            <a:spLocks/>
          </p:cNvSpPr>
          <p:nvPr/>
        </p:nvSpPr>
        <p:spPr bwMode="auto">
          <a:xfrm>
            <a:off x="8216899" y="2654300"/>
            <a:ext cx="298450" cy="230187"/>
          </a:xfrm>
          <a:custGeom>
            <a:avLst/>
            <a:gdLst>
              <a:gd name="T0" fmla="*/ 0 w 138"/>
              <a:gd name="T1" fmla="*/ 2147483647 h 110"/>
              <a:gd name="T2" fmla="*/ 2147483647 w 138"/>
              <a:gd name="T3" fmla="*/ 0 h 110"/>
              <a:gd name="T4" fmla="*/ 2147483647 w 138"/>
              <a:gd name="T5" fmla="*/ 2147483647 h 110"/>
              <a:gd name="T6" fmla="*/ 2147483647 w 138"/>
              <a:gd name="T7" fmla="*/ 2147483647 h 110"/>
              <a:gd name="T8" fmla="*/ 2147483647 w 138"/>
              <a:gd name="T9" fmla="*/ 2147483647 h 110"/>
              <a:gd name="T10" fmla="*/ 2147483647 w 138"/>
              <a:gd name="T11" fmla="*/ 2147483647 h 110"/>
              <a:gd name="T12" fmla="*/ 0 w 138"/>
              <a:gd name="T13" fmla="*/ 2147483647 h 110"/>
              <a:gd name="T14" fmla="*/ 0 w 138"/>
              <a:gd name="T15" fmla="*/ 2147483647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"/>
              <a:gd name="T25" fmla="*/ 0 h 110"/>
              <a:gd name="T26" fmla="*/ 138 w 138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" h="110">
                <a:moveTo>
                  <a:pt x="0" y="22"/>
                </a:moveTo>
                <a:lnTo>
                  <a:pt x="106" y="0"/>
                </a:lnTo>
                <a:lnTo>
                  <a:pt x="138" y="44"/>
                </a:lnTo>
                <a:lnTo>
                  <a:pt x="117" y="66"/>
                </a:lnTo>
                <a:lnTo>
                  <a:pt x="85" y="55"/>
                </a:lnTo>
                <a:lnTo>
                  <a:pt x="32" y="110"/>
                </a:lnTo>
                <a:lnTo>
                  <a:pt x="0" y="77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4" name="Freeform 61"/>
          <p:cNvSpPr>
            <a:spLocks/>
          </p:cNvSpPr>
          <p:nvPr/>
        </p:nvSpPr>
        <p:spPr bwMode="auto">
          <a:xfrm>
            <a:off x="8269286" y="2811462"/>
            <a:ext cx="296863" cy="184150"/>
          </a:xfrm>
          <a:custGeom>
            <a:avLst/>
            <a:gdLst>
              <a:gd name="T0" fmla="*/ 0 w 137"/>
              <a:gd name="T1" fmla="*/ 2147483647 h 88"/>
              <a:gd name="T2" fmla="*/ 2147483647 w 137"/>
              <a:gd name="T3" fmla="*/ 2147483647 h 88"/>
              <a:gd name="T4" fmla="*/ 2147483647 w 137"/>
              <a:gd name="T5" fmla="*/ 0 h 88"/>
              <a:gd name="T6" fmla="*/ 2147483647 w 137"/>
              <a:gd name="T7" fmla="*/ 2147483647 h 88"/>
              <a:gd name="T8" fmla="*/ 2147483647 w 137"/>
              <a:gd name="T9" fmla="*/ 2147483647 h 88"/>
              <a:gd name="T10" fmla="*/ 2147483647 w 137"/>
              <a:gd name="T11" fmla="*/ 2147483647 h 88"/>
              <a:gd name="T12" fmla="*/ 2147483647 w 137"/>
              <a:gd name="T13" fmla="*/ 2147483647 h 88"/>
              <a:gd name="T14" fmla="*/ 0 w 137"/>
              <a:gd name="T15" fmla="*/ 2147483647 h 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88"/>
              <a:gd name="T26" fmla="*/ 137 w 137"/>
              <a:gd name="T27" fmla="*/ 88 h 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88">
                <a:moveTo>
                  <a:pt x="0" y="66"/>
                </a:moveTo>
                <a:lnTo>
                  <a:pt x="52" y="44"/>
                </a:lnTo>
                <a:lnTo>
                  <a:pt x="105" y="0"/>
                </a:lnTo>
                <a:lnTo>
                  <a:pt x="116" y="11"/>
                </a:lnTo>
                <a:lnTo>
                  <a:pt x="137" y="11"/>
                </a:lnTo>
                <a:lnTo>
                  <a:pt x="84" y="55"/>
                </a:lnTo>
                <a:lnTo>
                  <a:pt x="10" y="88"/>
                </a:lnTo>
                <a:lnTo>
                  <a:pt x="0" y="66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Freeform 62"/>
          <p:cNvSpPr>
            <a:spLocks/>
          </p:cNvSpPr>
          <p:nvPr/>
        </p:nvSpPr>
        <p:spPr bwMode="auto">
          <a:xfrm>
            <a:off x="8269286" y="1998662"/>
            <a:ext cx="296863" cy="571500"/>
          </a:xfrm>
          <a:custGeom>
            <a:avLst/>
            <a:gdLst>
              <a:gd name="T0" fmla="*/ 2147483647 w 137"/>
              <a:gd name="T1" fmla="*/ 0 h 274"/>
              <a:gd name="T2" fmla="*/ 0 w 137"/>
              <a:gd name="T3" fmla="*/ 2147483647 h 274"/>
              <a:gd name="T4" fmla="*/ 2147483647 w 137"/>
              <a:gd name="T5" fmla="*/ 2147483647 h 274"/>
              <a:gd name="T6" fmla="*/ 2147483647 w 137"/>
              <a:gd name="T7" fmla="*/ 2147483647 h 274"/>
              <a:gd name="T8" fmla="*/ 2147483647 w 137"/>
              <a:gd name="T9" fmla="*/ 2147483647 h 274"/>
              <a:gd name="T10" fmla="*/ 2147483647 w 137"/>
              <a:gd name="T11" fmla="*/ 2147483647 h 274"/>
              <a:gd name="T12" fmla="*/ 2147483647 w 137"/>
              <a:gd name="T13" fmla="*/ 2147483647 h 274"/>
              <a:gd name="T14" fmla="*/ 2147483647 w 137"/>
              <a:gd name="T15" fmla="*/ 2147483647 h 274"/>
              <a:gd name="T16" fmla="*/ 2147483647 w 137"/>
              <a:gd name="T17" fmla="*/ 2147483647 h 274"/>
              <a:gd name="T18" fmla="*/ 2147483647 w 137"/>
              <a:gd name="T19" fmla="*/ 2147483647 h 274"/>
              <a:gd name="T20" fmla="*/ 2147483647 w 137"/>
              <a:gd name="T21" fmla="*/ 2147483647 h 274"/>
              <a:gd name="T22" fmla="*/ 2147483647 w 137"/>
              <a:gd name="T23" fmla="*/ 2147483647 h 274"/>
              <a:gd name="T24" fmla="*/ 2147483647 w 137"/>
              <a:gd name="T25" fmla="*/ 0 h 27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7"/>
              <a:gd name="T40" fmla="*/ 0 h 274"/>
              <a:gd name="T41" fmla="*/ 137 w 137"/>
              <a:gd name="T42" fmla="*/ 274 h 27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7" h="274">
                <a:moveTo>
                  <a:pt x="31" y="0"/>
                </a:moveTo>
                <a:lnTo>
                  <a:pt x="0" y="55"/>
                </a:lnTo>
                <a:lnTo>
                  <a:pt x="31" y="110"/>
                </a:lnTo>
                <a:lnTo>
                  <a:pt x="10" y="132"/>
                </a:lnTo>
                <a:lnTo>
                  <a:pt x="21" y="274"/>
                </a:lnTo>
                <a:lnTo>
                  <a:pt x="95" y="252"/>
                </a:lnTo>
                <a:lnTo>
                  <a:pt x="116" y="252"/>
                </a:lnTo>
                <a:lnTo>
                  <a:pt x="127" y="230"/>
                </a:lnTo>
                <a:lnTo>
                  <a:pt x="127" y="208"/>
                </a:lnTo>
                <a:lnTo>
                  <a:pt x="137" y="186"/>
                </a:lnTo>
                <a:lnTo>
                  <a:pt x="95" y="175"/>
                </a:lnTo>
                <a:lnTo>
                  <a:pt x="42" y="22"/>
                </a:lnTo>
                <a:lnTo>
                  <a:pt x="31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6" name="Freeform 63"/>
          <p:cNvSpPr>
            <a:spLocks/>
          </p:cNvSpPr>
          <p:nvPr/>
        </p:nvSpPr>
        <p:spPr bwMode="auto">
          <a:xfrm>
            <a:off x="8445499" y="2630487"/>
            <a:ext cx="139700" cy="115888"/>
          </a:xfrm>
          <a:custGeom>
            <a:avLst/>
            <a:gdLst>
              <a:gd name="T0" fmla="*/ 0 w 64"/>
              <a:gd name="T1" fmla="*/ 2147483647 h 55"/>
              <a:gd name="T2" fmla="*/ 2147483647 w 64"/>
              <a:gd name="T3" fmla="*/ 0 h 55"/>
              <a:gd name="T4" fmla="*/ 2147483647 w 64"/>
              <a:gd name="T5" fmla="*/ 2147483647 h 55"/>
              <a:gd name="T6" fmla="*/ 2147483647 w 64"/>
              <a:gd name="T7" fmla="*/ 2147483647 h 55"/>
              <a:gd name="T8" fmla="*/ 2147483647 w 64"/>
              <a:gd name="T9" fmla="*/ 2147483647 h 55"/>
              <a:gd name="T10" fmla="*/ 2147483647 w 64"/>
              <a:gd name="T11" fmla="*/ 2147483647 h 55"/>
              <a:gd name="T12" fmla="*/ 0 w 64"/>
              <a:gd name="T13" fmla="*/ 2147483647 h 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55"/>
              <a:gd name="T23" fmla="*/ 64 w 64"/>
              <a:gd name="T24" fmla="*/ 55 h 5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55">
                <a:moveTo>
                  <a:pt x="0" y="11"/>
                </a:moveTo>
                <a:lnTo>
                  <a:pt x="21" y="0"/>
                </a:lnTo>
                <a:lnTo>
                  <a:pt x="64" y="33"/>
                </a:lnTo>
                <a:lnTo>
                  <a:pt x="53" y="33"/>
                </a:lnTo>
                <a:lnTo>
                  <a:pt x="32" y="33"/>
                </a:lnTo>
                <a:lnTo>
                  <a:pt x="32" y="55"/>
                </a:lnTo>
                <a:lnTo>
                  <a:pt x="0" y="11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7" name="Freeform 64"/>
          <p:cNvSpPr>
            <a:spLocks/>
          </p:cNvSpPr>
          <p:nvPr/>
        </p:nvSpPr>
        <p:spPr bwMode="auto">
          <a:xfrm>
            <a:off x="8123236" y="3571875"/>
            <a:ext cx="69850" cy="139700"/>
          </a:xfrm>
          <a:custGeom>
            <a:avLst/>
            <a:gdLst>
              <a:gd name="T0" fmla="*/ 0 w 32"/>
              <a:gd name="T1" fmla="*/ 0 h 66"/>
              <a:gd name="T2" fmla="*/ 2147483647 w 32"/>
              <a:gd name="T3" fmla="*/ 0 h 66"/>
              <a:gd name="T4" fmla="*/ 2147483647 w 32"/>
              <a:gd name="T5" fmla="*/ 2147483647 h 66"/>
              <a:gd name="T6" fmla="*/ 0 w 32"/>
              <a:gd name="T7" fmla="*/ 2147483647 h 66"/>
              <a:gd name="T8" fmla="*/ 0 w 32"/>
              <a:gd name="T9" fmla="*/ 0 h 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66"/>
              <a:gd name="T17" fmla="*/ 32 w 32"/>
              <a:gd name="T18" fmla="*/ 66 h 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66">
                <a:moveTo>
                  <a:pt x="0" y="0"/>
                </a:moveTo>
                <a:lnTo>
                  <a:pt x="32" y="0"/>
                </a:lnTo>
                <a:lnTo>
                  <a:pt x="11" y="66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Rectangle 65"/>
          <p:cNvSpPr>
            <a:spLocks noChangeArrowheads="1"/>
          </p:cNvSpPr>
          <p:nvPr/>
        </p:nvSpPr>
        <p:spPr bwMode="auto">
          <a:xfrm>
            <a:off x="558799" y="1574800"/>
            <a:ext cx="14287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69" name="Rectangle 66"/>
          <p:cNvSpPr>
            <a:spLocks noChangeArrowheads="1"/>
          </p:cNvSpPr>
          <p:nvPr/>
        </p:nvSpPr>
        <p:spPr bwMode="auto">
          <a:xfrm>
            <a:off x="2793999" y="1965325"/>
            <a:ext cx="4016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MT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70" name="Rectangle 67"/>
          <p:cNvSpPr>
            <a:spLocks noChangeArrowheads="1"/>
          </p:cNvSpPr>
          <p:nvPr/>
        </p:nvSpPr>
        <p:spPr bwMode="auto">
          <a:xfrm>
            <a:off x="1482724" y="1731962"/>
            <a:ext cx="4349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WA</a:t>
            </a:r>
          </a:p>
        </p:txBody>
      </p:sp>
      <p:sp>
        <p:nvSpPr>
          <p:cNvPr id="71" name="Rectangle 68"/>
          <p:cNvSpPr>
            <a:spLocks noChangeArrowheads="1"/>
          </p:cNvSpPr>
          <p:nvPr/>
        </p:nvSpPr>
        <p:spPr bwMode="auto">
          <a:xfrm>
            <a:off x="1247774" y="2366962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OR</a:t>
            </a:r>
          </a:p>
        </p:txBody>
      </p:sp>
      <p:sp>
        <p:nvSpPr>
          <p:cNvPr id="72" name="Rectangle 69"/>
          <p:cNvSpPr>
            <a:spLocks noChangeArrowheads="1"/>
          </p:cNvSpPr>
          <p:nvPr/>
        </p:nvSpPr>
        <p:spPr bwMode="auto">
          <a:xfrm>
            <a:off x="1052511" y="3752850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CA</a:t>
            </a:r>
          </a:p>
        </p:txBody>
      </p:sp>
      <p:sp>
        <p:nvSpPr>
          <p:cNvPr id="73" name="Rectangle 70"/>
          <p:cNvSpPr>
            <a:spLocks noChangeArrowheads="1"/>
          </p:cNvSpPr>
          <p:nvPr/>
        </p:nvSpPr>
        <p:spPr bwMode="auto">
          <a:xfrm>
            <a:off x="1654174" y="3367087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NV</a:t>
            </a:r>
          </a:p>
        </p:txBody>
      </p:sp>
      <p:sp>
        <p:nvSpPr>
          <p:cNvPr id="74" name="Rectangle 71"/>
          <p:cNvSpPr>
            <a:spLocks noChangeArrowheads="1"/>
          </p:cNvSpPr>
          <p:nvPr/>
        </p:nvSpPr>
        <p:spPr bwMode="auto">
          <a:xfrm>
            <a:off x="2146299" y="2589212"/>
            <a:ext cx="3333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ID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5" name="Rectangle 72"/>
          <p:cNvSpPr>
            <a:spLocks noChangeArrowheads="1"/>
          </p:cNvSpPr>
          <p:nvPr/>
        </p:nvSpPr>
        <p:spPr bwMode="auto">
          <a:xfrm>
            <a:off x="2386011" y="3514725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UT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6" name="Rectangle 73"/>
          <p:cNvSpPr>
            <a:spLocks noChangeArrowheads="1"/>
          </p:cNvSpPr>
          <p:nvPr/>
        </p:nvSpPr>
        <p:spPr bwMode="auto">
          <a:xfrm>
            <a:off x="3146424" y="4516437"/>
            <a:ext cx="4175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NM</a:t>
            </a:r>
          </a:p>
        </p:txBody>
      </p:sp>
      <p:sp>
        <p:nvSpPr>
          <p:cNvPr id="77" name="Rectangle 74"/>
          <p:cNvSpPr>
            <a:spLocks noChangeArrowheads="1"/>
          </p:cNvSpPr>
          <p:nvPr/>
        </p:nvSpPr>
        <p:spPr bwMode="auto">
          <a:xfrm>
            <a:off x="2260599" y="4427537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AZ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8" name="Rectangle 75"/>
          <p:cNvSpPr>
            <a:spLocks noChangeArrowheads="1"/>
          </p:cNvSpPr>
          <p:nvPr/>
        </p:nvSpPr>
        <p:spPr bwMode="auto">
          <a:xfrm>
            <a:off x="3014661" y="2811462"/>
            <a:ext cx="4270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WY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9" name="Rectangle 76"/>
          <p:cNvSpPr>
            <a:spLocks noChangeArrowheads="1"/>
          </p:cNvSpPr>
          <p:nvPr/>
        </p:nvSpPr>
        <p:spPr bwMode="auto">
          <a:xfrm>
            <a:off x="3298824" y="3690937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CO</a:t>
            </a:r>
          </a:p>
        </p:txBody>
      </p:sp>
      <p:sp>
        <p:nvSpPr>
          <p:cNvPr id="80" name="Rectangle 77"/>
          <p:cNvSpPr>
            <a:spLocks noChangeArrowheads="1"/>
          </p:cNvSpPr>
          <p:nvPr/>
        </p:nvSpPr>
        <p:spPr bwMode="auto">
          <a:xfrm>
            <a:off x="4210049" y="3165475"/>
            <a:ext cx="392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NE</a:t>
            </a:r>
          </a:p>
        </p:txBody>
      </p:sp>
      <p:sp>
        <p:nvSpPr>
          <p:cNvPr id="81" name="Rectangle 78"/>
          <p:cNvSpPr>
            <a:spLocks noChangeArrowheads="1"/>
          </p:cNvSpPr>
          <p:nvPr/>
        </p:nvSpPr>
        <p:spPr bwMode="auto">
          <a:xfrm>
            <a:off x="4148136" y="2589212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SD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82" name="Rectangle 79"/>
          <p:cNvSpPr>
            <a:spLocks noChangeArrowheads="1"/>
          </p:cNvSpPr>
          <p:nvPr/>
        </p:nvSpPr>
        <p:spPr bwMode="auto">
          <a:xfrm>
            <a:off x="4108449" y="1993900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ND</a:t>
            </a:r>
          </a:p>
        </p:txBody>
      </p:sp>
      <p:sp>
        <p:nvSpPr>
          <p:cNvPr id="83" name="Rectangle 80"/>
          <p:cNvSpPr>
            <a:spLocks noChangeArrowheads="1"/>
          </p:cNvSpPr>
          <p:nvPr/>
        </p:nvSpPr>
        <p:spPr bwMode="auto">
          <a:xfrm>
            <a:off x="4589461" y="4341812"/>
            <a:ext cx="4095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OK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4" name="Rectangle 81"/>
          <p:cNvSpPr>
            <a:spLocks noChangeArrowheads="1"/>
          </p:cNvSpPr>
          <p:nvPr/>
        </p:nvSpPr>
        <p:spPr bwMode="auto">
          <a:xfrm>
            <a:off x="4373561" y="3765550"/>
            <a:ext cx="392113" cy="4540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KS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5" name="Rectangle 82"/>
          <p:cNvSpPr>
            <a:spLocks noChangeArrowheads="1"/>
          </p:cNvSpPr>
          <p:nvPr/>
        </p:nvSpPr>
        <p:spPr bwMode="auto">
          <a:xfrm>
            <a:off x="4251324" y="5154612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TX</a:t>
            </a:r>
          </a:p>
        </p:txBody>
      </p:sp>
      <p:sp>
        <p:nvSpPr>
          <p:cNvPr id="86" name="Rectangle 83"/>
          <p:cNvSpPr>
            <a:spLocks noChangeArrowheads="1"/>
          </p:cNvSpPr>
          <p:nvPr/>
        </p:nvSpPr>
        <p:spPr bwMode="auto">
          <a:xfrm>
            <a:off x="5410199" y="5118100"/>
            <a:ext cx="3841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LA</a:t>
            </a:r>
          </a:p>
        </p:txBody>
      </p:sp>
      <p:sp>
        <p:nvSpPr>
          <p:cNvPr id="87" name="Rectangle 84"/>
          <p:cNvSpPr>
            <a:spLocks noChangeArrowheads="1"/>
          </p:cNvSpPr>
          <p:nvPr/>
        </p:nvSpPr>
        <p:spPr bwMode="auto">
          <a:xfrm>
            <a:off x="5292724" y="4435475"/>
            <a:ext cx="400050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AR</a:t>
            </a:r>
          </a:p>
        </p:txBody>
      </p:sp>
      <p:sp>
        <p:nvSpPr>
          <p:cNvPr id="88" name="Rectangle 85"/>
          <p:cNvSpPr>
            <a:spLocks noChangeArrowheads="1"/>
          </p:cNvSpPr>
          <p:nvPr/>
        </p:nvSpPr>
        <p:spPr bwMode="auto">
          <a:xfrm>
            <a:off x="5295899" y="3803650"/>
            <a:ext cx="427037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MO</a:t>
            </a:r>
          </a:p>
        </p:txBody>
      </p:sp>
      <p:sp>
        <p:nvSpPr>
          <p:cNvPr id="89" name="Rectangle 86"/>
          <p:cNvSpPr>
            <a:spLocks noChangeArrowheads="1"/>
          </p:cNvSpPr>
          <p:nvPr/>
        </p:nvSpPr>
        <p:spPr bwMode="auto">
          <a:xfrm>
            <a:off x="5133974" y="3019425"/>
            <a:ext cx="3333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IA</a:t>
            </a:r>
          </a:p>
        </p:txBody>
      </p:sp>
      <p:sp>
        <p:nvSpPr>
          <p:cNvPr id="90" name="Rectangle 87"/>
          <p:cNvSpPr>
            <a:spLocks noChangeArrowheads="1"/>
          </p:cNvSpPr>
          <p:nvPr/>
        </p:nvSpPr>
        <p:spPr bwMode="auto">
          <a:xfrm>
            <a:off x="4926011" y="2265362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MN</a:t>
            </a:r>
          </a:p>
        </p:txBody>
      </p:sp>
      <p:sp>
        <p:nvSpPr>
          <p:cNvPr id="91" name="Rectangle 88"/>
          <p:cNvSpPr>
            <a:spLocks noChangeArrowheads="1"/>
          </p:cNvSpPr>
          <p:nvPr/>
        </p:nvSpPr>
        <p:spPr bwMode="auto">
          <a:xfrm>
            <a:off x="5810249" y="3429000"/>
            <a:ext cx="31750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IL</a:t>
            </a:r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92" name="Rectangle 89"/>
          <p:cNvSpPr>
            <a:spLocks noChangeArrowheads="1"/>
          </p:cNvSpPr>
          <p:nvPr/>
        </p:nvSpPr>
        <p:spPr bwMode="auto">
          <a:xfrm>
            <a:off x="5629063" y="2471737"/>
            <a:ext cx="371896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WI</a:t>
            </a:r>
          </a:p>
        </p:txBody>
      </p:sp>
      <p:sp>
        <p:nvSpPr>
          <p:cNvPr id="93" name="Rectangle 90"/>
          <p:cNvSpPr>
            <a:spLocks noChangeArrowheads="1"/>
          </p:cNvSpPr>
          <p:nvPr/>
        </p:nvSpPr>
        <p:spPr bwMode="auto">
          <a:xfrm>
            <a:off x="6288086" y="3360737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IN</a:t>
            </a:r>
          </a:p>
        </p:txBody>
      </p:sp>
      <p:sp>
        <p:nvSpPr>
          <p:cNvPr id="94" name="Rectangle 91"/>
          <p:cNvSpPr>
            <a:spLocks noChangeArrowheads="1"/>
          </p:cNvSpPr>
          <p:nvPr/>
        </p:nvSpPr>
        <p:spPr bwMode="auto">
          <a:xfrm>
            <a:off x="6497636" y="3827462"/>
            <a:ext cx="527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KY</a:t>
            </a:r>
          </a:p>
        </p:txBody>
      </p:sp>
      <p:sp>
        <p:nvSpPr>
          <p:cNvPr id="95" name="Rectangle 92"/>
          <p:cNvSpPr>
            <a:spLocks noChangeArrowheads="1"/>
          </p:cNvSpPr>
          <p:nvPr/>
        </p:nvSpPr>
        <p:spPr bwMode="auto">
          <a:xfrm>
            <a:off x="6388099" y="4175125"/>
            <a:ext cx="3841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TN</a:t>
            </a:r>
          </a:p>
        </p:txBody>
      </p:sp>
      <p:sp>
        <p:nvSpPr>
          <p:cNvPr id="96" name="Rectangle 93"/>
          <p:cNvSpPr>
            <a:spLocks noChangeArrowheads="1"/>
          </p:cNvSpPr>
          <p:nvPr/>
        </p:nvSpPr>
        <p:spPr bwMode="auto">
          <a:xfrm>
            <a:off x="5822949" y="4741862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MS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97" name="Rectangle 94"/>
          <p:cNvSpPr>
            <a:spLocks noChangeArrowheads="1"/>
          </p:cNvSpPr>
          <p:nvPr/>
        </p:nvSpPr>
        <p:spPr bwMode="auto">
          <a:xfrm>
            <a:off x="6308724" y="4729162"/>
            <a:ext cx="3841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AL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98" name="Rectangle 95"/>
          <p:cNvSpPr>
            <a:spLocks noChangeArrowheads="1"/>
          </p:cNvSpPr>
          <p:nvPr/>
        </p:nvSpPr>
        <p:spPr bwMode="auto">
          <a:xfrm>
            <a:off x="7324724" y="4400550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SC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99" name="Rectangle 96"/>
          <p:cNvSpPr>
            <a:spLocks noChangeArrowheads="1"/>
          </p:cNvSpPr>
          <p:nvPr/>
        </p:nvSpPr>
        <p:spPr bwMode="auto">
          <a:xfrm>
            <a:off x="6915149" y="4692650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GA</a:t>
            </a:r>
          </a:p>
          <a:p>
            <a:pPr algn="ctr"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100" name="Rectangle 97"/>
          <p:cNvSpPr>
            <a:spLocks noChangeArrowheads="1"/>
          </p:cNvSpPr>
          <p:nvPr/>
        </p:nvSpPr>
        <p:spPr bwMode="auto">
          <a:xfrm>
            <a:off x="7515224" y="5662612"/>
            <a:ext cx="3683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FL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1" name="Rectangle 98"/>
          <p:cNvSpPr>
            <a:spLocks noChangeArrowheads="1"/>
          </p:cNvSpPr>
          <p:nvPr/>
        </p:nvSpPr>
        <p:spPr bwMode="auto">
          <a:xfrm>
            <a:off x="7480299" y="4049712"/>
            <a:ext cx="400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NC</a:t>
            </a:r>
          </a:p>
        </p:txBody>
      </p:sp>
      <p:sp>
        <p:nvSpPr>
          <p:cNvPr id="102" name="Rectangle 99"/>
          <p:cNvSpPr>
            <a:spLocks noChangeArrowheads="1"/>
          </p:cNvSpPr>
          <p:nvPr/>
        </p:nvSpPr>
        <p:spPr bwMode="auto">
          <a:xfrm>
            <a:off x="7543799" y="3592512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VA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3" name="Rectangle 100"/>
          <p:cNvSpPr>
            <a:spLocks noChangeArrowheads="1"/>
          </p:cNvSpPr>
          <p:nvPr/>
        </p:nvSpPr>
        <p:spPr bwMode="auto">
          <a:xfrm>
            <a:off x="7067549" y="3521075"/>
            <a:ext cx="427037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WV</a:t>
            </a:r>
          </a:p>
        </p:txBody>
      </p:sp>
      <p:sp>
        <p:nvSpPr>
          <p:cNvPr id="104" name="Rectangle 101"/>
          <p:cNvSpPr>
            <a:spLocks noChangeArrowheads="1"/>
          </p:cNvSpPr>
          <p:nvPr/>
        </p:nvSpPr>
        <p:spPr bwMode="auto">
          <a:xfrm>
            <a:off x="6710361" y="3225800"/>
            <a:ext cx="4095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OH</a:t>
            </a:r>
          </a:p>
        </p:txBody>
      </p:sp>
      <p:sp>
        <p:nvSpPr>
          <p:cNvPr id="105" name="Rectangle 102"/>
          <p:cNvSpPr>
            <a:spLocks noChangeArrowheads="1"/>
          </p:cNvSpPr>
          <p:nvPr/>
        </p:nvSpPr>
        <p:spPr bwMode="auto">
          <a:xfrm>
            <a:off x="7446961" y="2906712"/>
            <a:ext cx="3921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PA</a:t>
            </a:r>
          </a:p>
        </p:txBody>
      </p:sp>
      <p:sp>
        <p:nvSpPr>
          <p:cNvPr id="106" name="Rectangle 103"/>
          <p:cNvSpPr>
            <a:spLocks noChangeArrowheads="1"/>
          </p:cNvSpPr>
          <p:nvPr/>
        </p:nvSpPr>
        <p:spPr bwMode="auto">
          <a:xfrm>
            <a:off x="7704136" y="2506662"/>
            <a:ext cx="392113" cy="27146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NY</a:t>
            </a:r>
          </a:p>
        </p:txBody>
      </p:sp>
      <p:sp>
        <p:nvSpPr>
          <p:cNvPr id="107" name="Rectangle 104"/>
          <p:cNvSpPr>
            <a:spLocks noChangeArrowheads="1"/>
          </p:cNvSpPr>
          <p:nvPr/>
        </p:nvSpPr>
        <p:spPr bwMode="auto">
          <a:xfrm>
            <a:off x="8347074" y="1827212"/>
            <a:ext cx="4095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ME</a:t>
            </a:r>
          </a:p>
        </p:txBody>
      </p:sp>
      <p:sp>
        <p:nvSpPr>
          <p:cNvPr id="108" name="Rectangle 105"/>
          <p:cNvSpPr>
            <a:spLocks noChangeArrowheads="1"/>
          </p:cNvSpPr>
          <p:nvPr/>
        </p:nvSpPr>
        <p:spPr bwMode="auto">
          <a:xfrm>
            <a:off x="7400924" y="1814512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VT</a:t>
            </a:r>
          </a:p>
        </p:txBody>
      </p:sp>
      <p:sp>
        <p:nvSpPr>
          <p:cNvPr id="109" name="Rectangle 106"/>
          <p:cNvSpPr>
            <a:spLocks noChangeArrowheads="1"/>
          </p:cNvSpPr>
          <p:nvPr/>
        </p:nvSpPr>
        <p:spPr bwMode="auto">
          <a:xfrm>
            <a:off x="8832849" y="2589212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RI</a:t>
            </a:r>
          </a:p>
        </p:txBody>
      </p:sp>
      <p:sp>
        <p:nvSpPr>
          <p:cNvPr id="110" name="Rectangle 107"/>
          <p:cNvSpPr>
            <a:spLocks noChangeArrowheads="1"/>
          </p:cNvSpPr>
          <p:nvPr/>
        </p:nvSpPr>
        <p:spPr bwMode="auto">
          <a:xfrm>
            <a:off x="8767761" y="2824162"/>
            <a:ext cx="3841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CT</a:t>
            </a:r>
          </a:p>
        </p:txBody>
      </p:sp>
      <p:sp>
        <p:nvSpPr>
          <p:cNvPr id="111" name="Rectangle 108"/>
          <p:cNvSpPr>
            <a:spLocks noChangeArrowheads="1"/>
          </p:cNvSpPr>
          <p:nvPr/>
        </p:nvSpPr>
        <p:spPr bwMode="auto">
          <a:xfrm>
            <a:off x="8307386" y="2997200"/>
            <a:ext cx="374650" cy="27146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NJ</a:t>
            </a:r>
          </a:p>
        </p:txBody>
      </p:sp>
      <p:sp>
        <p:nvSpPr>
          <p:cNvPr id="112" name="Rectangle 109"/>
          <p:cNvSpPr>
            <a:spLocks noChangeArrowheads="1"/>
          </p:cNvSpPr>
          <p:nvPr/>
        </p:nvSpPr>
        <p:spPr bwMode="auto">
          <a:xfrm>
            <a:off x="8534399" y="3290887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DE</a:t>
            </a:r>
          </a:p>
        </p:txBody>
      </p:sp>
      <p:sp>
        <p:nvSpPr>
          <p:cNvPr id="113" name="Rectangle 110"/>
          <p:cNvSpPr>
            <a:spLocks noChangeArrowheads="1"/>
          </p:cNvSpPr>
          <p:nvPr/>
        </p:nvSpPr>
        <p:spPr bwMode="auto">
          <a:xfrm>
            <a:off x="8440736" y="3617912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MD</a:t>
            </a:r>
          </a:p>
        </p:txBody>
      </p:sp>
      <p:sp>
        <p:nvSpPr>
          <p:cNvPr id="114" name="Rectangle 111"/>
          <p:cNvSpPr>
            <a:spLocks noChangeArrowheads="1"/>
          </p:cNvSpPr>
          <p:nvPr/>
        </p:nvSpPr>
        <p:spPr bwMode="auto">
          <a:xfrm>
            <a:off x="8410574" y="4006850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/>
            <a:r>
              <a:rPr lang="en-US" sz="1200" b="1" dirty="0">
                <a:latin typeface="Helvetica" charset="0"/>
              </a:rPr>
              <a:t>DC</a:t>
            </a:r>
          </a:p>
        </p:txBody>
      </p:sp>
      <p:sp>
        <p:nvSpPr>
          <p:cNvPr id="115" name="Rectangle 112"/>
          <p:cNvSpPr>
            <a:spLocks noChangeArrowheads="1"/>
          </p:cNvSpPr>
          <p:nvPr/>
        </p:nvSpPr>
        <p:spPr bwMode="auto">
          <a:xfrm>
            <a:off x="1104899" y="5233987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HI</a:t>
            </a:r>
          </a:p>
        </p:txBody>
      </p:sp>
      <p:sp>
        <p:nvSpPr>
          <p:cNvPr id="116" name="Rectangle 113"/>
          <p:cNvSpPr>
            <a:spLocks noChangeArrowheads="1"/>
          </p:cNvSpPr>
          <p:nvPr/>
        </p:nvSpPr>
        <p:spPr bwMode="auto">
          <a:xfrm>
            <a:off x="196849" y="1496941"/>
            <a:ext cx="4000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AK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17" name="Rectangle 114"/>
          <p:cNvSpPr>
            <a:spLocks noChangeArrowheads="1"/>
          </p:cNvSpPr>
          <p:nvPr/>
        </p:nvSpPr>
        <p:spPr bwMode="auto">
          <a:xfrm>
            <a:off x="6378574" y="2678112"/>
            <a:ext cx="3508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MI</a:t>
            </a:r>
          </a:p>
        </p:txBody>
      </p:sp>
      <p:sp>
        <p:nvSpPr>
          <p:cNvPr id="118" name="Rectangle 115"/>
          <p:cNvSpPr>
            <a:spLocks noChangeArrowheads="1"/>
          </p:cNvSpPr>
          <p:nvPr/>
        </p:nvSpPr>
        <p:spPr bwMode="auto">
          <a:xfrm>
            <a:off x="7802561" y="1638300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NH</a:t>
            </a:r>
          </a:p>
        </p:txBody>
      </p:sp>
      <p:sp>
        <p:nvSpPr>
          <p:cNvPr id="119" name="Line 116"/>
          <p:cNvSpPr>
            <a:spLocks noChangeShapeType="1"/>
          </p:cNvSpPr>
          <p:nvPr/>
        </p:nvSpPr>
        <p:spPr bwMode="auto">
          <a:xfrm>
            <a:off x="7775574" y="2052637"/>
            <a:ext cx="393700" cy="138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" name="Line 117"/>
          <p:cNvSpPr>
            <a:spLocks noChangeShapeType="1"/>
          </p:cNvSpPr>
          <p:nvPr/>
        </p:nvSpPr>
        <p:spPr bwMode="auto">
          <a:xfrm>
            <a:off x="8080374" y="1927225"/>
            <a:ext cx="317500" cy="41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1" name="Line 118"/>
          <p:cNvSpPr>
            <a:spLocks noChangeShapeType="1"/>
          </p:cNvSpPr>
          <p:nvPr/>
        </p:nvSpPr>
        <p:spPr bwMode="auto">
          <a:xfrm flipV="1">
            <a:off x="8574086" y="2416175"/>
            <a:ext cx="165100" cy="100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Line 119"/>
          <p:cNvSpPr>
            <a:spLocks noChangeShapeType="1"/>
          </p:cNvSpPr>
          <p:nvPr/>
        </p:nvSpPr>
        <p:spPr bwMode="auto">
          <a:xfrm>
            <a:off x="8548686" y="2716212"/>
            <a:ext cx="292100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3" name="Line 120"/>
          <p:cNvSpPr>
            <a:spLocks noChangeShapeType="1"/>
          </p:cNvSpPr>
          <p:nvPr/>
        </p:nvSpPr>
        <p:spPr bwMode="auto">
          <a:xfrm>
            <a:off x="8307386" y="2805112"/>
            <a:ext cx="457200" cy="123825"/>
          </a:xfrm>
          <a:prstGeom prst="line">
            <a:avLst/>
          </a:prstGeom>
          <a:noFill/>
          <a:ln w="17526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4" name="Line 121"/>
          <p:cNvSpPr>
            <a:spLocks noChangeShapeType="1"/>
          </p:cNvSpPr>
          <p:nvPr/>
        </p:nvSpPr>
        <p:spPr bwMode="auto">
          <a:xfrm>
            <a:off x="7951786" y="3395662"/>
            <a:ext cx="455613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" name="Line 122"/>
          <p:cNvSpPr>
            <a:spLocks noChangeShapeType="1"/>
          </p:cNvSpPr>
          <p:nvPr/>
        </p:nvSpPr>
        <p:spPr bwMode="auto">
          <a:xfrm>
            <a:off x="7918449" y="3554412"/>
            <a:ext cx="555625" cy="477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" name="Group 123"/>
          <p:cNvGrpSpPr>
            <a:grpSpLocks/>
          </p:cNvGrpSpPr>
          <p:nvPr/>
        </p:nvGrpSpPr>
        <p:grpSpPr bwMode="auto">
          <a:xfrm>
            <a:off x="7748586" y="3421062"/>
            <a:ext cx="277813" cy="212725"/>
            <a:chOff x="5090" y="2690"/>
            <a:chExt cx="440" cy="412"/>
          </a:xfrm>
          <a:solidFill>
            <a:srgbClr val="FFC000"/>
          </a:solidFill>
        </p:grpSpPr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5090" y="2844"/>
              <a:ext cx="220" cy="258"/>
            </a:xfrm>
            <a:custGeom>
              <a:avLst/>
              <a:gdLst>
                <a:gd name="T0" fmla="*/ 0 w 220"/>
                <a:gd name="T1" fmla="*/ 0 h 258"/>
                <a:gd name="T2" fmla="*/ 220 w 220"/>
                <a:gd name="T3" fmla="*/ 74 h 258"/>
                <a:gd name="T4" fmla="*/ 64 w 220"/>
                <a:gd name="T5" fmla="*/ 258 h 258"/>
                <a:gd name="T6" fmla="*/ 128 w 220"/>
                <a:gd name="T7" fmla="*/ 103 h 258"/>
                <a:gd name="T8" fmla="*/ 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0" y="0"/>
                  </a:moveTo>
                  <a:lnTo>
                    <a:pt x="220" y="74"/>
                  </a:lnTo>
                  <a:lnTo>
                    <a:pt x="64" y="258"/>
                  </a:lnTo>
                  <a:lnTo>
                    <a:pt x="128" y="10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5310" y="2844"/>
              <a:ext cx="220" cy="258"/>
            </a:xfrm>
            <a:custGeom>
              <a:avLst/>
              <a:gdLst>
                <a:gd name="T0" fmla="*/ 220 w 220"/>
                <a:gd name="T1" fmla="*/ 0 h 258"/>
                <a:gd name="T2" fmla="*/ 0 w 220"/>
                <a:gd name="T3" fmla="*/ 74 h 258"/>
                <a:gd name="T4" fmla="*/ 155 w 220"/>
                <a:gd name="T5" fmla="*/ 258 h 258"/>
                <a:gd name="T6" fmla="*/ 100 w 220"/>
                <a:gd name="T7" fmla="*/ 103 h 258"/>
                <a:gd name="T8" fmla="*/ 22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220" y="0"/>
                  </a:moveTo>
                  <a:lnTo>
                    <a:pt x="0" y="74"/>
                  </a:lnTo>
                  <a:lnTo>
                    <a:pt x="155" y="258"/>
                  </a:lnTo>
                  <a:lnTo>
                    <a:pt x="100" y="103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>
              <a:off x="5090" y="2690"/>
              <a:ext cx="220" cy="228"/>
            </a:xfrm>
            <a:custGeom>
              <a:avLst/>
              <a:gdLst>
                <a:gd name="T0" fmla="*/ 0 w 220"/>
                <a:gd name="T1" fmla="*/ 154 h 228"/>
                <a:gd name="T2" fmla="*/ 220 w 220"/>
                <a:gd name="T3" fmla="*/ 228 h 228"/>
                <a:gd name="T4" fmla="*/ 220 w 220"/>
                <a:gd name="T5" fmla="*/ 0 h 228"/>
                <a:gd name="T6" fmla="*/ 156 w 220"/>
                <a:gd name="T7" fmla="*/ 154 h 228"/>
                <a:gd name="T8" fmla="*/ 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0" y="154"/>
                  </a:moveTo>
                  <a:lnTo>
                    <a:pt x="220" y="228"/>
                  </a:lnTo>
                  <a:lnTo>
                    <a:pt x="220" y="0"/>
                  </a:lnTo>
                  <a:lnTo>
                    <a:pt x="156" y="154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0" name="Freeform 127"/>
            <p:cNvSpPr>
              <a:spLocks/>
            </p:cNvSpPr>
            <p:nvPr/>
          </p:nvSpPr>
          <p:spPr bwMode="auto">
            <a:xfrm>
              <a:off x="5310" y="2690"/>
              <a:ext cx="220" cy="228"/>
            </a:xfrm>
            <a:custGeom>
              <a:avLst/>
              <a:gdLst>
                <a:gd name="T0" fmla="*/ 220 w 220"/>
                <a:gd name="T1" fmla="*/ 154 h 228"/>
                <a:gd name="T2" fmla="*/ 0 w 220"/>
                <a:gd name="T3" fmla="*/ 228 h 228"/>
                <a:gd name="T4" fmla="*/ 0 w 220"/>
                <a:gd name="T5" fmla="*/ 0 h 228"/>
                <a:gd name="T6" fmla="*/ 63 w 220"/>
                <a:gd name="T7" fmla="*/ 154 h 228"/>
                <a:gd name="T8" fmla="*/ 22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220" y="154"/>
                  </a:moveTo>
                  <a:lnTo>
                    <a:pt x="0" y="228"/>
                  </a:lnTo>
                  <a:lnTo>
                    <a:pt x="0" y="0"/>
                  </a:lnTo>
                  <a:lnTo>
                    <a:pt x="63" y="154"/>
                  </a:lnTo>
                  <a:lnTo>
                    <a:pt x="22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5154" y="2918"/>
              <a:ext cx="156" cy="184"/>
            </a:xfrm>
            <a:custGeom>
              <a:avLst/>
              <a:gdLst>
                <a:gd name="T0" fmla="*/ 156 w 156"/>
                <a:gd name="T1" fmla="*/ 0 h 184"/>
                <a:gd name="T2" fmla="*/ 0 w 156"/>
                <a:gd name="T3" fmla="*/ 184 h 184"/>
                <a:gd name="T4" fmla="*/ 156 w 156"/>
                <a:gd name="T5" fmla="*/ 93 h 184"/>
                <a:gd name="T6" fmla="*/ 156 w 156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6"/>
                <a:gd name="T13" fmla="*/ 0 h 184"/>
                <a:gd name="T14" fmla="*/ 156 w 156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6" h="184">
                  <a:moveTo>
                    <a:pt x="156" y="0"/>
                  </a:moveTo>
                  <a:lnTo>
                    <a:pt x="0" y="184"/>
                  </a:lnTo>
                  <a:lnTo>
                    <a:pt x="156" y="9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2" name="Freeform 129"/>
            <p:cNvSpPr>
              <a:spLocks/>
            </p:cNvSpPr>
            <p:nvPr/>
          </p:nvSpPr>
          <p:spPr bwMode="auto">
            <a:xfrm>
              <a:off x="5310" y="2918"/>
              <a:ext cx="155" cy="184"/>
            </a:xfrm>
            <a:custGeom>
              <a:avLst/>
              <a:gdLst>
                <a:gd name="T0" fmla="*/ 0 w 155"/>
                <a:gd name="T1" fmla="*/ 0 h 184"/>
                <a:gd name="T2" fmla="*/ 155 w 155"/>
                <a:gd name="T3" fmla="*/ 184 h 184"/>
                <a:gd name="T4" fmla="*/ 0 w 155"/>
                <a:gd name="T5" fmla="*/ 93 h 184"/>
                <a:gd name="T6" fmla="*/ 0 w 155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5"/>
                <a:gd name="T13" fmla="*/ 0 h 184"/>
                <a:gd name="T14" fmla="*/ 155 w 155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5" h="184">
                  <a:moveTo>
                    <a:pt x="0" y="0"/>
                  </a:moveTo>
                  <a:lnTo>
                    <a:pt x="155" y="184"/>
                  </a:lnTo>
                  <a:lnTo>
                    <a:pt x="0" y="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33" name="Line 130"/>
          <p:cNvSpPr>
            <a:spLocks noChangeShapeType="1"/>
          </p:cNvSpPr>
          <p:nvPr/>
        </p:nvSpPr>
        <p:spPr bwMode="auto">
          <a:xfrm>
            <a:off x="8180386" y="3408362"/>
            <a:ext cx="3556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Text Box 131"/>
          <p:cNvSpPr txBox="1">
            <a:spLocks noChangeArrowheads="1"/>
          </p:cNvSpPr>
          <p:nvPr/>
        </p:nvSpPr>
        <p:spPr bwMode="auto">
          <a:xfrm>
            <a:off x="1787524" y="6472237"/>
            <a:ext cx="18415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4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</p:txBody>
      </p:sp>
      <p:sp>
        <p:nvSpPr>
          <p:cNvPr id="135" name="Text Box 135"/>
          <p:cNvSpPr txBox="1">
            <a:spLocks noChangeArrowheads="1"/>
          </p:cNvSpPr>
          <p:nvPr/>
        </p:nvSpPr>
        <p:spPr bwMode="auto">
          <a:xfrm>
            <a:off x="1258886" y="5957887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 dirty="0">
                <a:latin typeface="Tahoma" pitchFamily="34" charset="0"/>
              </a:rPr>
              <a:t> </a:t>
            </a: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6" name="Text Box 143"/>
          <p:cNvSpPr txBox="1">
            <a:spLocks noChangeArrowheads="1"/>
          </p:cNvSpPr>
          <p:nvPr/>
        </p:nvSpPr>
        <p:spPr bwMode="auto">
          <a:xfrm>
            <a:off x="5830886" y="6494462"/>
            <a:ext cx="19256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7" name="Text Box 147"/>
          <p:cNvSpPr txBox="1">
            <a:spLocks noChangeArrowheads="1"/>
          </p:cNvSpPr>
          <p:nvPr/>
        </p:nvSpPr>
        <p:spPr bwMode="auto">
          <a:xfrm>
            <a:off x="5754686" y="6037262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8" name="Rectangle 160"/>
          <p:cNvSpPr>
            <a:spLocks noChangeArrowheads="1"/>
          </p:cNvSpPr>
          <p:nvPr/>
        </p:nvSpPr>
        <p:spPr bwMode="auto">
          <a:xfrm>
            <a:off x="1058765" y="5840981"/>
            <a:ext cx="2143125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en-US" sz="900" b="1" dirty="0">
              <a:latin typeface="Tahoma" pitchFamily="34" charset="0"/>
            </a:endParaRPr>
          </a:p>
        </p:txBody>
      </p:sp>
      <p:sp>
        <p:nvSpPr>
          <p:cNvPr id="139" name="Text Box 171"/>
          <p:cNvSpPr txBox="1">
            <a:spLocks noChangeArrowheads="1"/>
          </p:cNvSpPr>
          <p:nvPr/>
        </p:nvSpPr>
        <p:spPr bwMode="auto">
          <a:xfrm>
            <a:off x="1107315" y="5844416"/>
            <a:ext cx="1254125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/>
            <a:endParaRPr lang="en-US" sz="9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Gainers </a:t>
            </a:r>
            <a:r>
              <a:rPr lang="en-US" sz="1200" b="1" dirty="0" smtClean="0">
                <a:latin typeface="Tahoma" pitchFamily="34" charset="0"/>
              </a:rPr>
              <a:t>(30)</a:t>
            </a:r>
            <a:endParaRPr lang="en-US" sz="1200" b="1" dirty="0">
              <a:latin typeface="Tahoma" pitchFamily="34" charset="0"/>
            </a:endParaRPr>
          </a:p>
          <a:p>
            <a:pPr algn="l" eaLnBrk="0" hangingPunct="0"/>
            <a:endParaRPr lang="en-US" sz="12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Losers </a:t>
            </a:r>
            <a:r>
              <a:rPr lang="en-US" sz="1200" b="1" dirty="0" smtClean="0">
                <a:latin typeface="Tahoma" pitchFamily="34" charset="0"/>
              </a:rPr>
              <a:t>(22)</a:t>
            </a:r>
            <a:endParaRPr lang="en-US" sz="9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</p:txBody>
      </p:sp>
      <p:sp>
        <p:nvSpPr>
          <p:cNvPr id="140" name="Rectangle 175"/>
          <p:cNvSpPr>
            <a:spLocks noChangeArrowheads="1"/>
          </p:cNvSpPr>
          <p:nvPr/>
        </p:nvSpPr>
        <p:spPr bwMode="auto">
          <a:xfrm>
            <a:off x="2418555" y="6062662"/>
            <a:ext cx="228600" cy="123825"/>
          </a:xfrm>
          <a:prstGeom prst="rect">
            <a:avLst/>
          </a:prstGeom>
          <a:solidFill>
            <a:schemeClr val="bg1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141" name="Rectangle 177"/>
          <p:cNvSpPr>
            <a:spLocks noChangeArrowheads="1"/>
          </p:cNvSpPr>
          <p:nvPr/>
        </p:nvSpPr>
        <p:spPr bwMode="auto">
          <a:xfrm>
            <a:off x="2423933" y="6428877"/>
            <a:ext cx="228600" cy="123825"/>
          </a:xfrm>
          <a:prstGeom prst="rect">
            <a:avLst/>
          </a:prstGeom>
          <a:solidFill>
            <a:srgbClr val="FF9933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142" name="Rectangle 99"/>
          <p:cNvSpPr>
            <a:spLocks noChangeArrowheads="1"/>
          </p:cNvSpPr>
          <p:nvPr/>
        </p:nvSpPr>
        <p:spPr bwMode="auto">
          <a:xfrm>
            <a:off x="7278686" y="6342062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PR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graphicFrame>
        <p:nvGraphicFramePr>
          <p:cNvPr id="143" name="Object 142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780827"/>
              </p:ext>
            </p:extLst>
          </p:nvPr>
        </p:nvGraphicFramePr>
        <p:xfrm>
          <a:off x="7735886" y="6418262"/>
          <a:ext cx="762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lip" r:id="rId3" imgW="7145280" imgH="2845440" progId="">
                  <p:embed/>
                </p:oleObj>
              </mc:Choice>
              <mc:Fallback>
                <p:oleObj name="Clip" r:id="rId3" imgW="7145280" imgH="284544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5886" y="6418262"/>
                        <a:ext cx="7620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163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583613" y="1841500"/>
            <a:ext cx="4175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MA</a:t>
            </a: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20638" y="4573588"/>
            <a:ext cx="838200" cy="620712"/>
            <a:chOff x="1919" y="3443"/>
            <a:chExt cx="762" cy="604"/>
          </a:xfrm>
          <a:solidFill>
            <a:srgbClr val="FF0000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919" y="3520"/>
              <a:ext cx="63" cy="88"/>
            </a:xfrm>
            <a:custGeom>
              <a:avLst/>
              <a:gdLst>
                <a:gd name="T0" fmla="*/ 0 w 63"/>
                <a:gd name="T1" fmla="*/ 88 h 88"/>
                <a:gd name="T2" fmla="*/ 0 w 63"/>
                <a:gd name="T3" fmla="*/ 66 h 88"/>
                <a:gd name="T4" fmla="*/ 42 w 63"/>
                <a:gd name="T5" fmla="*/ 0 h 88"/>
                <a:gd name="T6" fmla="*/ 63 w 63"/>
                <a:gd name="T7" fmla="*/ 22 h 88"/>
                <a:gd name="T8" fmla="*/ 31 w 63"/>
                <a:gd name="T9" fmla="*/ 88 h 88"/>
                <a:gd name="T10" fmla="*/ 0 w 63"/>
                <a:gd name="T11" fmla="*/ 8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88"/>
                <a:gd name="T20" fmla="*/ 63 w 63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88">
                  <a:moveTo>
                    <a:pt x="0" y="88"/>
                  </a:moveTo>
                  <a:lnTo>
                    <a:pt x="0" y="66"/>
                  </a:lnTo>
                  <a:lnTo>
                    <a:pt x="42" y="0"/>
                  </a:lnTo>
                  <a:lnTo>
                    <a:pt x="63" y="22"/>
                  </a:lnTo>
                  <a:lnTo>
                    <a:pt x="31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003" y="3443"/>
              <a:ext cx="117" cy="110"/>
            </a:xfrm>
            <a:custGeom>
              <a:avLst/>
              <a:gdLst>
                <a:gd name="T0" fmla="*/ 32 w 117"/>
                <a:gd name="T1" fmla="*/ 11 h 110"/>
                <a:gd name="T2" fmla="*/ 0 w 117"/>
                <a:gd name="T3" fmla="*/ 66 h 110"/>
                <a:gd name="T4" fmla="*/ 43 w 117"/>
                <a:gd name="T5" fmla="*/ 99 h 110"/>
                <a:gd name="T6" fmla="*/ 95 w 117"/>
                <a:gd name="T7" fmla="*/ 110 h 110"/>
                <a:gd name="T8" fmla="*/ 117 w 117"/>
                <a:gd name="T9" fmla="*/ 66 h 110"/>
                <a:gd name="T10" fmla="*/ 106 w 117"/>
                <a:gd name="T11" fmla="*/ 0 h 110"/>
                <a:gd name="T12" fmla="*/ 32 w 117"/>
                <a:gd name="T13" fmla="*/ 11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7"/>
                <a:gd name="T22" fmla="*/ 0 h 110"/>
                <a:gd name="T23" fmla="*/ 117 w 117"/>
                <a:gd name="T24" fmla="*/ 110 h 1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7" h="110">
                  <a:moveTo>
                    <a:pt x="32" y="11"/>
                  </a:moveTo>
                  <a:lnTo>
                    <a:pt x="0" y="66"/>
                  </a:lnTo>
                  <a:lnTo>
                    <a:pt x="43" y="99"/>
                  </a:lnTo>
                  <a:lnTo>
                    <a:pt x="95" y="110"/>
                  </a:lnTo>
                  <a:lnTo>
                    <a:pt x="117" y="66"/>
                  </a:lnTo>
                  <a:lnTo>
                    <a:pt x="106" y="0"/>
                  </a:lnTo>
                  <a:lnTo>
                    <a:pt x="32" y="11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109" y="3520"/>
              <a:ext cx="159" cy="121"/>
            </a:xfrm>
            <a:custGeom>
              <a:avLst/>
              <a:gdLst>
                <a:gd name="T0" fmla="*/ 0 w 159"/>
                <a:gd name="T1" fmla="*/ 44 h 121"/>
                <a:gd name="T2" fmla="*/ 116 w 159"/>
                <a:gd name="T3" fmla="*/ 0 h 121"/>
                <a:gd name="T4" fmla="*/ 138 w 159"/>
                <a:gd name="T5" fmla="*/ 55 h 121"/>
                <a:gd name="T6" fmla="*/ 159 w 159"/>
                <a:gd name="T7" fmla="*/ 66 h 121"/>
                <a:gd name="T8" fmla="*/ 159 w 159"/>
                <a:gd name="T9" fmla="*/ 110 h 121"/>
                <a:gd name="T10" fmla="*/ 106 w 159"/>
                <a:gd name="T11" fmla="*/ 121 h 121"/>
                <a:gd name="T12" fmla="*/ 64 w 159"/>
                <a:gd name="T13" fmla="*/ 121 h 121"/>
                <a:gd name="T14" fmla="*/ 0 w 159"/>
                <a:gd name="T15" fmla="*/ 44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121"/>
                <a:gd name="T26" fmla="*/ 159 w 159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121">
                  <a:moveTo>
                    <a:pt x="0" y="44"/>
                  </a:moveTo>
                  <a:lnTo>
                    <a:pt x="116" y="0"/>
                  </a:lnTo>
                  <a:lnTo>
                    <a:pt x="138" y="55"/>
                  </a:lnTo>
                  <a:lnTo>
                    <a:pt x="159" y="66"/>
                  </a:lnTo>
                  <a:lnTo>
                    <a:pt x="159" y="110"/>
                  </a:lnTo>
                  <a:lnTo>
                    <a:pt x="106" y="121"/>
                  </a:lnTo>
                  <a:lnTo>
                    <a:pt x="64" y="121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278" y="3619"/>
              <a:ext cx="127" cy="65"/>
            </a:xfrm>
            <a:custGeom>
              <a:avLst/>
              <a:gdLst>
                <a:gd name="T0" fmla="*/ 22 w 127"/>
                <a:gd name="T1" fmla="*/ 0 h 65"/>
                <a:gd name="T2" fmla="*/ 0 w 127"/>
                <a:gd name="T3" fmla="*/ 55 h 65"/>
                <a:gd name="T4" fmla="*/ 32 w 127"/>
                <a:gd name="T5" fmla="*/ 65 h 65"/>
                <a:gd name="T6" fmla="*/ 53 w 127"/>
                <a:gd name="T7" fmla="*/ 44 h 65"/>
                <a:gd name="T8" fmla="*/ 96 w 127"/>
                <a:gd name="T9" fmla="*/ 44 h 65"/>
                <a:gd name="T10" fmla="*/ 127 w 127"/>
                <a:gd name="T11" fmla="*/ 22 h 65"/>
                <a:gd name="T12" fmla="*/ 106 w 127"/>
                <a:gd name="T13" fmla="*/ 11 h 65"/>
                <a:gd name="T14" fmla="*/ 85 w 127"/>
                <a:gd name="T15" fmla="*/ 0 h 65"/>
                <a:gd name="T16" fmla="*/ 22 w 127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65"/>
                <a:gd name="T29" fmla="*/ 127 w 127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65">
                  <a:moveTo>
                    <a:pt x="22" y="0"/>
                  </a:moveTo>
                  <a:lnTo>
                    <a:pt x="0" y="55"/>
                  </a:lnTo>
                  <a:lnTo>
                    <a:pt x="32" y="65"/>
                  </a:lnTo>
                  <a:lnTo>
                    <a:pt x="53" y="44"/>
                  </a:lnTo>
                  <a:lnTo>
                    <a:pt x="96" y="44"/>
                  </a:lnTo>
                  <a:lnTo>
                    <a:pt x="127" y="22"/>
                  </a:lnTo>
                  <a:lnTo>
                    <a:pt x="106" y="11"/>
                  </a:lnTo>
                  <a:lnTo>
                    <a:pt x="85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310" y="3706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0 h 44"/>
                <a:gd name="T4" fmla="*/ 11 w 53"/>
                <a:gd name="T5" fmla="*/ 44 h 44"/>
                <a:gd name="T6" fmla="*/ 53 w 53"/>
                <a:gd name="T7" fmla="*/ 33 h 44"/>
                <a:gd name="T8" fmla="*/ 53 w 53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44"/>
                <a:gd name="T17" fmla="*/ 53 w 5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44">
                  <a:moveTo>
                    <a:pt x="53" y="0"/>
                  </a:moveTo>
                  <a:lnTo>
                    <a:pt x="0" y="0"/>
                  </a:lnTo>
                  <a:lnTo>
                    <a:pt x="11" y="44"/>
                  </a:lnTo>
                  <a:lnTo>
                    <a:pt x="53" y="3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374" y="3761"/>
              <a:ext cx="31" cy="44"/>
            </a:xfrm>
            <a:custGeom>
              <a:avLst/>
              <a:gdLst>
                <a:gd name="T0" fmla="*/ 0 w 31"/>
                <a:gd name="T1" fmla="*/ 11 h 44"/>
                <a:gd name="T2" fmla="*/ 31 w 31"/>
                <a:gd name="T3" fmla="*/ 0 h 44"/>
                <a:gd name="T4" fmla="*/ 31 w 31"/>
                <a:gd name="T5" fmla="*/ 44 h 44"/>
                <a:gd name="T6" fmla="*/ 10 w 31"/>
                <a:gd name="T7" fmla="*/ 44 h 44"/>
                <a:gd name="T8" fmla="*/ 0 w 31"/>
                <a:gd name="T9" fmla="*/ 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44"/>
                <a:gd name="T17" fmla="*/ 31 w 3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44">
                  <a:moveTo>
                    <a:pt x="0" y="11"/>
                  </a:moveTo>
                  <a:lnTo>
                    <a:pt x="31" y="0"/>
                  </a:lnTo>
                  <a:lnTo>
                    <a:pt x="31" y="44"/>
                  </a:lnTo>
                  <a:lnTo>
                    <a:pt x="10" y="44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469" y="3783"/>
              <a:ext cx="212" cy="264"/>
            </a:xfrm>
            <a:custGeom>
              <a:avLst/>
              <a:gdLst>
                <a:gd name="T0" fmla="*/ 32 w 212"/>
                <a:gd name="T1" fmla="*/ 0 h 264"/>
                <a:gd name="T2" fmla="*/ 0 w 212"/>
                <a:gd name="T3" fmla="*/ 99 h 264"/>
                <a:gd name="T4" fmla="*/ 21 w 212"/>
                <a:gd name="T5" fmla="*/ 154 h 264"/>
                <a:gd name="T6" fmla="*/ 21 w 212"/>
                <a:gd name="T7" fmla="*/ 242 h 264"/>
                <a:gd name="T8" fmla="*/ 74 w 212"/>
                <a:gd name="T9" fmla="*/ 264 h 264"/>
                <a:gd name="T10" fmla="*/ 95 w 212"/>
                <a:gd name="T11" fmla="*/ 209 h 264"/>
                <a:gd name="T12" fmla="*/ 169 w 212"/>
                <a:gd name="T13" fmla="*/ 198 h 264"/>
                <a:gd name="T14" fmla="*/ 212 w 212"/>
                <a:gd name="T15" fmla="*/ 143 h 264"/>
                <a:gd name="T16" fmla="*/ 159 w 212"/>
                <a:gd name="T17" fmla="*/ 55 h 264"/>
                <a:gd name="T18" fmla="*/ 32 w 212"/>
                <a:gd name="T19" fmla="*/ 0 h 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2"/>
                <a:gd name="T31" fmla="*/ 0 h 264"/>
                <a:gd name="T32" fmla="*/ 212 w 212"/>
                <a:gd name="T33" fmla="*/ 264 h 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2" h="264">
                  <a:moveTo>
                    <a:pt x="32" y="0"/>
                  </a:moveTo>
                  <a:lnTo>
                    <a:pt x="0" y="99"/>
                  </a:lnTo>
                  <a:lnTo>
                    <a:pt x="21" y="154"/>
                  </a:lnTo>
                  <a:lnTo>
                    <a:pt x="21" y="242"/>
                  </a:lnTo>
                  <a:lnTo>
                    <a:pt x="74" y="264"/>
                  </a:lnTo>
                  <a:lnTo>
                    <a:pt x="95" y="209"/>
                  </a:lnTo>
                  <a:lnTo>
                    <a:pt x="169" y="198"/>
                  </a:lnTo>
                  <a:lnTo>
                    <a:pt x="212" y="143"/>
                  </a:lnTo>
                  <a:lnTo>
                    <a:pt x="159" y="55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384" y="3652"/>
              <a:ext cx="127" cy="109"/>
            </a:xfrm>
            <a:custGeom>
              <a:avLst/>
              <a:gdLst>
                <a:gd name="T0" fmla="*/ 32 w 127"/>
                <a:gd name="T1" fmla="*/ 0 h 109"/>
                <a:gd name="T2" fmla="*/ 0 w 127"/>
                <a:gd name="T3" fmla="*/ 32 h 109"/>
                <a:gd name="T4" fmla="*/ 11 w 127"/>
                <a:gd name="T5" fmla="*/ 54 h 109"/>
                <a:gd name="T6" fmla="*/ 32 w 127"/>
                <a:gd name="T7" fmla="*/ 65 h 109"/>
                <a:gd name="T8" fmla="*/ 64 w 127"/>
                <a:gd name="T9" fmla="*/ 109 h 109"/>
                <a:gd name="T10" fmla="*/ 127 w 127"/>
                <a:gd name="T11" fmla="*/ 87 h 109"/>
                <a:gd name="T12" fmla="*/ 127 w 127"/>
                <a:gd name="T13" fmla="*/ 43 h 109"/>
                <a:gd name="T14" fmla="*/ 74 w 127"/>
                <a:gd name="T15" fmla="*/ 11 h 109"/>
                <a:gd name="T16" fmla="*/ 32 w 127"/>
                <a:gd name="T17" fmla="*/ 0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109"/>
                <a:gd name="T29" fmla="*/ 127 w 127"/>
                <a:gd name="T30" fmla="*/ 109 h 1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109">
                  <a:moveTo>
                    <a:pt x="32" y="0"/>
                  </a:moveTo>
                  <a:lnTo>
                    <a:pt x="0" y="32"/>
                  </a:lnTo>
                  <a:lnTo>
                    <a:pt x="11" y="54"/>
                  </a:lnTo>
                  <a:lnTo>
                    <a:pt x="32" y="65"/>
                  </a:lnTo>
                  <a:lnTo>
                    <a:pt x="64" y="109"/>
                  </a:lnTo>
                  <a:lnTo>
                    <a:pt x="127" y="87"/>
                  </a:lnTo>
                  <a:lnTo>
                    <a:pt x="127" y="43"/>
                  </a:lnTo>
                  <a:lnTo>
                    <a:pt x="74" y="1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Freeform 13"/>
          <p:cNvSpPr>
            <a:spLocks/>
          </p:cNvSpPr>
          <p:nvPr/>
        </p:nvSpPr>
        <p:spPr bwMode="auto">
          <a:xfrm>
            <a:off x="0" y="1143001"/>
            <a:ext cx="912813" cy="698500"/>
          </a:xfrm>
          <a:custGeom>
            <a:avLst/>
            <a:gdLst>
              <a:gd name="T0" fmla="*/ 2147483647 w 1397"/>
              <a:gd name="T1" fmla="*/ 2147483647 h 1406"/>
              <a:gd name="T2" fmla="*/ 2147483647 w 1397"/>
              <a:gd name="T3" fmla="*/ 0 h 1406"/>
              <a:gd name="T4" fmla="*/ 2147483647 w 1397"/>
              <a:gd name="T5" fmla="*/ 2147483647 h 1406"/>
              <a:gd name="T6" fmla="*/ 2147483647 w 1397"/>
              <a:gd name="T7" fmla="*/ 2147483647 h 1406"/>
              <a:gd name="T8" fmla="*/ 2147483647 w 1397"/>
              <a:gd name="T9" fmla="*/ 2147483647 h 1406"/>
              <a:gd name="T10" fmla="*/ 2147483647 w 1397"/>
              <a:gd name="T11" fmla="*/ 2147483647 h 1406"/>
              <a:gd name="T12" fmla="*/ 2147483647 w 1397"/>
              <a:gd name="T13" fmla="*/ 2147483647 h 1406"/>
              <a:gd name="T14" fmla="*/ 2147483647 w 1397"/>
              <a:gd name="T15" fmla="*/ 2147483647 h 1406"/>
              <a:gd name="T16" fmla="*/ 2147483647 w 1397"/>
              <a:gd name="T17" fmla="*/ 2147483647 h 1406"/>
              <a:gd name="T18" fmla="*/ 2147483647 w 1397"/>
              <a:gd name="T19" fmla="*/ 2147483647 h 1406"/>
              <a:gd name="T20" fmla="*/ 2147483647 w 1397"/>
              <a:gd name="T21" fmla="*/ 2147483647 h 1406"/>
              <a:gd name="T22" fmla="*/ 2147483647 w 1397"/>
              <a:gd name="T23" fmla="*/ 2147483647 h 1406"/>
              <a:gd name="T24" fmla="*/ 2147483647 w 1397"/>
              <a:gd name="T25" fmla="*/ 2147483647 h 1406"/>
              <a:gd name="T26" fmla="*/ 2147483647 w 1397"/>
              <a:gd name="T27" fmla="*/ 2147483647 h 1406"/>
              <a:gd name="T28" fmla="*/ 2147483647 w 1397"/>
              <a:gd name="T29" fmla="*/ 2147483647 h 1406"/>
              <a:gd name="T30" fmla="*/ 2147483647 w 1397"/>
              <a:gd name="T31" fmla="*/ 2147483647 h 1406"/>
              <a:gd name="T32" fmla="*/ 2147483647 w 1397"/>
              <a:gd name="T33" fmla="*/ 2147483647 h 1406"/>
              <a:gd name="T34" fmla="*/ 2147483647 w 1397"/>
              <a:gd name="T35" fmla="*/ 2147483647 h 1406"/>
              <a:gd name="T36" fmla="*/ 2147483647 w 1397"/>
              <a:gd name="T37" fmla="*/ 2147483647 h 1406"/>
              <a:gd name="T38" fmla="*/ 2147483647 w 1397"/>
              <a:gd name="T39" fmla="*/ 2147483647 h 1406"/>
              <a:gd name="T40" fmla="*/ 2147483647 w 1397"/>
              <a:gd name="T41" fmla="*/ 2147483647 h 1406"/>
              <a:gd name="T42" fmla="*/ 2147483647 w 1397"/>
              <a:gd name="T43" fmla="*/ 2147483647 h 1406"/>
              <a:gd name="T44" fmla="*/ 0 w 1397"/>
              <a:gd name="T45" fmla="*/ 2147483647 h 1406"/>
              <a:gd name="T46" fmla="*/ 2147483647 w 1397"/>
              <a:gd name="T47" fmla="*/ 2147483647 h 1406"/>
              <a:gd name="T48" fmla="*/ 2147483647 w 1397"/>
              <a:gd name="T49" fmla="*/ 2147483647 h 1406"/>
              <a:gd name="T50" fmla="*/ 2147483647 w 1397"/>
              <a:gd name="T51" fmla="*/ 2147483647 h 1406"/>
              <a:gd name="T52" fmla="*/ 2147483647 w 1397"/>
              <a:gd name="T53" fmla="*/ 2147483647 h 1406"/>
              <a:gd name="T54" fmla="*/ 2147483647 w 1397"/>
              <a:gd name="T55" fmla="*/ 2147483647 h 1406"/>
              <a:gd name="T56" fmla="*/ 2147483647 w 1397"/>
              <a:gd name="T57" fmla="*/ 2147483647 h 1406"/>
              <a:gd name="T58" fmla="*/ 2147483647 w 1397"/>
              <a:gd name="T59" fmla="*/ 2147483647 h 1406"/>
              <a:gd name="T60" fmla="*/ 2147483647 w 1397"/>
              <a:gd name="T61" fmla="*/ 2147483647 h 1406"/>
              <a:gd name="T62" fmla="*/ 2147483647 w 1397"/>
              <a:gd name="T63" fmla="*/ 2147483647 h 1406"/>
              <a:gd name="T64" fmla="*/ 2147483647 w 1397"/>
              <a:gd name="T65" fmla="*/ 2147483647 h 1406"/>
              <a:gd name="T66" fmla="*/ 2147483647 w 1397"/>
              <a:gd name="T67" fmla="*/ 2147483647 h 1406"/>
              <a:gd name="T68" fmla="*/ 2147483647 w 1397"/>
              <a:gd name="T69" fmla="*/ 2147483647 h 1406"/>
              <a:gd name="T70" fmla="*/ 2147483647 w 1397"/>
              <a:gd name="T71" fmla="*/ 2147483647 h 1406"/>
              <a:gd name="T72" fmla="*/ 2147483647 w 1397"/>
              <a:gd name="T73" fmla="*/ 2147483647 h 1406"/>
              <a:gd name="T74" fmla="*/ 2147483647 w 1397"/>
              <a:gd name="T75" fmla="*/ 2147483647 h 1406"/>
              <a:gd name="T76" fmla="*/ 2147483647 w 1397"/>
              <a:gd name="T77" fmla="*/ 2147483647 h 1406"/>
              <a:gd name="T78" fmla="*/ 2147483647 w 1397"/>
              <a:gd name="T79" fmla="*/ 2147483647 h 1406"/>
              <a:gd name="T80" fmla="*/ 2147483647 w 1397"/>
              <a:gd name="T81" fmla="*/ 2147483647 h 1406"/>
              <a:gd name="T82" fmla="*/ 2147483647 w 1397"/>
              <a:gd name="T83" fmla="*/ 2147483647 h 140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97"/>
              <a:gd name="T127" fmla="*/ 0 h 1406"/>
              <a:gd name="T128" fmla="*/ 1397 w 1397"/>
              <a:gd name="T129" fmla="*/ 1406 h 140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97" h="1406">
                <a:moveTo>
                  <a:pt x="222" y="208"/>
                </a:moveTo>
                <a:lnTo>
                  <a:pt x="508" y="0"/>
                </a:lnTo>
                <a:lnTo>
                  <a:pt x="635" y="33"/>
                </a:lnTo>
                <a:lnTo>
                  <a:pt x="698" y="99"/>
                </a:lnTo>
                <a:lnTo>
                  <a:pt x="963" y="132"/>
                </a:lnTo>
                <a:lnTo>
                  <a:pt x="973" y="824"/>
                </a:lnTo>
                <a:lnTo>
                  <a:pt x="1058" y="846"/>
                </a:lnTo>
                <a:lnTo>
                  <a:pt x="1100" y="933"/>
                </a:lnTo>
                <a:lnTo>
                  <a:pt x="1153" y="901"/>
                </a:lnTo>
                <a:lnTo>
                  <a:pt x="1280" y="1087"/>
                </a:lnTo>
                <a:lnTo>
                  <a:pt x="1397" y="1175"/>
                </a:lnTo>
                <a:lnTo>
                  <a:pt x="1386" y="1252"/>
                </a:lnTo>
                <a:lnTo>
                  <a:pt x="1248" y="1263"/>
                </a:lnTo>
                <a:lnTo>
                  <a:pt x="1195" y="1032"/>
                </a:lnTo>
                <a:lnTo>
                  <a:pt x="762" y="802"/>
                </a:lnTo>
                <a:lnTo>
                  <a:pt x="772" y="879"/>
                </a:lnTo>
                <a:lnTo>
                  <a:pt x="666" y="966"/>
                </a:lnTo>
                <a:lnTo>
                  <a:pt x="656" y="933"/>
                </a:lnTo>
                <a:lnTo>
                  <a:pt x="624" y="933"/>
                </a:lnTo>
                <a:lnTo>
                  <a:pt x="550" y="1120"/>
                </a:lnTo>
                <a:lnTo>
                  <a:pt x="306" y="1318"/>
                </a:lnTo>
                <a:lnTo>
                  <a:pt x="74" y="1406"/>
                </a:lnTo>
                <a:lnTo>
                  <a:pt x="0" y="1395"/>
                </a:lnTo>
                <a:lnTo>
                  <a:pt x="275" y="1230"/>
                </a:lnTo>
                <a:lnTo>
                  <a:pt x="306" y="1230"/>
                </a:lnTo>
                <a:lnTo>
                  <a:pt x="412" y="1109"/>
                </a:lnTo>
                <a:lnTo>
                  <a:pt x="455" y="1098"/>
                </a:lnTo>
                <a:lnTo>
                  <a:pt x="518" y="1010"/>
                </a:lnTo>
                <a:lnTo>
                  <a:pt x="497" y="966"/>
                </a:lnTo>
                <a:lnTo>
                  <a:pt x="349" y="988"/>
                </a:lnTo>
                <a:lnTo>
                  <a:pt x="254" y="747"/>
                </a:lnTo>
                <a:lnTo>
                  <a:pt x="306" y="637"/>
                </a:lnTo>
                <a:lnTo>
                  <a:pt x="402" y="593"/>
                </a:lnTo>
                <a:lnTo>
                  <a:pt x="370" y="505"/>
                </a:lnTo>
                <a:lnTo>
                  <a:pt x="275" y="549"/>
                </a:lnTo>
                <a:lnTo>
                  <a:pt x="201" y="406"/>
                </a:lnTo>
                <a:lnTo>
                  <a:pt x="275" y="373"/>
                </a:lnTo>
                <a:lnTo>
                  <a:pt x="349" y="417"/>
                </a:lnTo>
                <a:lnTo>
                  <a:pt x="381" y="395"/>
                </a:lnTo>
                <a:lnTo>
                  <a:pt x="328" y="274"/>
                </a:lnTo>
                <a:lnTo>
                  <a:pt x="222" y="263"/>
                </a:lnTo>
                <a:lnTo>
                  <a:pt x="222" y="208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8153400" y="1143000"/>
            <a:ext cx="598488" cy="915988"/>
          </a:xfrm>
          <a:custGeom>
            <a:avLst/>
            <a:gdLst>
              <a:gd name="T0" fmla="*/ 2147483647 w 275"/>
              <a:gd name="T1" fmla="*/ 2147483647 h 439"/>
              <a:gd name="T2" fmla="*/ 2147483647 w 275"/>
              <a:gd name="T3" fmla="*/ 2147483647 h 439"/>
              <a:gd name="T4" fmla="*/ 2147483647 w 275"/>
              <a:gd name="T5" fmla="*/ 2147483647 h 439"/>
              <a:gd name="T6" fmla="*/ 2147483647 w 275"/>
              <a:gd name="T7" fmla="*/ 2147483647 h 439"/>
              <a:gd name="T8" fmla="*/ 2147483647 w 275"/>
              <a:gd name="T9" fmla="*/ 2147483647 h 439"/>
              <a:gd name="T10" fmla="*/ 2147483647 w 275"/>
              <a:gd name="T11" fmla="*/ 2147483647 h 439"/>
              <a:gd name="T12" fmla="*/ 2147483647 w 275"/>
              <a:gd name="T13" fmla="*/ 2147483647 h 439"/>
              <a:gd name="T14" fmla="*/ 0 w 275"/>
              <a:gd name="T15" fmla="*/ 2147483647 h 439"/>
              <a:gd name="T16" fmla="*/ 2147483647 w 275"/>
              <a:gd name="T17" fmla="*/ 2147483647 h 439"/>
              <a:gd name="T18" fmla="*/ 2147483647 w 275"/>
              <a:gd name="T19" fmla="*/ 2147483647 h 439"/>
              <a:gd name="T20" fmla="*/ 2147483647 w 275"/>
              <a:gd name="T21" fmla="*/ 2147483647 h 439"/>
              <a:gd name="T22" fmla="*/ 2147483647 w 275"/>
              <a:gd name="T23" fmla="*/ 2147483647 h 439"/>
              <a:gd name="T24" fmla="*/ 2147483647 w 275"/>
              <a:gd name="T25" fmla="*/ 2147483647 h 439"/>
              <a:gd name="T26" fmla="*/ 2147483647 w 275"/>
              <a:gd name="T27" fmla="*/ 2147483647 h 439"/>
              <a:gd name="T28" fmla="*/ 2147483647 w 275"/>
              <a:gd name="T29" fmla="*/ 2147483647 h 439"/>
              <a:gd name="T30" fmla="*/ 2147483647 w 275"/>
              <a:gd name="T31" fmla="*/ 2147483647 h 439"/>
              <a:gd name="T32" fmla="*/ 2147483647 w 275"/>
              <a:gd name="T33" fmla="*/ 2147483647 h 439"/>
              <a:gd name="T34" fmla="*/ 2147483647 w 275"/>
              <a:gd name="T35" fmla="*/ 2147483647 h 439"/>
              <a:gd name="T36" fmla="*/ 2147483647 w 275"/>
              <a:gd name="T37" fmla="*/ 2147483647 h 439"/>
              <a:gd name="T38" fmla="*/ 2147483647 w 275"/>
              <a:gd name="T39" fmla="*/ 2147483647 h 439"/>
              <a:gd name="T40" fmla="*/ 2147483647 w 275"/>
              <a:gd name="T41" fmla="*/ 2147483647 h 439"/>
              <a:gd name="T42" fmla="*/ 2147483647 w 275"/>
              <a:gd name="T43" fmla="*/ 2147483647 h 439"/>
              <a:gd name="T44" fmla="*/ 2147483647 w 275"/>
              <a:gd name="T45" fmla="*/ 2147483647 h 439"/>
              <a:gd name="T46" fmla="*/ 2147483647 w 275"/>
              <a:gd name="T47" fmla="*/ 2147483647 h 439"/>
              <a:gd name="T48" fmla="*/ 2147483647 w 275"/>
              <a:gd name="T49" fmla="*/ 0 h 439"/>
              <a:gd name="T50" fmla="*/ 2147483647 w 275"/>
              <a:gd name="T51" fmla="*/ 2147483647 h 439"/>
              <a:gd name="T52" fmla="*/ 2147483647 w 275"/>
              <a:gd name="T53" fmla="*/ 2147483647 h 439"/>
              <a:gd name="T54" fmla="*/ 2147483647 w 275"/>
              <a:gd name="T55" fmla="*/ 2147483647 h 4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5"/>
              <a:gd name="T85" fmla="*/ 0 h 439"/>
              <a:gd name="T86" fmla="*/ 275 w 275"/>
              <a:gd name="T87" fmla="*/ 439 h 4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5" h="439">
                <a:moveTo>
                  <a:pt x="64" y="22"/>
                </a:moveTo>
                <a:lnTo>
                  <a:pt x="21" y="99"/>
                </a:lnTo>
                <a:lnTo>
                  <a:pt x="43" y="132"/>
                </a:lnTo>
                <a:lnTo>
                  <a:pt x="21" y="165"/>
                </a:lnTo>
                <a:lnTo>
                  <a:pt x="32" y="176"/>
                </a:lnTo>
                <a:lnTo>
                  <a:pt x="21" y="209"/>
                </a:lnTo>
                <a:lnTo>
                  <a:pt x="21" y="242"/>
                </a:lnTo>
                <a:lnTo>
                  <a:pt x="0" y="264"/>
                </a:lnTo>
                <a:lnTo>
                  <a:pt x="11" y="275"/>
                </a:lnTo>
                <a:lnTo>
                  <a:pt x="64" y="428"/>
                </a:lnTo>
                <a:lnTo>
                  <a:pt x="106" y="439"/>
                </a:lnTo>
                <a:lnTo>
                  <a:pt x="106" y="417"/>
                </a:lnTo>
                <a:lnTo>
                  <a:pt x="127" y="385"/>
                </a:lnTo>
                <a:lnTo>
                  <a:pt x="127" y="363"/>
                </a:lnTo>
                <a:lnTo>
                  <a:pt x="180" y="330"/>
                </a:lnTo>
                <a:lnTo>
                  <a:pt x="180" y="286"/>
                </a:lnTo>
                <a:lnTo>
                  <a:pt x="212" y="286"/>
                </a:lnTo>
                <a:lnTo>
                  <a:pt x="244" y="253"/>
                </a:lnTo>
                <a:lnTo>
                  <a:pt x="275" y="231"/>
                </a:lnTo>
                <a:lnTo>
                  <a:pt x="275" y="209"/>
                </a:lnTo>
                <a:lnTo>
                  <a:pt x="233" y="198"/>
                </a:lnTo>
                <a:lnTo>
                  <a:pt x="223" y="165"/>
                </a:lnTo>
                <a:lnTo>
                  <a:pt x="180" y="165"/>
                </a:lnTo>
                <a:lnTo>
                  <a:pt x="138" y="33"/>
                </a:lnTo>
                <a:lnTo>
                  <a:pt x="127" y="0"/>
                </a:lnTo>
                <a:lnTo>
                  <a:pt x="85" y="11"/>
                </a:lnTo>
                <a:lnTo>
                  <a:pt x="74" y="33"/>
                </a:lnTo>
                <a:lnTo>
                  <a:pt x="64" y="22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7239000" y="2870200"/>
            <a:ext cx="760413" cy="320675"/>
          </a:xfrm>
          <a:custGeom>
            <a:avLst/>
            <a:gdLst>
              <a:gd name="T0" fmla="*/ 0 w 349"/>
              <a:gd name="T1" fmla="*/ 2147483647 h 154"/>
              <a:gd name="T2" fmla="*/ 2147483647 w 349"/>
              <a:gd name="T3" fmla="*/ 0 h 154"/>
              <a:gd name="T4" fmla="*/ 2147483647 w 349"/>
              <a:gd name="T5" fmla="*/ 2147483647 h 154"/>
              <a:gd name="T6" fmla="*/ 2147483647 w 349"/>
              <a:gd name="T7" fmla="*/ 2147483647 h 154"/>
              <a:gd name="T8" fmla="*/ 2147483647 w 349"/>
              <a:gd name="T9" fmla="*/ 2147483647 h 154"/>
              <a:gd name="T10" fmla="*/ 2147483647 w 349"/>
              <a:gd name="T11" fmla="*/ 2147483647 h 154"/>
              <a:gd name="T12" fmla="*/ 2147483647 w 349"/>
              <a:gd name="T13" fmla="*/ 2147483647 h 154"/>
              <a:gd name="T14" fmla="*/ 2147483647 w 349"/>
              <a:gd name="T15" fmla="*/ 2147483647 h 154"/>
              <a:gd name="T16" fmla="*/ 2147483647 w 349"/>
              <a:gd name="T17" fmla="*/ 2147483647 h 154"/>
              <a:gd name="T18" fmla="*/ 2147483647 w 349"/>
              <a:gd name="T19" fmla="*/ 2147483647 h 154"/>
              <a:gd name="T20" fmla="*/ 2147483647 w 349"/>
              <a:gd name="T21" fmla="*/ 2147483647 h 154"/>
              <a:gd name="T22" fmla="*/ 2147483647 w 349"/>
              <a:gd name="T23" fmla="*/ 2147483647 h 154"/>
              <a:gd name="T24" fmla="*/ 2147483647 w 349"/>
              <a:gd name="T25" fmla="*/ 2147483647 h 154"/>
              <a:gd name="T26" fmla="*/ 2147483647 w 349"/>
              <a:gd name="T27" fmla="*/ 2147483647 h 154"/>
              <a:gd name="T28" fmla="*/ 2147483647 w 349"/>
              <a:gd name="T29" fmla="*/ 2147483647 h 154"/>
              <a:gd name="T30" fmla="*/ 2147483647 w 349"/>
              <a:gd name="T31" fmla="*/ 2147483647 h 154"/>
              <a:gd name="T32" fmla="*/ 0 w 349"/>
              <a:gd name="T33" fmla="*/ 2147483647 h 15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49"/>
              <a:gd name="T52" fmla="*/ 0 h 154"/>
              <a:gd name="T53" fmla="*/ 349 w 349"/>
              <a:gd name="T54" fmla="*/ 154 h 15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49" h="154">
                <a:moveTo>
                  <a:pt x="0" y="55"/>
                </a:moveTo>
                <a:lnTo>
                  <a:pt x="264" y="0"/>
                </a:lnTo>
                <a:lnTo>
                  <a:pt x="306" y="110"/>
                </a:lnTo>
                <a:lnTo>
                  <a:pt x="349" y="99"/>
                </a:lnTo>
                <a:lnTo>
                  <a:pt x="349" y="154"/>
                </a:lnTo>
                <a:lnTo>
                  <a:pt x="317" y="154"/>
                </a:lnTo>
                <a:lnTo>
                  <a:pt x="285" y="121"/>
                </a:lnTo>
                <a:lnTo>
                  <a:pt x="264" y="77"/>
                </a:lnTo>
                <a:lnTo>
                  <a:pt x="254" y="22"/>
                </a:lnTo>
                <a:lnTo>
                  <a:pt x="243" y="55"/>
                </a:lnTo>
                <a:lnTo>
                  <a:pt x="254" y="143"/>
                </a:lnTo>
                <a:lnTo>
                  <a:pt x="179" y="154"/>
                </a:lnTo>
                <a:lnTo>
                  <a:pt x="179" y="88"/>
                </a:lnTo>
                <a:lnTo>
                  <a:pt x="127" y="66"/>
                </a:lnTo>
                <a:lnTo>
                  <a:pt x="84" y="55"/>
                </a:lnTo>
                <a:lnTo>
                  <a:pt x="10" y="99"/>
                </a:lnTo>
                <a:lnTo>
                  <a:pt x="0" y="55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881063" y="1109663"/>
            <a:ext cx="1035050" cy="755650"/>
          </a:xfrm>
          <a:custGeom>
            <a:avLst/>
            <a:gdLst>
              <a:gd name="T0" fmla="*/ 2147483647 w 476"/>
              <a:gd name="T1" fmla="*/ 0 h 362"/>
              <a:gd name="T2" fmla="*/ 2147483647 w 476"/>
              <a:gd name="T3" fmla="*/ 2147483647 h 362"/>
              <a:gd name="T4" fmla="*/ 2147483647 w 476"/>
              <a:gd name="T5" fmla="*/ 2147483647 h 362"/>
              <a:gd name="T6" fmla="*/ 2147483647 w 476"/>
              <a:gd name="T7" fmla="*/ 2147483647 h 362"/>
              <a:gd name="T8" fmla="*/ 2147483647 w 476"/>
              <a:gd name="T9" fmla="*/ 2147483647 h 362"/>
              <a:gd name="T10" fmla="*/ 2147483647 w 476"/>
              <a:gd name="T11" fmla="*/ 2147483647 h 362"/>
              <a:gd name="T12" fmla="*/ 2147483647 w 476"/>
              <a:gd name="T13" fmla="*/ 2147483647 h 362"/>
              <a:gd name="T14" fmla="*/ 2147483647 w 476"/>
              <a:gd name="T15" fmla="*/ 2147483647 h 362"/>
              <a:gd name="T16" fmla="*/ 2147483647 w 476"/>
              <a:gd name="T17" fmla="*/ 2147483647 h 362"/>
              <a:gd name="T18" fmla="*/ 2147483647 w 476"/>
              <a:gd name="T19" fmla="*/ 2147483647 h 362"/>
              <a:gd name="T20" fmla="*/ 2147483647 w 476"/>
              <a:gd name="T21" fmla="*/ 2147483647 h 362"/>
              <a:gd name="T22" fmla="*/ 2147483647 w 476"/>
              <a:gd name="T23" fmla="*/ 2147483647 h 362"/>
              <a:gd name="T24" fmla="*/ 2147483647 w 476"/>
              <a:gd name="T25" fmla="*/ 2147483647 h 362"/>
              <a:gd name="T26" fmla="*/ 2147483647 w 476"/>
              <a:gd name="T27" fmla="*/ 2147483647 h 362"/>
              <a:gd name="T28" fmla="*/ 2147483647 w 476"/>
              <a:gd name="T29" fmla="*/ 2147483647 h 362"/>
              <a:gd name="T30" fmla="*/ 2147483647 w 476"/>
              <a:gd name="T31" fmla="*/ 2147483647 h 362"/>
              <a:gd name="T32" fmla="*/ 2147483647 w 476"/>
              <a:gd name="T33" fmla="*/ 2147483647 h 362"/>
              <a:gd name="T34" fmla="*/ 2147483647 w 476"/>
              <a:gd name="T35" fmla="*/ 2147483647 h 362"/>
              <a:gd name="T36" fmla="*/ 2147483647 w 476"/>
              <a:gd name="T37" fmla="*/ 2147483647 h 362"/>
              <a:gd name="T38" fmla="*/ 2147483647 w 476"/>
              <a:gd name="T39" fmla="*/ 2147483647 h 362"/>
              <a:gd name="T40" fmla="*/ 0 w 476"/>
              <a:gd name="T41" fmla="*/ 2147483647 h 362"/>
              <a:gd name="T42" fmla="*/ 2147483647 w 476"/>
              <a:gd name="T43" fmla="*/ 2147483647 h 362"/>
              <a:gd name="T44" fmla="*/ 2147483647 w 476"/>
              <a:gd name="T45" fmla="*/ 2147483647 h 362"/>
              <a:gd name="T46" fmla="*/ 2147483647 w 476"/>
              <a:gd name="T47" fmla="*/ 2147483647 h 362"/>
              <a:gd name="T48" fmla="*/ 2147483647 w 476"/>
              <a:gd name="T49" fmla="*/ 2147483647 h 362"/>
              <a:gd name="T50" fmla="*/ 2147483647 w 476"/>
              <a:gd name="T51" fmla="*/ 2147483647 h 362"/>
              <a:gd name="T52" fmla="*/ 2147483647 w 476"/>
              <a:gd name="T53" fmla="*/ 2147483647 h 362"/>
              <a:gd name="T54" fmla="*/ 2147483647 w 476"/>
              <a:gd name="T55" fmla="*/ 2147483647 h 362"/>
              <a:gd name="T56" fmla="*/ 2147483647 w 476"/>
              <a:gd name="T57" fmla="*/ 2147483647 h 362"/>
              <a:gd name="T58" fmla="*/ 2147483647 w 476"/>
              <a:gd name="T59" fmla="*/ 2147483647 h 362"/>
              <a:gd name="T60" fmla="*/ 2147483647 w 476"/>
              <a:gd name="T61" fmla="*/ 2147483647 h 362"/>
              <a:gd name="T62" fmla="*/ 2147483647 w 476"/>
              <a:gd name="T63" fmla="*/ 2147483647 h 362"/>
              <a:gd name="T64" fmla="*/ 2147483647 w 476"/>
              <a:gd name="T65" fmla="*/ 2147483647 h 362"/>
              <a:gd name="T66" fmla="*/ 2147483647 w 476"/>
              <a:gd name="T67" fmla="*/ 2147483647 h 362"/>
              <a:gd name="T68" fmla="*/ 2147483647 w 476"/>
              <a:gd name="T69" fmla="*/ 2147483647 h 362"/>
              <a:gd name="T70" fmla="*/ 2147483647 w 476"/>
              <a:gd name="T71" fmla="*/ 2147483647 h 362"/>
              <a:gd name="T72" fmla="*/ 2147483647 w 476"/>
              <a:gd name="T73" fmla="*/ 2147483647 h 362"/>
              <a:gd name="T74" fmla="*/ 2147483647 w 476"/>
              <a:gd name="T75" fmla="*/ 0 h 3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76"/>
              <a:gd name="T115" fmla="*/ 0 h 362"/>
              <a:gd name="T116" fmla="*/ 476 w 476"/>
              <a:gd name="T117" fmla="*/ 362 h 36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76" h="362">
                <a:moveTo>
                  <a:pt x="127" y="0"/>
                </a:moveTo>
                <a:lnTo>
                  <a:pt x="222" y="33"/>
                </a:lnTo>
                <a:lnTo>
                  <a:pt x="296" y="55"/>
                </a:lnTo>
                <a:lnTo>
                  <a:pt x="328" y="55"/>
                </a:lnTo>
                <a:lnTo>
                  <a:pt x="370" y="66"/>
                </a:lnTo>
                <a:lnTo>
                  <a:pt x="412" y="77"/>
                </a:lnTo>
                <a:lnTo>
                  <a:pt x="476" y="88"/>
                </a:lnTo>
                <a:lnTo>
                  <a:pt x="434" y="362"/>
                </a:lnTo>
                <a:lnTo>
                  <a:pt x="254" y="319"/>
                </a:lnTo>
                <a:lnTo>
                  <a:pt x="232" y="341"/>
                </a:lnTo>
                <a:lnTo>
                  <a:pt x="201" y="319"/>
                </a:lnTo>
                <a:lnTo>
                  <a:pt x="169" y="341"/>
                </a:lnTo>
                <a:lnTo>
                  <a:pt x="137" y="319"/>
                </a:lnTo>
                <a:lnTo>
                  <a:pt x="63" y="319"/>
                </a:lnTo>
                <a:lnTo>
                  <a:pt x="74" y="264"/>
                </a:lnTo>
                <a:lnTo>
                  <a:pt x="21" y="264"/>
                </a:lnTo>
                <a:lnTo>
                  <a:pt x="21" y="242"/>
                </a:lnTo>
                <a:lnTo>
                  <a:pt x="31" y="209"/>
                </a:lnTo>
                <a:lnTo>
                  <a:pt x="10" y="187"/>
                </a:lnTo>
                <a:lnTo>
                  <a:pt x="10" y="121"/>
                </a:lnTo>
                <a:lnTo>
                  <a:pt x="0" y="66"/>
                </a:lnTo>
                <a:lnTo>
                  <a:pt x="10" y="44"/>
                </a:lnTo>
                <a:lnTo>
                  <a:pt x="31" y="55"/>
                </a:lnTo>
                <a:lnTo>
                  <a:pt x="63" y="77"/>
                </a:lnTo>
                <a:lnTo>
                  <a:pt x="105" y="88"/>
                </a:lnTo>
                <a:lnTo>
                  <a:pt x="116" y="110"/>
                </a:lnTo>
                <a:lnTo>
                  <a:pt x="95" y="110"/>
                </a:lnTo>
                <a:lnTo>
                  <a:pt x="95" y="132"/>
                </a:lnTo>
                <a:lnTo>
                  <a:pt x="105" y="143"/>
                </a:lnTo>
                <a:lnTo>
                  <a:pt x="116" y="165"/>
                </a:lnTo>
                <a:lnTo>
                  <a:pt x="84" y="176"/>
                </a:lnTo>
                <a:lnTo>
                  <a:pt x="84" y="198"/>
                </a:lnTo>
                <a:lnTo>
                  <a:pt x="116" y="198"/>
                </a:lnTo>
                <a:lnTo>
                  <a:pt x="127" y="154"/>
                </a:lnTo>
                <a:lnTo>
                  <a:pt x="148" y="132"/>
                </a:lnTo>
                <a:lnTo>
                  <a:pt x="116" y="66"/>
                </a:lnTo>
                <a:lnTo>
                  <a:pt x="137" y="55"/>
                </a:lnTo>
                <a:lnTo>
                  <a:pt x="127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647700" y="1662113"/>
            <a:ext cx="1268413" cy="962025"/>
          </a:xfrm>
          <a:custGeom>
            <a:avLst/>
            <a:gdLst>
              <a:gd name="T0" fmla="*/ 2147483647 w 582"/>
              <a:gd name="T1" fmla="*/ 0 h 461"/>
              <a:gd name="T2" fmla="*/ 2147483647 w 582"/>
              <a:gd name="T3" fmla="*/ 2147483647 h 461"/>
              <a:gd name="T4" fmla="*/ 2147483647 w 582"/>
              <a:gd name="T5" fmla="*/ 2147483647 h 461"/>
              <a:gd name="T6" fmla="*/ 2147483647 w 582"/>
              <a:gd name="T7" fmla="*/ 2147483647 h 461"/>
              <a:gd name="T8" fmla="*/ 2147483647 w 582"/>
              <a:gd name="T9" fmla="*/ 2147483647 h 461"/>
              <a:gd name="T10" fmla="*/ 2147483647 w 582"/>
              <a:gd name="T11" fmla="*/ 2147483647 h 461"/>
              <a:gd name="T12" fmla="*/ 2147483647 w 582"/>
              <a:gd name="T13" fmla="*/ 2147483647 h 461"/>
              <a:gd name="T14" fmla="*/ 2147483647 w 582"/>
              <a:gd name="T15" fmla="*/ 2147483647 h 461"/>
              <a:gd name="T16" fmla="*/ 2147483647 w 582"/>
              <a:gd name="T17" fmla="*/ 2147483647 h 461"/>
              <a:gd name="T18" fmla="*/ 0 w 582"/>
              <a:gd name="T19" fmla="*/ 2147483647 h 461"/>
              <a:gd name="T20" fmla="*/ 0 w 582"/>
              <a:gd name="T21" fmla="*/ 2147483647 h 461"/>
              <a:gd name="T22" fmla="*/ 2147483647 w 582"/>
              <a:gd name="T23" fmla="*/ 2147483647 h 461"/>
              <a:gd name="T24" fmla="*/ 2147483647 w 582"/>
              <a:gd name="T25" fmla="*/ 2147483647 h 461"/>
              <a:gd name="T26" fmla="*/ 2147483647 w 582"/>
              <a:gd name="T27" fmla="*/ 2147483647 h 461"/>
              <a:gd name="T28" fmla="*/ 2147483647 w 582"/>
              <a:gd name="T29" fmla="*/ 2147483647 h 461"/>
              <a:gd name="T30" fmla="*/ 2147483647 w 582"/>
              <a:gd name="T31" fmla="*/ 2147483647 h 461"/>
              <a:gd name="T32" fmla="*/ 2147483647 w 582"/>
              <a:gd name="T33" fmla="*/ 2147483647 h 461"/>
              <a:gd name="T34" fmla="*/ 2147483647 w 582"/>
              <a:gd name="T35" fmla="*/ 2147483647 h 461"/>
              <a:gd name="T36" fmla="*/ 2147483647 w 582"/>
              <a:gd name="T37" fmla="*/ 2147483647 h 461"/>
              <a:gd name="T38" fmla="*/ 2147483647 w 582"/>
              <a:gd name="T39" fmla="*/ 2147483647 h 461"/>
              <a:gd name="T40" fmla="*/ 2147483647 w 582"/>
              <a:gd name="T41" fmla="*/ 2147483647 h 461"/>
              <a:gd name="T42" fmla="*/ 2147483647 w 582"/>
              <a:gd name="T43" fmla="*/ 2147483647 h 461"/>
              <a:gd name="T44" fmla="*/ 2147483647 w 582"/>
              <a:gd name="T45" fmla="*/ 2147483647 h 461"/>
              <a:gd name="T46" fmla="*/ 2147483647 w 582"/>
              <a:gd name="T47" fmla="*/ 2147483647 h 461"/>
              <a:gd name="T48" fmla="*/ 2147483647 w 582"/>
              <a:gd name="T49" fmla="*/ 2147483647 h 461"/>
              <a:gd name="T50" fmla="*/ 2147483647 w 582"/>
              <a:gd name="T51" fmla="*/ 0 h 461"/>
              <a:gd name="T52" fmla="*/ 2147483647 w 582"/>
              <a:gd name="T53" fmla="*/ 0 h 46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82"/>
              <a:gd name="T82" fmla="*/ 0 h 461"/>
              <a:gd name="T83" fmla="*/ 582 w 582"/>
              <a:gd name="T84" fmla="*/ 461 h 46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82" h="461">
                <a:moveTo>
                  <a:pt x="127" y="0"/>
                </a:moveTo>
                <a:lnTo>
                  <a:pt x="106" y="11"/>
                </a:lnTo>
                <a:lnTo>
                  <a:pt x="95" y="55"/>
                </a:lnTo>
                <a:lnTo>
                  <a:pt x="84" y="88"/>
                </a:lnTo>
                <a:lnTo>
                  <a:pt x="84" y="109"/>
                </a:lnTo>
                <a:lnTo>
                  <a:pt x="74" y="142"/>
                </a:lnTo>
                <a:lnTo>
                  <a:pt x="63" y="175"/>
                </a:lnTo>
                <a:lnTo>
                  <a:pt x="42" y="208"/>
                </a:lnTo>
                <a:lnTo>
                  <a:pt x="21" y="241"/>
                </a:lnTo>
                <a:lnTo>
                  <a:pt x="0" y="285"/>
                </a:lnTo>
                <a:lnTo>
                  <a:pt x="0" y="362"/>
                </a:lnTo>
                <a:lnTo>
                  <a:pt x="328" y="428"/>
                </a:lnTo>
                <a:lnTo>
                  <a:pt x="476" y="461"/>
                </a:lnTo>
                <a:lnTo>
                  <a:pt x="508" y="307"/>
                </a:lnTo>
                <a:lnTo>
                  <a:pt x="529" y="285"/>
                </a:lnTo>
                <a:lnTo>
                  <a:pt x="518" y="252"/>
                </a:lnTo>
                <a:lnTo>
                  <a:pt x="518" y="219"/>
                </a:lnTo>
                <a:lnTo>
                  <a:pt x="582" y="153"/>
                </a:lnTo>
                <a:lnTo>
                  <a:pt x="540" y="98"/>
                </a:lnTo>
                <a:lnTo>
                  <a:pt x="360" y="55"/>
                </a:lnTo>
                <a:lnTo>
                  <a:pt x="338" y="77"/>
                </a:lnTo>
                <a:lnTo>
                  <a:pt x="307" y="44"/>
                </a:lnTo>
                <a:lnTo>
                  <a:pt x="275" y="77"/>
                </a:lnTo>
                <a:lnTo>
                  <a:pt x="243" y="44"/>
                </a:lnTo>
                <a:lnTo>
                  <a:pt x="169" y="55"/>
                </a:lnTo>
                <a:lnTo>
                  <a:pt x="180" y="0"/>
                </a:lnTo>
                <a:lnTo>
                  <a:pt x="127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550863" y="2433638"/>
            <a:ext cx="1358900" cy="2063750"/>
          </a:xfrm>
          <a:custGeom>
            <a:avLst/>
            <a:gdLst>
              <a:gd name="T0" fmla="*/ 2147483647 w 624"/>
              <a:gd name="T1" fmla="*/ 0 h 989"/>
              <a:gd name="T2" fmla="*/ 2147483647 w 624"/>
              <a:gd name="T3" fmla="*/ 2147483647 h 989"/>
              <a:gd name="T4" fmla="*/ 2147483647 w 624"/>
              <a:gd name="T5" fmla="*/ 2147483647 h 989"/>
              <a:gd name="T6" fmla="*/ 2147483647 w 624"/>
              <a:gd name="T7" fmla="*/ 2147483647 h 989"/>
              <a:gd name="T8" fmla="*/ 2147483647 w 624"/>
              <a:gd name="T9" fmla="*/ 2147483647 h 989"/>
              <a:gd name="T10" fmla="*/ 2147483647 w 624"/>
              <a:gd name="T11" fmla="*/ 2147483647 h 989"/>
              <a:gd name="T12" fmla="*/ 2147483647 w 624"/>
              <a:gd name="T13" fmla="*/ 2147483647 h 989"/>
              <a:gd name="T14" fmla="*/ 2147483647 w 624"/>
              <a:gd name="T15" fmla="*/ 2147483647 h 989"/>
              <a:gd name="T16" fmla="*/ 2147483647 w 624"/>
              <a:gd name="T17" fmla="*/ 2147483647 h 989"/>
              <a:gd name="T18" fmla="*/ 2147483647 w 624"/>
              <a:gd name="T19" fmla="*/ 2147483647 h 989"/>
              <a:gd name="T20" fmla="*/ 2147483647 w 624"/>
              <a:gd name="T21" fmla="*/ 2147483647 h 989"/>
              <a:gd name="T22" fmla="*/ 2147483647 w 624"/>
              <a:gd name="T23" fmla="*/ 2147483647 h 989"/>
              <a:gd name="T24" fmla="*/ 2147483647 w 624"/>
              <a:gd name="T25" fmla="*/ 2147483647 h 989"/>
              <a:gd name="T26" fmla="*/ 2147483647 w 624"/>
              <a:gd name="T27" fmla="*/ 2147483647 h 989"/>
              <a:gd name="T28" fmla="*/ 2147483647 w 624"/>
              <a:gd name="T29" fmla="*/ 2147483647 h 989"/>
              <a:gd name="T30" fmla="*/ 2147483647 w 624"/>
              <a:gd name="T31" fmla="*/ 2147483647 h 989"/>
              <a:gd name="T32" fmla="*/ 2147483647 w 624"/>
              <a:gd name="T33" fmla="*/ 2147483647 h 989"/>
              <a:gd name="T34" fmla="*/ 2147483647 w 624"/>
              <a:gd name="T35" fmla="*/ 2147483647 h 989"/>
              <a:gd name="T36" fmla="*/ 2147483647 w 624"/>
              <a:gd name="T37" fmla="*/ 2147483647 h 989"/>
              <a:gd name="T38" fmla="*/ 2147483647 w 624"/>
              <a:gd name="T39" fmla="*/ 2147483647 h 989"/>
              <a:gd name="T40" fmla="*/ 2147483647 w 624"/>
              <a:gd name="T41" fmla="*/ 2147483647 h 989"/>
              <a:gd name="T42" fmla="*/ 2147483647 w 624"/>
              <a:gd name="T43" fmla="*/ 2147483647 h 989"/>
              <a:gd name="T44" fmla="*/ 2147483647 w 624"/>
              <a:gd name="T45" fmla="*/ 2147483647 h 989"/>
              <a:gd name="T46" fmla="*/ 2147483647 w 624"/>
              <a:gd name="T47" fmla="*/ 2147483647 h 989"/>
              <a:gd name="T48" fmla="*/ 2147483647 w 624"/>
              <a:gd name="T49" fmla="*/ 2147483647 h 989"/>
              <a:gd name="T50" fmla="*/ 2147483647 w 624"/>
              <a:gd name="T51" fmla="*/ 2147483647 h 989"/>
              <a:gd name="T52" fmla="*/ 2147483647 w 624"/>
              <a:gd name="T53" fmla="*/ 2147483647 h 989"/>
              <a:gd name="T54" fmla="*/ 2147483647 w 624"/>
              <a:gd name="T55" fmla="*/ 2147483647 h 989"/>
              <a:gd name="T56" fmla="*/ 2147483647 w 624"/>
              <a:gd name="T57" fmla="*/ 2147483647 h 989"/>
              <a:gd name="T58" fmla="*/ 2147483647 w 624"/>
              <a:gd name="T59" fmla="*/ 2147483647 h 989"/>
              <a:gd name="T60" fmla="*/ 2147483647 w 624"/>
              <a:gd name="T61" fmla="*/ 2147483647 h 989"/>
              <a:gd name="T62" fmla="*/ 2147483647 w 624"/>
              <a:gd name="T63" fmla="*/ 2147483647 h 989"/>
              <a:gd name="T64" fmla="*/ 2147483647 w 624"/>
              <a:gd name="T65" fmla="*/ 2147483647 h 989"/>
              <a:gd name="T66" fmla="*/ 2147483647 w 624"/>
              <a:gd name="T67" fmla="*/ 2147483647 h 989"/>
              <a:gd name="T68" fmla="*/ 2147483647 w 624"/>
              <a:gd name="T69" fmla="*/ 2147483647 h 989"/>
              <a:gd name="T70" fmla="*/ 2147483647 w 624"/>
              <a:gd name="T71" fmla="*/ 2147483647 h 989"/>
              <a:gd name="T72" fmla="*/ 2147483647 w 624"/>
              <a:gd name="T73" fmla="*/ 2147483647 h 989"/>
              <a:gd name="T74" fmla="*/ 2147483647 w 624"/>
              <a:gd name="T75" fmla="*/ 2147483647 h 989"/>
              <a:gd name="T76" fmla="*/ 2147483647 w 624"/>
              <a:gd name="T77" fmla="*/ 2147483647 h 989"/>
              <a:gd name="T78" fmla="*/ 2147483647 w 624"/>
              <a:gd name="T79" fmla="*/ 2147483647 h 989"/>
              <a:gd name="T80" fmla="*/ 2147483647 w 624"/>
              <a:gd name="T81" fmla="*/ 2147483647 h 989"/>
              <a:gd name="T82" fmla="*/ 2147483647 w 624"/>
              <a:gd name="T83" fmla="*/ 2147483647 h 989"/>
              <a:gd name="T84" fmla="*/ 2147483647 w 624"/>
              <a:gd name="T85" fmla="*/ 2147483647 h 989"/>
              <a:gd name="T86" fmla="*/ 0 w 624"/>
              <a:gd name="T87" fmla="*/ 2147483647 h 989"/>
              <a:gd name="T88" fmla="*/ 2147483647 w 624"/>
              <a:gd name="T89" fmla="*/ 2147483647 h 989"/>
              <a:gd name="T90" fmla="*/ 2147483647 w 624"/>
              <a:gd name="T91" fmla="*/ 2147483647 h 989"/>
              <a:gd name="T92" fmla="*/ 2147483647 w 624"/>
              <a:gd name="T93" fmla="*/ 2147483647 h 989"/>
              <a:gd name="T94" fmla="*/ 2147483647 w 624"/>
              <a:gd name="T95" fmla="*/ 0 h 9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24"/>
              <a:gd name="T145" fmla="*/ 0 h 989"/>
              <a:gd name="T146" fmla="*/ 624 w 624"/>
              <a:gd name="T147" fmla="*/ 989 h 98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24" h="989">
                <a:moveTo>
                  <a:pt x="53" y="0"/>
                </a:moveTo>
                <a:lnTo>
                  <a:pt x="339" y="55"/>
                </a:lnTo>
                <a:lnTo>
                  <a:pt x="275" y="352"/>
                </a:lnTo>
                <a:lnTo>
                  <a:pt x="593" y="791"/>
                </a:lnTo>
                <a:lnTo>
                  <a:pt x="624" y="846"/>
                </a:lnTo>
                <a:lnTo>
                  <a:pt x="593" y="879"/>
                </a:lnTo>
                <a:lnTo>
                  <a:pt x="571" y="923"/>
                </a:lnTo>
                <a:lnTo>
                  <a:pt x="550" y="956"/>
                </a:lnTo>
                <a:lnTo>
                  <a:pt x="571" y="978"/>
                </a:lnTo>
                <a:lnTo>
                  <a:pt x="540" y="989"/>
                </a:lnTo>
                <a:lnTo>
                  <a:pt x="349" y="978"/>
                </a:lnTo>
                <a:lnTo>
                  <a:pt x="339" y="923"/>
                </a:lnTo>
                <a:lnTo>
                  <a:pt x="307" y="879"/>
                </a:lnTo>
                <a:lnTo>
                  <a:pt x="286" y="868"/>
                </a:lnTo>
                <a:lnTo>
                  <a:pt x="275" y="835"/>
                </a:lnTo>
                <a:lnTo>
                  <a:pt x="254" y="813"/>
                </a:lnTo>
                <a:lnTo>
                  <a:pt x="243" y="802"/>
                </a:lnTo>
                <a:lnTo>
                  <a:pt x="233" y="769"/>
                </a:lnTo>
                <a:lnTo>
                  <a:pt x="212" y="758"/>
                </a:lnTo>
                <a:lnTo>
                  <a:pt x="180" y="769"/>
                </a:lnTo>
                <a:lnTo>
                  <a:pt x="148" y="758"/>
                </a:lnTo>
                <a:lnTo>
                  <a:pt x="148" y="747"/>
                </a:lnTo>
                <a:lnTo>
                  <a:pt x="148" y="714"/>
                </a:lnTo>
                <a:lnTo>
                  <a:pt x="137" y="681"/>
                </a:lnTo>
                <a:lnTo>
                  <a:pt x="137" y="659"/>
                </a:lnTo>
                <a:lnTo>
                  <a:pt x="116" y="637"/>
                </a:lnTo>
                <a:lnTo>
                  <a:pt x="127" y="615"/>
                </a:lnTo>
                <a:lnTo>
                  <a:pt x="85" y="571"/>
                </a:lnTo>
                <a:lnTo>
                  <a:pt x="85" y="538"/>
                </a:lnTo>
                <a:lnTo>
                  <a:pt x="106" y="527"/>
                </a:lnTo>
                <a:lnTo>
                  <a:pt x="106" y="506"/>
                </a:lnTo>
                <a:lnTo>
                  <a:pt x="85" y="506"/>
                </a:lnTo>
                <a:lnTo>
                  <a:pt x="74" y="473"/>
                </a:lnTo>
                <a:lnTo>
                  <a:pt x="63" y="429"/>
                </a:lnTo>
                <a:lnTo>
                  <a:pt x="95" y="451"/>
                </a:lnTo>
                <a:lnTo>
                  <a:pt x="85" y="418"/>
                </a:lnTo>
                <a:lnTo>
                  <a:pt x="106" y="418"/>
                </a:lnTo>
                <a:lnTo>
                  <a:pt x="106" y="396"/>
                </a:lnTo>
                <a:lnTo>
                  <a:pt x="85" y="385"/>
                </a:lnTo>
                <a:lnTo>
                  <a:pt x="74" y="407"/>
                </a:lnTo>
                <a:lnTo>
                  <a:pt x="53" y="396"/>
                </a:lnTo>
                <a:lnTo>
                  <a:pt x="10" y="286"/>
                </a:lnTo>
                <a:lnTo>
                  <a:pt x="21" y="209"/>
                </a:lnTo>
                <a:lnTo>
                  <a:pt x="0" y="165"/>
                </a:lnTo>
                <a:lnTo>
                  <a:pt x="10" y="121"/>
                </a:lnTo>
                <a:lnTo>
                  <a:pt x="32" y="121"/>
                </a:lnTo>
                <a:lnTo>
                  <a:pt x="53" y="66"/>
                </a:lnTo>
                <a:lnTo>
                  <a:pt x="53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1130300" y="2532063"/>
            <a:ext cx="1016000" cy="1536700"/>
          </a:xfrm>
          <a:custGeom>
            <a:avLst/>
            <a:gdLst>
              <a:gd name="T0" fmla="*/ 2147483647 w 466"/>
              <a:gd name="T1" fmla="*/ 0 h 736"/>
              <a:gd name="T2" fmla="*/ 0 w 466"/>
              <a:gd name="T3" fmla="*/ 2147483647 h 736"/>
              <a:gd name="T4" fmla="*/ 2147483647 w 466"/>
              <a:gd name="T5" fmla="*/ 2147483647 h 736"/>
              <a:gd name="T6" fmla="*/ 2147483647 w 466"/>
              <a:gd name="T7" fmla="*/ 2147483647 h 736"/>
              <a:gd name="T8" fmla="*/ 2147483647 w 466"/>
              <a:gd name="T9" fmla="*/ 2147483647 h 736"/>
              <a:gd name="T10" fmla="*/ 2147483647 w 466"/>
              <a:gd name="T11" fmla="*/ 2147483647 h 736"/>
              <a:gd name="T12" fmla="*/ 2147483647 w 466"/>
              <a:gd name="T13" fmla="*/ 2147483647 h 736"/>
              <a:gd name="T14" fmla="*/ 2147483647 w 466"/>
              <a:gd name="T15" fmla="*/ 2147483647 h 736"/>
              <a:gd name="T16" fmla="*/ 2147483647 w 466"/>
              <a:gd name="T17" fmla="*/ 2147483647 h 736"/>
              <a:gd name="T18" fmla="*/ 2147483647 w 466"/>
              <a:gd name="T19" fmla="*/ 2147483647 h 736"/>
              <a:gd name="T20" fmla="*/ 2147483647 w 466"/>
              <a:gd name="T21" fmla="*/ 2147483647 h 736"/>
              <a:gd name="T22" fmla="*/ 2147483647 w 466"/>
              <a:gd name="T23" fmla="*/ 0 h 7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6"/>
              <a:gd name="T37" fmla="*/ 0 h 736"/>
              <a:gd name="T38" fmla="*/ 466 w 466"/>
              <a:gd name="T39" fmla="*/ 736 h 7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6" h="736">
                <a:moveTo>
                  <a:pt x="64" y="0"/>
                </a:moveTo>
                <a:lnTo>
                  <a:pt x="0" y="297"/>
                </a:lnTo>
                <a:lnTo>
                  <a:pt x="318" y="736"/>
                </a:lnTo>
                <a:lnTo>
                  <a:pt x="339" y="714"/>
                </a:lnTo>
                <a:lnTo>
                  <a:pt x="339" y="626"/>
                </a:lnTo>
                <a:lnTo>
                  <a:pt x="370" y="637"/>
                </a:lnTo>
                <a:lnTo>
                  <a:pt x="413" y="363"/>
                </a:lnTo>
                <a:lnTo>
                  <a:pt x="445" y="187"/>
                </a:lnTo>
                <a:lnTo>
                  <a:pt x="455" y="132"/>
                </a:lnTo>
                <a:lnTo>
                  <a:pt x="466" y="77"/>
                </a:lnTo>
                <a:lnTo>
                  <a:pt x="254" y="44"/>
                </a:lnTo>
                <a:lnTo>
                  <a:pt x="64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>
            <a:off x="1684338" y="1295400"/>
            <a:ext cx="920750" cy="1465263"/>
          </a:xfrm>
          <a:custGeom>
            <a:avLst/>
            <a:gdLst>
              <a:gd name="T0" fmla="*/ 2147483647 w 423"/>
              <a:gd name="T1" fmla="*/ 0 h 703"/>
              <a:gd name="T2" fmla="*/ 2147483647 w 423"/>
              <a:gd name="T3" fmla="*/ 2147483647 h 703"/>
              <a:gd name="T4" fmla="*/ 2147483647 w 423"/>
              <a:gd name="T5" fmla="*/ 2147483647 h 703"/>
              <a:gd name="T6" fmla="*/ 2147483647 w 423"/>
              <a:gd name="T7" fmla="*/ 2147483647 h 703"/>
              <a:gd name="T8" fmla="*/ 2147483647 w 423"/>
              <a:gd name="T9" fmla="*/ 2147483647 h 703"/>
              <a:gd name="T10" fmla="*/ 2147483647 w 423"/>
              <a:gd name="T11" fmla="*/ 2147483647 h 703"/>
              <a:gd name="T12" fmla="*/ 2147483647 w 423"/>
              <a:gd name="T13" fmla="*/ 2147483647 h 703"/>
              <a:gd name="T14" fmla="*/ 0 w 423"/>
              <a:gd name="T15" fmla="*/ 2147483647 h 703"/>
              <a:gd name="T16" fmla="*/ 2147483647 w 423"/>
              <a:gd name="T17" fmla="*/ 2147483647 h 703"/>
              <a:gd name="T18" fmla="*/ 2147483647 w 423"/>
              <a:gd name="T19" fmla="*/ 2147483647 h 703"/>
              <a:gd name="T20" fmla="*/ 2147483647 w 423"/>
              <a:gd name="T21" fmla="*/ 2147483647 h 703"/>
              <a:gd name="T22" fmla="*/ 2147483647 w 423"/>
              <a:gd name="T23" fmla="*/ 2147483647 h 703"/>
              <a:gd name="T24" fmla="*/ 2147483647 w 423"/>
              <a:gd name="T25" fmla="*/ 2147483647 h 703"/>
              <a:gd name="T26" fmla="*/ 2147483647 w 423"/>
              <a:gd name="T27" fmla="*/ 2147483647 h 703"/>
              <a:gd name="T28" fmla="*/ 2147483647 w 423"/>
              <a:gd name="T29" fmla="*/ 2147483647 h 703"/>
              <a:gd name="T30" fmla="*/ 2147483647 w 423"/>
              <a:gd name="T31" fmla="*/ 2147483647 h 703"/>
              <a:gd name="T32" fmla="*/ 2147483647 w 423"/>
              <a:gd name="T33" fmla="*/ 2147483647 h 703"/>
              <a:gd name="T34" fmla="*/ 2147483647 w 423"/>
              <a:gd name="T35" fmla="*/ 2147483647 h 703"/>
              <a:gd name="T36" fmla="*/ 2147483647 w 423"/>
              <a:gd name="T37" fmla="*/ 2147483647 h 703"/>
              <a:gd name="T38" fmla="*/ 2147483647 w 423"/>
              <a:gd name="T39" fmla="*/ 2147483647 h 703"/>
              <a:gd name="T40" fmla="*/ 2147483647 w 423"/>
              <a:gd name="T41" fmla="*/ 0 h 703"/>
              <a:gd name="T42" fmla="*/ 2147483647 w 423"/>
              <a:gd name="T43" fmla="*/ 0 h 70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23"/>
              <a:gd name="T67" fmla="*/ 0 h 703"/>
              <a:gd name="T68" fmla="*/ 423 w 423"/>
              <a:gd name="T69" fmla="*/ 703 h 70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23" h="703">
                <a:moveTo>
                  <a:pt x="106" y="0"/>
                </a:moveTo>
                <a:lnTo>
                  <a:pt x="64" y="274"/>
                </a:lnTo>
                <a:lnTo>
                  <a:pt x="106" y="329"/>
                </a:lnTo>
                <a:lnTo>
                  <a:pt x="42" y="395"/>
                </a:lnTo>
                <a:lnTo>
                  <a:pt x="32" y="439"/>
                </a:lnTo>
                <a:lnTo>
                  <a:pt x="53" y="461"/>
                </a:lnTo>
                <a:lnTo>
                  <a:pt x="32" y="483"/>
                </a:lnTo>
                <a:lnTo>
                  <a:pt x="0" y="637"/>
                </a:lnTo>
                <a:lnTo>
                  <a:pt x="201" y="681"/>
                </a:lnTo>
                <a:lnTo>
                  <a:pt x="392" y="703"/>
                </a:lnTo>
                <a:lnTo>
                  <a:pt x="413" y="560"/>
                </a:lnTo>
                <a:lnTo>
                  <a:pt x="423" y="472"/>
                </a:lnTo>
                <a:lnTo>
                  <a:pt x="402" y="450"/>
                </a:lnTo>
                <a:lnTo>
                  <a:pt x="360" y="450"/>
                </a:lnTo>
                <a:lnTo>
                  <a:pt x="307" y="461"/>
                </a:lnTo>
                <a:lnTo>
                  <a:pt x="296" y="395"/>
                </a:lnTo>
                <a:lnTo>
                  <a:pt x="222" y="340"/>
                </a:lnTo>
                <a:lnTo>
                  <a:pt x="233" y="307"/>
                </a:lnTo>
                <a:lnTo>
                  <a:pt x="243" y="253"/>
                </a:lnTo>
                <a:lnTo>
                  <a:pt x="148" y="121"/>
                </a:lnTo>
                <a:lnTo>
                  <a:pt x="169" y="0"/>
                </a:lnTo>
                <a:lnTo>
                  <a:pt x="106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>
            <a:off x="1962150" y="2716213"/>
            <a:ext cx="852488" cy="1076325"/>
          </a:xfrm>
          <a:custGeom>
            <a:avLst/>
            <a:gdLst>
              <a:gd name="T0" fmla="*/ 2147483647 w 392"/>
              <a:gd name="T1" fmla="*/ 0 h 516"/>
              <a:gd name="T2" fmla="*/ 2147483647 w 392"/>
              <a:gd name="T3" fmla="*/ 2147483647 h 516"/>
              <a:gd name="T4" fmla="*/ 2147483647 w 392"/>
              <a:gd name="T5" fmla="*/ 2147483647 h 516"/>
              <a:gd name="T6" fmla="*/ 2147483647 w 392"/>
              <a:gd name="T7" fmla="*/ 2147483647 h 516"/>
              <a:gd name="T8" fmla="*/ 2147483647 w 392"/>
              <a:gd name="T9" fmla="*/ 2147483647 h 516"/>
              <a:gd name="T10" fmla="*/ 0 w 392"/>
              <a:gd name="T11" fmla="*/ 2147483647 h 516"/>
              <a:gd name="T12" fmla="*/ 2147483647 w 392"/>
              <a:gd name="T13" fmla="*/ 2147483647 h 516"/>
              <a:gd name="T14" fmla="*/ 2147483647 w 392"/>
              <a:gd name="T15" fmla="*/ 0 h 5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92"/>
              <a:gd name="T25" fmla="*/ 0 h 516"/>
              <a:gd name="T26" fmla="*/ 392 w 392"/>
              <a:gd name="T27" fmla="*/ 516 h 5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92" h="516">
                <a:moveTo>
                  <a:pt x="74" y="0"/>
                </a:moveTo>
                <a:lnTo>
                  <a:pt x="265" y="22"/>
                </a:lnTo>
                <a:lnTo>
                  <a:pt x="254" y="121"/>
                </a:lnTo>
                <a:lnTo>
                  <a:pt x="392" y="132"/>
                </a:lnTo>
                <a:lnTo>
                  <a:pt x="360" y="516"/>
                </a:lnTo>
                <a:lnTo>
                  <a:pt x="0" y="483"/>
                </a:lnTo>
                <a:lnTo>
                  <a:pt x="42" y="231"/>
                </a:lnTo>
                <a:lnTo>
                  <a:pt x="74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008188" y="1295400"/>
            <a:ext cx="1590675" cy="984250"/>
          </a:xfrm>
          <a:custGeom>
            <a:avLst/>
            <a:gdLst>
              <a:gd name="T0" fmla="*/ 2147483647 w 730"/>
              <a:gd name="T1" fmla="*/ 0 h 472"/>
              <a:gd name="T2" fmla="*/ 2147483647 w 730"/>
              <a:gd name="T3" fmla="*/ 2147483647 h 472"/>
              <a:gd name="T4" fmla="*/ 2147483647 w 730"/>
              <a:gd name="T5" fmla="*/ 2147483647 h 472"/>
              <a:gd name="T6" fmla="*/ 2147483647 w 730"/>
              <a:gd name="T7" fmla="*/ 2147483647 h 472"/>
              <a:gd name="T8" fmla="*/ 2147483647 w 730"/>
              <a:gd name="T9" fmla="*/ 2147483647 h 472"/>
              <a:gd name="T10" fmla="*/ 2147483647 w 730"/>
              <a:gd name="T11" fmla="*/ 2147483647 h 472"/>
              <a:gd name="T12" fmla="*/ 2147483647 w 730"/>
              <a:gd name="T13" fmla="*/ 2147483647 h 472"/>
              <a:gd name="T14" fmla="*/ 2147483647 w 730"/>
              <a:gd name="T15" fmla="*/ 2147483647 h 472"/>
              <a:gd name="T16" fmla="*/ 2147483647 w 730"/>
              <a:gd name="T17" fmla="*/ 2147483647 h 472"/>
              <a:gd name="T18" fmla="*/ 2147483647 w 730"/>
              <a:gd name="T19" fmla="*/ 2147483647 h 472"/>
              <a:gd name="T20" fmla="*/ 2147483647 w 730"/>
              <a:gd name="T21" fmla="*/ 2147483647 h 472"/>
              <a:gd name="T22" fmla="*/ 2147483647 w 730"/>
              <a:gd name="T23" fmla="*/ 2147483647 h 472"/>
              <a:gd name="T24" fmla="*/ 2147483647 w 730"/>
              <a:gd name="T25" fmla="*/ 2147483647 h 472"/>
              <a:gd name="T26" fmla="*/ 2147483647 w 730"/>
              <a:gd name="T27" fmla="*/ 2147483647 h 472"/>
              <a:gd name="T28" fmla="*/ 2147483647 w 730"/>
              <a:gd name="T29" fmla="*/ 2147483647 h 472"/>
              <a:gd name="T30" fmla="*/ 2147483647 w 730"/>
              <a:gd name="T31" fmla="*/ 2147483647 h 472"/>
              <a:gd name="T32" fmla="*/ 2147483647 w 730"/>
              <a:gd name="T33" fmla="*/ 2147483647 h 472"/>
              <a:gd name="T34" fmla="*/ 0 w 730"/>
              <a:gd name="T35" fmla="*/ 2147483647 h 472"/>
              <a:gd name="T36" fmla="*/ 2147483647 w 730"/>
              <a:gd name="T37" fmla="*/ 0 h 4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30"/>
              <a:gd name="T58" fmla="*/ 0 h 472"/>
              <a:gd name="T59" fmla="*/ 730 w 730"/>
              <a:gd name="T60" fmla="*/ 472 h 4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30" h="472">
                <a:moveTo>
                  <a:pt x="11" y="0"/>
                </a:moveTo>
                <a:lnTo>
                  <a:pt x="159" y="22"/>
                </a:lnTo>
                <a:lnTo>
                  <a:pt x="244" y="33"/>
                </a:lnTo>
                <a:lnTo>
                  <a:pt x="360" y="44"/>
                </a:lnTo>
                <a:lnTo>
                  <a:pt x="466" y="55"/>
                </a:lnTo>
                <a:lnTo>
                  <a:pt x="646" y="66"/>
                </a:lnTo>
                <a:lnTo>
                  <a:pt x="730" y="77"/>
                </a:lnTo>
                <a:lnTo>
                  <a:pt x="730" y="461"/>
                </a:lnTo>
                <a:lnTo>
                  <a:pt x="286" y="428"/>
                </a:lnTo>
                <a:lnTo>
                  <a:pt x="275" y="472"/>
                </a:lnTo>
                <a:lnTo>
                  <a:pt x="254" y="450"/>
                </a:lnTo>
                <a:lnTo>
                  <a:pt x="212" y="450"/>
                </a:lnTo>
                <a:lnTo>
                  <a:pt x="159" y="461"/>
                </a:lnTo>
                <a:lnTo>
                  <a:pt x="148" y="395"/>
                </a:lnTo>
                <a:lnTo>
                  <a:pt x="74" y="340"/>
                </a:lnTo>
                <a:lnTo>
                  <a:pt x="85" y="296"/>
                </a:lnTo>
                <a:lnTo>
                  <a:pt x="95" y="253"/>
                </a:lnTo>
                <a:lnTo>
                  <a:pt x="0" y="121"/>
                </a:lnTo>
                <a:lnTo>
                  <a:pt x="11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2514600" y="2163763"/>
            <a:ext cx="1084263" cy="895350"/>
          </a:xfrm>
          <a:custGeom>
            <a:avLst/>
            <a:gdLst>
              <a:gd name="T0" fmla="*/ 2147483647 w 497"/>
              <a:gd name="T1" fmla="*/ 0 h 429"/>
              <a:gd name="T2" fmla="*/ 2147483647 w 497"/>
              <a:gd name="T3" fmla="*/ 2147483647 h 429"/>
              <a:gd name="T4" fmla="*/ 0 w 497"/>
              <a:gd name="T5" fmla="*/ 2147483647 h 429"/>
              <a:gd name="T6" fmla="*/ 2147483647 w 497"/>
              <a:gd name="T7" fmla="*/ 2147483647 h 429"/>
              <a:gd name="T8" fmla="*/ 2147483647 w 497"/>
              <a:gd name="T9" fmla="*/ 2147483647 h 429"/>
              <a:gd name="T10" fmla="*/ 2147483647 w 497"/>
              <a:gd name="T11" fmla="*/ 2147483647 h 429"/>
              <a:gd name="T12" fmla="*/ 2147483647 w 497"/>
              <a:gd name="T13" fmla="*/ 0 h 4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7"/>
              <a:gd name="T22" fmla="*/ 0 h 429"/>
              <a:gd name="T23" fmla="*/ 497 w 497"/>
              <a:gd name="T24" fmla="*/ 429 h 4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7" h="429">
                <a:moveTo>
                  <a:pt x="42" y="0"/>
                </a:moveTo>
                <a:lnTo>
                  <a:pt x="32" y="165"/>
                </a:lnTo>
                <a:lnTo>
                  <a:pt x="0" y="385"/>
                </a:lnTo>
                <a:lnTo>
                  <a:pt x="148" y="396"/>
                </a:lnTo>
                <a:lnTo>
                  <a:pt x="487" y="429"/>
                </a:lnTo>
                <a:lnTo>
                  <a:pt x="497" y="44"/>
                </a:lnTo>
                <a:lnTo>
                  <a:pt x="42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2708275" y="2990850"/>
            <a:ext cx="1150938" cy="847725"/>
          </a:xfrm>
          <a:custGeom>
            <a:avLst/>
            <a:gdLst>
              <a:gd name="T0" fmla="*/ 2147483647 w 529"/>
              <a:gd name="T1" fmla="*/ 0 h 406"/>
              <a:gd name="T2" fmla="*/ 2147483647 w 529"/>
              <a:gd name="T3" fmla="*/ 2147483647 h 406"/>
              <a:gd name="T4" fmla="*/ 0 w 529"/>
              <a:gd name="T5" fmla="*/ 2147483647 h 406"/>
              <a:gd name="T6" fmla="*/ 2147483647 w 529"/>
              <a:gd name="T7" fmla="*/ 2147483647 h 406"/>
              <a:gd name="T8" fmla="*/ 2147483647 w 529"/>
              <a:gd name="T9" fmla="*/ 2147483647 h 406"/>
              <a:gd name="T10" fmla="*/ 2147483647 w 529"/>
              <a:gd name="T11" fmla="*/ 2147483647 h 406"/>
              <a:gd name="T12" fmla="*/ 2147483647 w 529"/>
              <a:gd name="T13" fmla="*/ 2147483647 h 406"/>
              <a:gd name="T14" fmla="*/ 2147483647 w 529"/>
              <a:gd name="T15" fmla="*/ 2147483647 h 406"/>
              <a:gd name="T16" fmla="*/ 2147483647 w 529"/>
              <a:gd name="T17" fmla="*/ 0 h 4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29"/>
              <a:gd name="T28" fmla="*/ 0 h 406"/>
              <a:gd name="T29" fmla="*/ 529 w 529"/>
              <a:gd name="T30" fmla="*/ 406 h 40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29" h="406">
                <a:moveTo>
                  <a:pt x="53" y="0"/>
                </a:moveTo>
                <a:lnTo>
                  <a:pt x="21" y="241"/>
                </a:lnTo>
                <a:lnTo>
                  <a:pt x="0" y="384"/>
                </a:lnTo>
                <a:lnTo>
                  <a:pt x="265" y="395"/>
                </a:lnTo>
                <a:lnTo>
                  <a:pt x="519" y="406"/>
                </a:lnTo>
                <a:lnTo>
                  <a:pt x="519" y="220"/>
                </a:lnTo>
                <a:lnTo>
                  <a:pt x="529" y="33"/>
                </a:lnTo>
                <a:lnTo>
                  <a:pt x="381" y="33"/>
                </a:lnTo>
                <a:lnTo>
                  <a:pt x="53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1708150" y="3700463"/>
            <a:ext cx="1036638" cy="1147762"/>
          </a:xfrm>
          <a:custGeom>
            <a:avLst/>
            <a:gdLst>
              <a:gd name="T0" fmla="*/ 2147483647 w 476"/>
              <a:gd name="T1" fmla="*/ 0 h 550"/>
              <a:gd name="T2" fmla="*/ 2147483647 w 476"/>
              <a:gd name="T3" fmla="*/ 2147483647 h 550"/>
              <a:gd name="T4" fmla="*/ 2147483647 w 476"/>
              <a:gd name="T5" fmla="*/ 2147483647 h 550"/>
              <a:gd name="T6" fmla="*/ 2147483647 w 476"/>
              <a:gd name="T7" fmla="*/ 2147483647 h 550"/>
              <a:gd name="T8" fmla="*/ 2147483647 w 476"/>
              <a:gd name="T9" fmla="*/ 2147483647 h 550"/>
              <a:gd name="T10" fmla="*/ 2147483647 w 476"/>
              <a:gd name="T11" fmla="*/ 2147483647 h 550"/>
              <a:gd name="T12" fmla="*/ 2147483647 w 476"/>
              <a:gd name="T13" fmla="*/ 2147483647 h 550"/>
              <a:gd name="T14" fmla="*/ 2147483647 w 476"/>
              <a:gd name="T15" fmla="*/ 2147483647 h 550"/>
              <a:gd name="T16" fmla="*/ 2147483647 w 476"/>
              <a:gd name="T17" fmla="*/ 2147483647 h 550"/>
              <a:gd name="T18" fmla="*/ 2147483647 w 476"/>
              <a:gd name="T19" fmla="*/ 2147483647 h 550"/>
              <a:gd name="T20" fmla="*/ 0 w 476"/>
              <a:gd name="T21" fmla="*/ 2147483647 h 550"/>
              <a:gd name="T22" fmla="*/ 0 w 476"/>
              <a:gd name="T23" fmla="*/ 2147483647 h 550"/>
              <a:gd name="T24" fmla="*/ 2147483647 w 476"/>
              <a:gd name="T25" fmla="*/ 2147483647 h 550"/>
              <a:gd name="T26" fmla="*/ 2147483647 w 476"/>
              <a:gd name="T27" fmla="*/ 2147483647 h 550"/>
              <a:gd name="T28" fmla="*/ 2147483647 w 476"/>
              <a:gd name="T29" fmla="*/ 2147483647 h 550"/>
              <a:gd name="T30" fmla="*/ 2147483647 w 476"/>
              <a:gd name="T31" fmla="*/ 0 h 5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6"/>
              <a:gd name="T49" fmla="*/ 0 h 550"/>
              <a:gd name="T50" fmla="*/ 476 w 476"/>
              <a:gd name="T51" fmla="*/ 550 h 5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6" h="550">
                <a:moveTo>
                  <a:pt x="116" y="0"/>
                </a:moveTo>
                <a:lnTo>
                  <a:pt x="105" y="77"/>
                </a:lnTo>
                <a:lnTo>
                  <a:pt x="74" y="66"/>
                </a:lnTo>
                <a:lnTo>
                  <a:pt x="74" y="154"/>
                </a:lnTo>
                <a:lnTo>
                  <a:pt x="53" y="176"/>
                </a:lnTo>
                <a:lnTo>
                  <a:pt x="84" y="231"/>
                </a:lnTo>
                <a:lnTo>
                  <a:pt x="53" y="253"/>
                </a:lnTo>
                <a:lnTo>
                  <a:pt x="42" y="297"/>
                </a:lnTo>
                <a:lnTo>
                  <a:pt x="10" y="341"/>
                </a:lnTo>
                <a:lnTo>
                  <a:pt x="31" y="363"/>
                </a:lnTo>
                <a:lnTo>
                  <a:pt x="0" y="374"/>
                </a:lnTo>
                <a:lnTo>
                  <a:pt x="0" y="407"/>
                </a:lnTo>
                <a:lnTo>
                  <a:pt x="264" y="550"/>
                </a:lnTo>
                <a:lnTo>
                  <a:pt x="412" y="550"/>
                </a:lnTo>
                <a:lnTo>
                  <a:pt x="476" y="44"/>
                </a:lnTo>
                <a:lnTo>
                  <a:pt x="116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>
            <a:off x="2605088" y="3792538"/>
            <a:ext cx="1108075" cy="1079500"/>
          </a:xfrm>
          <a:custGeom>
            <a:avLst/>
            <a:gdLst>
              <a:gd name="T0" fmla="*/ 2147483647 w 508"/>
              <a:gd name="T1" fmla="*/ 0 h 517"/>
              <a:gd name="T2" fmla="*/ 2147483647 w 508"/>
              <a:gd name="T3" fmla="*/ 2147483647 h 517"/>
              <a:gd name="T4" fmla="*/ 2147483647 w 508"/>
              <a:gd name="T5" fmla="*/ 2147483647 h 517"/>
              <a:gd name="T6" fmla="*/ 2147483647 w 508"/>
              <a:gd name="T7" fmla="*/ 2147483647 h 517"/>
              <a:gd name="T8" fmla="*/ 2147483647 w 508"/>
              <a:gd name="T9" fmla="*/ 2147483647 h 517"/>
              <a:gd name="T10" fmla="*/ 2147483647 w 508"/>
              <a:gd name="T11" fmla="*/ 2147483647 h 517"/>
              <a:gd name="T12" fmla="*/ 2147483647 w 508"/>
              <a:gd name="T13" fmla="*/ 2147483647 h 517"/>
              <a:gd name="T14" fmla="*/ 2147483647 w 508"/>
              <a:gd name="T15" fmla="*/ 2147483647 h 517"/>
              <a:gd name="T16" fmla="*/ 0 w 508"/>
              <a:gd name="T17" fmla="*/ 2147483647 h 517"/>
              <a:gd name="T18" fmla="*/ 2147483647 w 508"/>
              <a:gd name="T19" fmla="*/ 2147483647 h 517"/>
              <a:gd name="T20" fmla="*/ 2147483647 w 508"/>
              <a:gd name="T21" fmla="*/ 0 h 5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"/>
              <a:gd name="T34" fmla="*/ 0 h 517"/>
              <a:gd name="T35" fmla="*/ 508 w 508"/>
              <a:gd name="T36" fmla="*/ 517 h 5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" h="517">
                <a:moveTo>
                  <a:pt x="64" y="0"/>
                </a:moveTo>
                <a:lnTo>
                  <a:pt x="508" y="22"/>
                </a:lnTo>
                <a:lnTo>
                  <a:pt x="487" y="473"/>
                </a:lnTo>
                <a:lnTo>
                  <a:pt x="339" y="462"/>
                </a:lnTo>
                <a:lnTo>
                  <a:pt x="201" y="462"/>
                </a:lnTo>
                <a:lnTo>
                  <a:pt x="201" y="484"/>
                </a:lnTo>
                <a:lnTo>
                  <a:pt x="96" y="484"/>
                </a:lnTo>
                <a:lnTo>
                  <a:pt x="85" y="517"/>
                </a:lnTo>
                <a:lnTo>
                  <a:pt x="0" y="506"/>
                </a:lnTo>
                <a:lnTo>
                  <a:pt x="53" y="121"/>
                </a:lnTo>
                <a:lnTo>
                  <a:pt x="64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>
            <a:off x="3046413" y="3952875"/>
            <a:ext cx="2209800" cy="2041525"/>
          </a:xfrm>
          <a:custGeom>
            <a:avLst/>
            <a:gdLst>
              <a:gd name="T0" fmla="*/ 2147483647 w 1016"/>
              <a:gd name="T1" fmla="*/ 0 h 978"/>
              <a:gd name="T2" fmla="*/ 2147483647 w 1016"/>
              <a:gd name="T3" fmla="*/ 0 h 978"/>
              <a:gd name="T4" fmla="*/ 2147483647 w 1016"/>
              <a:gd name="T5" fmla="*/ 2147483647 h 978"/>
              <a:gd name="T6" fmla="*/ 2147483647 w 1016"/>
              <a:gd name="T7" fmla="*/ 2147483647 h 978"/>
              <a:gd name="T8" fmla="*/ 2147483647 w 1016"/>
              <a:gd name="T9" fmla="*/ 2147483647 h 978"/>
              <a:gd name="T10" fmla="*/ 2147483647 w 1016"/>
              <a:gd name="T11" fmla="*/ 2147483647 h 978"/>
              <a:gd name="T12" fmla="*/ 2147483647 w 1016"/>
              <a:gd name="T13" fmla="*/ 2147483647 h 978"/>
              <a:gd name="T14" fmla="*/ 2147483647 w 1016"/>
              <a:gd name="T15" fmla="*/ 2147483647 h 978"/>
              <a:gd name="T16" fmla="*/ 2147483647 w 1016"/>
              <a:gd name="T17" fmla="*/ 2147483647 h 978"/>
              <a:gd name="T18" fmla="*/ 2147483647 w 1016"/>
              <a:gd name="T19" fmla="*/ 2147483647 h 978"/>
              <a:gd name="T20" fmla="*/ 2147483647 w 1016"/>
              <a:gd name="T21" fmla="*/ 2147483647 h 978"/>
              <a:gd name="T22" fmla="*/ 2147483647 w 1016"/>
              <a:gd name="T23" fmla="*/ 2147483647 h 978"/>
              <a:gd name="T24" fmla="*/ 2147483647 w 1016"/>
              <a:gd name="T25" fmla="*/ 2147483647 h 978"/>
              <a:gd name="T26" fmla="*/ 2147483647 w 1016"/>
              <a:gd name="T27" fmla="*/ 2147483647 h 978"/>
              <a:gd name="T28" fmla="*/ 2147483647 w 1016"/>
              <a:gd name="T29" fmla="*/ 2147483647 h 978"/>
              <a:gd name="T30" fmla="*/ 2147483647 w 1016"/>
              <a:gd name="T31" fmla="*/ 2147483647 h 978"/>
              <a:gd name="T32" fmla="*/ 2147483647 w 1016"/>
              <a:gd name="T33" fmla="*/ 2147483647 h 978"/>
              <a:gd name="T34" fmla="*/ 2147483647 w 1016"/>
              <a:gd name="T35" fmla="*/ 2147483647 h 978"/>
              <a:gd name="T36" fmla="*/ 2147483647 w 1016"/>
              <a:gd name="T37" fmla="*/ 2147483647 h 978"/>
              <a:gd name="T38" fmla="*/ 2147483647 w 1016"/>
              <a:gd name="T39" fmla="*/ 2147483647 h 978"/>
              <a:gd name="T40" fmla="*/ 2147483647 w 1016"/>
              <a:gd name="T41" fmla="*/ 2147483647 h 978"/>
              <a:gd name="T42" fmla="*/ 2147483647 w 1016"/>
              <a:gd name="T43" fmla="*/ 2147483647 h 978"/>
              <a:gd name="T44" fmla="*/ 2147483647 w 1016"/>
              <a:gd name="T45" fmla="*/ 2147483647 h 978"/>
              <a:gd name="T46" fmla="*/ 2147483647 w 1016"/>
              <a:gd name="T47" fmla="*/ 2147483647 h 978"/>
              <a:gd name="T48" fmla="*/ 2147483647 w 1016"/>
              <a:gd name="T49" fmla="*/ 2147483647 h 978"/>
              <a:gd name="T50" fmla="*/ 2147483647 w 1016"/>
              <a:gd name="T51" fmla="*/ 2147483647 h 978"/>
              <a:gd name="T52" fmla="*/ 2147483647 w 1016"/>
              <a:gd name="T53" fmla="*/ 2147483647 h 978"/>
              <a:gd name="T54" fmla="*/ 2147483647 w 1016"/>
              <a:gd name="T55" fmla="*/ 2147483647 h 978"/>
              <a:gd name="T56" fmla="*/ 2147483647 w 1016"/>
              <a:gd name="T57" fmla="*/ 2147483647 h 978"/>
              <a:gd name="T58" fmla="*/ 2147483647 w 1016"/>
              <a:gd name="T59" fmla="*/ 2147483647 h 978"/>
              <a:gd name="T60" fmla="*/ 2147483647 w 1016"/>
              <a:gd name="T61" fmla="*/ 2147483647 h 978"/>
              <a:gd name="T62" fmla="*/ 2147483647 w 1016"/>
              <a:gd name="T63" fmla="*/ 2147483647 h 978"/>
              <a:gd name="T64" fmla="*/ 2147483647 w 1016"/>
              <a:gd name="T65" fmla="*/ 2147483647 h 978"/>
              <a:gd name="T66" fmla="*/ 2147483647 w 1016"/>
              <a:gd name="T67" fmla="*/ 2147483647 h 978"/>
              <a:gd name="T68" fmla="*/ 2147483647 w 1016"/>
              <a:gd name="T69" fmla="*/ 2147483647 h 978"/>
              <a:gd name="T70" fmla="*/ 2147483647 w 1016"/>
              <a:gd name="T71" fmla="*/ 2147483647 h 978"/>
              <a:gd name="T72" fmla="*/ 2147483647 w 1016"/>
              <a:gd name="T73" fmla="*/ 2147483647 h 978"/>
              <a:gd name="T74" fmla="*/ 2147483647 w 1016"/>
              <a:gd name="T75" fmla="*/ 2147483647 h 978"/>
              <a:gd name="T76" fmla="*/ 2147483647 w 1016"/>
              <a:gd name="T77" fmla="*/ 2147483647 h 978"/>
              <a:gd name="T78" fmla="*/ 2147483647 w 1016"/>
              <a:gd name="T79" fmla="*/ 2147483647 h 978"/>
              <a:gd name="T80" fmla="*/ 2147483647 w 1016"/>
              <a:gd name="T81" fmla="*/ 2147483647 h 978"/>
              <a:gd name="T82" fmla="*/ 2147483647 w 1016"/>
              <a:gd name="T83" fmla="*/ 2147483647 h 978"/>
              <a:gd name="T84" fmla="*/ 2147483647 w 1016"/>
              <a:gd name="T85" fmla="*/ 2147483647 h 978"/>
              <a:gd name="T86" fmla="*/ 2147483647 w 1016"/>
              <a:gd name="T87" fmla="*/ 2147483647 h 978"/>
              <a:gd name="T88" fmla="*/ 2147483647 w 1016"/>
              <a:gd name="T89" fmla="*/ 2147483647 h 978"/>
              <a:gd name="T90" fmla="*/ 2147483647 w 1016"/>
              <a:gd name="T91" fmla="*/ 2147483647 h 978"/>
              <a:gd name="T92" fmla="*/ 0 w 1016"/>
              <a:gd name="T93" fmla="*/ 2147483647 h 978"/>
              <a:gd name="T94" fmla="*/ 0 w 1016"/>
              <a:gd name="T95" fmla="*/ 2147483647 h 978"/>
              <a:gd name="T96" fmla="*/ 2147483647 w 1016"/>
              <a:gd name="T97" fmla="*/ 2147483647 h 978"/>
              <a:gd name="T98" fmla="*/ 2147483647 w 1016"/>
              <a:gd name="T99" fmla="*/ 2147483647 h 978"/>
              <a:gd name="T100" fmla="*/ 2147483647 w 1016"/>
              <a:gd name="T101" fmla="*/ 0 h 97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16"/>
              <a:gd name="T154" fmla="*/ 0 h 978"/>
              <a:gd name="T155" fmla="*/ 1016 w 1016"/>
              <a:gd name="T156" fmla="*/ 978 h 97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16" h="978">
                <a:moveTo>
                  <a:pt x="297" y="0"/>
                </a:moveTo>
                <a:lnTo>
                  <a:pt x="519" y="0"/>
                </a:lnTo>
                <a:lnTo>
                  <a:pt x="519" y="187"/>
                </a:lnTo>
                <a:lnTo>
                  <a:pt x="635" y="231"/>
                </a:lnTo>
                <a:lnTo>
                  <a:pt x="667" y="220"/>
                </a:lnTo>
                <a:lnTo>
                  <a:pt x="741" y="253"/>
                </a:lnTo>
                <a:lnTo>
                  <a:pt x="784" y="253"/>
                </a:lnTo>
                <a:lnTo>
                  <a:pt x="879" y="209"/>
                </a:lnTo>
                <a:lnTo>
                  <a:pt x="921" y="253"/>
                </a:lnTo>
                <a:lnTo>
                  <a:pt x="963" y="264"/>
                </a:lnTo>
                <a:lnTo>
                  <a:pt x="963" y="407"/>
                </a:lnTo>
                <a:lnTo>
                  <a:pt x="1016" y="495"/>
                </a:lnTo>
                <a:lnTo>
                  <a:pt x="1006" y="615"/>
                </a:lnTo>
                <a:lnTo>
                  <a:pt x="953" y="670"/>
                </a:lnTo>
                <a:lnTo>
                  <a:pt x="942" y="626"/>
                </a:lnTo>
                <a:lnTo>
                  <a:pt x="921" y="648"/>
                </a:lnTo>
                <a:lnTo>
                  <a:pt x="932" y="670"/>
                </a:lnTo>
                <a:lnTo>
                  <a:pt x="836" y="747"/>
                </a:lnTo>
                <a:lnTo>
                  <a:pt x="815" y="747"/>
                </a:lnTo>
                <a:lnTo>
                  <a:pt x="762" y="791"/>
                </a:lnTo>
                <a:lnTo>
                  <a:pt x="762" y="802"/>
                </a:lnTo>
                <a:lnTo>
                  <a:pt x="741" y="813"/>
                </a:lnTo>
                <a:lnTo>
                  <a:pt x="762" y="835"/>
                </a:lnTo>
                <a:lnTo>
                  <a:pt x="731" y="868"/>
                </a:lnTo>
                <a:lnTo>
                  <a:pt x="741" y="923"/>
                </a:lnTo>
                <a:lnTo>
                  <a:pt x="762" y="945"/>
                </a:lnTo>
                <a:lnTo>
                  <a:pt x="762" y="978"/>
                </a:lnTo>
                <a:lnTo>
                  <a:pt x="720" y="978"/>
                </a:lnTo>
                <a:lnTo>
                  <a:pt x="688" y="956"/>
                </a:lnTo>
                <a:lnTo>
                  <a:pt x="657" y="967"/>
                </a:lnTo>
                <a:lnTo>
                  <a:pt x="582" y="934"/>
                </a:lnTo>
                <a:lnTo>
                  <a:pt x="540" y="824"/>
                </a:lnTo>
                <a:lnTo>
                  <a:pt x="487" y="769"/>
                </a:lnTo>
                <a:lnTo>
                  <a:pt x="445" y="670"/>
                </a:lnTo>
                <a:lnTo>
                  <a:pt x="413" y="659"/>
                </a:lnTo>
                <a:lnTo>
                  <a:pt x="392" y="637"/>
                </a:lnTo>
                <a:lnTo>
                  <a:pt x="371" y="637"/>
                </a:lnTo>
                <a:lnTo>
                  <a:pt x="328" y="626"/>
                </a:lnTo>
                <a:lnTo>
                  <a:pt x="297" y="637"/>
                </a:lnTo>
                <a:lnTo>
                  <a:pt x="276" y="692"/>
                </a:lnTo>
                <a:lnTo>
                  <a:pt x="244" y="692"/>
                </a:lnTo>
                <a:lnTo>
                  <a:pt x="180" y="659"/>
                </a:lnTo>
                <a:lnTo>
                  <a:pt x="149" y="615"/>
                </a:lnTo>
                <a:lnTo>
                  <a:pt x="138" y="549"/>
                </a:lnTo>
                <a:lnTo>
                  <a:pt x="106" y="517"/>
                </a:lnTo>
                <a:lnTo>
                  <a:pt x="43" y="462"/>
                </a:lnTo>
                <a:lnTo>
                  <a:pt x="0" y="407"/>
                </a:lnTo>
                <a:lnTo>
                  <a:pt x="0" y="385"/>
                </a:lnTo>
                <a:lnTo>
                  <a:pt x="149" y="385"/>
                </a:lnTo>
                <a:lnTo>
                  <a:pt x="276" y="396"/>
                </a:lnTo>
                <a:lnTo>
                  <a:pt x="297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>
            <a:off x="3598863" y="1454150"/>
            <a:ext cx="1082675" cy="617538"/>
          </a:xfrm>
          <a:custGeom>
            <a:avLst/>
            <a:gdLst>
              <a:gd name="T0" fmla="*/ 0 w 498"/>
              <a:gd name="T1" fmla="*/ 0 h 296"/>
              <a:gd name="T2" fmla="*/ 2147483647 w 498"/>
              <a:gd name="T3" fmla="*/ 2147483647 h 296"/>
              <a:gd name="T4" fmla="*/ 2147483647 w 498"/>
              <a:gd name="T5" fmla="*/ 2147483647 h 296"/>
              <a:gd name="T6" fmla="*/ 2147483647 w 498"/>
              <a:gd name="T7" fmla="*/ 2147483647 h 296"/>
              <a:gd name="T8" fmla="*/ 2147483647 w 498"/>
              <a:gd name="T9" fmla="*/ 2147483647 h 296"/>
              <a:gd name="T10" fmla="*/ 2147483647 w 498"/>
              <a:gd name="T11" fmla="*/ 2147483647 h 296"/>
              <a:gd name="T12" fmla="*/ 2147483647 w 498"/>
              <a:gd name="T13" fmla="*/ 2147483647 h 296"/>
              <a:gd name="T14" fmla="*/ 0 w 498"/>
              <a:gd name="T15" fmla="*/ 2147483647 h 296"/>
              <a:gd name="T16" fmla="*/ 0 w 498"/>
              <a:gd name="T17" fmla="*/ 0 h 2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98"/>
              <a:gd name="T28" fmla="*/ 0 h 296"/>
              <a:gd name="T29" fmla="*/ 498 w 498"/>
              <a:gd name="T30" fmla="*/ 296 h 2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98" h="296">
                <a:moveTo>
                  <a:pt x="0" y="0"/>
                </a:moveTo>
                <a:lnTo>
                  <a:pt x="413" y="11"/>
                </a:lnTo>
                <a:lnTo>
                  <a:pt x="445" y="99"/>
                </a:lnTo>
                <a:lnTo>
                  <a:pt x="477" y="165"/>
                </a:lnTo>
                <a:lnTo>
                  <a:pt x="498" y="274"/>
                </a:lnTo>
                <a:lnTo>
                  <a:pt x="487" y="296"/>
                </a:lnTo>
                <a:lnTo>
                  <a:pt x="328" y="296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3575050" y="2049463"/>
            <a:ext cx="1128713" cy="735012"/>
          </a:xfrm>
          <a:custGeom>
            <a:avLst/>
            <a:gdLst>
              <a:gd name="T0" fmla="*/ 2147483647 w 518"/>
              <a:gd name="T1" fmla="*/ 0 h 352"/>
              <a:gd name="T2" fmla="*/ 2147483647 w 518"/>
              <a:gd name="T3" fmla="*/ 2147483647 h 352"/>
              <a:gd name="T4" fmla="*/ 0 w 518"/>
              <a:gd name="T5" fmla="*/ 2147483647 h 352"/>
              <a:gd name="T6" fmla="*/ 2147483647 w 518"/>
              <a:gd name="T7" fmla="*/ 2147483647 h 352"/>
              <a:gd name="T8" fmla="*/ 2147483647 w 518"/>
              <a:gd name="T9" fmla="*/ 2147483647 h 352"/>
              <a:gd name="T10" fmla="*/ 2147483647 w 518"/>
              <a:gd name="T11" fmla="*/ 2147483647 h 352"/>
              <a:gd name="T12" fmla="*/ 2147483647 w 518"/>
              <a:gd name="T13" fmla="*/ 2147483647 h 352"/>
              <a:gd name="T14" fmla="*/ 2147483647 w 518"/>
              <a:gd name="T15" fmla="*/ 2147483647 h 352"/>
              <a:gd name="T16" fmla="*/ 2147483647 w 518"/>
              <a:gd name="T17" fmla="*/ 2147483647 h 352"/>
              <a:gd name="T18" fmla="*/ 2147483647 w 518"/>
              <a:gd name="T19" fmla="*/ 2147483647 h 352"/>
              <a:gd name="T20" fmla="*/ 2147483647 w 518"/>
              <a:gd name="T21" fmla="*/ 2147483647 h 352"/>
              <a:gd name="T22" fmla="*/ 2147483647 w 518"/>
              <a:gd name="T23" fmla="*/ 2147483647 h 352"/>
              <a:gd name="T24" fmla="*/ 2147483647 w 518"/>
              <a:gd name="T25" fmla="*/ 2147483647 h 352"/>
              <a:gd name="T26" fmla="*/ 2147483647 w 518"/>
              <a:gd name="T27" fmla="*/ 0 h 3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18"/>
              <a:gd name="T43" fmla="*/ 0 h 352"/>
              <a:gd name="T44" fmla="*/ 518 w 518"/>
              <a:gd name="T45" fmla="*/ 352 h 3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18" h="352">
                <a:moveTo>
                  <a:pt x="10" y="0"/>
                </a:moveTo>
                <a:lnTo>
                  <a:pt x="10" y="143"/>
                </a:lnTo>
                <a:lnTo>
                  <a:pt x="0" y="297"/>
                </a:lnTo>
                <a:lnTo>
                  <a:pt x="381" y="308"/>
                </a:lnTo>
                <a:lnTo>
                  <a:pt x="413" y="330"/>
                </a:lnTo>
                <a:lnTo>
                  <a:pt x="444" y="297"/>
                </a:lnTo>
                <a:lnTo>
                  <a:pt x="518" y="352"/>
                </a:lnTo>
                <a:lnTo>
                  <a:pt x="508" y="297"/>
                </a:lnTo>
                <a:lnTo>
                  <a:pt x="508" y="242"/>
                </a:lnTo>
                <a:lnTo>
                  <a:pt x="518" y="88"/>
                </a:lnTo>
                <a:lnTo>
                  <a:pt x="487" y="55"/>
                </a:lnTo>
                <a:lnTo>
                  <a:pt x="497" y="11"/>
                </a:lnTo>
                <a:lnTo>
                  <a:pt x="254" y="11"/>
                </a:lnTo>
                <a:lnTo>
                  <a:pt x="10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Freeform 30"/>
          <p:cNvSpPr>
            <a:spLocks/>
          </p:cNvSpPr>
          <p:nvPr/>
        </p:nvSpPr>
        <p:spPr bwMode="auto">
          <a:xfrm>
            <a:off x="3551238" y="2668588"/>
            <a:ext cx="1336675" cy="596900"/>
          </a:xfrm>
          <a:custGeom>
            <a:avLst/>
            <a:gdLst>
              <a:gd name="T0" fmla="*/ 2147483647 w 614"/>
              <a:gd name="T1" fmla="*/ 0 h 286"/>
              <a:gd name="T2" fmla="*/ 0 w 614"/>
              <a:gd name="T3" fmla="*/ 2147483647 h 286"/>
              <a:gd name="T4" fmla="*/ 2147483647 w 614"/>
              <a:gd name="T5" fmla="*/ 2147483647 h 286"/>
              <a:gd name="T6" fmla="*/ 2147483647 w 614"/>
              <a:gd name="T7" fmla="*/ 2147483647 h 286"/>
              <a:gd name="T8" fmla="*/ 2147483647 w 614"/>
              <a:gd name="T9" fmla="*/ 2147483647 h 286"/>
              <a:gd name="T10" fmla="*/ 2147483647 w 614"/>
              <a:gd name="T11" fmla="*/ 2147483647 h 286"/>
              <a:gd name="T12" fmla="*/ 2147483647 w 614"/>
              <a:gd name="T13" fmla="*/ 2147483647 h 286"/>
              <a:gd name="T14" fmla="*/ 2147483647 w 614"/>
              <a:gd name="T15" fmla="*/ 2147483647 h 286"/>
              <a:gd name="T16" fmla="*/ 2147483647 w 614"/>
              <a:gd name="T17" fmla="*/ 2147483647 h 286"/>
              <a:gd name="T18" fmla="*/ 2147483647 w 614"/>
              <a:gd name="T19" fmla="*/ 2147483647 h 286"/>
              <a:gd name="T20" fmla="*/ 2147483647 w 614"/>
              <a:gd name="T21" fmla="*/ 0 h 286"/>
              <a:gd name="T22" fmla="*/ 2147483647 w 614"/>
              <a:gd name="T23" fmla="*/ 2147483647 h 286"/>
              <a:gd name="T24" fmla="*/ 2147483647 w 614"/>
              <a:gd name="T25" fmla="*/ 2147483647 h 286"/>
              <a:gd name="T26" fmla="*/ 2147483647 w 614"/>
              <a:gd name="T27" fmla="*/ 0 h 286"/>
              <a:gd name="T28" fmla="*/ 2147483647 w 614"/>
              <a:gd name="T29" fmla="*/ 0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286"/>
              <a:gd name="T47" fmla="*/ 614 w 614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286">
                <a:moveTo>
                  <a:pt x="11" y="0"/>
                </a:moveTo>
                <a:lnTo>
                  <a:pt x="0" y="187"/>
                </a:lnTo>
                <a:lnTo>
                  <a:pt x="138" y="187"/>
                </a:lnTo>
                <a:lnTo>
                  <a:pt x="138" y="286"/>
                </a:lnTo>
                <a:lnTo>
                  <a:pt x="328" y="286"/>
                </a:lnTo>
                <a:lnTo>
                  <a:pt x="498" y="275"/>
                </a:lnTo>
                <a:lnTo>
                  <a:pt x="614" y="286"/>
                </a:lnTo>
                <a:lnTo>
                  <a:pt x="582" y="198"/>
                </a:lnTo>
                <a:lnTo>
                  <a:pt x="551" y="121"/>
                </a:lnTo>
                <a:lnTo>
                  <a:pt x="529" y="44"/>
                </a:lnTo>
                <a:lnTo>
                  <a:pt x="455" y="0"/>
                </a:lnTo>
                <a:lnTo>
                  <a:pt x="424" y="22"/>
                </a:lnTo>
                <a:lnTo>
                  <a:pt x="381" y="11"/>
                </a:lnTo>
                <a:lnTo>
                  <a:pt x="222" y="0"/>
                </a:lnTo>
                <a:lnTo>
                  <a:pt x="11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Freeform 31"/>
          <p:cNvSpPr>
            <a:spLocks/>
          </p:cNvSpPr>
          <p:nvPr/>
        </p:nvSpPr>
        <p:spPr bwMode="auto">
          <a:xfrm>
            <a:off x="3852863" y="3243263"/>
            <a:ext cx="1174750" cy="595312"/>
          </a:xfrm>
          <a:custGeom>
            <a:avLst/>
            <a:gdLst>
              <a:gd name="T0" fmla="*/ 0 w 540"/>
              <a:gd name="T1" fmla="*/ 0 h 285"/>
              <a:gd name="T2" fmla="*/ 0 w 540"/>
              <a:gd name="T3" fmla="*/ 2147483647 h 285"/>
              <a:gd name="T4" fmla="*/ 0 w 540"/>
              <a:gd name="T5" fmla="*/ 2147483647 h 285"/>
              <a:gd name="T6" fmla="*/ 2147483647 w 540"/>
              <a:gd name="T7" fmla="*/ 2147483647 h 285"/>
              <a:gd name="T8" fmla="*/ 2147483647 w 540"/>
              <a:gd name="T9" fmla="*/ 2147483647 h 285"/>
              <a:gd name="T10" fmla="*/ 2147483647 w 540"/>
              <a:gd name="T11" fmla="*/ 2147483647 h 285"/>
              <a:gd name="T12" fmla="*/ 2147483647 w 540"/>
              <a:gd name="T13" fmla="*/ 2147483647 h 285"/>
              <a:gd name="T14" fmla="*/ 2147483647 w 540"/>
              <a:gd name="T15" fmla="*/ 2147483647 h 285"/>
              <a:gd name="T16" fmla="*/ 2147483647 w 540"/>
              <a:gd name="T17" fmla="*/ 0 h 285"/>
              <a:gd name="T18" fmla="*/ 2147483647 w 540"/>
              <a:gd name="T19" fmla="*/ 0 h 285"/>
              <a:gd name="T20" fmla="*/ 0 w 540"/>
              <a:gd name="T21" fmla="*/ 0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40"/>
              <a:gd name="T34" fmla="*/ 0 h 285"/>
              <a:gd name="T35" fmla="*/ 540 w 540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40" h="285">
                <a:moveTo>
                  <a:pt x="0" y="0"/>
                </a:moveTo>
                <a:lnTo>
                  <a:pt x="0" y="164"/>
                </a:lnTo>
                <a:lnTo>
                  <a:pt x="0" y="285"/>
                </a:lnTo>
                <a:lnTo>
                  <a:pt x="540" y="285"/>
                </a:lnTo>
                <a:lnTo>
                  <a:pt x="529" y="142"/>
                </a:lnTo>
                <a:lnTo>
                  <a:pt x="529" y="88"/>
                </a:lnTo>
                <a:lnTo>
                  <a:pt x="487" y="44"/>
                </a:lnTo>
                <a:lnTo>
                  <a:pt x="497" y="22"/>
                </a:lnTo>
                <a:lnTo>
                  <a:pt x="476" y="0"/>
                </a:lnTo>
                <a:lnTo>
                  <a:pt x="23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>
            <a:off x="3689350" y="3838575"/>
            <a:ext cx="1360488" cy="642938"/>
          </a:xfrm>
          <a:custGeom>
            <a:avLst/>
            <a:gdLst>
              <a:gd name="T0" fmla="*/ 0 w 624"/>
              <a:gd name="T1" fmla="*/ 0 h 308"/>
              <a:gd name="T2" fmla="*/ 0 w 624"/>
              <a:gd name="T3" fmla="*/ 2147483647 h 308"/>
              <a:gd name="T4" fmla="*/ 2147483647 w 624"/>
              <a:gd name="T5" fmla="*/ 2147483647 h 308"/>
              <a:gd name="T6" fmla="*/ 2147483647 w 624"/>
              <a:gd name="T7" fmla="*/ 2147483647 h 308"/>
              <a:gd name="T8" fmla="*/ 2147483647 w 624"/>
              <a:gd name="T9" fmla="*/ 2147483647 h 308"/>
              <a:gd name="T10" fmla="*/ 2147483647 w 624"/>
              <a:gd name="T11" fmla="*/ 2147483647 h 308"/>
              <a:gd name="T12" fmla="*/ 2147483647 w 624"/>
              <a:gd name="T13" fmla="*/ 2147483647 h 308"/>
              <a:gd name="T14" fmla="*/ 2147483647 w 624"/>
              <a:gd name="T15" fmla="*/ 2147483647 h 308"/>
              <a:gd name="T16" fmla="*/ 2147483647 w 624"/>
              <a:gd name="T17" fmla="*/ 2147483647 h 308"/>
              <a:gd name="T18" fmla="*/ 2147483647 w 624"/>
              <a:gd name="T19" fmla="*/ 2147483647 h 308"/>
              <a:gd name="T20" fmla="*/ 2147483647 w 624"/>
              <a:gd name="T21" fmla="*/ 2147483647 h 308"/>
              <a:gd name="T22" fmla="*/ 2147483647 w 624"/>
              <a:gd name="T23" fmla="*/ 0 h 308"/>
              <a:gd name="T24" fmla="*/ 0 w 624"/>
              <a:gd name="T25" fmla="*/ 0 h 3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308"/>
              <a:gd name="T41" fmla="*/ 624 w 624"/>
              <a:gd name="T42" fmla="*/ 308 h 3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308">
                <a:moveTo>
                  <a:pt x="0" y="0"/>
                </a:moveTo>
                <a:lnTo>
                  <a:pt x="0" y="55"/>
                </a:lnTo>
                <a:lnTo>
                  <a:pt x="222" y="55"/>
                </a:lnTo>
                <a:lnTo>
                  <a:pt x="222" y="242"/>
                </a:lnTo>
                <a:lnTo>
                  <a:pt x="338" y="286"/>
                </a:lnTo>
                <a:lnTo>
                  <a:pt x="370" y="275"/>
                </a:lnTo>
                <a:lnTo>
                  <a:pt x="444" y="308"/>
                </a:lnTo>
                <a:lnTo>
                  <a:pt x="487" y="308"/>
                </a:lnTo>
                <a:lnTo>
                  <a:pt x="582" y="275"/>
                </a:lnTo>
                <a:lnTo>
                  <a:pt x="624" y="308"/>
                </a:lnTo>
                <a:lnTo>
                  <a:pt x="624" y="110"/>
                </a:lnTo>
                <a:lnTo>
                  <a:pt x="61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>
            <a:off x="5027613" y="3862388"/>
            <a:ext cx="781050" cy="711200"/>
          </a:xfrm>
          <a:custGeom>
            <a:avLst/>
            <a:gdLst>
              <a:gd name="T0" fmla="*/ 0 w 359"/>
              <a:gd name="T1" fmla="*/ 2147483647 h 341"/>
              <a:gd name="T2" fmla="*/ 2147483647 w 359"/>
              <a:gd name="T3" fmla="*/ 2147483647 h 341"/>
              <a:gd name="T4" fmla="*/ 2147483647 w 359"/>
              <a:gd name="T5" fmla="*/ 0 h 341"/>
              <a:gd name="T6" fmla="*/ 2147483647 w 359"/>
              <a:gd name="T7" fmla="*/ 2147483647 h 341"/>
              <a:gd name="T8" fmla="*/ 2147483647 w 359"/>
              <a:gd name="T9" fmla="*/ 2147483647 h 341"/>
              <a:gd name="T10" fmla="*/ 2147483647 w 359"/>
              <a:gd name="T11" fmla="*/ 2147483647 h 341"/>
              <a:gd name="T12" fmla="*/ 2147483647 w 359"/>
              <a:gd name="T13" fmla="*/ 2147483647 h 341"/>
              <a:gd name="T14" fmla="*/ 2147483647 w 359"/>
              <a:gd name="T15" fmla="*/ 2147483647 h 341"/>
              <a:gd name="T16" fmla="*/ 2147483647 w 359"/>
              <a:gd name="T17" fmla="*/ 2147483647 h 341"/>
              <a:gd name="T18" fmla="*/ 2147483647 w 359"/>
              <a:gd name="T19" fmla="*/ 2147483647 h 341"/>
              <a:gd name="T20" fmla="*/ 2147483647 w 359"/>
              <a:gd name="T21" fmla="*/ 2147483647 h 341"/>
              <a:gd name="T22" fmla="*/ 2147483647 w 359"/>
              <a:gd name="T23" fmla="*/ 2147483647 h 341"/>
              <a:gd name="T24" fmla="*/ 2147483647 w 359"/>
              <a:gd name="T25" fmla="*/ 2147483647 h 341"/>
              <a:gd name="T26" fmla="*/ 2147483647 w 359"/>
              <a:gd name="T27" fmla="*/ 2147483647 h 341"/>
              <a:gd name="T28" fmla="*/ 2147483647 w 359"/>
              <a:gd name="T29" fmla="*/ 2147483647 h 341"/>
              <a:gd name="T30" fmla="*/ 0 w 359"/>
              <a:gd name="T31" fmla="*/ 2147483647 h 3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59"/>
              <a:gd name="T49" fmla="*/ 0 h 341"/>
              <a:gd name="T50" fmla="*/ 359 w 359"/>
              <a:gd name="T51" fmla="*/ 341 h 3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59" h="341">
                <a:moveTo>
                  <a:pt x="0" y="33"/>
                </a:moveTo>
                <a:lnTo>
                  <a:pt x="148" y="11"/>
                </a:lnTo>
                <a:lnTo>
                  <a:pt x="317" y="0"/>
                </a:lnTo>
                <a:lnTo>
                  <a:pt x="306" y="44"/>
                </a:lnTo>
                <a:lnTo>
                  <a:pt x="349" y="33"/>
                </a:lnTo>
                <a:lnTo>
                  <a:pt x="359" y="66"/>
                </a:lnTo>
                <a:lnTo>
                  <a:pt x="317" y="88"/>
                </a:lnTo>
                <a:lnTo>
                  <a:pt x="328" y="143"/>
                </a:lnTo>
                <a:lnTo>
                  <a:pt x="285" y="220"/>
                </a:lnTo>
                <a:lnTo>
                  <a:pt x="254" y="275"/>
                </a:lnTo>
                <a:lnTo>
                  <a:pt x="275" y="330"/>
                </a:lnTo>
                <a:lnTo>
                  <a:pt x="52" y="341"/>
                </a:lnTo>
                <a:lnTo>
                  <a:pt x="52" y="308"/>
                </a:lnTo>
                <a:lnTo>
                  <a:pt x="10" y="297"/>
                </a:lnTo>
                <a:lnTo>
                  <a:pt x="10" y="88"/>
                </a:lnTo>
                <a:lnTo>
                  <a:pt x="0" y="33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>
            <a:off x="5141913" y="4549775"/>
            <a:ext cx="946150" cy="755650"/>
          </a:xfrm>
          <a:custGeom>
            <a:avLst/>
            <a:gdLst>
              <a:gd name="T0" fmla="*/ 0 w 434"/>
              <a:gd name="T1" fmla="*/ 2147483647 h 362"/>
              <a:gd name="T2" fmla="*/ 2147483647 w 434"/>
              <a:gd name="T3" fmla="*/ 0 h 362"/>
              <a:gd name="T4" fmla="*/ 2147483647 w 434"/>
              <a:gd name="T5" fmla="*/ 2147483647 h 362"/>
              <a:gd name="T6" fmla="*/ 2147483647 w 434"/>
              <a:gd name="T7" fmla="*/ 2147483647 h 362"/>
              <a:gd name="T8" fmla="*/ 2147483647 w 434"/>
              <a:gd name="T9" fmla="*/ 2147483647 h 362"/>
              <a:gd name="T10" fmla="*/ 2147483647 w 434"/>
              <a:gd name="T11" fmla="*/ 2147483647 h 362"/>
              <a:gd name="T12" fmla="*/ 2147483647 w 434"/>
              <a:gd name="T13" fmla="*/ 2147483647 h 362"/>
              <a:gd name="T14" fmla="*/ 2147483647 w 434"/>
              <a:gd name="T15" fmla="*/ 2147483647 h 362"/>
              <a:gd name="T16" fmla="*/ 2147483647 w 434"/>
              <a:gd name="T17" fmla="*/ 2147483647 h 362"/>
              <a:gd name="T18" fmla="*/ 2147483647 w 434"/>
              <a:gd name="T19" fmla="*/ 2147483647 h 362"/>
              <a:gd name="T20" fmla="*/ 2147483647 w 434"/>
              <a:gd name="T21" fmla="*/ 2147483647 h 362"/>
              <a:gd name="T22" fmla="*/ 2147483647 w 434"/>
              <a:gd name="T23" fmla="*/ 2147483647 h 362"/>
              <a:gd name="T24" fmla="*/ 2147483647 w 434"/>
              <a:gd name="T25" fmla="*/ 2147483647 h 362"/>
              <a:gd name="T26" fmla="*/ 2147483647 w 434"/>
              <a:gd name="T27" fmla="*/ 2147483647 h 362"/>
              <a:gd name="T28" fmla="*/ 2147483647 w 434"/>
              <a:gd name="T29" fmla="*/ 2147483647 h 362"/>
              <a:gd name="T30" fmla="*/ 2147483647 w 434"/>
              <a:gd name="T31" fmla="*/ 2147483647 h 362"/>
              <a:gd name="T32" fmla="*/ 2147483647 w 434"/>
              <a:gd name="T33" fmla="*/ 2147483647 h 362"/>
              <a:gd name="T34" fmla="*/ 2147483647 w 434"/>
              <a:gd name="T35" fmla="*/ 2147483647 h 362"/>
              <a:gd name="T36" fmla="*/ 2147483647 w 434"/>
              <a:gd name="T37" fmla="*/ 2147483647 h 362"/>
              <a:gd name="T38" fmla="*/ 2147483647 w 434"/>
              <a:gd name="T39" fmla="*/ 2147483647 h 362"/>
              <a:gd name="T40" fmla="*/ 2147483647 w 434"/>
              <a:gd name="T41" fmla="*/ 2147483647 h 362"/>
              <a:gd name="T42" fmla="*/ 2147483647 w 434"/>
              <a:gd name="T43" fmla="*/ 2147483647 h 362"/>
              <a:gd name="T44" fmla="*/ 2147483647 w 434"/>
              <a:gd name="T45" fmla="*/ 2147483647 h 362"/>
              <a:gd name="T46" fmla="*/ 2147483647 w 434"/>
              <a:gd name="T47" fmla="*/ 2147483647 h 362"/>
              <a:gd name="T48" fmla="*/ 2147483647 w 434"/>
              <a:gd name="T49" fmla="*/ 2147483647 h 362"/>
              <a:gd name="T50" fmla="*/ 2147483647 w 434"/>
              <a:gd name="T51" fmla="*/ 2147483647 h 362"/>
              <a:gd name="T52" fmla="*/ 2147483647 w 434"/>
              <a:gd name="T53" fmla="*/ 2147483647 h 362"/>
              <a:gd name="T54" fmla="*/ 2147483647 w 434"/>
              <a:gd name="T55" fmla="*/ 2147483647 h 362"/>
              <a:gd name="T56" fmla="*/ 2147483647 w 434"/>
              <a:gd name="T57" fmla="*/ 2147483647 h 362"/>
              <a:gd name="T58" fmla="*/ 2147483647 w 434"/>
              <a:gd name="T59" fmla="*/ 2147483647 h 362"/>
              <a:gd name="T60" fmla="*/ 2147483647 w 434"/>
              <a:gd name="T61" fmla="*/ 2147483647 h 362"/>
              <a:gd name="T62" fmla="*/ 2147483647 w 434"/>
              <a:gd name="T63" fmla="*/ 2147483647 h 362"/>
              <a:gd name="T64" fmla="*/ 2147483647 w 434"/>
              <a:gd name="T65" fmla="*/ 2147483647 h 362"/>
              <a:gd name="T66" fmla="*/ 0 w 434"/>
              <a:gd name="T67" fmla="*/ 2147483647 h 362"/>
              <a:gd name="T68" fmla="*/ 0 w 434"/>
              <a:gd name="T69" fmla="*/ 2147483647 h 3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34"/>
              <a:gd name="T106" fmla="*/ 0 h 362"/>
              <a:gd name="T107" fmla="*/ 434 w 434"/>
              <a:gd name="T108" fmla="*/ 362 h 36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34" h="362">
                <a:moveTo>
                  <a:pt x="0" y="11"/>
                </a:moveTo>
                <a:lnTo>
                  <a:pt x="223" y="0"/>
                </a:lnTo>
                <a:lnTo>
                  <a:pt x="254" y="77"/>
                </a:lnTo>
                <a:lnTo>
                  <a:pt x="223" y="165"/>
                </a:lnTo>
                <a:lnTo>
                  <a:pt x="212" y="198"/>
                </a:lnTo>
                <a:lnTo>
                  <a:pt x="360" y="187"/>
                </a:lnTo>
                <a:lnTo>
                  <a:pt x="371" y="242"/>
                </a:lnTo>
                <a:lnTo>
                  <a:pt x="329" y="242"/>
                </a:lnTo>
                <a:lnTo>
                  <a:pt x="307" y="263"/>
                </a:lnTo>
                <a:lnTo>
                  <a:pt x="329" y="274"/>
                </a:lnTo>
                <a:lnTo>
                  <a:pt x="371" y="263"/>
                </a:lnTo>
                <a:lnTo>
                  <a:pt x="371" y="285"/>
                </a:lnTo>
                <a:lnTo>
                  <a:pt x="392" y="263"/>
                </a:lnTo>
                <a:lnTo>
                  <a:pt x="403" y="263"/>
                </a:lnTo>
                <a:lnTo>
                  <a:pt x="392" y="307"/>
                </a:lnTo>
                <a:lnTo>
                  <a:pt x="424" y="318"/>
                </a:lnTo>
                <a:lnTo>
                  <a:pt x="434" y="351"/>
                </a:lnTo>
                <a:lnTo>
                  <a:pt x="424" y="351"/>
                </a:lnTo>
                <a:lnTo>
                  <a:pt x="392" y="340"/>
                </a:lnTo>
                <a:lnTo>
                  <a:pt x="360" y="329"/>
                </a:lnTo>
                <a:lnTo>
                  <a:pt x="360" y="362"/>
                </a:lnTo>
                <a:lnTo>
                  <a:pt x="339" y="362"/>
                </a:lnTo>
                <a:lnTo>
                  <a:pt x="329" y="329"/>
                </a:lnTo>
                <a:lnTo>
                  <a:pt x="318" y="351"/>
                </a:lnTo>
                <a:lnTo>
                  <a:pt x="254" y="351"/>
                </a:lnTo>
                <a:lnTo>
                  <a:pt x="254" y="329"/>
                </a:lnTo>
                <a:lnTo>
                  <a:pt x="233" y="307"/>
                </a:lnTo>
                <a:lnTo>
                  <a:pt x="180" y="307"/>
                </a:lnTo>
                <a:lnTo>
                  <a:pt x="223" y="329"/>
                </a:lnTo>
                <a:lnTo>
                  <a:pt x="170" y="340"/>
                </a:lnTo>
                <a:lnTo>
                  <a:pt x="75" y="329"/>
                </a:lnTo>
                <a:lnTo>
                  <a:pt x="43" y="329"/>
                </a:lnTo>
                <a:lnTo>
                  <a:pt x="53" y="209"/>
                </a:lnTo>
                <a:lnTo>
                  <a:pt x="0" y="121"/>
                </a:lnTo>
                <a:lnTo>
                  <a:pt x="0" y="11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>
            <a:off x="4495800" y="1409700"/>
            <a:ext cx="1060450" cy="1168400"/>
          </a:xfrm>
          <a:custGeom>
            <a:avLst/>
            <a:gdLst>
              <a:gd name="T0" fmla="*/ 0 w 487"/>
              <a:gd name="T1" fmla="*/ 2147483647 h 560"/>
              <a:gd name="T2" fmla="*/ 2147483647 w 487"/>
              <a:gd name="T3" fmla="*/ 2147483647 h 560"/>
              <a:gd name="T4" fmla="*/ 2147483647 w 487"/>
              <a:gd name="T5" fmla="*/ 0 h 560"/>
              <a:gd name="T6" fmla="*/ 2147483647 w 487"/>
              <a:gd name="T7" fmla="*/ 2147483647 h 560"/>
              <a:gd name="T8" fmla="*/ 2147483647 w 487"/>
              <a:gd name="T9" fmla="*/ 2147483647 h 560"/>
              <a:gd name="T10" fmla="*/ 2147483647 w 487"/>
              <a:gd name="T11" fmla="*/ 2147483647 h 560"/>
              <a:gd name="T12" fmla="*/ 2147483647 w 487"/>
              <a:gd name="T13" fmla="*/ 2147483647 h 560"/>
              <a:gd name="T14" fmla="*/ 2147483647 w 487"/>
              <a:gd name="T15" fmla="*/ 2147483647 h 560"/>
              <a:gd name="T16" fmla="*/ 2147483647 w 487"/>
              <a:gd name="T17" fmla="*/ 2147483647 h 560"/>
              <a:gd name="T18" fmla="*/ 2147483647 w 487"/>
              <a:gd name="T19" fmla="*/ 2147483647 h 560"/>
              <a:gd name="T20" fmla="*/ 2147483647 w 487"/>
              <a:gd name="T21" fmla="*/ 2147483647 h 560"/>
              <a:gd name="T22" fmla="*/ 2147483647 w 487"/>
              <a:gd name="T23" fmla="*/ 2147483647 h 560"/>
              <a:gd name="T24" fmla="*/ 2147483647 w 487"/>
              <a:gd name="T25" fmla="*/ 2147483647 h 560"/>
              <a:gd name="T26" fmla="*/ 2147483647 w 487"/>
              <a:gd name="T27" fmla="*/ 2147483647 h 560"/>
              <a:gd name="T28" fmla="*/ 2147483647 w 487"/>
              <a:gd name="T29" fmla="*/ 2147483647 h 560"/>
              <a:gd name="T30" fmla="*/ 2147483647 w 487"/>
              <a:gd name="T31" fmla="*/ 2147483647 h 560"/>
              <a:gd name="T32" fmla="*/ 2147483647 w 487"/>
              <a:gd name="T33" fmla="*/ 2147483647 h 560"/>
              <a:gd name="T34" fmla="*/ 2147483647 w 487"/>
              <a:gd name="T35" fmla="*/ 2147483647 h 560"/>
              <a:gd name="T36" fmla="*/ 2147483647 w 487"/>
              <a:gd name="T37" fmla="*/ 2147483647 h 560"/>
              <a:gd name="T38" fmla="*/ 2147483647 w 487"/>
              <a:gd name="T39" fmla="*/ 2147483647 h 560"/>
              <a:gd name="T40" fmla="*/ 2147483647 w 487"/>
              <a:gd name="T41" fmla="*/ 2147483647 h 560"/>
              <a:gd name="T42" fmla="*/ 2147483647 w 487"/>
              <a:gd name="T43" fmla="*/ 2147483647 h 560"/>
              <a:gd name="T44" fmla="*/ 2147483647 w 487"/>
              <a:gd name="T45" fmla="*/ 2147483647 h 560"/>
              <a:gd name="T46" fmla="*/ 2147483647 w 487"/>
              <a:gd name="T47" fmla="*/ 2147483647 h 560"/>
              <a:gd name="T48" fmla="*/ 2147483647 w 487"/>
              <a:gd name="T49" fmla="*/ 2147483647 h 560"/>
              <a:gd name="T50" fmla="*/ 2147483647 w 487"/>
              <a:gd name="T51" fmla="*/ 2147483647 h 560"/>
              <a:gd name="T52" fmla="*/ 2147483647 w 487"/>
              <a:gd name="T53" fmla="*/ 2147483647 h 560"/>
              <a:gd name="T54" fmla="*/ 2147483647 w 487"/>
              <a:gd name="T55" fmla="*/ 2147483647 h 560"/>
              <a:gd name="T56" fmla="*/ 2147483647 w 487"/>
              <a:gd name="T57" fmla="*/ 2147483647 h 560"/>
              <a:gd name="T58" fmla="*/ 2147483647 w 487"/>
              <a:gd name="T59" fmla="*/ 2147483647 h 560"/>
              <a:gd name="T60" fmla="*/ 0 w 487"/>
              <a:gd name="T61" fmla="*/ 2147483647 h 56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87"/>
              <a:gd name="T94" fmla="*/ 0 h 560"/>
              <a:gd name="T95" fmla="*/ 487 w 487"/>
              <a:gd name="T96" fmla="*/ 560 h 56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87" h="560">
                <a:moveTo>
                  <a:pt x="0" y="44"/>
                </a:moveTo>
                <a:lnTo>
                  <a:pt x="127" y="44"/>
                </a:lnTo>
                <a:lnTo>
                  <a:pt x="127" y="0"/>
                </a:lnTo>
                <a:lnTo>
                  <a:pt x="159" y="11"/>
                </a:lnTo>
                <a:lnTo>
                  <a:pt x="159" y="44"/>
                </a:lnTo>
                <a:lnTo>
                  <a:pt x="222" y="77"/>
                </a:lnTo>
                <a:lnTo>
                  <a:pt x="244" y="66"/>
                </a:lnTo>
                <a:lnTo>
                  <a:pt x="275" y="66"/>
                </a:lnTo>
                <a:lnTo>
                  <a:pt x="307" y="99"/>
                </a:lnTo>
                <a:lnTo>
                  <a:pt x="318" y="88"/>
                </a:lnTo>
                <a:lnTo>
                  <a:pt x="371" y="99"/>
                </a:lnTo>
                <a:lnTo>
                  <a:pt x="392" y="77"/>
                </a:lnTo>
                <a:lnTo>
                  <a:pt x="423" y="99"/>
                </a:lnTo>
                <a:lnTo>
                  <a:pt x="487" y="88"/>
                </a:lnTo>
                <a:lnTo>
                  <a:pt x="392" y="165"/>
                </a:lnTo>
                <a:lnTo>
                  <a:pt x="339" y="220"/>
                </a:lnTo>
                <a:lnTo>
                  <a:pt x="349" y="307"/>
                </a:lnTo>
                <a:lnTo>
                  <a:pt x="318" y="351"/>
                </a:lnTo>
                <a:lnTo>
                  <a:pt x="328" y="373"/>
                </a:lnTo>
                <a:lnTo>
                  <a:pt x="328" y="439"/>
                </a:lnTo>
                <a:lnTo>
                  <a:pt x="360" y="439"/>
                </a:lnTo>
                <a:lnTo>
                  <a:pt x="413" y="483"/>
                </a:lnTo>
                <a:lnTo>
                  <a:pt x="434" y="549"/>
                </a:lnTo>
                <a:lnTo>
                  <a:pt x="85" y="560"/>
                </a:lnTo>
                <a:lnTo>
                  <a:pt x="95" y="406"/>
                </a:lnTo>
                <a:lnTo>
                  <a:pt x="64" y="373"/>
                </a:lnTo>
                <a:lnTo>
                  <a:pt x="74" y="329"/>
                </a:lnTo>
                <a:lnTo>
                  <a:pt x="85" y="307"/>
                </a:lnTo>
                <a:lnTo>
                  <a:pt x="64" y="198"/>
                </a:lnTo>
                <a:lnTo>
                  <a:pt x="32" y="132"/>
                </a:lnTo>
                <a:lnTo>
                  <a:pt x="0" y="44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>
            <a:off x="5181600" y="1828800"/>
            <a:ext cx="782638" cy="915988"/>
          </a:xfrm>
          <a:custGeom>
            <a:avLst/>
            <a:gdLst>
              <a:gd name="T0" fmla="*/ 2147483647 w 359"/>
              <a:gd name="T1" fmla="*/ 2147483647 h 439"/>
              <a:gd name="T2" fmla="*/ 2147483647 w 359"/>
              <a:gd name="T3" fmla="*/ 2147483647 h 439"/>
              <a:gd name="T4" fmla="*/ 2147483647 w 359"/>
              <a:gd name="T5" fmla="*/ 2147483647 h 439"/>
              <a:gd name="T6" fmla="*/ 2147483647 w 359"/>
              <a:gd name="T7" fmla="*/ 0 h 439"/>
              <a:gd name="T8" fmla="*/ 2147483647 w 359"/>
              <a:gd name="T9" fmla="*/ 2147483647 h 439"/>
              <a:gd name="T10" fmla="*/ 2147483647 w 359"/>
              <a:gd name="T11" fmla="*/ 2147483647 h 439"/>
              <a:gd name="T12" fmla="*/ 2147483647 w 359"/>
              <a:gd name="T13" fmla="*/ 2147483647 h 439"/>
              <a:gd name="T14" fmla="*/ 2147483647 w 359"/>
              <a:gd name="T15" fmla="*/ 2147483647 h 439"/>
              <a:gd name="T16" fmla="*/ 2147483647 w 359"/>
              <a:gd name="T17" fmla="*/ 2147483647 h 439"/>
              <a:gd name="T18" fmla="*/ 2147483647 w 359"/>
              <a:gd name="T19" fmla="*/ 2147483647 h 439"/>
              <a:gd name="T20" fmla="*/ 2147483647 w 359"/>
              <a:gd name="T21" fmla="*/ 2147483647 h 439"/>
              <a:gd name="T22" fmla="*/ 2147483647 w 359"/>
              <a:gd name="T23" fmla="*/ 2147483647 h 439"/>
              <a:gd name="T24" fmla="*/ 2147483647 w 359"/>
              <a:gd name="T25" fmla="*/ 2147483647 h 439"/>
              <a:gd name="T26" fmla="*/ 2147483647 w 359"/>
              <a:gd name="T27" fmla="*/ 2147483647 h 439"/>
              <a:gd name="T28" fmla="*/ 2147483647 w 359"/>
              <a:gd name="T29" fmla="*/ 2147483647 h 439"/>
              <a:gd name="T30" fmla="*/ 2147483647 w 359"/>
              <a:gd name="T31" fmla="*/ 2147483647 h 439"/>
              <a:gd name="T32" fmla="*/ 2147483647 w 359"/>
              <a:gd name="T33" fmla="*/ 2147483647 h 439"/>
              <a:gd name="T34" fmla="*/ 2147483647 w 359"/>
              <a:gd name="T35" fmla="*/ 2147483647 h 439"/>
              <a:gd name="T36" fmla="*/ 2147483647 w 359"/>
              <a:gd name="T37" fmla="*/ 2147483647 h 439"/>
              <a:gd name="T38" fmla="*/ 2147483647 w 359"/>
              <a:gd name="T39" fmla="*/ 2147483647 h 439"/>
              <a:gd name="T40" fmla="*/ 2147483647 w 359"/>
              <a:gd name="T41" fmla="*/ 2147483647 h 439"/>
              <a:gd name="T42" fmla="*/ 2147483647 w 359"/>
              <a:gd name="T43" fmla="*/ 2147483647 h 439"/>
              <a:gd name="T44" fmla="*/ 2147483647 w 359"/>
              <a:gd name="T45" fmla="*/ 2147483647 h 439"/>
              <a:gd name="T46" fmla="*/ 2147483647 w 359"/>
              <a:gd name="T47" fmla="*/ 2147483647 h 439"/>
              <a:gd name="T48" fmla="*/ 2147483647 w 359"/>
              <a:gd name="T49" fmla="*/ 2147483647 h 439"/>
              <a:gd name="T50" fmla="*/ 2147483647 w 359"/>
              <a:gd name="T51" fmla="*/ 2147483647 h 439"/>
              <a:gd name="T52" fmla="*/ 2147483647 w 359"/>
              <a:gd name="T53" fmla="*/ 2147483647 h 439"/>
              <a:gd name="T54" fmla="*/ 2147483647 w 359"/>
              <a:gd name="T55" fmla="*/ 2147483647 h 439"/>
              <a:gd name="T56" fmla="*/ 2147483647 w 359"/>
              <a:gd name="T57" fmla="*/ 2147483647 h 439"/>
              <a:gd name="T58" fmla="*/ 2147483647 w 359"/>
              <a:gd name="T59" fmla="*/ 2147483647 h 439"/>
              <a:gd name="T60" fmla="*/ 2147483647 w 359"/>
              <a:gd name="T61" fmla="*/ 2147483647 h 439"/>
              <a:gd name="T62" fmla="*/ 2147483647 w 359"/>
              <a:gd name="T63" fmla="*/ 2147483647 h 439"/>
              <a:gd name="T64" fmla="*/ 2147483647 w 359"/>
              <a:gd name="T65" fmla="*/ 2147483647 h 439"/>
              <a:gd name="T66" fmla="*/ 0 w 359"/>
              <a:gd name="T67" fmla="*/ 2147483647 h 439"/>
              <a:gd name="T68" fmla="*/ 2147483647 w 359"/>
              <a:gd name="T69" fmla="*/ 2147483647 h 439"/>
              <a:gd name="T70" fmla="*/ 2147483647 w 359"/>
              <a:gd name="T71" fmla="*/ 2147483647 h 43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59"/>
              <a:gd name="T109" fmla="*/ 0 h 439"/>
              <a:gd name="T110" fmla="*/ 359 w 359"/>
              <a:gd name="T111" fmla="*/ 439 h 43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59" h="439">
                <a:moveTo>
                  <a:pt x="21" y="22"/>
                </a:moveTo>
                <a:lnTo>
                  <a:pt x="53" y="22"/>
                </a:lnTo>
                <a:lnTo>
                  <a:pt x="74" y="22"/>
                </a:lnTo>
                <a:lnTo>
                  <a:pt x="95" y="0"/>
                </a:lnTo>
                <a:lnTo>
                  <a:pt x="105" y="32"/>
                </a:lnTo>
                <a:lnTo>
                  <a:pt x="148" y="32"/>
                </a:lnTo>
                <a:lnTo>
                  <a:pt x="169" y="54"/>
                </a:lnTo>
                <a:lnTo>
                  <a:pt x="201" y="54"/>
                </a:lnTo>
                <a:lnTo>
                  <a:pt x="232" y="65"/>
                </a:lnTo>
                <a:lnTo>
                  <a:pt x="285" y="76"/>
                </a:lnTo>
                <a:lnTo>
                  <a:pt x="296" y="109"/>
                </a:lnTo>
                <a:lnTo>
                  <a:pt x="317" y="109"/>
                </a:lnTo>
                <a:lnTo>
                  <a:pt x="317" y="131"/>
                </a:lnTo>
                <a:lnTo>
                  <a:pt x="317" y="153"/>
                </a:lnTo>
                <a:lnTo>
                  <a:pt x="307" y="186"/>
                </a:lnTo>
                <a:lnTo>
                  <a:pt x="317" y="197"/>
                </a:lnTo>
                <a:lnTo>
                  <a:pt x="349" y="164"/>
                </a:lnTo>
                <a:lnTo>
                  <a:pt x="349" y="142"/>
                </a:lnTo>
                <a:lnTo>
                  <a:pt x="359" y="142"/>
                </a:lnTo>
                <a:lnTo>
                  <a:pt x="359" y="164"/>
                </a:lnTo>
                <a:lnTo>
                  <a:pt x="338" y="186"/>
                </a:lnTo>
                <a:lnTo>
                  <a:pt x="328" y="241"/>
                </a:lnTo>
                <a:lnTo>
                  <a:pt x="328" y="340"/>
                </a:lnTo>
                <a:lnTo>
                  <a:pt x="349" y="351"/>
                </a:lnTo>
                <a:lnTo>
                  <a:pt x="338" y="406"/>
                </a:lnTo>
                <a:lnTo>
                  <a:pt x="169" y="439"/>
                </a:lnTo>
                <a:lnTo>
                  <a:pt x="127" y="417"/>
                </a:lnTo>
                <a:lnTo>
                  <a:pt x="127" y="373"/>
                </a:lnTo>
                <a:lnTo>
                  <a:pt x="105" y="340"/>
                </a:lnTo>
                <a:lnTo>
                  <a:pt x="95" y="285"/>
                </a:lnTo>
                <a:lnTo>
                  <a:pt x="42" y="241"/>
                </a:lnTo>
                <a:lnTo>
                  <a:pt x="10" y="241"/>
                </a:lnTo>
                <a:lnTo>
                  <a:pt x="10" y="175"/>
                </a:lnTo>
                <a:lnTo>
                  <a:pt x="0" y="153"/>
                </a:lnTo>
                <a:lnTo>
                  <a:pt x="31" y="109"/>
                </a:lnTo>
                <a:lnTo>
                  <a:pt x="21" y="22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>
            <a:off x="4681538" y="2532063"/>
            <a:ext cx="923925" cy="596900"/>
          </a:xfrm>
          <a:custGeom>
            <a:avLst/>
            <a:gdLst>
              <a:gd name="T0" fmla="*/ 0 w 423"/>
              <a:gd name="T1" fmla="*/ 2147483647 h 286"/>
              <a:gd name="T2" fmla="*/ 0 w 423"/>
              <a:gd name="T3" fmla="*/ 2147483647 h 286"/>
              <a:gd name="T4" fmla="*/ 2147483647 w 423"/>
              <a:gd name="T5" fmla="*/ 2147483647 h 286"/>
              <a:gd name="T6" fmla="*/ 2147483647 w 423"/>
              <a:gd name="T7" fmla="*/ 2147483647 h 286"/>
              <a:gd name="T8" fmla="*/ 2147483647 w 423"/>
              <a:gd name="T9" fmla="*/ 2147483647 h 286"/>
              <a:gd name="T10" fmla="*/ 2147483647 w 423"/>
              <a:gd name="T11" fmla="*/ 2147483647 h 286"/>
              <a:gd name="T12" fmla="*/ 2147483647 w 423"/>
              <a:gd name="T13" fmla="*/ 2147483647 h 286"/>
              <a:gd name="T14" fmla="*/ 2147483647 w 423"/>
              <a:gd name="T15" fmla="*/ 2147483647 h 286"/>
              <a:gd name="T16" fmla="*/ 2147483647 w 423"/>
              <a:gd name="T17" fmla="*/ 2147483647 h 286"/>
              <a:gd name="T18" fmla="*/ 2147483647 w 423"/>
              <a:gd name="T19" fmla="*/ 2147483647 h 286"/>
              <a:gd name="T20" fmla="*/ 2147483647 w 423"/>
              <a:gd name="T21" fmla="*/ 2147483647 h 286"/>
              <a:gd name="T22" fmla="*/ 2147483647 w 423"/>
              <a:gd name="T23" fmla="*/ 2147483647 h 286"/>
              <a:gd name="T24" fmla="*/ 2147483647 w 423"/>
              <a:gd name="T25" fmla="*/ 2147483647 h 286"/>
              <a:gd name="T26" fmla="*/ 2147483647 w 423"/>
              <a:gd name="T27" fmla="*/ 2147483647 h 286"/>
              <a:gd name="T28" fmla="*/ 2147483647 w 423"/>
              <a:gd name="T29" fmla="*/ 0 h 286"/>
              <a:gd name="T30" fmla="*/ 2147483647 w 423"/>
              <a:gd name="T31" fmla="*/ 0 h 286"/>
              <a:gd name="T32" fmla="*/ 2147483647 w 423"/>
              <a:gd name="T33" fmla="*/ 0 h 286"/>
              <a:gd name="T34" fmla="*/ 0 w 423"/>
              <a:gd name="T35" fmla="*/ 2147483647 h 28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3"/>
              <a:gd name="T55" fmla="*/ 0 h 286"/>
              <a:gd name="T56" fmla="*/ 423 w 423"/>
              <a:gd name="T57" fmla="*/ 286 h 28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3" h="286">
                <a:moveTo>
                  <a:pt x="0" y="11"/>
                </a:moveTo>
                <a:lnTo>
                  <a:pt x="0" y="66"/>
                </a:lnTo>
                <a:lnTo>
                  <a:pt x="10" y="110"/>
                </a:lnTo>
                <a:lnTo>
                  <a:pt x="42" y="220"/>
                </a:lnTo>
                <a:lnTo>
                  <a:pt x="63" y="286"/>
                </a:lnTo>
                <a:lnTo>
                  <a:pt x="317" y="264"/>
                </a:lnTo>
                <a:lnTo>
                  <a:pt x="360" y="286"/>
                </a:lnTo>
                <a:lnTo>
                  <a:pt x="381" y="231"/>
                </a:lnTo>
                <a:lnTo>
                  <a:pt x="381" y="187"/>
                </a:lnTo>
                <a:lnTo>
                  <a:pt x="423" y="176"/>
                </a:lnTo>
                <a:lnTo>
                  <a:pt x="423" y="121"/>
                </a:lnTo>
                <a:lnTo>
                  <a:pt x="402" y="88"/>
                </a:lnTo>
                <a:lnTo>
                  <a:pt x="360" y="66"/>
                </a:lnTo>
                <a:lnTo>
                  <a:pt x="360" y="22"/>
                </a:lnTo>
                <a:lnTo>
                  <a:pt x="349" y="0"/>
                </a:lnTo>
                <a:lnTo>
                  <a:pt x="254" y="0"/>
                </a:lnTo>
                <a:lnTo>
                  <a:pt x="159" y="0"/>
                </a:lnTo>
                <a:lnTo>
                  <a:pt x="0" y="11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>
            <a:off x="5487988" y="1662113"/>
            <a:ext cx="874712" cy="363537"/>
          </a:xfrm>
          <a:custGeom>
            <a:avLst/>
            <a:gdLst>
              <a:gd name="T0" fmla="*/ 0 w 402"/>
              <a:gd name="T1" fmla="*/ 2147483647 h 175"/>
              <a:gd name="T2" fmla="*/ 2147483647 w 402"/>
              <a:gd name="T3" fmla="*/ 0 h 175"/>
              <a:gd name="T4" fmla="*/ 2147483647 w 402"/>
              <a:gd name="T5" fmla="*/ 2147483647 h 175"/>
              <a:gd name="T6" fmla="*/ 2147483647 w 402"/>
              <a:gd name="T7" fmla="*/ 2147483647 h 175"/>
              <a:gd name="T8" fmla="*/ 2147483647 w 402"/>
              <a:gd name="T9" fmla="*/ 2147483647 h 175"/>
              <a:gd name="T10" fmla="*/ 2147483647 w 402"/>
              <a:gd name="T11" fmla="*/ 2147483647 h 175"/>
              <a:gd name="T12" fmla="*/ 2147483647 w 402"/>
              <a:gd name="T13" fmla="*/ 2147483647 h 175"/>
              <a:gd name="T14" fmla="*/ 2147483647 w 402"/>
              <a:gd name="T15" fmla="*/ 2147483647 h 175"/>
              <a:gd name="T16" fmla="*/ 2147483647 w 402"/>
              <a:gd name="T17" fmla="*/ 2147483647 h 175"/>
              <a:gd name="T18" fmla="*/ 2147483647 w 402"/>
              <a:gd name="T19" fmla="*/ 2147483647 h 175"/>
              <a:gd name="T20" fmla="*/ 2147483647 w 402"/>
              <a:gd name="T21" fmla="*/ 2147483647 h 175"/>
              <a:gd name="T22" fmla="*/ 2147483647 w 402"/>
              <a:gd name="T23" fmla="*/ 2147483647 h 175"/>
              <a:gd name="T24" fmla="*/ 2147483647 w 402"/>
              <a:gd name="T25" fmla="*/ 2147483647 h 175"/>
              <a:gd name="T26" fmla="*/ 2147483647 w 402"/>
              <a:gd name="T27" fmla="*/ 2147483647 h 175"/>
              <a:gd name="T28" fmla="*/ 2147483647 w 402"/>
              <a:gd name="T29" fmla="*/ 2147483647 h 175"/>
              <a:gd name="T30" fmla="*/ 2147483647 w 402"/>
              <a:gd name="T31" fmla="*/ 2147483647 h 175"/>
              <a:gd name="T32" fmla="*/ 2147483647 w 402"/>
              <a:gd name="T33" fmla="*/ 2147483647 h 175"/>
              <a:gd name="T34" fmla="*/ 2147483647 w 402"/>
              <a:gd name="T35" fmla="*/ 2147483647 h 175"/>
              <a:gd name="T36" fmla="*/ 2147483647 w 402"/>
              <a:gd name="T37" fmla="*/ 2147483647 h 175"/>
              <a:gd name="T38" fmla="*/ 2147483647 w 402"/>
              <a:gd name="T39" fmla="*/ 2147483647 h 175"/>
              <a:gd name="T40" fmla="*/ 2147483647 w 402"/>
              <a:gd name="T41" fmla="*/ 2147483647 h 175"/>
              <a:gd name="T42" fmla="*/ 2147483647 w 402"/>
              <a:gd name="T43" fmla="*/ 2147483647 h 175"/>
              <a:gd name="T44" fmla="*/ 2147483647 w 402"/>
              <a:gd name="T45" fmla="*/ 2147483647 h 175"/>
              <a:gd name="T46" fmla="*/ 2147483647 w 402"/>
              <a:gd name="T47" fmla="*/ 2147483647 h 175"/>
              <a:gd name="T48" fmla="*/ 0 w 402"/>
              <a:gd name="T49" fmla="*/ 2147483647 h 17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2"/>
              <a:gd name="T76" fmla="*/ 0 h 175"/>
              <a:gd name="T77" fmla="*/ 402 w 402"/>
              <a:gd name="T78" fmla="*/ 175 h 175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2" h="175">
                <a:moveTo>
                  <a:pt x="0" y="98"/>
                </a:moveTo>
                <a:lnTo>
                  <a:pt x="95" y="0"/>
                </a:lnTo>
                <a:lnTo>
                  <a:pt x="74" y="33"/>
                </a:lnTo>
                <a:lnTo>
                  <a:pt x="85" y="55"/>
                </a:lnTo>
                <a:lnTo>
                  <a:pt x="117" y="33"/>
                </a:lnTo>
                <a:lnTo>
                  <a:pt x="180" y="55"/>
                </a:lnTo>
                <a:lnTo>
                  <a:pt x="201" y="33"/>
                </a:lnTo>
                <a:lnTo>
                  <a:pt x="286" y="22"/>
                </a:lnTo>
                <a:lnTo>
                  <a:pt x="297" y="55"/>
                </a:lnTo>
                <a:lnTo>
                  <a:pt x="328" y="44"/>
                </a:lnTo>
                <a:lnTo>
                  <a:pt x="392" y="77"/>
                </a:lnTo>
                <a:lnTo>
                  <a:pt x="402" y="88"/>
                </a:lnTo>
                <a:lnTo>
                  <a:pt x="328" y="109"/>
                </a:lnTo>
                <a:lnTo>
                  <a:pt x="307" y="98"/>
                </a:lnTo>
                <a:lnTo>
                  <a:pt x="275" y="98"/>
                </a:lnTo>
                <a:lnTo>
                  <a:pt x="233" y="120"/>
                </a:lnTo>
                <a:lnTo>
                  <a:pt x="222" y="120"/>
                </a:lnTo>
                <a:lnTo>
                  <a:pt x="201" y="109"/>
                </a:lnTo>
                <a:lnTo>
                  <a:pt x="180" y="175"/>
                </a:lnTo>
                <a:lnTo>
                  <a:pt x="159" y="175"/>
                </a:lnTo>
                <a:lnTo>
                  <a:pt x="148" y="142"/>
                </a:lnTo>
                <a:lnTo>
                  <a:pt x="95" y="131"/>
                </a:lnTo>
                <a:lnTo>
                  <a:pt x="64" y="120"/>
                </a:lnTo>
                <a:lnTo>
                  <a:pt x="21" y="120"/>
                </a:lnTo>
                <a:lnTo>
                  <a:pt x="0" y="98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>
            <a:off x="6088063" y="1912938"/>
            <a:ext cx="622300" cy="825500"/>
          </a:xfrm>
          <a:custGeom>
            <a:avLst/>
            <a:gdLst>
              <a:gd name="T0" fmla="*/ 2147483647 w 286"/>
              <a:gd name="T1" fmla="*/ 2147483647 h 396"/>
              <a:gd name="T2" fmla="*/ 2147483647 w 286"/>
              <a:gd name="T3" fmla="*/ 2147483647 h 396"/>
              <a:gd name="T4" fmla="*/ 2147483647 w 286"/>
              <a:gd name="T5" fmla="*/ 2147483647 h 396"/>
              <a:gd name="T6" fmla="*/ 2147483647 w 286"/>
              <a:gd name="T7" fmla="*/ 2147483647 h 396"/>
              <a:gd name="T8" fmla="*/ 2147483647 w 286"/>
              <a:gd name="T9" fmla="*/ 2147483647 h 396"/>
              <a:gd name="T10" fmla="*/ 2147483647 w 286"/>
              <a:gd name="T11" fmla="*/ 2147483647 h 396"/>
              <a:gd name="T12" fmla="*/ 0 w 286"/>
              <a:gd name="T13" fmla="*/ 2147483647 h 396"/>
              <a:gd name="T14" fmla="*/ 2147483647 w 286"/>
              <a:gd name="T15" fmla="*/ 2147483647 h 396"/>
              <a:gd name="T16" fmla="*/ 2147483647 w 286"/>
              <a:gd name="T17" fmla="*/ 2147483647 h 396"/>
              <a:gd name="T18" fmla="*/ 2147483647 w 286"/>
              <a:gd name="T19" fmla="*/ 2147483647 h 396"/>
              <a:gd name="T20" fmla="*/ 2147483647 w 286"/>
              <a:gd name="T21" fmla="*/ 2147483647 h 396"/>
              <a:gd name="T22" fmla="*/ 2147483647 w 286"/>
              <a:gd name="T23" fmla="*/ 2147483647 h 396"/>
              <a:gd name="T24" fmla="*/ 2147483647 w 286"/>
              <a:gd name="T25" fmla="*/ 2147483647 h 396"/>
              <a:gd name="T26" fmla="*/ 2147483647 w 286"/>
              <a:gd name="T27" fmla="*/ 2147483647 h 396"/>
              <a:gd name="T28" fmla="*/ 2147483647 w 286"/>
              <a:gd name="T29" fmla="*/ 2147483647 h 396"/>
              <a:gd name="T30" fmla="*/ 2147483647 w 286"/>
              <a:gd name="T31" fmla="*/ 2147483647 h 396"/>
              <a:gd name="T32" fmla="*/ 2147483647 w 286"/>
              <a:gd name="T33" fmla="*/ 2147483647 h 396"/>
              <a:gd name="T34" fmla="*/ 2147483647 w 286"/>
              <a:gd name="T35" fmla="*/ 2147483647 h 396"/>
              <a:gd name="T36" fmla="*/ 2147483647 w 286"/>
              <a:gd name="T37" fmla="*/ 2147483647 h 396"/>
              <a:gd name="T38" fmla="*/ 2147483647 w 286"/>
              <a:gd name="T39" fmla="*/ 2147483647 h 396"/>
              <a:gd name="T40" fmla="*/ 2147483647 w 286"/>
              <a:gd name="T41" fmla="*/ 2147483647 h 396"/>
              <a:gd name="T42" fmla="*/ 2147483647 w 286"/>
              <a:gd name="T43" fmla="*/ 2147483647 h 396"/>
              <a:gd name="T44" fmla="*/ 2147483647 w 286"/>
              <a:gd name="T45" fmla="*/ 2147483647 h 396"/>
              <a:gd name="T46" fmla="*/ 2147483647 w 286"/>
              <a:gd name="T47" fmla="*/ 2147483647 h 396"/>
              <a:gd name="T48" fmla="*/ 2147483647 w 286"/>
              <a:gd name="T49" fmla="*/ 2147483647 h 396"/>
              <a:gd name="T50" fmla="*/ 2147483647 w 286"/>
              <a:gd name="T51" fmla="*/ 2147483647 h 396"/>
              <a:gd name="T52" fmla="*/ 2147483647 w 286"/>
              <a:gd name="T53" fmla="*/ 2147483647 h 396"/>
              <a:gd name="T54" fmla="*/ 2147483647 w 286"/>
              <a:gd name="T55" fmla="*/ 2147483647 h 396"/>
              <a:gd name="T56" fmla="*/ 2147483647 w 286"/>
              <a:gd name="T57" fmla="*/ 2147483647 h 396"/>
              <a:gd name="T58" fmla="*/ 2147483647 w 286"/>
              <a:gd name="T59" fmla="*/ 2147483647 h 396"/>
              <a:gd name="T60" fmla="*/ 2147483647 w 286"/>
              <a:gd name="T61" fmla="*/ 2147483647 h 396"/>
              <a:gd name="T62" fmla="*/ 2147483647 w 286"/>
              <a:gd name="T63" fmla="*/ 2147483647 h 396"/>
              <a:gd name="T64" fmla="*/ 2147483647 w 286"/>
              <a:gd name="T65" fmla="*/ 2147483647 h 396"/>
              <a:gd name="T66" fmla="*/ 2147483647 w 286"/>
              <a:gd name="T67" fmla="*/ 2147483647 h 396"/>
              <a:gd name="T68" fmla="*/ 2147483647 w 286"/>
              <a:gd name="T69" fmla="*/ 2147483647 h 396"/>
              <a:gd name="T70" fmla="*/ 2147483647 w 286"/>
              <a:gd name="T71" fmla="*/ 2147483647 h 396"/>
              <a:gd name="T72" fmla="*/ 2147483647 w 286"/>
              <a:gd name="T73" fmla="*/ 2147483647 h 396"/>
              <a:gd name="T74" fmla="*/ 2147483647 w 286"/>
              <a:gd name="T75" fmla="*/ 2147483647 h 396"/>
              <a:gd name="T76" fmla="*/ 2147483647 w 286"/>
              <a:gd name="T77" fmla="*/ 2147483647 h 396"/>
              <a:gd name="T78" fmla="*/ 2147483647 w 286"/>
              <a:gd name="T79" fmla="*/ 2147483647 h 396"/>
              <a:gd name="T80" fmla="*/ 2147483647 w 286"/>
              <a:gd name="T81" fmla="*/ 2147483647 h 396"/>
              <a:gd name="T82" fmla="*/ 2147483647 w 286"/>
              <a:gd name="T83" fmla="*/ 0 h 396"/>
              <a:gd name="T84" fmla="*/ 2147483647 w 286"/>
              <a:gd name="T85" fmla="*/ 2147483647 h 39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86"/>
              <a:gd name="T130" fmla="*/ 0 h 396"/>
              <a:gd name="T131" fmla="*/ 286 w 286"/>
              <a:gd name="T132" fmla="*/ 396 h 39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86" h="396">
                <a:moveTo>
                  <a:pt x="74" y="22"/>
                </a:moveTo>
                <a:lnTo>
                  <a:pt x="85" y="44"/>
                </a:lnTo>
                <a:lnTo>
                  <a:pt x="64" y="55"/>
                </a:lnTo>
                <a:lnTo>
                  <a:pt x="64" y="121"/>
                </a:lnTo>
                <a:lnTo>
                  <a:pt x="53" y="77"/>
                </a:lnTo>
                <a:lnTo>
                  <a:pt x="11" y="121"/>
                </a:lnTo>
                <a:lnTo>
                  <a:pt x="0" y="231"/>
                </a:lnTo>
                <a:lnTo>
                  <a:pt x="32" y="286"/>
                </a:lnTo>
                <a:lnTo>
                  <a:pt x="32" y="319"/>
                </a:lnTo>
                <a:lnTo>
                  <a:pt x="32" y="341"/>
                </a:lnTo>
                <a:lnTo>
                  <a:pt x="32" y="363"/>
                </a:lnTo>
                <a:lnTo>
                  <a:pt x="22" y="396"/>
                </a:lnTo>
                <a:lnTo>
                  <a:pt x="138" y="396"/>
                </a:lnTo>
                <a:lnTo>
                  <a:pt x="286" y="374"/>
                </a:lnTo>
                <a:lnTo>
                  <a:pt x="254" y="374"/>
                </a:lnTo>
                <a:lnTo>
                  <a:pt x="244" y="352"/>
                </a:lnTo>
                <a:lnTo>
                  <a:pt x="265" y="330"/>
                </a:lnTo>
                <a:lnTo>
                  <a:pt x="265" y="308"/>
                </a:lnTo>
                <a:lnTo>
                  <a:pt x="254" y="286"/>
                </a:lnTo>
                <a:lnTo>
                  <a:pt x="265" y="275"/>
                </a:lnTo>
                <a:lnTo>
                  <a:pt x="286" y="275"/>
                </a:lnTo>
                <a:lnTo>
                  <a:pt x="276" y="220"/>
                </a:lnTo>
                <a:lnTo>
                  <a:pt x="276" y="187"/>
                </a:lnTo>
                <a:lnTo>
                  <a:pt x="265" y="165"/>
                </a:lnTo>
                <a:lnTo>
                  <a:pt x="254" y="154"/>
                </a:lnTo>
                <a:lnTo>
                  <a:pt x="233" y="154"/>
                </a:lnTo>
                <a:lnTo>
                  <a:pt x="212" y="154"/>
                </a:lnTo>
                <a:lnTo>
                  <a:pt x="201" y="176"/>
                </a:lnTo>
                <a:lnTo>
                  <a:pt x="180" y="187"/>
                </a:lnTo>
                <a:lnTo>
                  <a:pt x="170" y="187"/>
                </a:lnTo>
                <a:lnTo>
                  <a:pt x="170" y="176"/>
                </a:lnTo>
                <a:lnTo>
                  <a:pt x="170" y="165"/>
                </a:lnTo>
                <a:lnTo>
                  <a:pt x="180" y="154"/>
                </a:lnTo>
                <a:lnTo>
                  <a:pt x="191" y="154"/>
                </a:lnTo>
                <a:lnTo>
                  <a:pt x="191" y="132"/>
                </a:lnTo>
                <a:lnTo>
                  <a:pt x="212" y="121"/>
                </a:lnTo>
                <a:lnTo>
                  <a:pt x="191" y="66"/>
                </a:lnTo>
                <a:lnTo>
                  <a:pt x="191" y="44"/>
                </a:lnTo>
                <a:lnTo>
                  <a:pt x="159" y="33"/>
                </a:lnTo>
                <a:lnTo>
                  <a:pt x="106" y="0"/>
                </a:lnTo>
                <a:lnTo>
                  <a:pt x="74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Freeform 40"/>
          <p:cNvSpPr>
            <a:spLocks/>
          </p:cNvSpPr>
          <p:nvPr/>
        </p:nvSpPr>
        <p:spPr bwMode="auto">
          <a:xfrm>
            <a:off x="5410200" y="2641600"/>
            <a:ext cx="669925" cy="1100138"/>
          </a:xfrm>
          <a:custGeom>
            <a:avLst/>
            <a:gdLst>
              <a:gd name="T0" fmla="*/ 2147483647 w 307"/>
              <a:gd name="T1" fmla="*/ 2147483647 h 527"/>
              <a:gd name="T2" fmla="*/ 2147483647 w 307"/>
              <a:gd name="T3" fmla="*/ 0 h 527"/>
              <a:gd name="T4" fmla="*/ 2147483647 w 307"/>
              <a:gd name="T5" fmla="*/ 2147483647 h 527"/>
              <a:gd name="T6" fmla="*/ 2147483647 w 307"/>
              <a:gd name="T7" fmla="*/ 2147483647 h 527"/>
              <a:gd name="T8" fmla="*/ 2147483647 w 307"/>
              <a:gd name="T9" fmla="*/ 2147483647 h 527"/>
              <a:gd name="T10" fmla="*/ 2147483647 w 307"/>
              <a:gd name="T11" fmla="*/ 2147483647 h 527"/>
              <a:gd name="T12" fmla="*/ 2147483647 w 307"/>
              <a:gd name="T13" fmla="*/ 2147483647 h 527"/>
              <a:gd name="T14" fmla="*/ 2147483647 w 307"/>
              <a:gd name="T15" fmla="*/ 2147483647 h 527"/>
              <a:gd name="T16" fmla="*/ 2147483647 w 307"/>
              <a:gd name="T17" fmla="*/ 2147483647 h 527"/>
              <a:gd name="T18" fmla="*/ 2147483647 w 307"/>
              <a:gd name="T19" fmla="*/ 2147483647 h 527"/>
              <a:gd name="T20" fmla="*/ 2147483647 w 307"/>
              <a:gd name="T21" fmla="*/ 2147483647 h 527"/>
              <a:gd name="T22" fmla="*/ 2147483647 w 307"/>
              <a:gd name="T23" fmla="*/ 2147483647 h 527"/>
              <a:gd name="T24" fmla="*/ 2147483647 w 307"/>
              <a:gd name="T25" fmla="*/ 2147483647 h 527"/>
              <a:gd name="T26" fmla="*/ 2147483647 w 307"/>
              <a:gd name="T27" fmla="*/ 2147483647 h 527"/>
              <a:gd name="T28" fmla="*/ 2147483647 w 307"/>
              <a:gd name="T29" fmla="*/ 2147483647 h 527"/>
              <a:gd name="T30" fmla="*/ 2147483647 w 307"/>
              <a:gd name="T31" fmla="*/ 2147483647 h 527"/>
              <a:gd name="T32" fmla="*/ 2147483647 w 307"/>
              <a:gd name="T33" fmla="*/ 2147483647 h 527"/>
              <a:gd name="T34" fmla="*/ 0 w 307"/>
              <a:gd name="T35" fmla="*/ 2147483647 h 527"/>
              <a:gd name="T36" fmla="*/ 2147483647 w 307"/>
              <a:gd name="T37" fmla="*/ 2147483647 h 527"/>
              <a:gd name="T38" fmla="*/ 2147483647 w 307"/>
              <a:gd name="T39" fmla="*/ 2147483647 h 527"/>
              <a:gd name="T40" fmla="*/ 2147483647 w 307"/>
              <a:gd name="T41" fmla="*/ 2147483647 h 527"/>
              <a:gd name="T42" fmla="*/ 2147483647 w 307"/>
              <a:gd name="T43" fmla="*/ 2147483647 h 527"/>
              <a:gd name="T44" fmla="*/ 2147483647 w 307"/>
              <a:gd name="T45" fmla="*/ 2147483647 h 52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07"/>
              <a:gd name="T70" fmla="*/ 0 h 527"/>
              <a:gd name="T71" fmla="*/ 307 w 307"/>
              <a:gd name="T72" fmla="*/ 527 h 52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07" h="527">
                <a:moveTo>
                  <a:pt x="53" y="33"/>
                </a:moveTo>
                <a:lnTo>
                  <a:pt x="233" y="0"/>
                </a:lnTo>
                <a:lnTo>
                  <a:pt x="265" y="66"/>
                </a:lnTo>
                <a:lnTo>
                  <a:pt x="297" y="330"/>
                </a:lnTo>
                <a:lnTo>
                  <a:pt x="307" y="374"/>
                </a:lnTo>
                <a:lnTo>
                  <a:pt x="276" y="439"/>
                </a:lnTo>
                <a:lnTo>
                  <a:pt x="276" y="494"/>
                </a:lnTo>
                <a:lnTo>
                  <a:pt x="244" y="483"/>
                </a:lnTo>
                <a:lnTo>
                  <a:pt x="254" y="527"/>
                </a:lnTo>
                <a:lnTo>
                  <a:pt x="212" y="505"/>
                </a:lnTo>
                <a:lnTo>
                  <a:pt x="202" y="516"/>
                </a:lnTo>
                <a:lnTo>
                  <a:pt x="170" y="516"/>
                </a:lnTo>
                <a:lnTo>
                  <a:pt x="159" y="450"/>
                </a:lnTo>
                <a:lnTo>
                  <a:pt x="117" y="428"/>
                </a:lnTo>
                <a:lnTo>
                  <a:pt x="117" y="363"/>
                </a:lnTo>
                <a:lnTo>
                  <a:pt x="85" y="374"/>
                </a:lnTo>
                <a:lnTo>
                  <a:pt x="64" y="319"/>
                </a:lnTo>
                <a:lnTo>
                  <a:pt x="0" y="264"/>
                </a:lnTo>
                <a:lnTo>
                  <a:pt x="43" y="176"/>
                </a:lnTo>
                <a:lnTo>
                  <a:pt x="32" y="132"/>
                </a:lnTo>
                <a:lnTo>
                  <a:pt x="85" y="121"/>
                </a:lnTo>
                <a:lnTo>
                  <a:pt x="85" y="66"/>
                </a:lnTo>
                <a:lnTo>
                  <a:pt x="53" y="33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Freeform 41"/>
          <p:cNvSpPr>
            <a:spLocks/>
          </p:cNvSpPr>
          <p:nvPr/>
        </p:nvSpPr>
        <p:spPr bwMode="auto">
          <a:xfrm>
            <a:off x="4818063" y="3082925"/>
            <a:ext cx="1060450" cy="869950"/>
          </a:xfrm>
          <a:custGeom>
            <a:avLst/>
            <a:gdLst>
              <a:gd name="T0" fmla="*/ 0 w 487"/>
              <a:gd name="T1" fmla="*/ 2147483647 h 417"/>
              <a:gd name="T2" fmla="*/ 2147483647 w 487"/>
              <a:gd name="T3" fmla="*/ 0 h 417"/>
              <a:gd name="T4" fmla="*/ 2147483647 w 487"/>
              <a:gd name="T5" fmla="*/ 0 h 417"/>
              <a:gd name="T6" fmla="*/ 2147483647 w 487"/>
              <a:gd name="T7" fmla="*/ 2147483647 h 417"/>
              <a:gd name="T8" fmla="*/ 2147483647 w 487"/>
              <a:gd name="T9" fmla="*/ 2147483647 h 417"/>
              <a:gd name="T10" fmla="*/ 2147483647 w 487"/>
              <a:gd name="T11" fmla="*/ 2147483647 h 417"/>
              <a:gd name="T12" fmla="*/ 2147483647 w 487"/>
              <a:gd name="T13" fmla="*/ 2147483647 h 417"/>
              <a:gd name="T14" fmla="*/ 2147483647 w 487"/>
              <a:gd name="T15" fmla="*/ 2147483647 h 417"/>
              <a:gd name="T16" fmla="*/ 2147483647 w 487"/>
              <a:gd name="T17" fmla="*/ 2147483647 h 417"/>
              <a:gd name="T18" fmla="*/ 2147483647 w 487"/>
              <a:gd name="T19" fmla="*/ 2147483647 h 417"/>
              <a:gd name="T20" fmla="*/ 2147483647 w 487"/>
              <a:gd name="T21" fmla="*/ 2147483647 h 417"/>
              <a:gd name="T22" fmla="*/ 2147483647 w 487"/>
              <a:gd name="T23" fmla="*/ 2147483647 h 417"/>
              <a:gd name="T24" fmla="*/ 2147483647 w 487"/>
              <a:gd name="T25" fmla="*/ 2147483647 h 417"/>
              <a:gd name="T26" fmla="*/ 2147483647 w 487"/>
              <a:gd name="T27" fmla="*/ 2147483647 h 417"/>
              <a:gd name="T28" fmla="*/ 2147483647 w 487"/>
              <a:gd name="T29" fmla="*/ 2147483647 h 417"/>
              <a:gd name="T30" fmla="*/ 2147483647 w 487"/>
              <a:gd name="T31" fmla="*/ 2147483647 h 417"/>
              <a:gd name="T32" fmla="*/ 2147483647 w 487"/>
              <a:gd name="T33" fmla="*/ 2147483647 h 417"/>
              <a:gd name="T34" fmla="*/ 2147483647 w 487"/>
              <a:gd name="T35" fmla="*/ 2147483647 h 417"/>
              <a:gd name="T36" fmla="*/ 2147483647 w 487"/>
              <a:gd name="T37" fmla="*/ 2147483647 h 417"/>
              <a:gd name="T38" fmla="*/ 2147483647 w 487"/>
              <a:gd name="T39" fmla="*/ 2147483647 h 417"/>
              <a:gd name="T40" fmla="*/ 2147483647 w 487"/>
              <a:gd name="T41" fmla="*/ 2147483647 h 417"/>
              <a:gd name="T42" fmla="*/ 2147483647 w 487"/>
              <a:gd name="T43" fmla="*/ 2147483647 h 417"/>
              <a:gd name="T44" fmla="*/ 2147483647 w 487"/>
              <a:gd name="T45" fmla="*/ 2147483647 h 417"/>
              <a:gd name="T46" fmla="*/ 2147483647 w 487"/>
              <a:gd name="T47" fmla="*/ 2147483647 h 417"/>
              <a:gd name="T48" fmla="*/ 2147483647 w 487"/>
              <a:gd name="T49" fmla="*/ 2147483647 h 417"/>
              <a:gd name="T50" fmla="*/ 0 w 487"/>
              <a:gd name="T51" fmla="*/ 2147483647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487"/>
              <a:gd name="T79" fmla="*/ 0 h 417"/>
              <a:gd name="T80" fmla="*/ 487 w 487"/>
              <a:gd name="T81" fmla="*/ 417 h 41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487" h="417">
                <a:moveTo>
                  <a:pt x="0" y="22"/>
                </a:moveTo>
                <a:lnTo>
                  <a:pt x="212" y="0"/>
                </a:lnTo>
                <a:lnTo>
                  <a:pt x="265" y="0"/>
                </a:lnTo>
                <a:lnTo>
                  <a:pt x="297" y="22"/>
                </a:lnTo>
                <a:lnTo>
                  <a:pt x="275" y="55"/>
                </a:lnTo>
                <a:lnTo>
                  <a:pt x="339" y="110"/>
                </a:lnTo>
                <a:lnTo>
                  <a:pt x="360" y="165"/>
                </a:lnTo>
                <a:lnTo>
                  <a:pt x="392" y="154"/>
                </a:lnTo>
                <a:lnTo>
                  <a:pt x="392" y="219"/>
                </a:lnTo>
                <a:lnTo>
                  <a:pt x="434" y="241"/>
                </a:lnTo>
                <a:lnTo>
                  <a:pt x="445" y="296"/>
                </a:lnTo>
                <a:lnTo>
                  <a:pt x="477" y="307"/>
                </a:lnTo>
                <a:lnTo>
                  <a:pt x="487" y="329"/>
                </a:lnTo>
                <a:lnTo>
                  <a:pt x="455" y="362"/>
                </a:lnTo>
                <a:lnTo>
                  <a:pt x="445" y="406"/>
                </a:lnTo>
                <a:lnTo>
                  <a:pt x="402" y="417"/>
                </a:lnTo>
                <a:lnTo>
                  <a:pt x="413" y="373"/>
                </a:lnTo>
                <a:lnTo>
                  <a:pt x="233" y="395"/>
                </a:lnTo>
                <a:lnTo>
                  <a:pt x="96" y="406"/>
                </a:lnTo>
                <a:lnTo>
                  <a:pt x="96" y="362"/>
                </a:lnTo>
                <a:lnTo>
                  <a:pt x="85" y="230"/>
                </a:lnTo>
                <a:lnTo>
                  <a:pt x="85" y="154"/>
                </a:lnTo>
                <a:lnTo>
                  <a:pt x="32" y="121"/>
                </a:lnTo>
                <a:lnTo>
                  <a:pt x="53" y="99"/>
                </a:lnTo>
                <a:lnTo>
                  <a:pt x="32" y="77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Freeform 42"/>
          <p:cNvSpPr>
            <a:spLocks/>
          </p:cNvSpPr>
          <p:nvPr/>
        </p:nvSpPr>
        <p:spPr bwMode="auto">
          <a:xfrm>
            <a:off x="5994400" y="2738438"/>
            <a:ext cx="508000" cy="825500"/>
          </a:xfrm>
          <a:custGeom>
            <a:avLst/>
            <a:gdLst>
              <a:gd name="T0" fmla="*/ 0 w 233"/>
              <a:gd name="T1" fmla="*/ 2147483647 h 395"/>
              <a:gd name="T2" fmla="*/ 2147483647 w 233"/>
              <a:gd name="T3" fmla="*/ 2147483647 h 395"/>
              <a:gd name="T4" fmla="*/ 2147483647 w 233"/>
              <a:gd name="T5" fmla="*/ 2147483647 h 395"/>
              <a:gd name="T6" fmla="*/ 2147483647 w 233"/>
              <a:gd name="T7" fmla="*/ 2147483647 h 395"/>
              <a:gd name="T8" fmla="*/ 2147483647 w 233"/>
              <a:gd name="T9" fmla="*/ 0 h 395"/>
              <a:gd name="T10" fmla="*/ 2147483647 w 233"/>
              <a:gd name="T11" fmla="*/ 0 h 395"/>
              <a:gd name="T12" fmla="*/ 2147483647 w 233"/>
              <a:gd name="T13" fmla="*/ 2147483647 h 395"/>
              <a:gd name="T14" fmla="*/ 2147483647 w 233"/>
              <a:gd name="T15" fmla="*/ 2147483647 h 395"/>
              <a:gd name="T16" fmla="*/ 2147483647 w 233"/>
              <a:gd name="T17" fmla="*/ 2147483647 h 395"/>
              <a:gd name="T18" fmla="*/ 2147483647 w 233"/>
              <a:gd name="T19" fmla="*/ 2147483647 h 395"/>
              <a:gd name="T20" fmla="*/ 2147483647 w 233"/>
              <a:gd name="T21" fmla="*/ 2147483647 h 395"/>
              <a:gd name="T22" fmla="*/ 2147483647 w 233"/>
              <a:gd name="T23" fmla="*/ 2147483647 h 395"/>
              <a:gd name="T24" fmla="*/ 2147483647 w 233"/>
              <a:gd name="T25" fmla="*/ 2147483647 h 395"/>
              <a:gd name="T26" fmla="*/ 2147483647 w 233"/>
              <a:gd name="T27" fmla="*/ 2147483647 h 395"/>
              <a:gd name="T28" fmla="*/ 2147483647 w 233"/>
              <a:gd name="T29" fmla="*/ 2147483647 h 395"/>
              <a:gd name="T30" fmla="*/ 0 w 233"/>
              <a:gd name="T31" fmla="*/ 2147483647 h 39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3"/>
              <a:gd name="T49" fmla="*/ 0 h 395"/>
              <a:gd name="T50" fmla="*/ 233 w 233"/>
              <a:gd name="T51" fmla="*/ 395 h 39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3" h="395">
                <a:moveTo>
                  <a:pt x="0" y="22"/>
                </a:moveTo>
                <a:lnTo>
                  <a:pt x="21" y="44"/>
                </a:lnTo>
                <a:lnTo>
                  <a:pt x="53" y="33"/>
                </a:lnTo>
                <a:lnTo>
                  <a:pt x="64" y="33"/>
                </a:lnTo>
                <a:lnTo>
                  <a:pt x="64" y="0"/>
                </a:lnTo>
                <a:lnTo>
                  <a:pt x="180" y="0"/>
                </a:lnTo>
                <a:lnTo>
                  <a:pt x="233" y="286"/>
                </a:lnTo>
                <a:lnTo>
                  <a:pt x="233" y="275"/>
                </a:lnTo>
                <a:lnTo>
                  <a:pt x="191" y="297"/>
                </a:lnTo>
                <a:lnTo>
                  <a:pt x="159" y="373"/>
                </a:lnTo>
                <a:lnTo>
                  <a:pt x="116" y="362"/>
                </a:lnTo>
                <a:lnTo>
                  <a:pt x="74" y="384"/>
                </a:lnTo>
                <a:lnTo>
                  <a:pt x="11" y="395"/>
                </a:lnTo>
                <a:lnTo>
                  <a:pt x="42" y="330"/>
                </a:lnTo>
                <a:lnTo>
                  <a:pt x="32" y="286"/>
                </a:lnTo>
                <a:lnTo>
                  <a:pt x="0" y="22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6" name="Freeform 43"/>
          <p:cNvSpPr>
            <a:spLocks/>
          </p:cNvSpPr>
          <p:nvPr/>
        </p:nvSpPr>
        <p:spPr bwMode="auto">
          <a:xfrm>
            <a:off x="6386513" y="2554288"/>
            <a:ext cx="669925" cy="758825"/>
          </a:xfrm>
          <a:custGeom>
            <a:avLst/>
            <a:gdLst>
              <a:gd name="T0" fmla="*/ 0 w 307"/>
              <a:gd name="T1" fmla="*/ 2147483647 h 363"/>
              <a:gd name="T2" fmla="*/ 2147483647 w 307"/>
              <a:gd name="T3" fmla="*/ 2147483647 h 363"/>
              <a:gd name="T4" fmla="*/ 2147483647 w 307"/>
              <a:gd name="T5" fmla="*/ 2147483647 h 363"/>
              <a:gd name="T6" fmla="*/ 2147483647 w 307"/>
              <a:gd name="T7" fmla="*/ 2147483647 h 363"/>
              <a:gd name="T8" fmla="*/ 2147483647 w 307"/>
              <a:gd name="T9" fmla="*/ 2147483647 h 363"/>
              <a:gd name="T10" fmla="*/ 2147483647 w 307"/>
              <a:gd name="T11" fmla="*/ 0 h 363"/>
              <a:gd name="T12" fmla="*/ 2147483647 w 307"/>
              <a:gd name="T13" fmla="*/ 2147483647 h 363"/>
              <a:gd name="T14" fmla="*/ 2147483647 w 307"/>
              <a:gd name="T15" fmla="*/ 2147483647 h 363"/>
              <a:gd name="T16" fmla="*/ 2147483647 w 307"/>
              <a:gd name="T17" fmla="*/ 2147483647 h 363"/>
              <a:gd name="T18" fmla="*/ 2147483647 w 307"/>
              <a:gd name="T19" fmla="*/ 2147483647 h 363"/>
              <a:gd name="T20" fmla="*/ 2147483647 w 307"/>
              <a:gd name="T21" fmla="*/ 2147483647 h 363"/>
              <a:gd name="T22" fmla="*/ 2147483647 w 307"/>
              <a:gd name="T23" fmla="*/ 2147483647 h 363"/>
              <a:gd name="T24" fmla="*/ 2147483647 w 307"/>
              <a:gd name="T25" fmla="*/ 2147483647 h 363"/>
              <a:gd name="T26" fmla="*/ 2147483647 w 307"/>
              <a:gd name="T27" fmla="*/ 2147483647 h 363"/>
              <a:gd name="T28" fmla="*/ 2147483647 w 307"/>
              <a:gd name="T29" fmla="*/ 2147483647 h 363"/>
              <a:gd name="T30" fmla="*/ 2147483647 w 307"/>
              <a:gd name="T31" fmla="*/ 2147483647 h 363"/>
              <a:gd name="T32" fmla="*/ 2147483647 w 307"/>
              <a:gd name="T33" fmla="*/ 2147483647 h 363"/>
              <a:gd name="T34" fmla="*/ 2147483647 w 307"/>
              <a:gd name="T35" fmla="*/ 2147483647 h 363"/>
              <a:gd name="T36" fmla="*/ 0 w 307"/>
              <a:gd name="T37" fmla="*/ 2147483647 h 3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07"/>
              <a:gd name="T58" fmla="*/ 0 h 363"/>
              <a:gd name="T59" fmla="*/ 307 w 307"/>
              <a:gd name="T60" fmla="*/ 363 h 3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07" h="363">
                <a:moveTo>
                  <a:pt x="0" y="88"/>
                </a:moveTo>
                <a:lnTo>
                  <a:pt x="138" y="66"/>
                </a:lnTo>
                <a:lnTo>
                  <a:pt x="169" y="77"/>
                </a:lnTo>
                <a:lnTo>
                  <a:pt x="233" y="44"/>
                </a:lnTo>
                <a:lnTo>
                  <a:pt x="243" y="11"/>
                </a:lnTo>
                <a:lnTo>
                  <a:pt x="286" y="0"/>
                </a:lnTo>
                <a:lnTo>
                  <a:pt x="307" y="143"/>
                </a:lnTo>
                <a:lnTo>
                  <a:pt x="286" y="154"/>
                </a:lnTo>
                <a:lnTo>
                  <a:pt x="296" y="253"/>
                </a:lnTo>
                <a:lnTo>
                  <a:pt x="265" y="253"/>
                </a:lnTo>
                <a:lnTo>
                  <a:pt x="243" y="308"/>
                </a:lnTo>
                <a:lnTo>
                  <a:pt x="222" y="308"/>
                </a:lnTo>
                <a:lnTo>
                  <a:pt x="212" y="363"/>
                </a:lnTo>
                <a:lnTo>
                  <a:pt x="180" y="341"/>
                </a:lnTo>
                <a:lnTo>
                  <a:pt x="116" y="352"/>
                </a:lnTo>
                <a:lnTo>
                  <a:pt x="85" y="330"/>
                </a:lnTo>
                <a:lnTo>
                  <a:pt x="42" y="330"/>
                </a:lnTo>
                <a:lnTo>
                  <a:pt x="21" y="231"/>
                </a:lnTo>
                <a:lnTo>
                  <a:pt x="0" y="88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" name="Freeform 44"/>
          <p:cNvSpPr>
            <a:spLocks/>
          </p:cNvSpPr>
          <p:nvPr/>
        </p:nvSpPr>
        <p:spPr bwMode="auto">
          <a:xfrm>
            <a:off x="5789613" y="3243263"/>
            <a:ext cx="1174750" cy="639762"/>
          </a:xfrm>
          <a:custGeom>
            <a:avLst/>
            <a:gdLst>
              <a:gd name="T0" fmla="*/ 0 w 540"/>
              <a:gd name="T1" fmla="*/ 2147483647 h 307"/>
              <a:gd name="T2" fmla="*/ 2147483647 w 540"/>
              <a:gd name="T3" fmla="*/ 2147483647 h 307"/>
              <a:gd name="T4" fmla="*/ 2147483647 w 540"/>
              <a:gd name="T5" fmla="*/ 2147483647 h 307"/>
              <a:gd name="T6" fmla="*/ 2147483647 w 540"/>
              <a:gd name="T7" fmla="*/ 2147483647 h 307"/>
              <a:gd name="T8" fmla="*/ 2147483647 w 540"/>
              <a:gd name="T9" fmla="*/ 2147483647 h 307"/>
              <a:gd name="T10" fmla="*/ 2147483647 w 540"/>
              <a:gd name="T11" fmla="*/ 2147483647 h 307"/>
              <a:gd name="T12" fmla="*/ 2147483647 w 540"/>
              <a:gd name="T13" fmla="*/ 2147483647 h 307"/>
              <a:gd name="T14" fmla="*/ 2147483647 w 540"/>
              <a:gd name="T15" fmla="*/ 2147483647 h 307"/>
              <a:gd name="T16" fmla="*/ 2147483647 w 540"/>
              <a:gd name="T17" fmla="*/ 2147483647 h 307"/>
              <a:gd name="T18" fmla="*/ 2147483647 w 540"/>
              <a:gd name="T19" fmla="*/ 2147483647 h 307"/>
              <a:gd name="T20" fmla="*/ 2147483647 w 540"/>
              <a:gd name="T21" fmla="*/ 2147483647 h 307"/>
              <a:gd name="T22" fmla="*/ 2147483647 w 540"/>
              <a:gd name="T23" fmla="*/ 2147483647 h 307"/>
              <a:gd name="T24" fmla="*/ 2147483647 w 540"/>
              <a:gd name="T25" fmla="*/ 2147483647 h 307"/>
              <a:gd name="T26" fmla="*/ 2147483647 w 540"/>
              <a:gd name="T27" fmla="*/ 0 h 307"/>
              <a:gd name="T28" fmla="*/ 2147483647 w 540"/>
              <a:gd name="T29" fmla="*/ 0 h 307"/>
              <a:gd name="T30" fmla="*/ 2147483647 w 540"/>
              <a:gd name="T31" fmla="*/ 2147483647 h 307"/>
              <a:gd name="T32" fmla="*/ 2147483647 w 540"/>
              <a:gd name="T33" fmla="*/ 2147483647 h 307"/>
              <a:gd name="T34" fmla="*/ 2147483647 w 540"/>
              <a:gd name="T35" fmla="*/ 2147483647 h 307"/>
              <a:gd name="T36" fmla="*/ 2147483647 w 540"/>
              <a:gd name="T37" fmla="*/ 2147483647 h 307"/>
              <a:gd name="T38" fmla="*/ 2147483647 w 540"/>
              <a:gd name="T39" fmla="*/ 2147483647 h 307"/>
              <a:gd name="T40" fmla="*/ 2147483647 w 540"/>
              <a:gd name="T41" fmla="*/ 2147483647 h 307"/>
              <a:gd name="T42" fmla="*/ 2147483647 w 540"/>
              <a:gd name="T43" fmla="*/ 2147483647 h 307"/>
              <a:gd name="T44" fmla="*/ 2147483647 w 540"/>
              <a:gd name="T45" fmla="*/ 2147483647 h 307"/>
              <a:gd name="T46" fmla="*/ 2147483647 w 540"/>
              <a:gd name="T47" fmla="*/ 2147483647 h 307"/>
              <a:gd name="T48" fmla="*/ 2147483647 w 540"/>
              <a:gd name="T49" fmla="*/ 2147483647 h 307"/>
              <a:gd name="T50" fmla="*/ 2147483647 w 540"/>
              <a:gd name="T51" fmla="*/ 2147483647 h 307"/>
              <a:gd name="T52" fmla="*/ 2147483647 w 540"/>
              <a:gd name="T53" fmla="*/ 2147483647 h 307"/>
              <a:gd name="T54" fmla="*/ 2147483647 w 540"/>
              <a:gd name="T55" fmla="*/ 2147483647 h 307"/>
              <a:gd name="T56" fmla="*/ 0 w 540"/>
              <a:gd name="T57" fmla="*/ 2147483647 h 30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40"/>
              <a:gd name="T88" fmla="*/ 0 h 307"/>
              <a:gd name="T89" fmla="*/ 540 w 540"/>
              <a:gd name="T90" fmla="*/ 307 h 30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40" h="307">
                <a:moveTo>
                  <a:pt x="0" y="307"/>
                </a:moveTo>
                <a:lnTo>
                  <a:pt x="137" y="285"/>
                </a:lnTo>
                <a:lnTo>
                  <a:pt x="137" y="274"/>
                </a:lnTo>
                <a:lnTo>
                  <a:pt x="455" y="230"/>
                </a:lnTo>
                <a:lnTo>
                  <a:pt x="455" y="208"/>
                </a:lnTo>
                <a:lnTo>
                  <a:pt x="497" y="186"/>
                </a:lnTo>
                <a:lnTo>
                  <a:pt x="508" y="164"/>
                </a:lnTo>
                <a:lnTo>
                  <a:pt x="529" y="153"/>
                </a:lnTo>
                <a:lnTo>
                  <a:pt x="540" y="120"/>
                </a:lnTo>
                <a:lnTo>
                  <a:pt x="497" y="88"/>
                </a:lnTo>
                <a:lnTo>
                  <a:pt x="487" y="33"/>
                </a:lnTo>
                <a:lnTo>
                  <a:pt x="455" y="11"/>
                </a:lnTo>
                <a:lnTo>
                  <a:pt x="381" y="22"/>
                </a:lnTo>
                <a:lnTo>
                  <a:pt x="349" y="0"/>
                </a:lnTo>
                <a:lnTo>
                  <a:pt x="317" y="0"/>
                </a:lnTo>
                <a:lnTo>
                  <a:pt x="328" y="33"/>
                </a:lnTo>
                <a:lnTo>
                  <a:pt x="286" y="55"/>
                </a:lnTo>
                <a:lnTo>
                  <a:pt x="254" y="131"/>
                </a:lnTo>
                <a:lnTo>
                  <a:pt x="211" y="120"/>
                </a:lnTo>
                <a:lnTo>
                  <a:pt x="169" y="142"/>
                </a:lnTo>
                <a:lnTo>
                  <a:pt x="106" y="153"/>
                </a:lnTo>
                <a:lnTo>
                  <a:pt x="106" y="197"/>
                </a:lnTo>
                <a:lnTo>
                  <a:pt x="74" y="197"/>
                </a:lnTo>
                <a:lnTo>
                  <a:pt x="74" y="241"/>
                </a:lnTo>
                <a:lnTo>
                  <a:pt x="42" y="219"/>
                </a:lnTo>
                <a:lnTo>
                  <a:pt x="32" y="230"/>
                </a:lnTo>
                <a:lnTo>
                  <a:pt x="42" y="252"/>
                </a:lnTo>
                <a:lnTo>
                  <a:pt x="10" y="285"/>
                </a:lnTo>
                <a:lnTo>
                  <a:pt x="0" y="307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>
            <a:off x="5719763" y="3654425"/>
            <a:ext cx="1358900" cy="506413"/>
          </a:xfrm>
          <a:custGeom>
            <a:avLst/>
            <a:gdLst>
              <a:gd name="T0" fmla="*/ 2147483647 w 624"/>
              <a:gd name="T1" fmla="*/ 2147483647 h 242"/>
              <a:gd name="T2" fmla="*/ 2147483647 w 624"/>
              <a:gd name="T3" fmla="*/ 2147483647 h 242"/>
              <a:gd name="T4" fmla="*/ 2147483647 w 624"/>
              <a:gd name="T5" fmla="*/ 2147483647 h 242"/>
              <a:gd name="T6" fmla="*/ 2147483647 w 624"/>
              <a:gd name="T7" fmla="*/ 2147483647 h 242"/>
              <a:gd name="T8" fmla="*/ 0 w 624"/>
              <a:gd name="T9" fmla="*/ 2147483647 h 242"/>
              <a:gd name="T10" fmla="*/ 2147483647 w 624"/>
              <a:gd name="T11" fmla="*/ 2147483647 h 242"/>
              <a:gd name="T12" fmla="*/ 2147483647 w 624"/>
              <a:gd name="T13" fmla="*/ 2147483647 h 242"/>
              <a:gd name="T14" fmla="*/ 2147483647 w 624"/>
              <a:gd name="T15" fmla="*/ 2147483647 h 242"/>
              <a:gd name="T16" fmla="*/ 2147483647 w 624"/>
              <a:gd name="T17" fmla="*/ 2147483647 h 242"/>
              <a:gd name="T18" fmla="*/ 2147483647 w 624"/>
              <a:gd name="T19" fmla="*/ 2147483647 h 242"/>
              <a:gd name="T20" fmla="*/ 2147483647 w 624"/>
              <a:gd name="T21" fmla="*/ 2147483647 h 242"/>
              <a:gd name="T22" fmla="*/ 2147483647 w 624"/>
              <a:gd name="T23" fmla="*/ 0 h 242"/>
              <a:gd name="T24" fmla="*/ 2147483647 w 624"/>
              <a:gd name="T25" fmla="*/ 2147483647 h 242"/>
              <a:gd name="T26" fmla="*/ 2147483647 w 624"/>
              <a:gd name="T27" fmla="*/ 2147483647 h 242"/>
              <a:gd name="T28" fmla="*/ 2147483647 w 624"/>
              <a:gd name="T29" fmla="*/ 2147483647 h 242"/>
              <a:gd name="T30" fmla="*/ 2147483647 w 624"/>
              <a:gd name="T31" fmla="*/ 2147483647 h 24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24"/>
              <a:gd name="T49" fmla="*/ 0 h 242"/>
              <a:gd name="T50" fmla="*/ 624 w 624"/>
              <a:gd name="T51" fmla="*/ 242 h 24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24" h="242">
                <a:moveTo>
                  <a:pt x="42" y="110"/>
                </a:moveTo>
                <a:lnTo>
                  <a:pt x="42" y="110"/>
                </a:lnTo>
                <a:lnTo>
                  <a:pt x="32" y="132"/>
                </a:lnTo>
                <a:lnTo>
                  <a:pt x="42" y="165"/>
                </a:lnTo>
                <a:lnTo>
                  <a:pt x="0" y="187"/>
                </a:lnTo>
                <a:lnTo>
                  <a:pt x="11" y="242"/>
                </a:lnTo>
                <a:lnTo>
                  <a:pt x="169" y="220"/>
                </a:lnTo>
                <a:lnTo>
                  <a:pt x="360" y="198"/>
                </a:lnTo>
                <a:lnTo>
                  <a:pt x="455" y="187"/>
                </a:lnTo>
                <a:lnTo>
                  <a:pt x="476" y="121"/>
                </a:lnTo>
                <a:lnTo>
                  <a:pt x="519" y="121"/>
                </a:lnTo>
                <a:lnTo>
                  <a:pt x="624" y="0"/>
                </a:lnTo>
                <a:lnTo>
                  <a:pt x="487" y="33"/>
                </a:lnTo>
                <a:lnTo>
                  <a:pt x="159" y="77"/>
                </a:lnTo>
                <a:lnTo>
                  <a:pt x="169" y="88"/>
                </a:lnTo>
                <a:lnTo>
                  <a:pt x="42" y="11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Freeform 46"/>
          <p:cNvSpPr>
            <a:spLocks/>
          </p:cNvSpPr>
          <p:nvPr/>
        </p:nvSpPr>
        <p:spPr bwMode="auto">
          <a:xfrm>
            <a:off x="5581650" y="4113213"/>
            <a:ext cx="552450" cy="965200"/>
          </a:xfrm>
          <a:custGeom>
            <a:avLst/>
            <a:gdLst>
              <a:gd name="T0" fmla="*/ 2147483647 w 254"/>
              <a:gd name="T1" fmla="*/ 2147483647 h 462"/>
              <a:gd name="T2" fmla="*/ 2147483647 w 254"/>
              <a:gd name="T3" fmla="*/ 2147483647 h 462"/>
              <a:gd name="T4" fmla="*/ 0 w 254"/>
              <a:gd name="T5" fmla="*/ 2147483647 h 462"/>
              <a:gd name="T6" fmla="*/ 2147483647 w 254"/>
              <a:gd name="T7" fmla="*/ 2147483647 h 462"/>
              <a:gd name="T8" fmla="*/ 2147483647 w 254"/>
              <a:gd name="T9" fmla="*/ 2147483647 h 462"/>
              <a:gd name="T10" fmla="*/ 2147483647 w 254"/>
              <a:gd name="T11" fmla="*/ 2147483647 h 462"/>
              <a:gd name="T12" fmla="*/ 2147483647 w 254"/>
              <a:gd name="T13" fmla="*/ 2147483647 h 462"/>
              <a:gd name="T14" fmla="*/ 2147483647 w 254"/>
              <a:gd name="T15" fmla="*/ 2147483647 h 462"/>
              <a:gd name="T16" fmla="*/ 2147483647 w 254"/>
              <a:gd name="T17" fmla="*/ 2147483647 h 462"/>
              <a:gd name="T18" fmla="*/ 2147483647 w 254"/>
              <a:gd name="T19" fmla="*/ 2147483647 h 462"/>
              <a:gd name="T20" fmla="*/ 2147483647 w 254"/>
              <a:gd name="T21" fmla="*/ 2147483647 h 462"/>
              <a:gd name="T22" fmla="*/ 2147483647 w 254"/>
              <a:gd name="T23" fmla="*/ 2147483647 h 462"/>
              <a:gd name="T24" fmla="*/ 2147483647 w 254"/>
              <a:gd name="T25" fmla="*/ 2147483647 h 462"/>
              <a:gd name="T26" fmla="*/ 2147483647 w 254"/>
              <a:gd name="T27" fmla="*/ 0 h 462"/>
              <a:gd name="T28" fmla="*/ 2147483647 w 254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4"/>
              <a:gd name="T46" fmla="*/ 0 h 462"/>
              <a:gd name="T47" fmla="*/ 254 w 254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4" h="462">
                <a:moveTo>
                  <a:pt x="74" y="11"/>
                </a:moveTo>
                <a:lnTo>
                  <a:pt x="31" y="88"/>
                </a:lnTo>
                <a:lnTo>
                  <a:pt x="0" y="143"/>
                </a:lnTo>
                <a:lnTo>
                  <a:pt x="10" y="209"/>
                </a:lnTo>
                <a:lnTo>
                  <a:pt x="52" y="286"/>
                </a:lnTo>
                <a:lnTo>
                  <a:pt x="21" y="374"/>
                </a:lnTo>
                <a:lnTo>
                  <a:pt x="10" y="418"/>
                </a:lnTo>
                <a:lnTo>
                  <a:pt x="158" y="396"/>
                </a:lnTo>
                <a:lnTo>
                  <a:pt x="169" y="451"/>
                </a:lnTo>
                <a:lnTo>
                  <a:pt x="190" y="462"/>
                </a:lnTo>
                <a:lnTo>
                  <a:pt x="201" y="429"/>
                </a:lnTo>
                <a:lnTo>
                  <a:pt x="254" y="418"/>
                </a:lnTo>
                <a:lnTo>
                  <a:pt x="243" y="330"/>
                </a:lnTo>
                <a:lnTo>
                  <a:pt x="243" y="0"/>
                </a:lnTo>
                <a:lnTo>
                  <a:pt x="74" y="11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0" name="Freeform 47"/>
          <p:cNvSpPr>
            <a:spLocks/>
          </p:cNvSpPr>
          <p:nvPr/>
        </p:nvSpPr>
        <p:spPr bwMode="auto">
          <a:xfrm>
            <a:off x="6110288" y="4068763"/>
            <a:ext cx="622300" cy="963612"/>
          </a:xfrm>
          <a:custGeom>
            <a:avLst/>
            <a:gdLst>
              <a:gd name="T0" fmla="*/ 0 w 286"/>
              <a:gd name="T1" fmla="*/ 2147483647 h 462"/>
              <a:gd name="T2" fmla="*/ 2147483647 w 286"/>
              <a:gd name="T3" fmla="*/ 0 h 462"/>
              <a:gd name="T4" fmla="*/ 2147483647 w 286"/>
              <a:gd name="T5" fmla="*/ 2147483647 h 462"/>
              <a:gd name="T6" fmla="*/ 2147483647 w 286"/>
              <a:gd name="T7" fmla="*/ 2147483647 h 462"/>
              <a:gd name="T8" fmla="*/ 2147483647 w 286"/>
              <a:gd name="T9" fmla="*/ 2147483647 h 462"/>
              <a:gd name="T10" fmla="*/ 2147483647 w 286"/>
              <a:gd name="T11" fmla="*/ 2147483647 h 462"/>
              <a:gd name="T12" fmla="*/ 2147483647 w 286"/>
              <a:gd name="T13" fmla="*/ 2147483647 h 462"/>
              <a:gd name="T14" fmla="*/ 2147483647 w 286"/>
              <a:gd name="T15" fmla="*/ 2147483647 h 462"/>
              <a:gd name="T16" fmla="*/ 2147483647 w 286"/>
              <a:gd name="T17" fmla="*/ 2147483647 h 462"/>
              <a:gd name="T18" fmla="*/ 2147483647 w 286"/>
              <a:gd name="T19" fmla="*/ 2147483647 h 462"/>
              <a:gd name="T20" fmla="*/ 2147483647 w 286"/>
              <a:gd name="T21" fmla="*/ 2147483647 h 462"/>
              <a:gd name="T22" fmla="*/ 2147483647 w 286"/>
              <a:gd name="T23" fmla="*/ 2147483647 h 462"/>
              <a:gd name="T24" fmla="*/ 0 w 286"/>
              <a:gd name="T25" fmla="*/ 2147483647 h 462"/>
              <a:gd name="T26" fmla="*/ 0 w 286"/>
              <a:gd name="T27" fmla="*/ 2147483647 h 462"/>
              <a:gd name="T28" fmla="*/ 0 w 286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6"/>
              <a:gd name="T46" fmla="*/ 0 h 462"/>
              <a:gd name="T47" fmla="*/ 286 w 286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6" h="462">
                <a:moveTo>
                  <a:pt x="0" y="22"/>
                </a:moveTo>
                <a:lnTo>
                  <a:pt x="180" y="0"/>
                </a:lnTo>
                <a:lnTo>
                  <a:pt x="243" y="209"/>
                </a:lnTo>
                <a:lnTo>
                  <a:pt x="286" y="253"/>
                </a:lnTo>
                <a:lnTo>
                  <a:pt x="254" y="308"/>
                </a:lnTo>
                <a:lnTo>
                  <a:pt x="286" y="374"/>
                </a:lnTo>
                <a:lnTo>
                  <a:pt x="95" y="396"/>
                </a:lnTo>
                <a:lnTo>
                  <a:pt x="95" y="440"/>
                </a:lnTo>
                <a:lnTo>
                  <a:pt x="74" y="462"/>
                </a:lnTo>
                <a:lnTo>
                  <a:pt x="53" y="396"/>
                </a:lnTo>
                <a:lnTo>
                  <a:pt x="32" y="451"/>
                </a:lnTo>
                <a:lnTo>
                  <a:pt x="11" y="440"/>
                </a:lnTo>
                <a:lnTo>
                  <a:pt x="0" y="396"/>
                </a:lnTo>
                <a:lnTo>
                  <a:pt x="0" y="341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" name="Freeform 48"/>
          <p:cNvSpPr>
            <a:spLocks/>
          </p:cNvSpPr>
          <p:nvPr/>
        </p:nvSpPr>
        <p:spPr bwMode="auto">
          <a:xfrm>
            <a:off x="6502400" y="4021138"/>
            <a:ext cx="874713" cy="895350"/>
          </a:xfrm>
          <a:custGeom>
            <a:avLst/>
            <a:gdLst>
              <a:gd name="T0" fmla="*/ 0 w 402"/>
              <a:gd name="T1" fmla="*/ 2147483647 h 429"/>
              <a:gd name="T2" fmla="*/ 2147483647 w 402"/>
              <a:gd name="T3" fmla="*/ 2147483647 h 429"/>
              <a:gd name="T4" fmla="*/ 2147483647 w 402"/>
              <a:gd name="T5" fmla="*/ 2147483647 h 429"/>
              <a:gd name="T6" fmla="*/ 2147483647 w 402"/>
              <a:gd name="T7" fmla="*/ 0 h 429"/>
              <a:gd name="T8" fmla="*/ 2147483647 w 402"/>
              <a:gd name="T9" fmla="*/ 2147483647 h 429"/>
              <a:gd name="T10" fmla="*/ 2147483647 w 402"/>
              <a:gd name="T11" fmla="*/ 2147483647 h 429"/>
              <a:gd name="T12" fmla="*/ 2147483647 w 402"/>
              <a:gd name="T13" fmla="*/ 2147483647 h 429"/>
              <a:gd name="T14" fmla="*/ 2147483647 w 402"/>
              <a:gd name="T15" fmla="*/ 2147483647 h 429"/>
              <a:gd name="T16" fmla="*/ 2147483647 w 402"/>
              <a:gd name="T17" fmla="*/ 2147483647 h 429"/>
              <a:gd name="T18" fmla="*/ 2147483647 w 402"/>
              <a:gd name="T19" fmla="*/ 2147483647 h 429"/>
              <a:gd name="T20" fmla="*/ 2147483647 w 402"/>
              <a:gd name="T21" fmla="*/ 2147483647 h 429"/>
              <a:gd name="T22" fmla="*/ 2147483647 w 402"/>
              <a:gd name="T23" fmla="*/ 2147483647 h 429"/>
              <a:gd name="T24" fmla="*/ 2147483647 w 402"/>
              <a:gd name="T25" fmla="*/ 2147483647 h 429"/>
              <a:gd name="T26" fmla="*/ 2147483647 w 402"/>
              <a:gd name="T27" fmla="*/ 2147483647 h 429"/>
              <a:gd name="T28" fmla="*/ 2147483647 w 402"/>
              <a:gd name="T29" fmla="*/ 2147483647 h 429"/>
              <a:gd name="T30" fmla="*/ 2147483647 w 402"/>
              <a:gd name="T31" fmla="*/ 2147483647 h 429"/>
              <a:gd name="T32" fmla="*/ 2147483647 w 402"/>
              <a:gd name="T33" fmla="*/ 2147483647 h 429"/>
              <a:gd name="T34" fmla="*/ 2147483647 w 402"/>
              <a:gd name="T35" fmla="*/ 2147483647 h 429"/>
              <a:gd name="T36" fmla="*/ 0 w 402"/>
              <a:gd name="T37" fmla="*/ 2147483647 h 4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02"/>
              <a:gd name="T58" fmla="*/ 0 h 429"/>
              <a:gd name="T59" fmla="*/ 402 w 402"/>
              <a:gd name="T60" fmla="*/ 429 h 4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02" h="429">
                <a:moveTo>
                  <a:pt x="0" y="22"/>
                </a:moveTo>
                <a:lnTo>
                  <a:pt x="10" y="22"/>
                </a:lnTo>
                <a:lnTo>
                  <a:pt x="95" y="11"/>
                </a:lnTo>
                <a:lnTo>
                  <a:pt x="180" y="0"/>
                </a:lnTo>
                <a:lnTo>
                  <a:pt x="169" y="22"/>
                </a:lnTo>
                <a:lnTo>
                  <a:pt x="190" y="22"/>
                </a:lnTo>
                <a:lnTo>
                  <a:pt x="339" y="154"/>
                </a:lnTo>
                <a:lnTo>
                  <a:pt x="391" y="242"/>
                </a:lnTo>
                <a:lnTo>
                  <a:pt x="402" y="297"/>
                </a:lnTo>
                <a:lnTo>
                  <a:pt x="381" y="308"/>
                </a:lnTo>
                <a:lnTo>
                  <a:pt x="391" y="363"/>
                </a:lnTo>
                <a:lnTo>
                  <a:pt x="349" y="363"/>
                </a:lnTo>
                <a:lnTo>
                  <a:pt x="349" y="418"/>
                </a:lnTo>
                <a:lnTo>
                  <a:pt x="317" y="396"/>
                </a:lnTo>
                <a:lnTo>
                  <a:pt x="116" y="429"/>
                </a:lnTo>
                <a:lnTo>
                  <a:pt x="74" y="330"/>
                </a:lnTo>
                <a:lnTo>
                  <a:pt x="106" y="275"/>
                </a:lnTo>
                <a:lnTo>
                  <a:pt x="63" y="242"/>
                </a:lnTo>
                <a:lnTo>
                  <a:pt x="0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Freeform 49"/>
          <p:cNvSpPr>
            <a:spLocks/>
          </p:cNvSpPr>
          <p:nvPr/>
        </p:nvSpPr>
        <p:spPr bwMode="auto">
          <a:xfrm>
            <a:off x="6870700" y="3906838"/>
            <a:ext cx="785813" cy="619125"/>
          </a:xfrm>
          <a:custGeom>
            <a:avLst/>
            <a:gdLst>
              <a:gd name="T0" fmla="*/ 2147483647 w 360"/>
              <a:gd name="T1" fmla="*/ 2147483647 h 297"/>
              <a:gd name="T2" fmla="*/ 2147483647 w 360"/>
              <a:gd name="T3" fmla="*/ 2147483647 h 297"/>
              <a:gd name="T4" fmla="*/ 2147483647 w 360"/>
              <a:gd name="T5" fmla="*/ 0 h 297"/>
              <a:gd name="T6" fmla="*/ 2147483647 w 360"/>
              <a:gd name="T7" fmla="*/ 2147483647 h 297"/>
              <a:gd name="T8" fmla="*/ 2147483647 w 360"/>
              <a:gd name="T9" fmla="*/ 0 h 297"/>
              <a:gd name="T10" fmla="*/ 2147483647 w 360"/>
              <a:gd name="T11" fmla="*/ 2147483647 h 297"/>
              <a:gd name="T12" fmla="*/ 2147483647 w 360"/>
              <a:gd name="T13" fmla="*/ 2147483647 h 297"/>
              <a:gd name="T14" fmla="*/ 2147483647 w 360"/>
              <a:gd name="T15" fmla="*/ 2147483647 h 297"/>
              <a:gd name="T16" fmla="*/ 2147483647 w 360"/>
              <a:gd name="T17" fmla="*/ 2147483647 h 297"/>
              <a:gd name="T18" fmla="*/ 2147483647 w 360"/>
              <a:gd name="T19" fmla="*/ 2147483647 h 297"/>
              <a:gd name="T20" fmla="*/ 2147483647 w 360"/>
              <a:gd name="T21" fmla="*/ 2147483647 h 297"/>
              <a:gd name="T22" fmla="*/ 2147483647 w 360"/>
              <a:gd name="T23" fmla="*/ 2147483647 h 297"/>
              <a:gd name="T24" fmla="*/ 2147483647 w 360"/>
              <a:gd name="T25" fmla="*/ 2147483647 h 297"/>
              <a:gd name="T26" fmla="*/ 2147483647 w 360"/>
              <a:gd name="T27" fmla="*/ 2147483647 h 297"/>
              <a:gd name="T28" fmla="*/ 0 w 360"/>
              <a:gd name="T29" fmla="*/ 2147483647 h 297"/>
              <a:gd name="T30" fmla="*/ 2147483647 w 360"/>
              <a:gd name="T31" fmla="*/ 2147483647 h 29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60"/>
              <a:gd name="T49" fmla="*/ 0 h 297"/>
              <a:gd name="T50" fmla="*/ 360 w 360"/>
              <a:gd name="T51" fmla="*/ 297 h 29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60" h="297">
                <a:moveTo>
                  <a:pt x="11" y="44"/>
                </a:moveTo>
                <a:lnTo>
                  <a:pt x="43" y="22"/>
                </a:lnTo>
                <a:lnTo>
                  <a:pt x="148" y="0"/>
                </a:lnTo>
                <a:lnTo>
                  <a:pt x="180" y="11"/>
                </a:lnTo>
                <a:lnTo>
                  <a:pt x="254" y="0"/>
                </a:lnTo>
                <a:lnTo>
                  <a:pt x="307" y="44"/>
                </a:lnTo>
                <a:lnTo>
                  <a:pt x="360" y="77"/>
                </a:lnTo>
                <a:lnTo>
                  <a:pt x="328" y="165"/>
                </a:lnTo>
                <a:lnTo>
                  <a:pt x="286" y="209"/>
                </a:lnTo>
                <a:lnTo>
                  <a:pt x="244" y="220"/>
                </a:lnTo>
                <a:lnTo>
                  <a:pt x="254" y="264"/>
                </a:lnTo>
                <a:lnTo>
                  <a:pt x="222" y="297"/>
                </a:lnTo>
                <a:lnTo>
                  <a:pt x="170" y="209"/>
                </a:lnTo>
                <a:lnTo>
                  <a:pt x="21" y="77"/>
                </a:lnTo>
                <a:lnTo>
                  <a:pt x="0" y="77"/>
                </a:lnTo>
                <a:lnTo>
                  <a:pt x="11" y="44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Freeform 50"/>
          <p:cNvSpPr>
            <a:spLocks/>
          </p:cNvSpPr>
          <p:nvPr/>
        </p:nvSpPr>
        <p:spPr bwMode="auto">
          <a:xfrm>
            <a:off x="6324600" y="4775200"/>
            <a:ext cx="1476375" cy="1008063"/>
          </a:xfrm>
          <a:custGeom>
            <a:avLst/>
            <a:gdLst>
              <a:gd name="T0" fmla="*/ 0 w 678"/>
              <a:gd name="T1" fmla="*/ 2147483647 h 483"/>
              <a:gd name="T2" fmla="*/ 2147483647 w 678"/>
              <a:gd name="T3" fmla="*/ 2147483647 h 483"/>
              <a:gd name="T4" fmla="*/ 2147483647 w 678"/>
              <a:gd name="T5" fmla="*/ 2147483647 h 483"/>
              <a:gd name="T6" fmla="*/ 2147483647 w 678"/>
              <a:gd name="T7" fmla="*/ 2147483647 h 483"/>
              <a:gd name="T8" fmla="*/ 2147483647 w 678"/>
              <a:gd name="T9" fmla="*/ 2147483647 h 483"/>
              <a:gd name="T10" fmla="*/ 2147483647 w 678"/>
              <a:gd name="T11" fmla="*/ 2147483647 h 483"/>
              <a:gd name="T12" fmla="*/ 2147483647 w 678"/>
              <a:gd name="T13" fmla="*/ 0 h 483"/>
              <a:gd name="T14" fmla="*/ 2147483647 w 678"/>
              <a:gd name="T15" fmla="*/ 0 h 483"/>
              <a:gd name="T16" fmla="*/ 2147483647 w 678"/>
              <a:gd name="T17" fmla="*/ 2147483647 h 483"/>
              <a:gd name="T18" fmla="*/ 2147483647 w 678"/>
              <a:gd name="T19" fmla="*/ 2147483647 h 483"/>
              <a:gd name="T20" fmla="*/ 2147483647 w 678"/>
              <a:gd name="T21" fmla="*/ 2147483647 h 483"/>
              <a:gd name="T22" fmla="*/ 2147483647 w 678"/>
              <a:gd name="T23" fmla="*/ 2147483647 h 483"/>
              <a:gd name="T24" fmla="*/ 2147483647 w 678"/>
              <a:gd name="T25" fmla="*/ 2147483647 h 483"/>
              <a:gd name="T26" fmla="*/ 2147483647 w 678"/>
              <a:gd name="T27" fmla="*/ 2147483647 h 483"/>
              <a:gd name="T28" fmla="*/ 2147483647 w 678"/>
              <a:gd name="T29" fmla="*/ 2147483647 h 483"/>
              <a:gd name="T30" fmla="*/ 2147483647 w 678"/>
              <a:gd name="T31" fmla="*/ 2147483647 h 483"/>
              <a:gd name="T32" fmla="*/ 2147483647 w 678"/>
              <a:gd name="T33" fmla="*/ 2147483647 h 483"/>
              <a:gd name="T34" fmla="*/ 2147483647 w 678"/>
              <a:gd name="T35" fmla="*/ 2147483647 h 483"/>
              <a:gd name="T36" fmla="*/ 2147483647 w 678"/>
              <a:gd name="T37" fmla="*/ 2147483647 h 483"/>
              <a:gd name="T38" fmla="*/ 2147483647 w 678"/>
              <a:gd name="T39" fmla="*/ 2147483647 h 483"/>
              <a:gd name="T40" fmla="*/ 2147483647 w 678"/>
              <a:gd name="T41" fmla="*/ 2147483647 h 483"/>
              <a:gd name="T42" fmla="*/ 2147483647 w 678"/>
              <a:gd name="T43" fmla="*/ 2147483647 h 483"/>
              <a:gd name="T44" fmla="*/ 2147483647 w 678"/>
              <a:gd name="T45" fmla="*/ 2147483647 h 483"/>
              <a:gd name="T46" fmla="*/ 2147483647 w 678"/>
              <a:gd name="T47" fmla="*/ 2147483647 h 483"/>
              <a:gd name="T48" fmla="*/ 2147483647 w 678"/>
              <a:gd name="T49" fmla="*/ 2147483647 h 483"/>
              <a:gd name="T50" fmla="*/ 2147483647 w 678"/>
              <a:gd name="T51" fmla="*/ 2147483647 h 483"/>
              <a:gd name="T52" fmla="*/ 2147483647 w 678"/>
              <a:gd name="T53" fmla="*/ 2147483647 h 483"/>
              <a:gd name="T54" fmla="*/ 2147483647 w 678"/>
              <a:gd name="T55" fmla="*/ 2147483647 h 483"/>
              <a:gd name="T56" fmla="*/ 2147483647 w 678"/>
              <a:gd name="T57" fmla="*/ 2147483647 h 483"/>
              <a:gd name="T58" fmla="*/ 2147483647 w 678"/>
              <a:gd name="T59" fmla="*/ 2147483647 h 483"/>
              <a:gd name="T60" fmla="*/ 2147483647 w 678"/>
              <a:gd name="T61" fmla="*/ 2147483647 h 483"/>
              <a:gd name="T62" fmla="*/ 2147483647 w 678"/>
              <a:gd name="T63" fmla="*/ 2147483647 h 483"/>
              <a:gd name="T64" fmla="*/ 2147483647 w 678"/>
              <a:gd name="T65" fmla="*/ 2147483647 h 483"/>
              <a:gd name="T66" fmla="*/ 2147483647 w 678"/>
              <a:gd name="T67" fmla="*/ 2147483647 h 483"/>
              <a:gd name="T68" fmla="*/ 2147483647 w 678"/>
              <a:gd name="T69" fmla="*/ 2147483647 h 483"/>
              <a:gd name="T70" fmla="*/ 2147483647 w 678"/>
              <a:gd name="T71" fmla="*/ 2147483647 h 483"/>
              <a:gd name="T72" fmla="*/ 2147483647 w 678"/>
              <a:gd name="T73" fmla="*/ 2147483647 h 483"/>
              <a:gd name="T74" fmla="*/ 2147483647 w 678"/>
              <a:gd name="T75" fmla="*/ 2147483647 h 483"/>
              <a:gd name="T76" fmla="*/ 0 w 678"/>
              <a:gd name="T77" fmla="*/ 2147483647 h 483"/>
              <a:gd name="T78" fmla="*/ 0 w 678"/>
              <a:gd name="T79" fmla="*/ 2147483647 h 48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78"/>
              <a:gd name="T121" fmla="*/ 0 h 483"/>
              <a:gd name="T122" fmla="*/ 678 w 678"/>
              <a:gd name="T123" fmla="*/ 483 h 48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78" h="483">
                <a:moveTo>
                  <a:pt x="0" y="44"/>
                </a:moveTo>
                <a:lnTo>
                  <a:pt x="180" y="33"/>
                </a:lnTo>
                <a:lnTo>
                  <a:pt x="201" y="66"/>
                </a:lnTo>
                <a:lnTo>
                  <a:pt x="402" y="33"/>
                </a:lnTo>
                <a:lnTo>
                  <a:pt x="434" y="55"/>
                </a:lnTo>
                <a:lnTo>
                  <a:pt x="434" y="11"/>
                </a:lnTo>
                <a:lnTo>
                  <a:pt x="434" y="0"/>
                </a:lnTo>
                <a:lnTo>
                  <a:pt x="476" y="0"/>
                </a:lnTo>
                <a:lnTo>
                  <a:pt x="519" y="77"/>
                </a:lnTo>
                <a:lnTo>
                  <a:pt x="582" y="175"/>
                </a:lnTo>
                <a:lnTo>
                  <a:pt x="614" y="263"/>
                </a:lnTo>
                <a:lnTo>
                  <a:pt x="667" y="329"/>
                </a:lnTo>
                <a:lnTo>
                  <a:pt x="678" y="417"/>
                </a:lnTo>
                <a:lnTo>
                  <a:pt x="656" y="461"/>
                </a:lnTo>
                <a:lnTo>
                  <a:pt x="582" y="483"/>
                </a:lnTo>
                <a:lnTo>
                  <a:pt x="572" y="461"/>
                </a:lnTo>
                <a:lnTo>
                  <a:pt x="529" y="428"/>
                </a:lnTo>
                <a:lnTo>
                  <a:pt x="508" y="395"/>
                </a:lnTo>
                <a:lnTo>
                  <a:pt x="498" y="384"/>
                </a:lnTo>
                <a:lnTo>
                  <a:pt x="487" y="351"/>
                </a:lnTo>
                <a:lnTo>
                  <a:pt x="476" y="362"/>
                </a:lnTo>
                <a:lnTo>
                  <a:pt x="434" y="318"/>
                </a:lnTo>
                <a:lnTo>
                  <a:pt x="445" y="285"/>
                </a:lnTo>
                <a:lnTo>
                  <a:pt x="434" y="263"/>
                </a:lnTo>
                <a:lnTo>
                  <a:pt x="424" y="263"/>
                </a:lnTo>
                <a:lnTo>
                  <a:pt x="424" y="285"/>
                </a:lnTo>
                <a:lnTo>
                  <a:pt x="413" y="263"/>
                </a:lnTo>
                <a:lnTo>
                  <a:pt x="413" y="197"/>
                </a:lnTo>
                <a:lnTo>
                  <a:pt x="392" y="153"/>
                </a:lnTo>
                <a:lnTo>
                  <a:pt x="328" y="121"/>
                </a:lnTo>
                <a:lnTo>
                  <a:pt x="297" y="88"/>
                </a:lnTo>
                <a:lnTo>
                  <a:pt x="254" y="77"/>
                </a:lnTo>
                <a:lnTo>
                  <a:pt x="244" y="99"/>
                </a:lnTo>
                <a:lnTo>
                  <a:pt x="191" y="121"/>
                </a:lnTo>
                <a:lnTo>
                  <a:pt x="159" y="99"/>
                </a:lnTo>
                <a:lnTo>
                  <a:pt x="148" y="77"/>
                </a:lnTo>
                <a:lnTo>
                  <a:pt x="43" y="99"/>
                </a:lnTo>
                <a:lnTo>
                  <a:pt x="21" y="88"/>
                </a:lnTo>
                <a:lnTo>
                  <a:pt x="0" y="99"/>
                </a:lnTo>
                <a:lnTo>
                  <a:pt x="0" y="44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Freeform 51"/>
          <p:cNvSpPr>
            <a:spLocks/>
          </p:cNvSpPr>
          <p:nvPr/>
        </p:nvSpPr>
        <p:spPr bwMode="auto">
          <a:xfrm>
            <a:off x="6710363" y="3471863"/>
            <a:ext cx="1360487" cy="596900"/>
          </a:xfrm>
          <a:custGeom>
            <a:avLst/>
            <a:gdLst>
              <a:gd name="T0" fmla="*/ 2147483647 w 625"/>
              <a:gd name="T1" fmla="*/ 2147483647 h 285"/>
              <a:gd name="T2" fmla="*/ 0 w 625"/>
              <a:gd name="T3" fmla="*/ 2147483647 h 285"/>
              <a:gd name="T4" fmla="*/ 2147483647 w 625"/>
              <a:gd name="T5" fmla="*/ 2147483647 h 285"/>
              <a:gd name="T6" fmla="*/ 2147483647 w 625"/>
              <a:gd name="T7" fmla="*/ 2147483647 h 285"/>
              <a:gd name="T8" fmla="*/ 2147483647 w 625"/>
              <a:gd name="T9" fmla="*/ 2147483647 h 285"/>
              <a:gd name="T10" fmla="*/ 2147483647 w 625"/>
              <a:gd name="T11" fmla="*/ 2147483647 h 285"/>
              <a:gd name="T12" fmla="*/ 2147483647 w 625"/>
              <a:gd name="T13" fmla="*/ 2147483647 h 285"/>
              <a:gd name="T14" fmla="*/ 2147483647 w 625"/>
              <a:gd name="T15" fmla="*/ 2147483647 h 285"/>
              <a:gd name="T16" fmla="*/ 2147483647 w 625"/>
              <a:gd name="T17" fmla="*/ 2147483647 h 285"/>
              <a:gd name="T18" fmla="*/ 2147483647 w 625"/>
              <a:gd name="T19" fmla="*/ 2147483647 h 285"/>
              <a:gd name="T20" fmla="*/ 2147483647 w 625"/>
              <a:gd name="T21" fmla="*/ 2147483647 h 285"/>
              <a:gd name="T22" fmla="*/ 2147483647 w 625"/>
              <a:gd name="T23" fmla="*/ 2147483647 h 285"/>
              <a:gd name="T24" fmla="*/ 2147483647 w 625"/>
              <a:gd name="T25" fmla="*/ 2147483647 h 285"/>
              <a:gd name="T26" fmla="*/ 2147483647 w 625"/>
              <a:gd name="T27" fmla="*/ 2147483647 h 285"/>
              <a:gd name="T28" fmla="*/ 2147483647 w 625"/>
              <a:gd name="T29" fmla="*/ 2147483647 h 285"/>
              <a:gd name="T30" fmla="*/ 2147483647 w 625"/>
              <a:gd name="T31" fmla="*/ 2147483647 h 285"/>
              <a:gd name="T32" fmla="*/ 2147483647 w 625"/>
              <a:gd name="T33" fmla="*/ 2147483647 h 285"/>
              <a:gd name="T34" fmla="*/ 2147483647 w 625"/>
              <a:gd name="T35" fmla="*/ 2147483647 h 285"/>
              <a:gd name="T36" fmla="*/ 2147483647 w 625"/>
              <a:gd name="T37" fmla="*/ 2147483647 h 285"/>
              <a:gd name="T38" fmla="*/ 2147483647 w 625"/>
              <a:gd name="T39" fmla="*/ 2147483647 h 285"/>
              <a:gd name="T40" fmla="*/ 2147483647 w 625"/>
              <a:gd name="T41" fmla="*/ 2147483647 h 285"/>
              <a:gd name="T42" fmla="*/ 2147483647 w 625"/>
              <a:gd name="T43" fmla="*/ 2147483647 h 285"/>
              <a:gd name="T44" fmla="*/ 2147483647 w 625"/>
              <a:gd name="T45" fmla="*/ 2147483647 h 285"/>
              <a:gd name="T46" fmla="*/ 2147483647 w 625"/>
              <a:gd name="T47" fmla="*/ 2147483647 h 285"/>
              <a:gd name="T48" fmla="*/ 2147483647 w 625"/>
              <a:gd name="T49" fmla="*/ 2147483647 h 285"/>
              <a:gd name="T50" fmla="*/ 2147483647 w 625"/>
              <a:gd name="T51" fmla="*/ 2147483647 h 285"/>
              <a:gd name="T52" fmla="*/ 2147483647 w 625"/>
              <a:gd name="T53" fmla="*/ 2147483647 h 285"/>
              <a:gd name="T54" fmla="*/ 2147483647 w 625"/>
              <a:gd name="T55" fmla="*/ 2147483647 h 285"/>
              <a:gd name="T56" fmla="*/ 2147483647 w 625"/>
              <a:gd name="T57" fmla="*/ 2147483647 h 285"/>
              <a:gd name="T58" fmla="*/ 2147483647 w 625"/>
              <a:gd name="T59" fmla="*/ 0 h 285"/>
              <a:gd name="T60" fmla="*/ 2147483647 w 625"/>
              <a:gd name="T61" fmla="*/ 2147483647 h 285"/>
              <a:gd name="T62" fmla="*/ 2147483647 w 625"/>
              <a:gd name="T63" fmla="*/ 2147483647 h 285"/>
              <a:gd name="T64" fmla="*/ 2147483647 w 625"/>
              <a:gd name="T65" fmla="*/ 2147483647 h 285"/>
              <a:gd name="T66" fmla="*/ 2147483647 w 625"/>
              <a:gd name="T67" fmla="*/ 2147483647 h 2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25"/>
              <a:gd name="T103" fmla="*/ 0 h 285"/>
              <a:gd name="T104" fmla="*/ 625 w 625"/>
              <a:gd name="T105" fmla="*/ 285 h 28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25" h="285">
                <a:moveTo>
                  <a:pt x="21" y="208"/>
                </a:moveTo>
                <a:lnTo>
                  <a:pt x="0" y="274"/>
                </a:lnTo>
                <a:lnTo>
                  <a:pt x="85" y="263"/>
                </a:lnTo>
                <a:lnTo>
                  <a:pt x="117" y="230"/>
                </a:lnTo>
                <a:lnTo>
                  <a:pt x="222" y="208"/>
                </a:lnTo>
                <a:lnTo>
                  <a:pt x="254" y="219"/>
                </a:lnTo>
                <a:lnTo>
                  <a:pt x="328" y="208"/>
                </a:lnTo>
                <a:lnTo>
                  <a:pt x="434" y="285"/>
                </a:lnTo>
                <a:lnTo>
                  <a:pt x="498" y="263"/>
                </a:lnTo>
                <a:lnTo>
                  <a:pt x="540" y="186"/>
                </a:lnTo>
                <a:lnTo>
                  <a:pt x="593" y="164"/>
                </a:lnTo>
                <a:lnTo>
                  <a:pt x="625" y="109"/>
                </a:lnTo>
                <a:lnTo>
                  <a:pt x="625" y="32"/>
                </a:lnTo>
                <a:lnTo>
                  <a:pt x="614" y="98"/>
                </a:lnTo>
                <a:lnTo>
                  <a:pt x="582" y="142"/>
                </a:lnTo>
                <a:lnTo>
                  <a:pt x="572" y="142"/>
                </a:lnTo>
                <a:lnTo>
                  <a:pt x="519" y="153"/>
                </a:lnTo>
                <a:lnTo>
                  <a:pt x="519" y="131"/>
                </a:lnTo>
                <a:lnTo>
                  <a:pt x="572" y="120"/>
                </a:lnTo>
                <a:lnTo>
                  <a:pt x="529" y="109"/>
                </a:lnTo>
                <a:lnTo>
                  <a:pt x="572" y="98"/>
                </a:lnTo>
                <a:lnTo>
                  <a:pt x="593" y="109"/>
                </a:lnTo>
                <a:lnTo>
                  <a:pt x="603" y="54"/>
                </a:lnTo>
                <a:lnTo>
                  <a:pt x="593" y="43"/>
                </a:lnTo>
                <a:lnTo>
                  <a:pt x="529" y="65"/>
                </a:lnTo>
                <a:lnTo>
                  <a:pt x="540" y="32"/>
                </a:lnTo>
                <a:lnTo>
                  <a:pt x="561" y="32"/>
                </a:lnTo>
                <a:lnTo>
                  <a:pt x="593" y="10"/>
                </a:lnTo>
                <a:lnTo>
                  <a:pt x="572" y="0"/>
                </a:lnTo>
                <a:lnTo>
                  <a:pt x="392" y="43"/>
                </a:lnTo>
                <a:lnTo>
                  <a:pt x="159" y="87"/>
                </a:lnTo>
                <a:lnTo>
                  <a:pt x="53" y="208"/>
                </a:lnTo>
                <a:lnTo>
                  <a:pt x="21" y="208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5" name="Freeform 52"/>
          <p:cNvSpPr>
            <a:spLocks/>
          </p:cNvSpPr>
          <p:nvPr/>
        </p:nvSpPr>
        <p:spPr bwMode="auto">
          <a:xfrm>
            <a:off x="6780213" y="2990850"/>
            <a:ext cx="1174750" cy="731838"/>
          </a:xfrm>
          <a:custGeom>
            <a:avLst/>
            <a:gdLst>
              <a:gd name="T0" fmla="*/ 2147483647 w 540"/>
              <a:gd name="T1" fmla="*/ 2147483647 h 351"/>
              <a:gd name="T2" fmla="*/ 2147483647 w 540"/>
              <a:gd name="T3" fmla="*/ 2147483647 h 351"/>
              <a:gd name="T4" fmla="*/ 2147483647 w 540"/>
              <a:gd name="T5" fmla="*/ 2147483647 h 351"/>
              <a:gd name="T6" fmla="*/ 2147483647 w 540"/>
              <a:gd name="T7" fmla="*/ 2147483647 h 351"/>
              <a:gd name="T8" fmla="*/ 0 w 540"/>
              <a:gd name="T9" fmla="*/ 2147483647 h 351"/>
              <a:gd name="T10" fmla="*/ 0 w 540"/>
              <a:gd name="T11" fmla="*/ 2147483647 h 351"/>
              <a:gd name="T12" fmla="*/ 2147483647 w 540"/>
              <a:gd name="T13" fmla="*/ 2147483647 h 351"/>
              <a:gd name="T14" fmla="*/ 2147483647 w 540"/>
              <a:gd name="T15" fmla="*/ 2147483647 h 351"/>
              <a:gd name="T16" fmla="*/ 2147483647 w 540"/>
              <a:gd name="T17" fmla="*/ 2147483647 h 351"/>
              <a:gd name="T18" fmla="*/ 2147483647 w 540"/>
              <a:gd name="T19" fmla="*/ 2147483647 h 351"/>
              <a:gd name="T20" fmla="*/ 2147483647 w 540"/>
              <a:gd name="T21" fmla="*/ 2147483647 h 351"/>
              <a:gd name="T22" fmla="*/ 2147483647 w 540"/>
              <a:gd name="T23" fmla="*/ 2147483647 h 351"/>
              <a:gd name="T24" fmla="*/ 2147483647 w 540"/>
              <a:gd name="T25" fmla="*/ 2147483647 h 351"/>
              <a:gd name="T26" fmla="*/ 2147483647 w 540"/>
              <a:gd name="T27" fmla="*/ 2147483647 h 351"/>
              <a:gd name="T28" fmla="*/ 2147483647 w 540"/>
              <a:gd name="T29" fmla="*/ 2147483647 h 351"/>
              <a:gd name="T30" fmla="*/ 2147483647 w 540"/>
              <a:gd name="T31" fmla="*/ 2147483647 h 351"/>
              <a:gd name="T32" fmla="*/ 2147483647 w 540"/>
              <a:gd name="T33" fmla="*/ 2147483647 h 351"/>
              <a:gd name="T34" fmla="*/ 2147483647 w 540"/>
              <a:gd name="T35" fmla="*/ 0 h 351"/>
              <a:gd name="T36" fmla="*/ 2147483647 w 540"/>
              <a:gd name="T37" fmla="*/ 2147483647 h 351"/>
              <a:gd name="T38" fmla="*/ 2147483647 w 540"/>
              <a:gd name="T39" fmla="*/ 2147483647 h 351"/>
              <a:gd name="T40" fmla="*/ 2147483647 w 540"/>
              <a:gd name="T41" fmla="*/ 2147483647 h 351"/>
              <a:gd name="T42" fmla="*/ 2147483647 w 540"/>
              <a:gd name="T43" fmla="*/ 2147483647 h 351"/>
              <a:gd name="T44" fmla="*/ 2147483647 w 540"/>
              <a:gd name="T45" fmla="*/ 2147483647 h 351"/>
              <a:gd name="T46" fmla="*/ 2147483647 w 540"/>
              <a:gd name="T47" fmla="*/ 2147483647 h 351"/>
              <a:gd name="T48" fmla="*/ 2147483647 w 540"/>
              <a:gd name="T49" fmla="*/ 2147483647 h 3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40"/>
              <a:gd name="T76" fmla="*/ 0 h 351"/>
              <a:gd name="T77" fmla="*/ 540 w 540"/>
              <a:gd name="T78" fmla="*/ 351 h 3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40" h="351">
                <a:moveTo>
                  <a:pt x="85" y="241"/>
                </a:moveTo>
                <a:lnTo>
                  <a:pt x="74" y="274"/>
                </a:lnTo>
                <a:lnTo>
                  <a:pt x="53" y="285"/>
                </a:lnTo>
                <a:lnTo>
                  <a:pt x="42" y="307"/>
                </a:lnTo>
                <a:lnTo>
                  <a:pt x="0" y="329"/>
                </a:lnTo>
                <a:lnTo>
                  <a:pt x="0" y="351"/>
                </a:lnTo>
                <a:lnTo>
                  <a:pt x="127" y="329"/>
                </a:lnTo>
                <a:lnTo>
                  <a:pt x="360" y="274"/>
                </a:lnTo>
                <a:lnTo>
                  <a:pt x="540" y="231"/>
                </a:lnTo>
                <a:lnTo>
                  <a:pt x="540" y="198"/>
                </a:lnTo>
                <a:lnTo>
                  <a:pt x="518" y="187"/>
                </a:lnTo>
                <a:lnTo>
                  <a:pt x="508" y="198"/>
                </a:lnTo>
                <a:lnTo>
                  <a:pt x="497" y="154"/>
                </a:lnTo>
                <a:lnTo>
                  <a:pt x="508" y="110"/>
                </a:lnTo>
                <a:lnTo>
                  <a:pt x="434" y="77"/>
                </a:lnTo>
                <a:lnTo>
                  <a:pt x="391" y="88"/>
                </a:lnTo>
                <a:lnTo>
                  <a:pt x="391" y="22"/>
                </a:lnTo>
                <a:lnTo>
                  <a:pt x="339" y="0"/>
                </a:lnTo>
                <a:lnTo>
                  <a:pt x="307" y="11"/>
                </a:lnTo>
                <a:lnTo>
                  <a:pt x="286" y="77"/>
                </a:lnTo>
                <a:lnTo>
                  <a:pt x="243" y="99"/>
                </a:lnTo>
                <a:lnTo>
                  <a:pt x="222" y="198"/>
                </a:lnTo>
                <a:lnTo>
                  <a:pt x="159" y="241"/>
                </a:lnTo>
                <a:lnTo>
                  <a:pt x="106" y="263"/>
                </a:lnTo>
                <a:lnTo>
                  <a:pt x="85" y="241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>
            <a:off x="6850063" y="2830513"/>
            <a:ext cx="666750" cy="709612"/>
          </a:xfrm>
          <a:custGeom>
            <a:avLst/>
            <a:gdLst>
              <a:gd name="T0" fmla="*/ 2147483647 w 307"/>
              <a:gd name="T1" fmla="*/ 2147483647 h 340"/>
              <a:gd name="T2" fmla="*/ 2147483647 w 307"/>
              <a:gd name="T3" fmla="*/ 2147483647 h 340"/>
              <a:gd name="T4" fmla="*/ 0 w 307"/>
              <a:gd name="T5" fmla="*/ 2147483647 h 340"/>
              <a:gd name="T6" fmla="*/ 2147483647 w 307"/>
              <a:gd name="T7" fmla="*/ 2147483647 h 340"/>
              <a:gd name="T8" fmla="*/ 2147483647 w 307"/>
              <a:gd name="T9" fmla="*/ 2147483647 h 340"/>
              <a:gd name="T10" fmla="*/ 2147483647 w 307"/>
              <a:gd name="T11" fmla="*/ 2147483647 h 340"/>
              <a:gd name="T12" fmla="*/ 2147483647 w 307"/>
              <a:gd name="T13" fmla="*/ 2147483647 h 340"/>
              <a:gd name="T14" fmla="*/ 2147483647 w 307"/>
              <a:gd name="T15" fmla="*/ 2147483647 h 340"/>
              <a:gd name="T16" fmla="*/ 2147483647 w 307"/>
              <a:gd name="T17" fmla="*/ 2147483647 h 340"/>
              <a:gd name="T18" fmla="*/ 2147483647 w 307"/>
              <a:gd name="T19" fmla="*/ 2147483647 h 340"/>
              <a:gd name="T20" fmla="*/ 2147483647 w 307"/>
              <a:gd name="T21" fmla="*/ 2147483647 h 340"/>
              <a:gd name="T22" fmla="*/ 2147483647 w 307"/>
              <a:gd name="T23" fmla="*/ 2147483647 h 340"/>
              <a:gd name="T24" fmla="*/ 2147483647 w 307"/>
              <a:gd name="T25" fmla="*/ 2147483647 h 340"/>
              <a:gd name="T26" fmla="*/ 2147483647 w 307"/>
              <a:gd name="T27" fmla="*/ 2147483647 h 340"/>
              <a:gd name="T28" fmla="*/ 2147483647 w 307"/>
              <a:gd name="T29" fmla="*/ 2147483647 h 340"/>
              <a:gd name="T30" fmla="*/ 2147483647 w 307"/>
              <a:gd name="T31" fmla="*/ 2147483647 h 340"/>
              <a:gd name="T32" fmla="*/ 2147483647 w 307"/>
              <a:gd name="T33" fmla="*/ 0 h 340"/>
              <a:gd name="T34" fmla="*/ 2147483647 w 307"/>
              <a:gd name="T35" fmla="*/ 2147483647 h 340"/>
              <a:gd name="T36" fmla="*/ 2147483647 w 307"/>
              <a:gd name="T37" fmla="*/ 2147483647 h 340"/>
              <a:gd name="T38" fmla="*/ 2147483647 w 307"/>
              <a:gd name="T39" fmla="*/ 2147483647 h 340"/>
              <a:gd name="T40" fmla="*/ 2147483647 w 307"/>
              <a:gd name="T41" fmla="*/ 2147483647 h 34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07"/>
              <a:gd name="T64" fmla="*/ 0 h 340"/>
              <a:gd name="T65" fmla="*/ 307 w 307"/>
              <a:gd name="T66" fmla="*/ 340 h 34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07" h="340">
                <a:moveTo>
                  <a:pt x="31" y="176"/>
                </a:moveTo>
                <a:lnTo>
                  <a:pt x="10" y="176"/>
                </a:lnTo>
                <a:lnTo>
                  <a:pt x="0" y="231"/>
                </a:lnTo>
                <a:lnTo>
                  <a:pt x="10" y="286"/>
                </a:lnTo>
                <a:lnTo>
                  <a:pt x="53" y="318"/>
                </a:lnTo>
                <a:lnTo>
                  <a:pt x="63" y="340"/>
                </a:lnTo>
                <a:lnTo>
                  <a:pt x="127" y="318"/>
                </a:lnTo>
                <a:lnTo>
                  <a:pt x="190" y="275"/>
                </a:lnTo>
                <a:lnTo>
                  <a:pt x="211" y="176"/>
                </a:lnTo>
                <a:lnTo>
                  <a:pt x="254" y="154"/>
                </a:lnTo>
                <a:lnTo>
                  <a:pt x="275" y="88"/>
                </a:lnTo>
                <a:lnTo>
                  <a:pt x="307" y="77"/>
                </a:lnTo>
                <a:lnTo>
                  <a:pt x="264" y="66"/>
                </a:lnTo>
                <a:lnTo>
                  <a:pt x="190" y="110"/>
                </a:lnTo>
                <a:lnTo>
                  <a:pt x="180" y="66"/>
                </a:lnTo>
                <a:lnTo>
                  <a:pt x="105" y="66"/>
                </a:lnTo>
                <a:lnTo>
                  <a:pt x="95" y="0"/>
                </a:lnTo>
                <a:lnTo>
                  <a:pt x="74" y="22"/>
                </a:lnTo>
                <a:lnTo>
                  <a:pt x="84" y="121"/>
                </a:lnTo>
                <a:lnTo>
                  <a:pt x="53" y="121"/>
                </a:lnTo>
                <a:lnTo>
                  <a:pt x="31" y="176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Freeform 54"/>
          <p:cNvSpPr>
            <a:spLocks/>
          </p:cNvSpPr>
          <p:nvPr/>
        </p:nvSpPr>
        <p:spPr bwMode="auto">
          <a:xfrm>
            <a:off x="7815263" y="2852738"/>
            <a:ext cx="185737" cy="230187"/>
          </a:xfrm>
          <a:custGeom>
            <a:avLst/>
            <a:gdLst>
              <a:gd name="T0" fmla="*/ 0 w 85"/>
              <a:gd name="T1" fmla="*/ 0 h 110"/>
              <a:gd name="T2" fmla="*/ 2147483647 w 85"/>
              <a:gd name="T3" fmla="*/ 0 h 110"/>
              <a:gd name="T4" fmla="*/ 2147483647 w 85"/>
              <a:gd name="T5" fmla="*/ 2147483647 h 110"/>
              <a:gd name="T6" fmla="*/ 2147483647 w 85"/>
              <a:gd name="T7" fmla="*/ 2147483647 h 110"/>
              <a:gd name="T8" fmla="*/ 2147483647 w 85"/>
              <a:gd name="T9" fmla="*/ 2147483647 h 110"/>
              <a:gd name="T10" fmla="*/ 2147483647 w 85"/>
              <a:gd name="T11" fmla="*/ 2147483647 h 110"/>
              <a:gd name="T12" fmla="*/ 2147483647 w 85"/>
              <a:gd name="T13" fmla="*/ 2147483647 h 110"/>
              <a:gd name="T14" fmla="*/ 0 w 85"/>
              <a:gd name="T15" fmla="*/ 0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5"/>
              <a:gd name="T25" fmla="*/ 0 h 110"/>
              <a:gd name="T26" fmla="*/ 85 w 85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5" h="110">
                <a:moveTo>
                  <a:pt x="0" y="0"/>
                </a:moveTo>
                <a:lnTo>
                  <a:pt x="21" y="0"/>
                </a:lnTo>
                <a:lnTo>
                  <a:pt x="53" y="22"/>
                </a:lnTo>
                <a:lnTo>
                  <a:pt x="53" y="44"/>
                </a:lnTo>
                <a:lnTo>
                  <a:pt x="85" y="66"/>
                </a:lnTo>
                <a:lnTo>
                  <a:pt x="85" y="99"/>
                </a:lnTo>
                <a:lnTo>
                  <a:pt x="42" y="11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8" name="Freeform 55"/>
          <p:cNvSpPr>
            <a:spLocks/>
          </p:cNvSpPr>
          <p:nvPr/>
        </p:nvSpPr>
        <p:spPr bwMode="auto">
          <a:xfrm>
            <a:off x="7010400" y="2393950"/>
            <a:ext cx="896938" cy="596900"/>
          </a:xfrm>
          <a:custGeom>
            <a:avLst/>
            <a:gdLst>
              <a:gd name="T0" fmla="*/ 2147483647 w 412"/>
              <a:gd name="T1" fmla="*/ 2147483647 h 286"/>
              <a:gd name="T2" fmla="*/ 0 w 412"/>
              <a:gd name="T3" fmla="*/ 2147483647 h 286"/>
              <a:gd name="T4" fmla="*/ 2147483647 w 412"/>
              <a:gd name="T5" fmla="*/ 2147483647 h 286"/>
              <a:gd name="T6" fmla="*/ 2147483647 w 412"/>
              <a:gd name="T7" fmla="*/ 2147483647 h 286"/>
              <a:gd name="T8" fmla="*/ 2147483647 w 412"/>
              <a:gd name="T9" fmla="*/ 2147483647 h 286"/>
              <a:gd name="T10" fmla="*/ 2147483647 w 412"/>
              <a:gd name="T11" fmla="*/ 2147483647 h 286"/>
              <a:gd name="T12" fmla="*/ 2147483647 w 412"/>
              <a:gd name="T13" fmla="*/ 2147483647 h 286"/>
              <a:gd name="T14" fmla="*/ 2147483647 w 412"/>
              <a:gd name="T15" fmla="*/ 2147483647 h 286"/>
              <a:gd name="T16" fmla="*/ 2147483647 w 412"/>
              <a:gd name="T17" fmla="*/ 2147483647 h 286"/>
              <a:gd name="T18" fmla="*/ 2147483647 w 412"/>
              <a:gd name="T19" fmla="*/ 2147483647 h 286"/>
              <a:gd name="T20" fmla="*/ 2147483647 w 412"/>
              <a:gd name="T21" fmla="*/ 2147483647 h 286"/>
              <a:gd name="T22" fmla="*/ 2147483647 w 412"/>
              <a:gd name="T23" fmla="*/ 2147483647 h 286"/>
              <a:gd name="T24" fmla="*/ 2147483647 w 412"/>
              <a:gd name="T25" fmla="*/ 0 h 286"/>
              <a:gd name="T26" fmla="*/ 2147483647 w 412"/>
              <a:gd name="T27" fmla="*/ 2147483647 h 286"/>
              <a:gd name="T28" fmla="*/ 2147483647 w 412"/>
              <a:gd name="T29" fmla="*/ 2147483647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2"/>
              <a:gd name="T46" fmla="*/ 0 h 286"/>
              <a:gd name="T47" fmla="*/ 412 w 412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2" h="286">
                <a:moveTo>
                  <a:pt x="31" y="44"/>
                </a:moveTo>
                <a:lnTo>
                  <a:pt x="0" y="77"/>
                </a:lnTo>
                <a:lnTo>
                  <a:pt x="21" y="220"/>
                </a:lnTo>
                <a:lnTo>
                  <a:pt x="31" y="286"/>
                </a:lnTo>
                <a:lnTo>
                  <a:pt x="106" y="275"/>
                </a:lnTo>
                <a:lnTo>
                  <a:pt x="370" y="220"/>
                </a:lnTo>
                <a:lnTo>
                  <a:pt x="391" y="220"/>
                </a:lnTo>
                <a:lnTo>
                  <a:pt x="412" y="154"/>
                </a:lnTo>
                <a:lnTo>
                  <a:pt x="381" y="121"/>
                </a:lnTo>
                <a:lnTo>
                  <a:pt x="402" y="33"/>
                </a:lnTo>
                <a:lnTo>
                  <a:pt x="370" y="22"/>
                </a:lnTo>
                <a:lnTo>
                  <a:pt x="370" y="11"/>
                </a:lnTo>
                <a:lnTo>
                  <a:pt x="349" y="0"/>
                </a:lnTo>
                <a:lnTo>
                  <a:pt x="53" y="55"/>
                </a:lnTo>
                <a:lnTo>
                  <a:pt x="31" y="44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>
            <a:off x="7840663" y="2462213"/>
            <a:ext cx="230187" cy="460375"/>
          </a:xfrm>
          <a:custGeom>
            <a:avLst/>
            <a:gdLst>
              <a:gd name="T0" fmla="*/ 2147483647 w 106"/>
              <a:gd name="T1" fmla="*/ 0 h 220"/>
              <a:gd name="T2" fmla="*/ 2147483647 w 106"/>
              <a:gd name="T3" fmla="*/ 0 h 220"/>
              <a:gd name="T4" fmla="*/ 2147483647 w 106"/>
              <a:gd name="T5" fmla="*/ 2147483647 h 220"/>
              <a:gd name="T6" fmla="*/ 2147483647 w 106"/>
              <a:gd name="T7" fmla="*/ 2147483647 h 220"/>
              <a:gd name="T8" fmla="*/ 2147483647 w 106"/>
              <a:gd name="T9" fmla="*/ 2147483647 h 220"/>
              <a:gd name="T10" fmla="*/ 2147483647 w 106"/>
              <a:gd name="T11" fmla="*/ 2147483647 h 220"/>
              <a:gd name="T12" fmla="*/ 2147483647 w 106"/>
              <a:gd name="T13" fmla="*/ 2147483647 h 220"/>
              <a:gd name="T14" fmla="*/ 2147483647 w 106"/>
              <a:gd name="T15" fmla="*/ 2147483647 h 220"/>
              <a:gd name="T16" fmla="*/ 2147483647 w 106"/>
              <a:gd name="T17" fmla="*/ 2147483647 h 220"/>
              <a:gd name="T18" fmla="*/ 2147483647 w 106"/>
              <a:gd name="T19" fmla="*/ 2147483647 h 220"/>
              <a:gd name="T20" fmla="*/ 2147483647 w 106"/>
              <a:gd name="T21" fmla="*/ 2147483647 h 220"/>
              <a:gd name="T22" fmla="*/ 0 w 106"/>
              <a:gd name="T23" fmla="*/ 2147483647 h 220"/>
              <a:gd name="T24" fmla="*/ 2147483647 w 106"/>
              <a:gd name="T25" fmla="*/ 0 h 2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6"/>
              <a:gd name="T40" fmla="*/ 0 h 220"/>
              <a:gd name="T41" fmla="*/ 106 w 106"/>
              <a:gd name="T42" fmla="*/ 220 h 2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6" h="220">
                <a:moveTo>
                  <a:pt x="10" y="0"/>
                </a:moveTo>
                <a:lnTo>
                  <a:pt x="42" y="0"/>
                </a:lnTo>
                <a:lnTo>
                  <a:pt x="95" y="33"/>
                </a:lnTo>
                <a:lnTo>
                  <a:pt x="84" y="55"/>
                </a:lnTo>
                <a:lnTo>
                  <a:pt x="106" y="77"/>
                </a:lnTo>
                <a:lnTo>
                  <a:pt x="106" y="187"/>
                </a:lnTo>
                <a:lnTo>
                  <a:pt x="84" y="220"/>
                </a:lnTo>
                <a:lnTo>
                  <a:pt x="63" y="209"/>
                </a:lnTo>
                <a:lnTo>
                  <a:pt x="42" y="209"/>
                </a:lnTo>
                <a:lnTo>
                  <a:pt x="10" y="187"/>
                </a:lnTo>
                <a:lnTo>
                  <a:pt x="31" y="121"/>
                </a:lnTo>
                <a:lnTo>
                  <a:pt x="0" y="88"/>
                </a:lnTo>
                <a:lnTo>
                  <a:pt x="1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Freeform 57"/>
          <p:cNvSpPr>
            <a:spLocks/>
          </p:cNvSpPr>
          <p:nvPr/>
        </p:nvSpPr>
        <p:spPr bwMode="auto">
          <a:xfrm>
            <a:off x="7078663" y="1730375"/>
            <a:ext cx="1016000" cy="801688"/>
          </a:xfrm>
          <a:custGeom>
            <a:avLst/>
            <a:gdLst>
              <a:gd name="T0" fmla="*/ 2147483647 w 466"/>
              <a:gd name="T1" fmla="*/ 2147483647 h 384"/>
              <a:gd name="T2" fmla="*/ 2147483647 w 466"/>
              <a:gd name="T3" fmla="*/ 2147483647 h 384"/>
              <a:gd name="T4" fmla="*/ 2147483647 w 466"/>
              <a:gd name="T5" fmla="*/ 2147483647 h 384"/>
              <a:gd name="T6" fmla="*/ 2147483647 w 466"/>
              <a:gd name="T7" fmla="*/ 2147483647 h 384"/>
              <a:gd name="T8" fmla="*/ 2147483647 w 466"/>
              <a:gd name="T9" fmla="*/ 2147483647 h 384"/>
              <a:gd name="T10" fmla="*/ 2147483647 w 466"/>
              <a:gd name="T11" fmla="*/ 2147483647 h 384"/>
              <a:gd name="T12" fmla="*/ 2147483647 w 466"/>
              <a:gd name="T13" fmla="*/ 2147483647 h 384"/>
              <a:gd name="T14" fmla="*/ 2147483647 w 466"/>
              <a:gd name="T15" fmla="*/ 2147483647 h 384"/>
              <a:gd name="T16" fmla="*/ 2147483647 w 466"/>
              <a:gd name="T17" fmla="*/ 2147483647 h 384"/>
              <a:gd name="T18" fmla="*/ 2147483647 w 466"/>
              <a:gd name="T19" fmla="*/ 2147483647 h 384"/>
              <a:gd name="T20" fmla="*/ 2147483647 w 466"/>
              <a:gd name="T21" fmla="*/ 2147483647 h 384"/>
              <a:gd name="T22" fmla="*/ 2147483647 w 466"/>
              <a:gd name="T23" fmla="*/ 2147483647 h 384"/>
              <a:gd name="T24" fmla="*/ 2147483647 w 466"/>
              <a:gd name="T25" fmla="*/ 0 h 384"/>
              <a:gd name="T26" fmla="*/ 2147483647 w 466"/>
              <a:gd name="T27" fmla="*/ 2147483647 h 384"/>
              <a:gd name="T28" fmla="*/ 2147483647 w 466"/>
              <a:gd name="T29" fmla="*/ 2147483647 h 384"/>
              <a:gd name="T30" fmla="*/ 2147483647 w 466"/>
              <a:gd name="T31" fmla="*/ 2147483647 h 384"/>
              <a:gd name="T32" fmla="*/ 2147483647 w 466"/>
              <a:gd name="T33" fmla="*/ 2147483647 h 384"/>
              <a:gd name="T34" fmla="*/ 2147483647 w 466"/>
              <a:gd name="T35" fmla="*/ 2147483647 h 384"/>
              <a:gd name="T36" fmla="*/ 2147483647 w 466"/>
              <a:gd name="T37" fmla="*/ 2147483647 h 384"/>
              <a:gd name="T38" fmla="*/ 2147483647 w 466"/>
              <a:gd name="T39" fmla="*/ 2147483647 h 384"/>
              <a:gd name="T40" fmla="*/ 2147483647 w 466"/>
              <a:gd name="T41" fmla="*/ 2147483647 h 384"/>
              <a:gd name="T42" fmla="*/ 2147483647 w 466"/>
              <a:gd name="T43" fmla="*/ 2147483647 h 384"/>
              <a:gd name="T44" fmla="*/ 2147483647 w 466"/>
              <a:gd name="T45" fmla="*/ 2147483647 h 384"/>
              <a:gd name="T46" fmla="*/ 2147483647 w 466"/>
              <a:gd name="T47" fmla="*/ 2147483647 h 384"/>
              <a:gd name="T48" fmla="*/ 2147483647 w 466"/>
              <a:gd name="T49" fmla="*/ 2147483647 h 384"/>
              <a:gd name="T50" fmla="*/ 2147483647 w 466"/>
              <a:gd name="T51" fmla="*/ 2147483647 h 384"/>
              <a:gd name="T52" fmla="*/ 2147483647 w 466"/>
              <a:gd name="T53" fmla="*/ 2147483647 h 384"/>
              <a:gd name="T54" fmla="*/ 2147483647 w 466"/>
              <a:gd name="T55" fmla="*/ 2147483647 h 384"/>
              <a:gd name="T56" fmla="*/ 0 w 466"/>
              <a:gd name="T57" fmla="*/ 2147483647 h 384"/>
              <a:gd name="T58" fmla="*/ 2147483647 w 466"/>
              <a:gd name="T59" fmla="*/ 2147483647 h 384"/>
              <a:gd name="T60" fmla="*/ 2147483647 w 466"/>
              <a:gd name="T61" fmla="*/ 2147483647 h 38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66"/>
              <a:gd name="T94" fmla="*/ 0 h 384"/>
              <a:gd name="T95" fmla="*/ 466 w 466"/>
              <a:gd name="T96" fmla="*/ 384 h 38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66" h="384">
                <a:moveTo>
                  <a:pt x="43" y="252"/>
                </a:moveTo>
                <a:lnTo>
                  <a:pt x="85" y="230"/>
                </a:lnTo>
                <a:lnTo>
                  <a:pt x="138" y="230"/>
                </a:lnTo>
                <a:lnTo>
                  <a:pt x="159" y="208"/>
                </a:lnTo>
                <a:lnTo>
                  <a:pt x="180" y="208"/>
                </a:lnTo>
                <a:lnTo>
                  <a:pt x="191" y="186"/>
                </a:lnTo>
                <a:lnTo>
                  <a:pt x="212" y="175"/>
                </a:lnTo>
                <a:lnTo>
                  <a:pt x="202" y="131"/>
                </a:lnTo>
                <a:lnTo>
                  <a:pt x="191" y="120"/>
                </a:lnTo>
                <a:lnTo>
                  <a:pt x="212" y="87"/>
                </a:lnTo>
                <a:lnTo>
                  <a:pt x="223" y="87"/>
                </a:lnTo>
                <a:lnTo>
                  <a:pt x="286" y="22"/>
                </a:lnTo>
                <a:lnTo>
                  <a:pt x="360" y="0"/>
                </a:lnTo>
                <a:lnTo>
                  <a:pt x="371" y="65"/>
                </a:lnTo>
                <a:lnTo>
                  <a:pt x="381" y="55"/>
                </a:lnTo>
                <a:lnTo>
                  <a:pt x="403" y="76"/>
                </a:lnTo>
                <a:lnTo>
                  <a:pt x="403" y="142"/>
                </a:lnTo>
                <a:lnTo>
                  <a:pt x="424" y="197"/>
                </a:lnTo>
                <a:lnTo>
                  <a:pt x="434" y="274"/>
                </a:lnTo>
                <a:lnTo>
                  <a:pt x="434" y="340"/>
                </a:lnTo>
                <a:lnTo>
                  <a:pt x="466" y="351"/>
                </a:lnTo>
                <a:lnTo>
                  <a:pt x="445" y="384"/>
                </a:lnTo>
                <a:lnTo>
                  <a:pt x="392" y="351"/>
                </a:lnTo>
                <a:lnTo>
                  <a:pt x="360" y="351"/>
                </a:lnTo>
                <a:lnTo>
                  <a:pt x="339" y="340"/>
                </a:lnTo>
                <a:lnTo>
                  <a:pt x="339" y="329"/>
                </a:lnTo>
                <a:lnTo>
                  <a:pt x="318" y="318"/>
                </a:lnTo>
                <a:lnTo>
                  <a:pt x="11" y="373"/>
                </a:lnTo>
                <a:lnTo>
                  <a:pt x="0" y="362"/>
                </a:lnTo>
                <a:lnTo>
                  <a:pt x="53" y="285"/>
                </a:lnTo>
                <a:lnTo>
                  <a:pt x="43" y="25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" name="Freeform 58"/>
          <p:cNvSpPr>
            <a:spLocks/>
          </p:cNvSpPr>
          <p:nvPr/>
        </p:nvSpPr>
        <p:spPr bwMode="auto">
          <a:xfrm>
            <a:off x="7861300" y="1684338"/>
            <a:ext cx="277813" cy="479425"/>
          </a:xfrm>
          <a:custGeom>
            <a:avLst/>
            <a:gdLst>
              <a:gd name="T0" fmla="*/ 0 w 127"/>
              <a:gd name="T1" fmla="*/ 2147483647 h 230"/>
              <a:gd name="T2" fmla="*/ 2147483647 w 127"/>
              <a:gd name="T3" fmla="*/ 0 h 230"/>
              <a:gd name="T4" fmla="*/ 2147483647 w 127"/>
              <a:gd name="T5" fmla="*/ 2147483647 h 230"/>
              <a:gd name="T6" fmla="*/ 2147483647 w 127"/>
              <a:gd name="T7" fmla="*/ 2147483647 h 230"/>
              <a:gd name="T8" fmla="*/ 2147483647 w 127"/>
              <a:gd name="T9" fmla="*/ 2147483647 h 230"/>
              <a:gd name="T10" fmla="*/ 2147483647 w 127"/>
              <a:gd name="T11" fmla="*/ 2147483647 h 230"/>
              <a:gd name="T12" fmla="*/ 2147483647 w 127"/>
              <a:gd name="T13" fmla="*/ 2147483647 h 230"/>
              <a:gd name="T14" fmla="*/ 2147483647 w 127"/>
              <a:gd name="T15" fmla="*/ 2147483647 h 230"/>
              <a:gd name="T16" fmla="*/ 2147483647 w 127"/>
              <a:gd name="T17" fmla="*/ 2147483647 h 230"/>
              <a:gd name="T18" fmla="*/ 0 w 127"/>
              <a:gd name="T19" fmla="*/ 2147483647 h 23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7"/>
              <a:gd name="T31" fmla="*/ 0 h 230"/>
              <a:gd name="T32" fmla="*/ 127 w 127"/>
              <a:gd name="T33" fmla="*/ 230 h 23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7" h="230">
                <a:moveTo>
                  <a:pt x="0" y="22"/>
                </a:moveTo>
                <a:lnTo>
                  <a:pt x="96" y="0"/>
                </a:lnTo>
                <a:lnTo>
                  <a:pt x="127" y="55"/>
                </a:lnTo>
                <a:lnTo>
                  <a:pt x="106" y="77"/>
                </a:lnTo>
                <a:lnTo>
                  <a:pt x="117" y="219"/>
                </a:lnTo>
                <a:lnTo>
                  <a:pt x="64" y="230"/>
                </a:lnTo>
                <a:lnTo>
                  <a:pt x="43" y="175"/>
                </a:lnTo>
                <a:lnTo>
                  <a:pt x="32" y="98"/>
                </a:lnTo>
                <a:lnTo>
                  <a:pt x="11" y="77"/>
                </a:lnTo>
                <a:lnTo>
                  <a:pt x="0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2" name="Freeform 59"/>
          <p:cNvSpPr>
            <a:spLocks/>
          </p:cNvSpPr>
          <p:nvPr/>
        </p:nvSpPr>
        <p:spPr bwMode="auto">
          <a:xfrm>
            <a:off x="8001000" y="2049463"/>
            <a:ext cx="576263" cy="252412"/>
          </a:xfrm>
          <a:custGeom>
            <a:avLst/>
            <a:gdLst>
              <a:gd name="T0" fmla="*/ 0 w 264"/>
              <a:gd name="T1" fmla="*/ 2147483647 h 121"/>
              <a:gd name="T2" fmla="*/ 2147483647 w 264"/>
              <a:gd name="T3" fmla="*/ 2147483647 h 121"/>
              <a:gd name="T4" fmla="*/ 2147483647 w 264"/>
              <a:gd name="T5" fmla="*/ 2147483647 h 121"/>
              <a:gd name="T6" fmla="*/ 2147483647 w 264"/>
              <a:gd name="T7" fmla="*/ 0 h 121"/>
              <a:gd name="T8" fmla="*/ 2147483647 w 264"/>
              <a:gd name="T9" fmla="*/ 2147483647 h 121"/>
              <a:gd name="T10" fmla="*/ 2147483647 w 264"/>
              <a:gd name="T11" fmla="*/ 2147483647 h 121"/>
              <a:gd name="T12" fmla="*/ 2147483647 w 264"/>
              <a:gd name="T13" fmla="*/ 2147483647 h 121"/>
              <a:gd name="T14" fmla="*/ 2147483647 w 264"/>
              <a:gd name="T15" fmla="*/ 2147483647 h 121"/>
              <a:gd name="T16" fmla="*/ 2147483647 w 264"/>
              <a:gd name="T17" fmla="*/ 2147483647 h 121"/>
              <a:gd name="T18" fmla="*/ 2147483647 w 264"/>
              <a:gd name="T19" fmla="*/ 2147483647 h 121"/>
              <a:gd name="T20" fmla="*/ 2147483647 w 264"/>
              <a:gd name="T21" fmla="*/ 2147483647 h 121"/>
              <a:gd name="T22" fmla="*/ 2147483647 w 264"/>
              <a:gd name="T23" fmla="*/ 2147483647 h 121"/>
              <a:gd name="T24" fmla="*/ 2147483647 w 264"/>
              <a:gd name="T25" fmla="*/ 2147483647 h 121"/>
              <a:gd name="T26" fmla="*/ 2147483647 w 264"/>
              <a:gd name="T27" fmla="*/ 2147483647 h 121"/>
              <a:gd name="T28" fmla="*/ 2147483647 w 264"/>
              <a:gd name="T29" fmla="*/ 2147483647 h 121"/>
              <a:gd name="T30" fmla="*/ 2147483647 w 264"/>
              <a:gd name="T31" fmla="*/ 2147483647 h 121"/>
              <a:gd name="T32" fmla="*/ 2147483647 w 264"/>
              <a:gd name="T33" fmla="*/ 2147483647 h 121"/>
              <a:gd name="T34" fmla="*/ 2147483647 w 264"/>
              <a:gd name="T35" fmla="*/ 2147483647 h 121"/>
              <a:gd name="T36" fmla="*/ 2147483647 w 264"/>
              <a:gd name="T37" fmla="*/ 2147483647 h 121"/>
              <a:gd name="T38" fmla="*/ 0 w 264"/>
              <a:gd name="T39" fmla="*/ 2147483647 h 12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64"/>
              <a:gd name="T61" fmla="*/ 0 h 121"/>
              <a:gd name="T62" fmla="*/ 264 w 264"/>
              <a:gd name="T63" fmla="*/ 121 h 12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64" h="121">
                <a:moveTo>
                  <a:pt x="0" y="55"/>
                </a:moveTo>
                <a:lnTo>
                  <a:pt x="127" y="22"/>
                </a:lnTo>
                <a:lnTo>
                  <a:pt x="148" y="22"/>
                </a:lnTo>
                <a:lnTo>
                  <a:pt x="159" y="0"/>
                </a:lnTo>
                <a:lnTo>
                  <a:pt x="180" y="11"/>
                </a:lnTo>
                <a:lnTo>
                  <a:pt x="159" y="44"/>
                </a:lnTo>
                <a:lnTo>
                  <a:pt x="190" y="44"/>
                </a:lnTo>
                <a:lnTo>
                  <a:pt x="201" y="66"/>
                </a:lnTo>
                <a:lnTo>
                  <a:pt x="222" y="77"/>
                </a:lnTo>
                <a:lnTo>
                  <a:pt x="233" y="66"/>
                </a:lnTo>
                <a:lnTo>
                  <a:pt x="233" y="55"/>
                </a:lnTo>
                <a:lnTo>
                  <a:pt x="211" y="33"/>
                </a:lnTo>
                <a:lnTo>
                  <a:pt x="233" y="33"/>
                </a:lnTo>
                <a:lnTo>
                  <a:pt x="264" y="77"/>
                </a:lnTo>
                <a:lnTo>
                  <a:pt x="233" y="99"/>
                </a:lnTo>
                <a:lnTo>
                  <a:pt x="201" y="88"/>
                </a:lnTo>
                <a:lnTo>
                  <a:pt x="180" y="121"/>
                </a:lnTo>
                <a:lnTo>
                  <a:pt x="137" y="88"/>
                </a:lnTo>
                <a:lnTo>
                  <a:pt x="10" y="121"/>
                </a:lnTo>
                <a:lnTo>
                  <a:pt x="0" y="55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3" name="Freeform 60"/>
          <p:cNvSpPr>
            <a:spLocks/>
          </p:cNvSpPr>
          <p:nvPr/>
        </p:nvSpPr>
        <p:spPr bwMode="auto">
          <a:xfrm>
            <a:off x="8024813" y="2255838"/>
            <a:ext cx="298450" cy="230187"/>
          </a:xfrm>
          <a:custGeom>
            <a:avLst/>
            <a:gdLst>
              <a:gd name="T0" fmla="*/ 0 w 138"/>
              <a:gd name="T1" fmla="*/ 2147483647 h 110"/>
              <a:gd name="T2" fmla="*/ 2147483647 w 138"/>
              <a:gd name="T3" fmla="*/ 0 h 110"/>
              <a:gd name="T4" fmla="*/ 2147483647 w 138"/>
              <a:gd name="T5" fmla="*/ 2147483647 h 110"/>
              <a:gd name="T6" fmla="*/ 2147483647 w 138"/>
              <a:gd name="T7" fmla="*/ 2147483647 h 110"/>
              <a:gd name="T8" fmla="*/ 2147483647 w 138"/>
              <a:gd name="T9" fmla="*/ 2147483647 h 110"/>
              <a:gd name="T10" fmla="*/ 2147483647 w 138"/>
              <a:gd name="T11" fmla="*/ 2147483647 h 110"/>
              <a:gd name="T12" fmla="*/ 0 w 138"/>
              <a:gd name="T13" fmla="*/ 2147483647 h 110"/>
              <a:gd name="T14" fmla="*/ 0 w 138"/>
              <a:gd name="T15" fmla="*/ 2147483647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"/>
              <a:gd name="T25" fmla="*/ 0 h 110"/>
              <a:gd name="T26" fmla="*/ 138 w 138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" h="110">
                <a:moveTo>
                  <a:pt x="0" y="22"/>
                </a:moveTo>
                <a:lnTo>
                  <a:pt x="106" y="0"/>
                </a:lnTo>
                <a:lnTo>
                  <a:pt x="138" y="44"/>
                </a:lnTo>
                <a:lnTo>
                  <a:pt x="117" y="66"/>
                </a:lnTo>
                <a:lnTo>
                  <a:pt x="85" y="55"/>
                </a:lnTo>
                <a:lnTo>
                  <a:pt x="32" y="110"/>
                </a:lnTo>
                <a:lnTo>
                  <a:pt x="0" y="77"/>
                </a:lnTo>
                <a:lnTo>
                  <a:pt x="0" y="22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4" name="Freeform 61"/>
          <p:cNvSpPr>
            <a:spLocks/>
          </p:cNvSpPr>
          <p:nvPr/>
        </p:nvSpPr>
        <p:spPr bwMode="auto">
          <a:xfrm>
            <a:off x="8077200" y="2413000"/>
            <a:ext cx="296863" cy="184150"/>
          </a:xfrm>
          <a:custGeom>
            <a:avLst/>
            <a:gdLst>
              <a:gd name="T0" fmla="*/ 0 w 137"/>
              <a:gd name="T1" fmla="*/ 2147483647 h 88"/>
              <a:gd name="T2" fmla="*/ 2147483647 w 137"/>
              <a:gd name="T3" fmla="*/ 2147483647 h 88"/>
              <a:gd name="T4" fmla="*/ 2147483647 w 137"/>
              <a:gd name="T5" fmla="*/ 0 h 88"/>
              <a:gd name="T6" fmla="*/ 2147483647 w 137"/>
              <a:gd name="T7" fmla="*/ 2147483647 h 88"/>
              <a:gd name="T8" fmla="*/ 2147483647 w 137"/>
              <a:gd name="T9" fmla="*/ 2147483647 h 88"/>
              <a:gd name="T10" fmla="*/ 2147483647 w 137"/>
              <a:gd name="T11" fmla="*/ 2147483647 h 88"/>
              <a:gd name="T12" fmla="*/ 2147483647 w 137"/>
              <a:gd name="T13" fmla="*/ 2147483647 h 88"/>
              <a:gd name="T14" fmla="*/ 0 w 137"/>
              <a:gd name="T15" fmla="*/ 2147483647 h 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88"/>
              <a:gd name="T26" fmla="*/ 137 w 137"/>
              <a:gd name="T27" fmla="*/ 88 h 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88">
                <a:moveTo>
                  <a:pt x="0" y="66"/>
                </a:moveTo>
                <a:lnTo>
                  <a:pt x="52" y="44"/>
                </a:lnTo>
                <a:lnTo>
                  <a:pt x="105" y="0"/>
                </a:lnTo>
                <a:lnTo>
                  <a:pt x="116" y="11"/>
                </a:lnTo>
                <a:lnTo>
                  <a:pt x="137" y="11"/>
                </a:lnTo>
                <a:lnTo>
                  <a:pt x="84" y="55"/>
                </a:lnTo>
                <a:lnTo>
                  <a:pt x="10" y="88"/>
                </a:lnTo>
                <a:lnTo>
                  <a:pt x="0" y="66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Freeform 62"/>
          <p:cNvSpPr>
            <a:spLocks/>
          </p:cNvSpPr>
          <p:nvPr/>
        </p:nvSpPr>
        <p:spPr bwMode="auto">
          <a:xfrm>
            <a:off x="8077200" y="1600200"/>
            <a:ext cx="296863" cy="571500"/>
          </a:xfrm>
          <a:custGeom>
            <a:avLst/>
            <a:gdLst>
              <a:gd name="T0" fmla="*/ 2147483647 w 137"/>
              <a:gd name="T1" fmla="*/ 0 h 274"/>
              <a:gd name="T2" fmla="*/ 0 w 137"/>
              <a:gd name="T3" fmla="*/ 2147483647 h 274"/>
              <a:gd name="T4" fmla="*/ 2147483647 w 137"/>
              <a:gd name="T5" fmla="*/ 2147483647 h 274"/>
              <a:gd name="T6" fmla="*/ 2147483647 w 137"/>
              <a:gd name="T7" fmla="*/ 2147483647 h 274"/>
              <a:gd name="T8" fmla="*/ 2147483647 w 137"/>
              <a:gd name="T9" fmla="*/ 2147483647 h 274"/>
              <a:gd name="T10" fmla="*/ 2147483647 w 137"/>
              <a:gd name="T11" fmla="*/ 2147483647 h 274"/>
              <a:gd name="T12" fmla="*/ 2147483647 w 137"/>
              <a:gd name="T13" fmla="*/ 2147483647 h 274"/>
              <a:gd name="T14" fmla="*/ 2147483647 w 137"/>
              <a:gd name="T15" fmla="*/ 2147483647 h 274"/>
              <a:gd name="T16" fmla="*/ 2147483647 w 137"/>
              <a:gd name="T17" fmla="*/ 2147483647 h 274"/>
              <a:gd name="T18" fmla="*/ 2147483647 w 137"/>
              <a:gd name="T19" fmla="*/ 2147483647 h 274"/>
              <a:gd name="T20" fmla="*/ 2147483647 w 137"/>
              <a:gd name="T21" fmla="*/ 2147483647 h 274"/>
              <a:gd name="T22" fmla="*/ 2147483647 w 137"/>
              <a:gd name="T23" fmla="*/ 2147483647 h 274"/>
              <a:gd name="T24" fmla="*/ 2147483647 w 137"/>
              <a:gd name="T25" fmla="*/ 0 h 27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7"/>
              <a:gd name="T40" fmla="*/ 0 h 274"/>
              <a:gd name="T41" fmla="*/ 137 w 137"/>
              <a:gd name="T42" fmla="*/ 274 h 27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7" h="274">
                <a:moveTo>
                  <a:pt x="31" y="0"/>
                </a:moveTo>
                <a:lnTo>
                  <a:pt x="0" y="55"/>
                </a:lnTo>
                <a:lnTo>
                  <a:pt x="31" y="110"/>
                </a:lnTo>
                <a:lnTo>
                  <a:pt x="10" y="132"/>
                </a:lnTo>
                <a:lnTo>
                  <a:pt x="21" y="274"/>
                </a:lnTo>
                <a:lnTo>
                  <a:pt x="95" y="252"/>
                </a:lnTo>
                <a:lnTo>
                  <a:pt x="116" y="252"/>
                </a:lnTo>
                <a:lnTo>
                  <a:pt x="127" y="230"/>
                </a:lnTo>
                <a:lnTo>
                  <a:pt x="127" y="208"/>
                </a:lnTo>
                <a:lnTo>
                  <a:pt x="137" y="186"/>
                </a:lnTo>
                <a:lnTo>
                  <a:pt x="95" y="175"/>
                </a:lnTo>
                <a:lnTo>
                  <a:pt x="42" y="22"/>
                </a:ln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6" name="Freeform 63"/>
          <p:cNvSpPr>
            <a:spLocks/>
          </p:cNvSpPr>
          <p:nvPr/>
        </p:nvSpPr>
        <p:spPr bwMode="auto">
          <a:xfrm>
            <a:off x="8253413" y="2232025"/>
            <a:ext cx="139700" cy="115888"/>
          </a:xfrm>
          <a:custGeom>
            <a:avLst/>
            <a:gdLst>
              <a:gd name="T0" fmla="*/ 0 w 64"/>
              <a:gd name="T1" fmla="*/ 2147483647 h 55"/>
              <a:gd name="T2" fmla="*/ 2147483647 w 64"/>
              <a:gd name="T3" fmla="*/ 0 h 55"/>
              <a:gd name="T4" fmla="*/ 2147483647 w 64"/>
              <a:gd name="T5" fmla="*/ 2147483647 h 55"/>
              <a:gd name="T6" fmla="*/ 2147483647 w 64"/>
              <a:gd name="T7" fmla="*/ 2147483647 h 55"/>
              <a:gd name="T8" fmla="*/ 2147483647 w 64"/>
              <a:gd name="T9" fmla="*/ 2147483647 h 55"/>
              <a:gd name="T10" fmla="*/ 2147483647 w 64"/>
              <a:gd name="T11" fmla="*/ 2147483647 h 55"/>
              <a:gd name="T12" fmla="*/ 0 w 64"/>
              <a:gd name="T13" fmla="*/ 2147483647 h 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55"/>
              <a:gd name="T23" fmla="*/ 64 w 64"/>
              <a:gd name="T24" fmla="*/ 55 h 5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55">
                <a:moveTo>
                  <a:pt x="0" y="11"/>
                </a:moveTo>
                <a:lnTo>
                  <a:pt x="21" y="0"/>
                </a:lnTo>
                <a:lnTo>
                  <a:pt x="64" y="33"/>
                </a:lnTo>
                <a:lnTo>
                  <a:pt x="53" y="33"/>
                </a:lnTo>
                <a:lnTo>
                  <a:pt x="32" y="33"/>
                </a:lnTo>
                <a:lnTo>
                  <a:pt x="32" y="55"/>
                </a:lnTo>
                <a:lnTo>
                  <a:pt x="0" y="11"/>
                </a:lnTo>
                <a:close/>
              </a:path>
            </a:pathLst>
          </a:custGeom>
          <a:solidFill>
            <a:srgbClr val="FF0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7" name="Freeform 64"/>
          <p:cNvSpPr>
            <a:spLocks/>
          </p:cNvSpPr>
          <p:nvPr/>
        </p:nvSpPr>
        <p:spPr bwMode="auto">
          <a:xfrm>
            <a:off x="7931150" y="3173413"/>
            <a:ext cx="69850" cy="139700"/>
          </a:xfrm>
          <a:custGeom>
            <a:avLst/>
            <a:gdLst>
              <a:gd name="T0" fmla="*/ 0 w 32"/>
              <a:gd name="T1" fmla="*/ 0 h 66"/>
              <a:gd name="T2" fmla="*/ 2147483647 w 32"/>
              <a:gd name="T3" fmla="*/ 0 h 66"/>
              <a:gd name="T4" fmla="*/ 2147483647 w 32"/>
              <a:gd name="T5" fmla="*/ 2147483647 h 66"/>
              <a:gd name="T6" fmla="*/ 0 w 32"/>
              <a:gd name="T7" fmla="*/ 2147483647 h 66"/>
              <a:gd name="T8" fmla="*/ 0 w 32"/>
              <a:gd name="T9" fmla="*/ 0 h 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66"/>
              <a:gd name="T17" fmla="*/ 32 w 32"/>
              <a:gd name="T18" fmla="*/ 66 h 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66">
                <a:moveTo>
                  <a:pt x="0" y="0"/>
                </a:moveTo>
                <a:lnTo>
                  <a:pt x="32" y="0"/>
                </a:lnTo>
                <a:lnTo>
                  <a:pt x="11" y="66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Rectangle 65"/>
          <p:cNvSpPr>
            <a:spLocks noChangeArrowheads="1"/>
          </p:cNvSpPr>
          <p:nvPr/>
        </p:nvSpPr>
        <p:spPr bwMode="auto">
          <a:xfrm>
            <a:off x="366713" y="1176338"/>
            <a:ext cx="14287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69" name="Rectangle 66"/>
          <p:cNvSpPr>
            <a:spLocks noChangeArrowheads="1"/>
          </p:cNvSpPr>
          <p:nvPr/>
        </p:nvSpPr>
        <p:spPr bwMode="auto">
          <a:xfrm>
            <a:off x="2601913" y="1566863"/>
            <a:ext cx="4016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MT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70" name="Rectangle 67"/>
          <p:cNvSpPr>
            <a:spLocks noChangeArrowheads="1"/>
          </p:cNvSpPr>
          <p:nvPr/>
        </p:nvSpPr>
        <p:spPr bwMode="auto">
          <a:xfrm>
            <a:off x="1290638" y="1333500"/>
            <a:ext cx="4349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WA</a:t>
            </a:r>
          </a:p>
        </p:txBody>
      </p:sp>
      <p:sp>
        <p:nvSpPr>
          <p:cNvPr id="71" name="Rectangle 68"/>
          <p:cNvSpPr>
            <a:spLocks noChangeArrowheads="1"/>
          </p:cNvSpPr>
          <p:nvPr/>
        </p:nvSpPr>
        <p:spPr bwMode="auto">
          <a:xfrm>
            <a:off x="1055688" y="1968500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OR</a:t>
            </a:r>
          </a:p>
        </p:txBody>
      </p:sp>
      <p:sp>
        <p:nvSpPr>
          <p:cNvPr id="72" name="Rectangle 69"/>
          <p:cNvSpPr>
            <a:spLocks noChangeArrowheads="1"/>
          </p:cNvSpPr>
          <p:nvPr/>
        </p:nvSpPr>
        <p:spPr bwMode="auto">
          <a:xfrm>
            <a:off x="860425" y="3354388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CA</a:t>
            </a:r>
          </a:p>
        </p:txBody>
      </p:sp>
      <p:sp>
        <p:nvSpPr>
          <p:cNvPr id="73" name="Rectangle 70"/>
          <p:cNvSpPr>
            <a:spLocks noChangeArrowheads="1"/>
          </p:cNvSpPr>
          <p:nvPr/>
        </p:nvSpPr>
        <p:spPr bwMode="auto">
          <a:xfrm>
            <a:off x="1462088" y="2968625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NV</a:t>
            </a:r>
          </a:p>
        </p:txBody>
      </p:sp>
      <p:sp>
        <p:nvSpPr>
          <p:cNvPr id="74" name="Rectangle 71"/>
          <p:cNvSpPr>
            <a:spLocks noChangeArrowheads="1"/>
          </p:cNvSpPr>
          <p:nvPr/>
        </p:nvSpPr>
        <p:spPr bwMode="auto">
          <a:xfrm>
            <a:off x="1954213" y="2190750"/>
            <a:ext cx="3333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ID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5" name="Rectangle 72"/>
          <p:cNvSpPr>
            <a:spLocks noChangeArrowheads="1"/>
          </p:cNvSpPr>
          <p:nvPr/>
        </p:nvSpPr>
        <p:spPr bwMode="auto">
          <a:xfrm>
            <a:off x="2193925" y="3116263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UT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6" name="Rectangle 73"/>
          <p:cNvSpPr>
            <a:spLocks noChangeArrowheads="1"/>
          </p:cNvSpPr>
          <p:nvPr/>
        </p:nvSpPr>
        <p:spPr bwMode="auto">
          <a:xfrm>
            <a:off x="2954338" y="4117975"/>
            <a:ext cx="4175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NM</a:t>
            </a:r>
          </a:p>
        </p:txBody>
      </p:sp>
      <p:sp>
        <p:nvSpPr>
          <p:cNvPr id="77" name="Rectangle 74"/>
          <p:cNvSpPr>
            <a:spLocks noChangeArrowheads="1"/>
          </p:cNvSpPr>
          <p:nvPr/>
        </p:nvSpPr>
        <p:spPr bwMode="auto">
          <a:xfrm>
            <a:off x="2068513" y="4029075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AZ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8" name="Rectangle 75"/>
          <p:cNvSpPr>
            <a:spLocks noChangeArrowheads="1"/>
          </p:cNvSpPr>
          <p:nvPr/>
        </p:nvSpPr>
        <p:spPr bwMode="auto">
          <a:xfrm>
            <a:off x="2822575" y="2413000"/>
            <a:ext cx="4270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WY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9" name="Rectangle 76"/>
          <p:cNvSpPr>
            <a:spLocks noChangeArrowheads="1"/>
          </p:cNvSpPr>
          <p:nvPr/>
        </p:nvSpPr>
        <p:spPr bwMode="auto">
          <a:xfrm>
            <a:off x="3106738" y="3292475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CO</a:t>
            </a:r>
          </a:p>
        </p:txBody>
      </p:sp>
      <p:sp>
        <p:nvSpPr>
          <p:cNvPr id="80" name="Rectangle 77"/>
          <p:cNvSpPr>
            <a:spLocks noChangeArrowheads="1"/>
          </p:cNvSpPr>
          <p:nvPr/>
        </p:nvSpPr>
        <p:spPr bwMode="auto">
          <a:xfrm>
            <a:off x="4017963" y="2767013"/>
            <a:ext cx="392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NE</a:t>
            </a:r>
          </a:p>
        </p:txBody>
      </p:sp>
      <p:sp>
        <p:nvSpPr>
          <p:cNvPr id="81" name="Rectangle 78"/>
          <p:cNvSpPr>
            <a:spLocks noChangeArrowheads="1"/>
          </p:cNvSpPr>
          <p:nvPr/>
        </p:nvSpPr>
        <p:spPr bwMode="auto">
          <a:xfrm>
            <a:off x="3956050" y="2190750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SD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82" name="Rectangle 79"/>
          <p:cNvSpPr>
            <a:spLocks noChangeArrowheads="1"/>
          </p:cNvSpPr>
          <p:nvPr/>
        </p:nvSpPr>
        <p:spPr bwMode="auto">
          <a:xfrm>
            <a:off x="3916363" y="1595438"/>
            <a:ext cx="400050" cy="27146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ND</a:t>
            </a:r>
          </a:p>
        </p:txBody>
      </p:sp>
      <p:sp>
        <p:nvSpPr>
          <p:cNvPr id="83" name="Rectangle 80"/>
          <p:cNvSpPr>
            <a:spLocks noChangeArrowheads="1"/>
          </p:cNvSpPr>
          <p:nvPr/>
        </p:nvSpPr>
        <p:spPr bwMode="auto">
          <a:xfrm>
            <a:off x="4397375" y="3943350"/>
            <a:ext cx="4095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OK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4" name="Rectangle 81"/>
          <p:cNvSpPr>
            <a:spLocks noChangeArrowheads="1"/>
          </p:cNvSpPr>
          <p:nvPr/>
        </p:nvSpPr>
        <p:spPr bwMode="auto">
          <a:xfrm>
            <a:off x="4181475" y="3367088"/>
            <a:ext cx="392113" cy="454025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KS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5" name="Rectangle 82"/>
          <p:cNvSpPr>
            <a:spLocks noChangeArrowheads="1"/>
          </p:cNvSpPr>
          <p:nvPr/>
        </p:nvSpPr>
        <p:spPr bwMode="auto">
          <a:xfrm>
            <a:off x="4059238" y="4756150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TX</a:t>
            </a:r>
          </a:p>
        </p:txBody>
      </p:sp>
      <p:sp>
        <p:nvSpPr>
          <p:cNvPr id="86" name="Rectangle 83"/>
          <p:cNvSpPr>
            <a:spLocks noChangeArrowheads="1"/>
          </p:cNvSpPr>
          <p:nvPr/>
        </p:nvSpPr>
        <p:spPr bwMode="auto">
          <a:xfrm>
            <a:off x="5218113" y="4719638"/>
            <a:ext cx="3841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LA</a:t>
            </a:r>
          </a:p>
        </p:txBody>
      </p:sp>
      <p:sp>
        <p:nvSpPr>
          <p:cNvPr id="87" name="Rectangle 84"/>
          <p:cNvSpPr>
            <a:spLocks noChangeArrowheads="1"/>
          </p:cNvSpPr>
          <p:nvPr/>
        </p:nvSpPr>
        <p:spPr bwMode="auto">
          <a:xfrm>
            <a:off x="5100638" y="4037013"/>
            <a:ext cx="400050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AR</a:t>
            </a:r>
          </a:p>
        </p:txBody>
      </p:sp>
      <p:sp>
        <p:nvSpPr>
          <p:cNvPr id="88" name="Rectangle 85"/>
          <p:cNvSpPr>
            <a:spLocks noChangeArrowheads="1"/>
          </p:cNvSpPr>
          <p:nvPr/>
        </p:nvSpPr>
        <p:spPr bwMode="auto">
          <a:xfrm>
            <a:off x="5103813" y="3405188"/>
            <a:ext cx="427037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MO</a:t>
            </a:r>
          </a:p>
        </p:txBody>
      </p:sp>
      <p:sp>
        <p:nvSpPr>
          <p:cNvPr id="89" name="Rectangle 86"/>
          <p:cNvSpPr>
            <a:spLocks noChangeArrowheads="1"/>
          </p:cNvSpPr>
          <p:nvPr/>
        </p:nvSpPr>
        <p:spPr bwMode="auto">
          <a:xfrm>
            <a:off x="4941888" y="2620963"/>
            <a:ext cx="3333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IA</a:t>
            </a:r>
          </a:p>
        </p:txBody>
      </p:sp>
      <p:sp>
        <p:nvSpPr>
          <p:cNvPr id="90" name="Rectangle 87"/>
          <p:cNvSpPr>
            <a:spLocks noChangeArrowheads="1"/>
          </p:cNvSpPr>
          <p:nvPr/>
        </p:nvSpPr>
        <p:spPr bwMode="auto">
          <a:xfrm>
            <a:off x="4733925" y="1866900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MN</a:t>
            </a:r>
          </a:p>
        </p:txBody>
      </p:sp>
      <p:sp>
        <p:nvSpPr>
          <p:cNvPr id="91" name="Rectangle 88"/>
          <p:cNvSpPr>
            <a:spLocks noChangeArrowheads="1"/>
          </p:cNvSpPr>
          <p:nvPr/>
        </p:nvSpPr>
        <p:spPr bwMode="auto">
          <a:xfrm>
            <a:off x="5618163" y="3030538"/>
            <a:ext cx="31750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IL</a:t>
            </a:r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92" name="Rectangle 89"/>
          <p:cNvSpPr>
            <a:spLocks noChangeArrowheads="1"/>
          </p:cNvSpPr>
          <p:nvPr/>
        </p:nvSpPr>
        <p:spPr bwMode="auto">
          <a:xfrm>
            <a:off x="5438775" y="2073275"/>
            <a:ext cx="36830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WI</a:t>
            </a:r>
          </a:p>
        </p:txBody>
      </p:sp>
      <p:sp>
        <p:nvSpPr>
          <p:cNvPr id="93" name="Rectangle 90"/>
          <p:cNvSpPr>
            <a:spLocks noChangeArrowheads="1"/>
          </p:cNvSpPr>
          <p:nvPr/>
        </p:nvSpPr>
        <p:spPr bwMode="auto">
          <a:xfrm>
            <a:off x="6096000" y="2962275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IN</a:t>
            </a:r>
          </a:p>
        </p:txBody>
      </p:sp>
      <p:sp>
        <p:nvSpPr>
          <p:cNvPr id="94" name="Rectangle 91"/>
          <p:cNvSpPr>
            <a:spLocks noChangeArrowheads="1"/>
          </p:cNvSpPr>
          <p:nvPr/>
        </p:nvSpPr>
        <p:spPr bwMode="auto">
          <a:xfrm>
            <a:off x="6305550" y="3429000"/>
            <a:ext cx="527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KY</a:t>
            </a:r>
          </a:p>
        </p:txBody>
      </p:sp>
      <p:sp>
        <p:nvSpPr>
          <p:cNvPr id="95" name="Rectangle 92"/>
          <p:cNvSpPr>
            <a:spLocks noChangeArrowheads="1"/>
          </p:cNvSpPr>
          <p:nvPr/>
        </p:nvSpPr>
        <p:spPr bwMode="auto">
          <a:xfrm>
            <a:off x="6196013" y="3776663"/>
            <a:ext cx="3841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TN</a:t>
            </a:r>
          </a:p>
        </p:txBody>
      </p:sp>
      <p:sp>
        <p:nvSpPr>
          <p:cNvPr id="96" name="Rectangle 93"/>
          <p:cNvSpPr>
            <a:spLocks noChangeArrowheads="1"/>
          </p:cNvSpPr>
          <p:nvPr/>
        </p:nvSpPr>
        <p:spPr bwMode="auto">
          <a:xfrm>
            <a:off x="5630863" y="4343400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MS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97" name="Rectangle 94"/>
          <p:cNvSpPr>
            <a:spLocks noChangeArrowheads="1"/>
          </p:cNvSpPr>
          <p:nvPr/>
        </p:nvSpPr>
        <p:spPr bwMode="auto">
          <a:xfrm>
            <a:off x="6116638" y="4330700"/>
            <a:ext cx="3841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AL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98" name="Rectangle 95"/>
          <p:cNvSpPr>
            <a:spLocks noChangeArrowheads="1"/>
          </p:cNvSpPr>
          <p:nvPr/>
        </p:nvSpPr>
        <p:spPr bwMode="auto">
          <a:xfrm>
            <a:off x="7132638" y="4002088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SC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99" name="Rectangle 96"/>
          <p:cNvSpPr>
            <a:spLocks noChangeArrowheads="1"/>
          </p:cNvSpPr>
          <p:nvPr/>
        </p:nvSpPr>
        <p:spPr bwMode="auto">
          <a:xfrm>
            <a:off x="6723063" y="4294188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GA</a:t>
            </a:r>
          </a:p>
          <a:p>
            <a:pPr algn="ctr"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100" name="Rectangle 97"/>
          <p:cNvSpPr>
            <a:spLocks noChangeArrowheads="1"/>
          </p:cNvSpPr>
          <p:nvPr/>
        </p:nvSpPr>
        <p:spPr bwMode="auto">
          <a:xfrm>
            <a:off x="7323138" y="5264150"/>
            <a:ext cx="3683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FL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1" name="Rectangle 98"/>
          <p:cNvSpPr>
            <a:spLocks noChangeArrowheads="1"/>
          </p:cNvSpPr>
          <p:nvPr/>
        </p:nvSpPr>
        <p:spPr bwMode="auto">
          <a:xfrm>
            <a:off x="7288213" y="3651250"/>
            <a:ext cx="400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NC</a:t>
            </a:r>
          </a:p>
        </p:txBody>
      </p:sp>
      <p:sp>
        <p:nvSpPr>
          <p:cNvPr id="102" name="Rectangle 99"/>
          <p:cNvSpPr>
            <a:spLocks noChangeArrowheads="1"/>
          </p:cNvSpPr>
          <p:nvPr/>
        </p:nvSpPr>
        <p:spPr bwMode="auto">
          <a:xfrm>
            <a:off x="7351713" y="3194050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VA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3" name="Rectangle 100"/>
          <p:cNvSpPr>
            <a:spLocks noChangeArrowheads="1"/>
          </p:cNvSpPr>
          <p:nvPr/>
        </p:nvSpPr>
        <p:spPr bwMode="auto">
          <a:xfrm>
            <a:off x="6875463" y="3122613"/>
            <a:ext cx="427037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WV</a:t>
            </a:r>
          </a:p>
        </p:txBody>
      </p:sp>
      <p:sp>
        <p:nvSpPr>
          <p:cNvPr id="104" name="Rectangle 101"/>
          <p:cNvSpPr>
            <a:spLocks noChangeArrowheads="1"/>
          </p:cNvSpPr>
          <p:nvPr/>
        </p:nvSpPr>
        <p:spPr bwMode="auto">
          <a:xfrm>
            <a:off x="6518275" y="2827338"/>
            <a:ext cx="4095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OH</a:t>
            </a:r>
          </a:p>
        </p:txBody>
      </p:sp>
      <p:sp>
        <p:nvSpPr>
          <p:cNvPr id="105" name="Rectangle 102"/>
          <p:cNvSpPr>
            <a:spLocks noChangeArrowheads="1"/>
          </p:cNvSpPr>
          <p:nvPr/>
        </p:nvSpPr>
        <p:spPr bwMode="auto">
          <a:xfrm>
            <a:off x="7254875" y="2508250"/>
            <a:ext cx="3921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PA</a:t>
            </a:r>
          </a:p>
        </p:txBody>
      </p:sp>
      <p:sp>
        <p:nvSpPr>
          <p:cNvPr id="106" name="Rectangle 103"/>
          <p:cNvSpPr>
            <a:spLocks noChangeArrowheads="1"/>
          </p:cNvSpPr>
          <p:nvPr/>
        </p:nvSpPr>
        <p:spPr bwMode="auto">
          <a:xfrm>
            <a:off x="7512050" y="2108200"/>
            <a:ext cx="392113" cy="271463"/>
          </a:xfrm>
          <a:prstGeom prst="rect">
            <a:avLst/>
          </a:prstGeom>
          <a:solidFill>
            <a:srgbClr val="FEC200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NY</a:t>
            </a:r>
          </a:p>
        </p:txBody>
      </p:sp>
      <p:sp>
        <p:nvSpPr>
          <p:cNvPr id="107" name="Rectangle 104"/>
          <p:cNvSpPr>
            <a:spLocks noChangeArrowheads="1"/>
          </p:cNvSpPr>
          <p:nvPr/>
        </p:nvSpPr>
        <p:spPr bwMode="auto">
          <a:xfrm>
            <a:off x="8154988" y="1428750"/>
            <a:ext cx="4095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ME</a:t>
            </a:r>
          </a:p>
        </p:txBody>
      </p:sp>
      <p:sp>
        <p:nvSpPr>
          <p:cNvPr id="108" name="Rectangle 105"/>
          <p:cNvSpPr>
            <a:spLocks noChangeArrowheads="1"/>
          </p:cNvSpPr>
          <p:nvPr/>
        </p:nvSpPr>
        <p:spPr bwMode="auto">
          <a:xfrm>
            <a:off x="7208838" y="1416050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VT</a:t>
            </a:r>
          </a:p>
        </p:txBody>
      </p:sp>
      <p:sp>
        <p:nvSpPr>
          <p:cNvPr id="109" name="Rectangle 106"/>
          <p:cNvSpPr>
            <a:spLocks noChangeArrowheads="1"/>
          </p:cNvSpPr>
          <p:nvPr/>
        </p:nvSpPr>
        <p:spPr bwMode="auto">
          <a:xfrm>
            <a:off x="8640763" y="2190750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RI</a:t>
            </a:r>
          </a:p>
        </p:txBody>
      </p:sp>
      <p:sp>
        <p:nvSpPr>
          <p:cNvPr id="110" name="Rectangle 107"/>
          <p:cNvSpPr>
            <a:spLocks noChangeArrowheads="1"/>
          </p:cNvSpPr>
          <p:nvPr/>
        </p:nvSpPr>
        <p:spPr bwMode="auto">
          <a:xfrm>
            <a:off x="8575675" y="2425700"/>
            <a:ext cx="3841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CT</a:t>
            </a:r>
          </a:p>
        </p:txBody>
      </p:sp>
      <p:sp>
        <p:nvSpPr>
          <p:cNvPr id="111" name="Rectangle 108"/>
          <p:cNvSpPr>
            <a:spLocks noChangeArrowheads="1"/>
          </p:cNvSpPr>
          <p:nvPr/>
        </p:nvSpPr>
        <p:spPr bwMode="auto">
          <a:xfrm>
            <a:off x="8115300" y="2598738"/>
            <a:ext cx="374650" cy="27146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NJ</a:t>
            </a:r>
          </a:p>
        </p:txBody>
      </p:sp>
      <p:sp>
        <p:nvSpPr>
          <p:cNvPr id="112" name="Rectangle 109"/>
          <p:cNvSpPr>
            <a:spLocks noChangeArrowheads="1"/>
          </p:cNvSpPr>
          <p:nvPr/>
        </p:nvSpPr>
        <p:spPr bwMode="auto">
          <a:xfrm>
            <a:off x="8342313" y="2892425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DE</a:t>
            </a:r>
          </a:p>
        </p:txBody>
      </p:sp>
      <p:sp>
        <p:nvSpPr>
          <p:cNvPr id="113" name="Rectangle 110"/>
          <p:cNvSpPr>
            <a:spLocks noChangeArrowheads="1"/>
          </p:cNvSpPr>
          <p:nvPr/>
        </p:nvSpPr>
        <p:spPr bwMode="auto">
          <a:xfrm>
            <a:off x="8248650" y="3219450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MD</a:t>
            </a:r>
          </a:p>
        </p:txBody>
      </p:sp>
      <p:sp>
        <p:nvSpPr>
          <p:cNvPr id="114" name="Rectangle 111"/>
          <p:cNvSpPr>
            <a:spLocks noChangeArrowheads="1"/>
          </p:cNvSpPr>
          <p:nvPr/>
        </p:nvSpPr>
        <p:spPr bwMode="auto">
          <a:xfrm>
            <a:off x="8218488" y="3608388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/>
            <a:r>
              <a:rPr lang="en-US" sz="1200" b="1" dirty="0">
                <a:latin typeface="Helvetica" charset="0"/>
              </a:rPr>
              <a:t>DC</a:t>
            </a:r>
          </a:p>
        </p:txBody>
      </p:sp>
      <p:sp>
        <p:nvSpPr>
          <p:cNvPr id="115" name="Rectangle 112"/>
          <p:cNvSpPr>
            <a:spLocks noChangeArrowheads="1"/>
          </p:cNvSpPr>
          <p:nvPr/>
        </p:nvSpPr>
        <p:spPr bwMode="auto">
          <a:xfrm>
            <a:off x="912813" y="4835525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HI</a:t>
            </a:r>
          </a:p>
        </p:txBody>
      </p:sp>
      <p:sp>
        <p:nvSpPr>
          <p:cNvPr id="116" name="Rectangle 113"/>
          <p:cNvSpPr>
            <a:spLocks noChangeArrowheads="1"/>
          </p:cNvSpPr>
          <p:nvPr/>
        </p:nvSpPr>
        <p:spPr bwMode="auto">
          <a:xfrm>
            <a:off x="209012" y="1323585"/>
            <a:ext cx="438563" cy="4360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algn="ctr" eaLnBrk="0" hangingPunct="0"/>
            <a:r>
              <a:rPr lang="en-US" sz="1050" b="1" dirty="0">
                <a:latin typeface="Helvetica" charset="0"/>
              </a:rPr>
              <a:t>AK</a:t>
            </a:r>
            <a:endParaRPr lang="en-US" sz="1200" b="1" dirty="0">
              <a:latin typeface="Helvetica" charset="0"/>
            </a:endParaRP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17" name="Rectangle 114"/>
          <p:cNvSpPr>
            <a:spLocks noChangeArrowheads="1"/>
          </p:cNvSpPr>
          <p:nvPr/>
        </p:nvSpPr>
        <p:spPr bwMode="auto">
          <a:xfrm>
            <a:off x="6186488" y="2279650"/>
            <a:ext cx="3508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MI</a:t>
            </a:r>
          </a:p>
        </p:txBody>
      </p:sp>
      <p:sp>
        <p:nvSpPr>
          <p:cNvPr id="118" name="Rectangle 115"/>
          <p:cNvSpPr>
            <a:spLocks noChangeArrowheads="1"/>
          </p:cNvSpPr>
          <p:nvPr/>
        </p:nvSpPr>
        <p:spPr bwMode="auto">
          <a:xfrm>
            <a:off x="7610475" y="1239838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NH</a:t>
            </a:r>
          </a:p>
        </p:txBody>
      </p:sp>
      <p:sp>
        <p:nvSpPr>
          <p:cNvPr id="119" name="Line 116"/>
          <p:cNvSpPr>
            <a:spLocks noChangeShapeType="1"/>
          </p:cNvSpPr>
          <p:nvPr/>
        </p:nvSpPr>
        <p:spPr bwMode="auto">
          <a:xfrm>
            <a:off x="7583488" y="1654175"/>
            <a:ext cx="393700" cy="138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" name="Line 117"/>
          <p:cNvSpPr>
            <a:spLocks noChangeShapeType="1"/>
          </p:cNvSpPr>
          <p:nvPr/>
        </p:nvSpPr>
        <p:spPr bwMode="auto">
          <a:xfrm>
            <a:off x="7888288" y="1528763"/>
            <a:ext cx="317500" cy="41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1" name="Line 118"/>
          <p:cNvSpPr>
            <a:spLocks noChangeShapeType="1"/>
          </p:cNvSpPr>
          <p:nvPr/>
        </p:nvSpPr>
        <p:spPr bwMode="auto">
          <a:xfrm flipV="1">
            <a:off x="8382000" y="2017713"/>
            <a:ext cx="165100" cy="100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Line 119"/>
          <p:cNvSpPr>
            <a:spLocks noChangeShapeType="1"/>
          </p:cNvSpPr>
          <p:nvPr/>
        </p:nvSpPr>
        <p:spPr bwMode="auto">
          <a:xfrm>
            <a:off x="8356600" y="2317750"/>
            <a:ext cx="292100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3" name="Line 120"/>
          <p:cNvSpPr>
            <a:spLocks noChangeShapeType="1"/>
          </p:cNvSpPr>
          <p:nvPr/>
        </p:nvSpPr>
        <p:spPr bwMode="auto">
          <a:xfrm>
            <a:off x="8115300" y="2406650"/>
            <a:ext cx="457200" cy="123825"/>
          </a:xfrm>
          <a:prstGeom prst="line">
            <a:avLst/>
          </a:prstGeom>
          <a:noFill/>
          <a:ln w="17526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4" name="Line 121"/>
          <p:cNvSpPr>
            <a:spLocks noChangeShapeType="1"/>
          </p:cNvSpPr>
          <p:nvPr/>
        </p:nvSpPr>
        <p:spPr bwMode="auto">
          <a:xfrm>
            <a:off x="7759700" y="2997200"/>
            <a:ext cx="455613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" name="Line 122"/>
          <p:cNvSpPr>
            <a:spLocks noChangeShapeType="1"/>
          </p:cNvSpPr>
          <p:nvPr/>
        </p:nvSpPr>
        <p:spPr bwMode="auto">
          <a:xfrm>
            <a:off x="7726363" y="3155950"/>
            <a:ext cx="555625" cy="477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" name="Group 123"/>
          <p:cNvGrpSpPr>
            <a:grpSpLocks/>
          </p:cNvGrpSpPr>
          <p:nvPr/>
        </p:nvGrpSpPr>
        <p:grpSpPr bwMode="auto">
          <a:xfrm>
            <a:off x="7556500" y="3022600"/>
            <a:ext cx="277813" cy="212725"/>
            <a:chOff x="5090" y="2690"/>
            <a:chExt cx="440" cy="412"/>
          </a:xfrm>
          <a:solidFill>
            <a:srgbClr val="FFC000"/>
          </a:solidFill>
        </p:grpSpPr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5090" y="2844"/>
              <a:ext cx="220" cy="258"/>
            </a:xfrm>
            <a:custGeom>
              <a:avLst/>
              <a:gdLst>
                <a:gd name="T0" fmla="*/ 0 w 220"/>
                <a:gd name="T1" fmla="*/ 0 h 258"/>
                <a:gd name="T2" fmla="*/ 220 w 220"/>
                <a:gd name="T3" fmla="*/ 74 h 258"/>
                <a:gd name="T4" fmla="*/ 64 w 220"/>
                <a:gd name="T5" fmla="*/ 258 h 258"/>
                <a:gd name="T6" fmla="*/ 128 w 220"/>
                <a:gd name="T7" fmla="*/ 103 h 258"/>
                <a:gd name="T8" fmla="*/ 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0" y="0"/>
                  </a:moveTo>
                  <a:lnTo>
                    <a:pt x="220" y="74"/>
                  </a:lnTo>
                  <a:lnTo>
                    <a:pt x="64" y="258"/>
                  </a:lnTo>
                  <a:lnTo>
                    <a:pt x="128" y="10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5310" y="2844"/>
              <a:ext cx="220" cy="258"/>
            </a:xfrm>
            <a:custGeom>
              <a:avLst/>
              <a:gdLst>
                <a:gd name="T0" fmla="*/ 220 w 220"/>
                <a:gd name="T1" fmla="*/ 0 h 258"/>
                <a:gd name="T2" fmla="*/ 0 w 220"/>
                <a:gd name="T3" fmla="*/ 74 h 258"/>
                <a:gd name="T4" fmla="*/ 155 w 220"/>
                <a:gd name="T5" fmla="*/ 258 h 258"/>
                <a:gd name="T6" fmla="*/ 100 w 220"/>
                <a:gd name="T7" fmla="*/ 103 h 258"/>
                <a:gd name="T8" fmla="*/ 22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220" y="0"/>
                  </a:moveTo>
                  <a:lnTo>
                    <a:pt x="0" y="74"/>
                  </a:lnTo>
                  <a:lnTo>
                    <a:pt x="155" y="258"/>
                  </a:lnTo>
                  <a:lnTo>
                    <a:pt x="100" y="103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>
              <a:off x="5090" y="2690"/>
              <a:ext cx="220" cy="228"/>
            </a:xfrm>
            <a:custGeom>
              <a:avLst/>
              <a:gdLst>
                <a:gd name="T0" fmla="*/ 0 w 220"/>
                <a:gd name="T1" fmla="*/ 154 h 228"/>
                <a:gd name="T2" fmla="*/ 220 w 220"/>
                <a:gd name="T3" fmla="*/ 228 h 228"/>
                <a:gd name="T4" fmla="*/ 220 w 220"/>
                <a:gd name="T5" fmla="*/ 0 h 228"/>
                <a:gd name="T6" fmla="*/ 156 w 220"/>
                <a:gd name="T7" fmla="*/ 154 h 228"/>
                <a:gd name="T8" fmla="*/ 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0" y="154"/>
                  </a:moveTo>
                  <a:lnTo>
                    <a:pt x="220" y="228"/>
                  </a:lnTo>
                  <a:lnTo>
                    <a:pt x="220" y="0"/>
                  </a:lnTo>
                  <a:lnTo>
                    <a:pt x="156" y="154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Freeform 127"/>
            <p:cNvSpPr>
              <a:spLocks/>
            </p:cNvSpPr>
            <p:nvPr/>
          </p:nvSpPr>
          <p:spPr bwMode="auto">
            <a:xfrm>
              <a:off x="5310" y="2690"/>
              <a:ext cx="220" cy="228"/>
            </a:xfrm>
            <a:custGeom>
              <a:avLst/>
              <a:gdLst>
                <a:gd name="T0" fmla="*/ 220 w 220"/>
                <a:gd name="T1" fmla="*/ 154 h 228"/>
                <a:gd name="T2" fmla="*/ 0 w 220"/>
                <a:gd name="T3" fmla="*/ 228 h 228"/>
                <a:gd name="T4" fmla="*/ 0 w 220"/>
                <a:gd name="T5" fmla="*/ 0 h 228"/>
                <a:gd name="T6" fmla="*/ 63 w 220"/>
                <a:gd name="T7" fmla="*/ 154 h 228"/>
                <a:gd name="T8" fmla="*/ 22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220" y="154"/>
                  </a:moveTo>
                  <a:lnTo>
                    <a:pt x="0" y="228"/>
                  </a:lnTo>
                  <a:lnTo>
                    <a:pt x="0" y="0"/>
                  </a:lnTo>
                  <a:lnTo>
                    <a:pt x="63" y="154"/>
                  </a:lnTo>
                  <a:lnTo>
                    <a:pt x="22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5154" y="2918"/>
              <a:ext cx="156" cy="184"/>
            </a:xfrm>
            <a:custGeom>
              <a:avLst/>
              <a:gdLst>
                <a:gd name="T0" fmla="*/ 156 w 156"/>
                <a:gd name="T1" fmla="*/ 0 h 184"/>
                <a:gd name="T2" fmla="*/ 0 w 156"/>
                <a:gd name="T3" fmla="*/ 184 h 184"/>
                <a:gd name="T4" fmla="*/ 156 w 156"/>
                <a:gd name="T5" fmla="*/ 93 h 184"/>
                <a:gd name="T6" fmla="*/ 156 w 156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6"/>
                <a:gd name="T13" fmla="*/ 0 h 184"/>
                <a:gd name="T14" fmla="*/ 156 w 156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6" h="184">
                  <a:moveTo>
                    <a:pt x="156" y="0"/>
                  </a:moveTo>
                  <a:lnTo>
                    <a:pt x="0" y="184"/>
                  </a:lnTo>
                  <a:lnTo>
                    <a:pt x="156" y="9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Freeform 129"/>
            <p:cNvSpPr>
              <a:spLocks/>
            </p:cNvSpPr>
            <p:nvPr/>
          </p:nvSpPr>
          <p:spPr bwMode="auto">
            <a:xfrm>
              <a:off x="5310" y="2918"/>
              <a:ext cx="155" cy="184"/>
            </a:xfrm>
            <a:custGeom>
              <a:avLst/>
              <a:gdLst>
                <a:gd name="T0" fmla="*/ 0 w 155"/>
                <a:gd name="T1" fmla="*/ 0 h 184"/>
                <a:gd name="T2" fmla="*/ 155 w 155"/>
                <a:gd name="T3" fmla="*/ 184 h 184"/>
                <a:gd name="T4" fmla="*/ 0 w 155"/>
                <a:gd name="T5" fmla="*/ 93 h 184"/>
                <a:gd name="T6" fmla="*/ 0 w 155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5"/>
                <a:gd name="T13" fmla="*/ 0 h 184"/>
                <a:gd name="T14" fmla="*/ 155 w 155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5" h="184">
                  <a:moveTo>
                    <a:pt x="0" y="0"/>
                  </a:moveTo>
                  <a:lnTo>
                    <a:pt x="155" y="184"/>
                  </a:lnTo>
                  <a:lnTo>
                    <a:pt x="0" y="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3" name="Line 130"/>
          <p:cNvSpPr>
            <a:spLocks noChangeShapeType="1"/>
          </p:cNvSpPr>
          <p:nvPr/>
        </p:nvSpPr>
        <p:spPr bwMode="auto">
          <a:xfrm>
            <a:off x="7988300" y="3009900"/>
            <a:ext cx="3556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Text Box 131"/>
          <p:cNvSpPr txBox="1">
            <a:spLocks noChangeArrowheads="1"/>
          </p:cNvSpPr>
          <p:nvPr/>
        </p:nvSpPr>
        <p:spPr bwMode="auto">
          <a:xfrm>
            <a:off x="1595438" y="6073775"/>
            <a:ext cx="18415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4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</p:txBody>
      </p:sp>
      <p:sp>
        <p:nvSpPr>
          <p:cNvPr id="135" name="Text Box 135"/>
          <p:cNvSpPr txBox="1">
            <a:spLocks noChangeArrowheads="1"/>
          </p:cNvSpPr>
          <p:nvPr/>
        </p:nvSpPr>
        <p:spPr bwMode="auto">
          <a:xfrm>
            <a:off x="1066800" y="5559425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 dirty="0">
                <a:latin typeface="Tahoma" pitchFamily="34" charset="0"/>
              </a:rPr>
              <a:t> </a:t>
            </a: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6" name="Text Box 143"/>
          <p:cNvSpPr txBox="1">
            <a:spLocks noChangeArrowheads="1"/>
          </p:cNvSpPr>
          <p:nvPr/>
        </p:nvSpPr>
        <p:spPr bwMode="auto">
          <a:xfrm>
            <a:off x="5638800" y="6096000"/>
            <a:ext cx="19256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7" name="Text Box 147"/>
          <p:cNvSpPr txBox="1">
            <a:spLocks noChangeArrowheads="1"/>
          </p:cNvSpPr>
          <p:nvPr/>
        </p:nvSpPr>
        <p:spPr bwMode="auto">
          <a:xfrm>
            <a:off x="5562600" y="563880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8" name="Rectangle 160"/>
          <p:cNvSpPr>
            <a:spLocks noChangeArrowheads="1"/>
          </p:cNvSpPr>
          <p:nvPr/>
        </p:nvSpPr>
        <p:spPr bwMode="auto">
          <a:xfrm>
            <a:off x="152400" y="5410200"/>
            <a:ext cx="3200400" cy="1219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en-US" sz="900" b="1" dirty="0">
              <a:latin typeface="Tahoma" pitchFamily="34" charset="0"/>
            </a:endParaRPr>
          </a:p>
        </p:txBody>
      </p:sp>
      <p:sp>
        <p:nvSpPr>
          <p:cNvPr id="139" name="Text Box 171"/>
          <p:cNvSpPr txBox="1">
            <a:spLocks noChangeArrowheads="1"/>
          </p:cNvSpPr>
          <p:nvPr/>
        </p:nvSpPr>
        <p:spPr bwMode="auto">
          <a:xfrm>
            <a:off x="152400" y="5335588"/>
            <a:ext cx="335280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endParaRPr lang="en-US" sz="9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Poverty rate &lt; 15%</a:t>
            </a:r>
          </a:p>
          <a:p>
            <a:pPr algn="l" eaLnBrk="0" hangingPunct="0"/>
            <a:endParaRPr lang="en-US" sz="12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Poverty rate </a:t>
            </a:r>
            <a:r>
              <a:rPr lang="en-US" sz="1200" b="1" dirty="0" smtClean="0">
                <a:latin typeface="Tahoma" pitchFamily="34" charset="0"/>
              </a:rPr>
              <a:t>&gt;= </a:t>
            </a:r>
            <a:r>
              <a:rPr lang="en-US" sz="1200" b="1" dirty="0">
                <a:latin typeface="Tahoma" pitchFamily="34" charset="0"/>
              </a:rPr>
              <a:t>15% </a:t>
            </a:r>
            <a:r>
              <a:rPr lang="en-US" sz="1200" b="1" dirty="0" smtClean="0">
                <a:latin typeface="Tahoma" pitchFamily="34" charset="0"/>
              </a:rPr>
              <a:t>&lt;= </a:t>
            </a:r>
            <a:r>
              <a:rPr lang="en-US" sz="1200" b="1" dirty="0">
                <a:latin typeface="Tahoma" pitchFamily="34" charset="0"/>
              </a:rPr>
              <a:t>20%</a:t>
            </a:r>
          </a:p>
          <a:p>
            <a:pPr algn="l" eaLnBrk="0" hangingPunct="0"/>
            <a:endParaRPr lang="en-US" sz="12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Poverty rate &gt; 20 %</a:t>
            </a:r>
          </a:p>
          <a:p>
            <a:pPr algn="l" eaLnBrk="0" hangingPunct="0"/>
            <a:endParaRPr lang="en-US" sz="9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</p:txBody>
      </p:sp>
      <p:sp>
        <p:nvSpPr>
          <p:cNvPr id="140" name="Rectangle 175"/>
          <p:cNvSpPr>
            <a:spLocks noChangeArrowheads="1"/>
          </p:cNvSpPr>
          <p:nvPr/>
        </p:nvSpPr>
        <p:spPr bwMode="auto">
          <a:xfrm>
            <a:off x="2743200" y="5867400"/>
            <a:ext cx="228600" cy="123825"/>
          </a:xfrm>
          <a:prstGeom prst="rect">
            <a:avLst/>
          </a:prstGeom>
          <a:solidFill>
            <a:srgbClr val="FF0000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141" name="Rectangle 177"/>
          <p:cNvSpPr>
            <a:spLocks noChangeArrowheads="1"/>
          </p:cNvSpPr>
          <p:nvPr/>
        </p:nvSpPr>
        <p:spPr bwMode="auto">
          <a:xfrm>
            <a:off x="2743200" y="6248400"/>
            <a:ext cx="228600" cy="123825"/>
          </a:xfrm>
          <a:prstGeom prst="rect">
            <a:avLst/>
          </a:prstGeom>
          <a:solidFill>
            <a:srgbClr val="FFC000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142" name="Object 139">
            <a:hlinkClick r:id="" action="ppaction://ole?verb=0"/>
          </p:cNvPr>
          <p:cNvGraphicFramePr>
            <a:graphicFrameLocks/>
          </p:cNvGraphicFramePr>
          <p:nvPr/>
        </p:nvGraphicFramePr>
        <p:xfrm>
          <a:off x="7543800" y="6019800"/>
          <a:ext cx="762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Clip" r:id="rId3" imgW="5372100" imgH="2141538" progId="">
                  <p:embed/>
                </p:oleObj>
              </mc:Choice>
              <mc:Fallback>
                <p:oleObj name="Clip" r:id="rId3" imgW="5372100" imgH="2141538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6019800"/>
                        <a:ext cx="762000" cy="304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" name="Rectangle 99"/>
          <p:cNvSpPr>
            <a:spLocks noChangeArrowheads="1"/>
          </p:cNvSpPr>
          <p:nvPr/>
        </p:nvSpPr>
        <p:spPr bwMode="auto">
          <a:xfrm>
            <a:off x="7086600" y="5943600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PR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44" name="Rectangle 175"/>
          <p:cNvSpPr>
            <a:spLocks noChangeArrowheads="1"/>
          </p:cNvSpPr>
          <p:nvPr/>
        </p:nvSpPr>
        <p:spPr bwMode="auto">
          <a:xfrm>
            <a:off x="2743200" y="5562600"/>
            <a:ext cx="228600" cy="123825"/>
          </a:xfrm>
          <a:prstGeom prst="rect">
            <a:avLst/>
          </a:prstGeom>
          <a:solidFill>
            <a:schemeClr val="bg1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147" name="Title 1"/>
          <p:cNvSpPr txBox="1">
            <a:spLocks/>
          </p:cNvSpPr>
          <p:nvPr/>
        </p:nvSpPr>
        <p:spPr>
          <a:xfrm>
            <a:off x="25445" y="152400"/>
            <a:ext cx="8839200" cy="838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Poverty Rate by State</a:t>
            </a:r>
          </a:p>
        </p:txBody>
      </p:sp>
    </p:spTree>
    <p:extLst>
      <p:ext uri="{BB962C8B-B14F-4D97-AF65-F5344CB8AC3E}">
        <p14:creationId xmlns:p14="http://schemas.microsoft.com/office/powerpoint/2010/main" val="13992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2012 Census Data on Title I Allocations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84997" y="1905000"/>
            <a:ext cx="7315200" cy="3581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31775" indent="-231775">
              <a:lnSpc>
                <a:spcPct val="8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A more important figure to examine is each State’s relative share of the total number of children from low-income families nationally.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pPr marL="231775" indent="-231775">
              <a:lnSpc>
                <a:spcPct val="8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An up or down change in the State share provided an early indication of the extent to which a State would likely have experienced an increase or decrease of Title I funds for SY 2014-2015. </a:t>
            </a:r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1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3" y="152400"/>
            <a:ext cx="8839200" cy="838200"/>
          </a:xfrm>
        </p:spPr>
        <p:txBody>
          <a:bodyPr/>
          <a:lstStyle/>
          <a:p>
            <a:r>
              <a:rPr lang="en-US" dirty="0" smtClean="0"/>
              <a:t>Changes in State Poverty Shares</a:t>
            </a:r>
            <a:endParaRPr 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707263" y="2292373"/>
            <a:ext cx="4175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MA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144288" y="5024461"/>
            <a:ext cx="838200" cy="620712"/>
            <a:chOff x="1919" y="3443"/>
            <a:chExt cx="762" cy="604"/>
          </a:xfrm>
          <a:solidFill>
            <a:srgbClr val="FEC200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919" y="3520"/>
              <a:ext cx="63" cy="88"/>
            </a:xfrm>
            <a:custGeom>
              <a:avLst/>
              <a:gdLst>
                <a:gd name="T0" fmla="*/ 0 w 63"/>
                <a:gd name="T1" fmla="*/ 88 h 88"/>
                <a:gd name="T2" fmla="*/ 0 w 63"/>
                <a:gd name="T3" fmla="*/ 66 h 88"/>
                <a:gd name="T4" fmla="*/ 42 w 63"/>
                <a:gd name="T5" fmla="*/ 0 h 88"/>
                <a:gd name="T6" fmla="*/ 63 w 63"/>
                <a:gd name="T7" fmla="*/ 22 h 88"/>
                <a:gd name="T8" fmla="*/ 31 w 63"/>
                <a:gd name="T9" fmla="*/ 88 h 88"/>
                <a:gd name="T10" fmla="*/ 0 w 63"/>
                <a:gd name="T11" fmla="*/ 8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88"/>
                <a:gd name="T20" fmla="*/ 63 w 63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88">
                  <a:moveTo>
                    <a:pt x="0" y="88"/>
                  </a:moveTo>
                  <a:lnTo>
                    <a:pt x="0" y="66"/>
                  </a:lnTo>
                  <a:lnTo>
                    <a:pt x="42" y="0"/>
                  </a:lnTo>
                  <a:lnTo>
                    <a:pt x="63" y="22"/>
                  </a:lnTo>
                  <a:lnTo>
                    <a:pt x="31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003" y="3443"/>
              <a:ext cx="117" cy="110"/>
            </a:xfrm>
            <a:custGeom>
              <a:avLst/>
              <a:gdLst>
                <a:gd name="T0" fmla="*/ 32 w 117"/>
                <a:gd name="T1" fmla="*/ 11 h 110"/>
                <a:gd name="T2" fmla="*/ 0 w 117"/>
                <a:gd name="T3" fmla="*/ 66 h 110"/>
                <a:gd name="T4" fmla="*/ 43 w 117"/>
                <a:gd name="T5" fmla="*/ 99 h 110"/>
                <a:gd name="T6" fmla="*/ 95 w 117"/>
                <a:gd name="T7" fmla="*/ 110 h 110"/>
                <a:gd name="T8" fmla="*/ 117 w 117"/>
                <a:gd name="T9" fmla="*/ 66 h 110"/>
                <a:gd name="T10" fmla="*/ 106 w 117"/>
                <a:gd name="T11" fmla="*/ 0 h 110"/>
                <a:gd name="T12" fmla="*/ 32 w 117"/>
                <a:gd name="T13" fmla="*/ 11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7"/>
                <a:gd name="T22" fmla="*/ 0 h 110"/>
                <a:gd name="T23" fmla="*/ 117 w 117"/>
                <a:gd name="T24" fmla="*/ 110 h 1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7" h="110">
                  <a:moveTo>
                    <a:pt x="32" y="11"/>
                  </a:moveTo>
                  <a:lnTo>
                    <a:pt x="0" y="66"/>
                  </a:lnTo>
                  <a:lnTo>
                    <a:pt x="43" y="99"/>
                  </a:lnTo>
                  <a:lnTo>
                    <a:pt x="95" y="110"/>
                  </a:lnTo>
                  <a:lnTo>
                    <a:pt x="117" y="66"/>
                  </a:lnTo>
                  <a:lnTo>
                    <a:pt x="106" y="0"/>
                  </a:lnTo>
                  <a:lnTo>
                    <a:pt x="32" y="11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109" y="3520"/>
              <a:ext cx="159" cy="121"/>
            </a:xfrm>
            <a:custGeom>
              <a:avLst/>
              <a:gdLst>
                <a:gd name="T0" fmla="*/ 0 w 159"/>
                <a:gd name="T1" fmla="*/ 44 h 121"/>
                <a:gd name="T2" fmla="*/ 116 w 159"/>
                <a:gd name="T3" fmla="*/ 0 h 121"/>
                <a:gd name="T4" fmla="*/ 138 w 159"/>
                <a:gd name="T5" fmla="*/ 55 h 121"/>
                <a:gd name="T6" fmla="*/ 159 w 159"/>
                <a:gd name="T7" fmla="*/ 66 h 121"/>
                <a:gd name="T8" fmla="*/ 159 w 159"/>
                <a:gd name="T9" fmla="*/ 110 h 121"/>
                <a:gd name="T10" fmla="*/ 106 w 159"/>
                <a:gd name="T11" fmla="*/ 121 h 121"/>
                <a:gd name="T12" fmla="*/ 64 w 159"/>
                <a:gd name="T13" fmla="*/ 121 h 121"/>
                <a:gd name="T14" fmla="*/ 0 w 159"/>
                <a:gd name="T15" fmla="*/ 44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121"/>
                <a:gd name="T26" fmla="*/ 159 w 159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121">
                  <a:moveTo>
                    <a:pt x="0" y="44"/>
                  </a:moveTo>
                  <a:lnTo>
                    <a:pt x="116" y="0"/>
                  </a:lnTo>
                  <a:lnTo>
                    <a:pt x="138" y="55"/>
                  </a:lnTo>
                  <a:lnTo>
                    <a:pt x="159" y="66"/>
                  </a:lnTo>
                  <a:lnTo>
                    <a:pt x="159" y="110"/>
                  </a:lnTo>
                  <a:lnTo>
                    <a:pt x="106" y="121"/>
                  </a:lnTo>
                  <a:lnTo>
                    <a:pt x="64" y="121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278" y="3619"/>
              <a:ext cx="127" cy="65"/>
            </a:xfrm>
            <a:custGeom>
              <a:avLst/>
              <a:gdLst>
                <a:gd name="T0" fmla="*/ 22 w 127"/>
                <a:gd name="T1" fmla="*/ 0 h 65"/>
                <a:gd name="T2" fmla="*/ 0 w 127"/>
                <a:gd name="T3" fmla="*/ 55 h 65"/>
                <a:gd name="T4" fmla="*/ 32 w 127"/>
                <a:gd name="T5" fmla="*/ 65 h 65"/>
                <a:gd name="T6" fmla="*/ 53 w 127"/>
                <a:gd name="T7" fmla="*/ 44 h 65"/>
                <a:gd name="T8" fmla="*/ 96 w 127"/>
                <a:gd name="T9" fmla="*/ 44 h 65"/>
                <a:gd name="T10" fmla="*/ 127 w 127"/>
                <a:gd name="T11" fmla="*/ 22 h 65"/>
                <a:gd name="T12" fmla="*/ 106 w 127"/>
                <a:gd name="T13" fmla="*/ 11 h 65"/>
                <a:gd name="T14" fmla="*/ 85 w 127"/>
                <a:gd name="T15" fmla="*/ 0 h 65"/>
                <a:gd name="T16" fmla="*/ 22 w 127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65"/>
                <a:gd name="T29" fmla="*/ 127 w 127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65">
                  <a:moveTo>
                    <a:pt x="22" y="0"/>
                  </a:moveTo>
                  <a:lnTo>
                    <a:pt x="0" y="55"/>
                  </a:lnTo>
                  <a:lnTo>
                    <a:pt x="32" y="65"/>
                  </a:lnTo>
                  <a:lnTo>
                    <a:pt x="53" y="44"/>
                  </a:lnTo>
                  <a:lnTo>
                    <a:pt x="96" y="44"/>
                  </a:lnTo>
                  <a:lnTo>
                    <a:pt x="127" y="22"/>
                  </a:lnTo>
                  <a:lnTo>
                    <a:pt x="106" y="11"/>
                  </a:lnTo>
                  <a:lnTo>
                    <a:pt x="85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310" y="3706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0 h 44"/>
                <a:gd name="T4" fmla="*/ 11 w 53"/>
                <a:gd name="T5" fmla="*/ 44 h 44"/>
                <a:gd name="T6" fmla="*/ 53 w 53"/>
                <a:gd name="T7" fmla="*/ 33 h 44"/>
                <a:gd name="T8" fmla="*/ 53 w 53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44"/>
                <a:gd name="T17" fmla="*/ 53 w 5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44">
                  <a:moveTo>
                    <a:pt x="53" y="0"/>
                  </a:moveTo>
                  <a:lnTo>
                    <a:pt x="0" y="0"/>
                  </a:lnTo>
                  <a:lnTo>
                    <a:pt x="11" y="44"/>
                  </a:lnTo>
                  <a:lnTo>
                    <a:pt x="53" y="3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74" y="3761"/>
              <a:ext cx="31" cy="44"/>
            </a:xfrm>
            <a:custGeom>
              <a:avLst/>
              <a:gdLst>
                <a:gd name="T0" fmla="*/ 0 w 31"/>
                <a:gd name="T1" fmla="*/ 11 h 44"/>
                <a:gd name="T2" fmla="*/ 31 w 31"/>
                <a:gd name="T3" fmla="*/ 0 h 44"/>
                <a:gd name="T4" fmla="*/ 31 w 31"/>
                <a:gd name="T5" fmla="*/ 44 h 44"/>
                <a:gd name="T6" fmla="*/ 10 w 31"/>
                <a:gd name="T7" fmla="*/ 44 h 44"/>
                <a:gd name="T8" fmla="*/ 0 w 31"/>
                <a:gd name="T9" fmla="*/ 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44"/>
                <a:gd name="T17" fmla="*/ 31 w 3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44">
                  <a:moveTo>
                    <a:pt x="0" y="11"/>
                  </a:moveTo>
                  <a:lnTo>
                    <a:pt x="31" y="0"/>
                  </a:lnTo>
                  <a:lnTo>
                    <a:pt x="31" y="44"/>
                  </a:lnTo>
                  <a:lnTo>
                    <a:pt x="10" y="44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469" y="3783"/>
              <a:ext cx="212" cy="264"/>
            </a:xfrm>
            <a:custGeom>
              <a:avLst/>
              <a:gdLst>
                <a:gd name="T0" fmla="*/ 32 w 212"/>
                <a:gd name="T1" fmla="*/ 0 h 264"/>
                <a:gd name="T2" fmla="*/ 0 w 212"/>
                <a:gd name="T3" fmla="*/ 99 h 264"/>
                <a:gd name="T4" fmla="*/ 21 w 212"/>
                <a:gd name="T5" fmla="*/ 154 h 264"/>
                <a:gd name="T6" fmla="*/ 21 w 212"/>
                <a:gd name="T7" fmla="*/ 242 h 264"/>
                <a:gd name="T8" fmla="*/ 74 w 212"/>
                <a:gd name="T9" fmla="*/ 264 h 264"/>
                <a:gd name="T10" fmla="*/ 95 w 212"/>
                <a:gd name="T11" fmla="*/ 209 h 264"/>
                <a:gd name="T12" fmla="*/ 169 w 212"/>
                <a:gd name="T13" fmla="*/ 198 h 264"/>
                <a:gd name="T14" fmla="*/ 212 w 212"/>
                <a:gd name="T15" fmla="*/ 143 h 264"/>
                <a:gd name="T16" fmla="*/ 159 w 212"/>
                <a:gd name="T17" fmla="*/ 55 h 264"/>
                <a:gd name="T18" fmla="*/ 32 w 212"/>
                <a:gd name="T19" fmla="*/ 0 h 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2"/>
                <a:gd name="T31" fmla="*/ 0 h 264"/>
                <a:gd name="T32" fmla="*/ 212 w 212"/>
                <a:gd name="T33" fmla="*/ 264 h 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2" h="264">
                  <a:moveTo>
                    <a:pt x="32" y="0"/>
                  </a:moveTo>
                  <a:lnTo>
                    <a:pt x="0" y="99"/>
                  </a:lnTo>
                  <a:lnTo>
                    <a:pt x="21" y="154"/>
                  </a:lnTo>
                  <a:lnTo>
                    <a:pt x="21" y="242"/>
                  </a:lnTo>
                  <a:lnTo>
                    <a:pt x="74" y="264"/>
                  </a:lnTo>
                  <a:lnTo>
                    <a:pt x="95" y="209"/>
                  </a:lnTo>
                  <a:lnTo>
                    <a:pt x="169" y="198"/>
                  </a:lnTo>
                  <a:lnTo>
                    <a:pt x="212" y="143"/>
                  </a:lnTo>
                  <a:lnTo>
                    <a:pt x="159" y="55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384" y="3652"/>
              <a:ext cx="127" cy="109"/>
            </a:xfrm>
            <a:custGeom>
              <a:avLst/>
              <a:gdLst>
                <a:gd name="T0" fmla="*/ 32 w 127"/>
                <a:gd name="T1" fmla="*/ 0 h 109"/>
                <a:gd name="T2" fmla="*/ 0 w 127"/>
                <a:gd name="T3" fmla="*/ 32 h 109"/>
                <a:gd name="T4" fmla="*/ 11 w 127"/>
                <a:gd name="T5" fmla="*/ 54 h 109"/>
                <a:gd name="T6" fmla="*/ 32 w 127"/>
                <a:gd name="T7" fmla="*/ 65 h 109"/>
                <a:gd name="T8" fmla="*/ 64 w 127"/>
                <a:gd name="T9" fmla="*/ 109 h 109"/>
                <a:gd name="T10" fmla="*/ 127 w 127"/>
                <a:gd name="T11" fmla="*/ 87 h 109"/>
                <a:gd name="T12" fmla="*/ 127 w 127"/>
                <a:gd name="T13" fmla="*/ 43 h 109"/>
                <a:gd name="T14" fmla="*/ 74 w 127"/>
                <a:gd name="T15" fmla="*/ 11 h 109"/>
                <a:gd name="T16" fmla="*/ 32 w 127"/>
                <a:gd name="T17" fmla="*/ 0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109"/>
                <a:gd name="T29" fmla="*/ 127 w 127"/>
                <a:gd name="T30" fmla="*/ 109 h 1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109">
                  <a:moveTo>
                    <a:pt x="32" y="0"/>
                  </a:moveTo>
                  <a:lnTo>
                    <a:pt x="0" y="32"/>
                  </a:lnTo>
                  <a:lnTo>
                    <a:pt x="11" y="54"/>
                  </a:lnTo>
                  <a:lnTo>
                    <a:pt x="32" y="65"/>
                  </a:lnTo>
                  <a:lnTo>
                    <a:pt x="64" y="109"/>
                  </a:lnTo>
                  <a:lnTo>
                    <a:pt x="127" y="87"/>
                  </a:lnTo>
                  <a:lnTo>
                    <a:pt x="127" y="43"/>
                  </a:lnTo>
                  <a:lnTo>
                    <a:pt x="74" y="1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8" name="Freeform 13"/>
          <p:cNvSpPr>
            <a:spLocks/>
          </p:cNvSpPr>
          <p:nvPr/>
        </p:nvSpPr>
        <p:spPr bwMode="auto">
          <a:xfrm>
            <a:off x="-25576" y="1240654"/>
            <a:ext cx="1046163" cy="1011237"/>
          </a:xfrm>
          <a:custGeom>
            <a:avLst/>
            <a:gdLst>
              <a:gd name="T0" fmla="*/ 2147483647 w 1397"/>
              <a:gd name="T1" fmla="*/ 2147483647 h 1406"/>
              <a:gd name="T2" fmla="*/ 2147483647 w 1397"/>
              <a:gd name="T3" fmla="*/ 0 h 1406"/>
              <a:gd name="T4" fmla="*/ 2147483647 w 1397"/>
              <a:gd name="T5" fmla="*/ 2147483647 h 1406"/>
              <a:gd name="T6" fmla="*/ 2147483647 w 1397"/>
              <a:gd name="T7" fmla="*/ 2147483647 h 1406"/>
              <a:gd name="T8" fmla="*/ 2147483647 w 1397"/>
              <a:gd name="T9" fmla="*/ 2147483647 h 1406"/>
              <a:gd name="T10" fmla="*/ 2147483647 w 1397"/>
              <a:gd name="T11" fmla="*/ 2147483647 h 1406"/>
              <a:gd name="T12" fmla="*/ 2147483647 w 1397"/>
              <a:gd name="T13" fmla="*/ 2147483647 h 1406"/>
              <a:gd name="T14" fmla="*/ 2147483647 w 1397"/>
              <a:gd name="T15" fmla="*/ 2147483647 h 1406"/>
              <a:gd name="T16" fmla="*/ 2147483647 w 1397"/>
              <a:gd name="T17" fmla="*/ 2147483647 h 1406"/>
              <a:gd name="T18" fmla="*/ 2147483647 w 1397"/>
              <a:gd name="T19" fmla="*/ 2147483647 h 1406"/>
              <a:gd name="T20" fmla="*/ 2147483647 w 1397"/>
              <a:gd name="T21" fmla="*/ 2147483647 h 1406"/>
              <a:gd name="T22" fmla="*/ 2147483647 w 1397"/>
              <a:gd name="T23" fmla="*/ 2147483647 h 1406"/>
              <a:gd name="T24" fmla="*/ 2147483647 w 1397"/>
              <a:gd name="T25" fmla="*/ 2147483647 h 1406"/>
              <a:gd name="T26" fmla="*/ 2147483647 w 1397"/>
              <a:gd name="T27" fmla="*/ 2147483647 h 1406"/>
              <a:gd name="T28" fmla="*/ 2147483647 w 1397"/>
              <a:gd name="T29" fmla="*/ 2147483647 h 1406"/>
              <a:gd name="T30" fmla="*/ 2147483647 w 1397"/>
              <a:gd name="T31" fmla="*/ 2147483647 h 1406"/>
              <a:gd name="T32" fmla="*/ 2147483647 w 1397"/>
              <a:gd name="T33" fmla="*/ 2147483647 h 1406"/>
              <a:gd name="T34" fmla="*/ 2147483647 w 1397"/>
              <a:gd name="T35" fmla="*/ 2147483647 h 1406"/>
              <a:gd name="T36" fmla="*/ 2147483647 w 1397"/>
              <a:gd name="T37" fmla="*/ 2147483647 h 1406"/>
              <a:gd name="T38" fmla="*/ 2147483647 w 1397"/>
              <a:gd name="T39" fmla="*/ 2147483647 h 1406"/>
              <a:gd name="T40" fmla="*/ 2147483647 w 1397"/>
              <a:gd name="T41" fmla="*/ 2147483647 h 1406"/>
              <a:gd name="T42" fmla="*/ 2147483647 w 1397"/>
              <a:gd name="T43" fmla="*/ 2147483647 h 1406"/>
              <a:gd name="T44" fmla="*/ 0 w 1397"/>
              <a:gd name="T45" fmla="*/ 2147483647 h 1406"/>
              <a:gd name="T46" fmla="*/ 2147483647 w 1397"/>
              <a:gd name="T47" fmla="*/ 2147483647 h 1406"/>
              <a:gd name="T48" fmla="*/ 2147483647 w 1397"/>
              <a:gd name="T49" fmla="*/ 2147483647 h 1406"/>
              <a:gd name="T50" fmla="*/ 2147483647 w 1397"/>
              <a:gd name="T51" fmla="*/ 2147483647 h 1406"/>
              <a:gd name="T52" fmla="*/ 2147483647 w 1397"/>
              <a:gd name="T53" fmla="*/ 2147483647 h 1406"/>
              <a:gd name="T54" fmla="*/ 2147483647 w 1397"/>
              <a:gd name="T55" fmla="*/ 2147483647 h 1406"/>
              <a:gd name="T56" fmla="*/ 2147483647 w 1397"/>
              <a:gd name="T57" fmla="*/ 2147483647 h 1406"/>
              <a:gd name="T58" fmla="*/ 2147483647 w 1397"/>
              <a:gd name="T59" fmla="*/ 2147483647 h 1406"/>
              <a:gd name="T60" fmla="*/ 2147483647 w 1397"/>
              <a:gd name="T61" fmla="*/ 2147483647 h 1406"/>
              <a:gd name="T62" fmla="*/ 2147483647 w 1397"/>
              <a:gd name="T63" fmla="*/ 2147483647 h 1406"/>
              <a:gd name="T64" fmla="*/ 2147483647 w 1397"/>
              <a:gd name="T65" fmla="*/ 2147483647 h 1406"/>
              <a:gd name="T66" fmla="*/ 2147483647 w 1397"/>
              <a:gd name="T67" fmla="*/ 2147483647 h 1406"/>
              <a:gd name="T68" fmla="*/ 2147483647 w 1397"/>
              <a:gd name="T69" fmla="*/ 2147483647 h 1406"/>
              <a:gd name="T70" fmla="*/ 2147483647 w 1397"/>
              <a:gd name="T71" fmla="*/ 2147483647 h 1406"/>
              <a:gd name="T72" fmla="*/ 2147483647 w 1397"/>
              <a:gd name="T73" fmla="*/ 2147483647 h 1406"/>
              <a:gd name="T74" fmla="*/ 2147483647 w 1397"/>
              <a:gd name="T75" fmla="*/ 2147483647 h 1406"/>
              <a:gd name="T76" fmla="*/ 2147483647 w 1397"/>
              <a:gd name="T77" fmla="*/ 2147483647 h 1406"/>
              <a:gd name="T78" fmla="*/ 2147483647 w 1397"/>
              <a:gd name="T79" fmla="*/ 2147483647 h 1406"/>
              <a:gd name="T80" fmla="*/ 2147483647 w 1397"/>
              <a:gd name="T81" fmla="*/ 2147483647 h 1406"/>
              <a:gd name="T82" fmla="*/ 2147483647 w 1397"/>
              <a:gd name="T83" fmla="*/ 2147483647 h 140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97"/>
              <a:gd name="T127" fmla="*/ 0 h 1406"/>
              <a:gd name="T128" fmla="*/ 1397 w 1397"/>
              <a:gd name="T129" fmla="*/ 1406 h 140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97" h="1406">
                <a:moveTo>
                  <a:pt x="222" y="208"/>
                </a:moveTo>
                <a:lnTo>
                  <a:pt x="508" y="0"/>
                </a:lnTo>
                <a:lnTo>
                  <a:pt x="635" y="33"/>
                </a:lnTo>
                <a:lnTo>
                  <a:pt x="698" y="99"/>
                </a:lnTo>
                <a:lnTo>
                  <a:pt x="963" y="132"/>
                </a:lnTo>
                <a:lnTo>
                  <a:pt x="973" y="824"/>
                </a:lnTo>
                <a:lnTo>
                  <a:pt x="1058" y="846"/>
                </a:lnTo>
                <a:lnTo>
                  <a:pt x="1100" y="933"/>
                </a:lnTo>
                <a:lnTo>
                  <a:pt x="1153" y="901"/>
                </a:lnTo>
                <a:lnTo>
                  <a:pt x="1280" y="1087"/>
                </a:lnTo>
                <a:lnTo>
                  <a:pt x="1397" y="1175"/>
                </a:lnTo>
                <a:lnTo>
                  <a:pt x="1386" y="1252"/>
                </a:lnTo>
                <a:lnTo>
                  <a:pt x="1248" y="1263"/>
                </a:lnTo>
                <a:lnTo>
                  <a:pt x="1195" y="1032"/>
                </a:lnTo>
                <a:lnTo>
                  <a:pt x="762" y="802"/>
                </a:lnTo>
                <a:lnTo>
                  <a:pt x="772" y="879"/>
                </a:lnTo>
                <a:lnTo>
                  <a:pt x="666" y="966"/>
                </a:lnTo>
                <a:lnTo>
                  <a:pt x="656" y="933"/>
                </a:lnTo>
                <a:lnTo>
                  <a:pt x="624" y="933"/>
                </a:lnTo>
                <a:lnTo>
                  <a:pt x="550" y="1120"/>
                </a:lnTo>
                <a:lnTo>
                  <a:pt x="306" y="1318"/>
                </a:lnTo>
                <a:lnTo>
                  <a:pt x="74" y="1406"/>
                </a:lnTo>
                <a:lnTo>
                  <a:pt x="0" y="1395"/>
                </a:lnTo>
                <a:lnTo>
                  <a:pt x="275" y="1230"/>
                </a:lnTo>
                <a:lnTo>
                  <a:pt x="306" y="1230"/>
                </a:lnTo>
                <a:lnTo>
                  <a:pt x="412" y="1109"/>
                </a:lnTo>
                <a:lnTo>
                  <a:pt x="455" y="1098"/>
                </a:lnTo>
                <a:lnTo>
                  <a:pt x="518" y="1010"/>
                </a:lnTo>
                <a:lnTo>
                  <a:pt x="497" y="966"/>
                </a:lnTo>
                <a:lnTo>
                  <a:pt x="349" y="988"/>
                </a:lnTo>
                <a:lnTo>
                  <a:pt x="254" y="747"/>
                </a:lnTo>
                <a:lnTo>
                  <a:pt x="306" y="637"/>
                </a:lnTo>
                <a:lnTo>
                  <a:pt x="402" y="593"/>
                </a:lnTo>
                <a:lnTo>
                  <a:pt x="370" y="505"/>
                </a:lnTo>
                <a:lnTo>
                  <a:pt x="275" y="549"/>
                </a:lnTo>
                <a:lnTo>
                  <a:pt x="201" y="406"/>
                </a:lnTo>
                <a:lnTo>
                  <a:pt x="275" y="373"/>
                </a:lnTo>
                <a:lnTo>
                  <a:pt x="349" y="417"/>
                </a:lnTo>
                <a:lnTo>
                  <a:pt x="381" y="395"/>
                </a:lnTo>
                <a:lnTo>
                  <a:pt x="328" y="274"/>
                </a:lnTo>
                <a:lnTo>
                  <a:pt x="222" y="263"/>
                </a:lnTo>
                <a:lnTo>
                  <a:pt x="222" y="208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8277050" y="1593873"/>
            <a:ext cx="598488" cy="915988"/>
          </a:xfrm>
          <a:custGeom>
            <a:avLst/>
            <a:gdLst>
              <a:gd name="T0" fmla="*/ 2147483647 w 275"/>
              <a:gd name="T1" fmla="*/ 2147483647 h 439"/>
              <a:gd name="T2" fmla="*/ 2147483647 w 275"/>
              <a:gd name="T3" fmla="*/ 2147483647 h 439"/>
              <a:gd name="T4" fmla="*/ 2147483647 w 275"/>
              <a:gd name="T5" fmla="*/ 2147483647 h 439"/>
              <a:gd name="T6" fmla="*/ 2147483647 w 275"/>
              <a:gd name="T7" fmla="*/ 2147483647 h 439"/>
              <a:gd name="T8" fmla="*/ 2147483647 w 275"/>
              <a:gd name="T9" fmla="*/ 2147483647 h 439"/>
              <a:gd name="T10" fmla="*/ 2147483647 w 275"/>
              <a:gd name="T11" fmla="*/ 2147483647 h 439"/>
              <a:gd name="T12" fmla="*/ 2147483647 w 275"/>
              <a:gd name="T13" fmla="*/ 2147483647 h 439"/>
              <a:gd name="T14" fmla="*/ 0 w 275"/>
              <a:gd name="T15" fmla="*/ 2147483647 h 439"/>
              <a:gd name="T16" fmla="*/ 2147483647 w 275"/>
              <a:gd name="T17" fmla="*/ 2147483647 h 439"/>
              <a:gd name="T18" fmla="*/ 2147483647 w 275"/>
              <a:gd name="T19" fmla="*/ 2147483647 h 439"/>
              <a:gd name="T20" fmla="*/ 2147483647 w 275"/>
              <a:gd name="T21" fmla="*/ 2147483647 h 439"/>
              <a:gd name="T22" fmla="*/ 2147483647 w 275"/>
              <a:gd name="T23" fmla="*/ 2147483647 h 439"/>
              <a:gd name="T24" fmla="*/ 2147483647 w 275"/>
              <a:gd name="T25" fmla="*/ 2147483647 h 439"/>
              <a:gd name="T26" fmla="*/ 2147483647 w 275"/>
              <a:gd name="T27" fmla="*/ 2147483647 h 439"/>
              <a:gd name="T28" fmla="*/ 2147483647 w 275"/>
              <a:gd name="T29" fmla="*/ 2147483647 h 439"/>
              <a:gd name="T30" fmla="*/ 2147483647 w 275"/>
              <a:gd name="T31" fmla="*/ 2147483647 h 439"/>
              <a:gd name="T32" fmla="*/ 2147483647 w 275"/>
              <a:gd name="T33" fmla="*/ 2147483647 h 439"/>
              <a:gd name="T34" fmla="*/ 2147483647 w 275"/>
              <a:gd name="T35" fmla="*/ 2147483647 h 439"/>
              <a:gd name="T36" fmla="*/ 2147483647 w 275"/>
              <a:gd name="T37" fmla="*/ 2147483647 h 439"/>
              <a:gd name="T38" fmla="*/ 2147483647 w 275"/>
              <a:gd name="T39" fmla="*/ 2147483647 h 439"/>
              <a:gd name="T40" fmla="*/ 2147483647 w 275"/>
              <a:gd name="T41" fmla="*/ 2147483647 h 439"/>
              <a:gd name="T42" fmla="*/ 2147483647 w 275"/>
              <a:gd name="T43" fmla="*/ 2147483647 h 439"/>
              <a:gd name="T44" fmla="*/ 2147483647 w 275"/>
              <a:gd name="T45" fmla="*/ 2147483647 h 439"/>
              <a:gd name="T46" fmla="*/ 2147483647 w 275"/>
              <a:gd name="T47" fmla="*/ 2147483647 h 439"/>
              <a:gd name="T48" fmla="*/ 2147483647 w 275"/>
              <a:gd name="T49" fmla="*/ 0 h 439"/>
              <a:gd name="T50" fmla="*/ 2147483647 w 275"/>
              <a:gd name="T51" fmla="*/ 2147483647 h 439"/>
              <a:gd name="T52" fmla="*/ 2147483647 w 275"/>
              <a:gd name="T53" fmla="*/ 2147483647 h 439"/>
              <a:gd name="T54" fmla="*/ 2147483647 w 275"/>
              <a:gd name="T55" fmla="*/ 2147483647 h 4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5"/>
              <a:gd name="T85" fmla="*/ 0 h 439"/>
              <a:gd name="T86" fmla="*/ 275 w 275"/>
              <a:gd name="T87" fmla="*/ 439 h 4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5" h="439">
                <a:moveTo>
                  <a:pt x="64" y="22"/>
                </a:moveTo>
                <a:lnTo>
                  <a:pt x="21" y="99"/>
                </a:lnTo>
                <a:lnTo>
                  <a:pt x="43" y="132"/>
                </a:lnTo>
                <a:lnTo>
                  <a:pt x="21" y="165"/>
                </a:lnTo>
                <a:lnTo>
                  <a:pt x="32" y="176"/>
                </a:lnTo>
                <a:lnTo>
                  <a:pt x="21" y="209"/>
                </a:lnTo>
                <a:lnTo>
                  <a:pt x="21" y="242"/>
                </a:lnTo>
                <a:lnTo>
                  <a:pt x="0" y="264"/>
                </a:lnTo>
                <a:lnTo>
                  <a:pt x="11" y="275"/>
                </a:lnTo>
                <a:lnTo>
                  <a:pt x="64" y="428"/>
                </a:lnTo>
                <a:lnTo>
                  <a:pt x="106" y="439"/>
                </a:lnTo>
                <a:lnTo>
                  <a:pt x="106" y="417"/>
                </a:lnTo>
                <a:lnTo>
                  <a:pt x="127" y="385"/>
                </a:lnTo>
                <a:lnTo>
                  <a:pt x="127" y="363"/>
                </a:lnTo>
                <a:lnTo>
                  <a:pt x="180" y="330"/>
                </a:lnTo>
                <a:lnTo>
                  <a:pt x="180" y="286"/>
                </a:lnTo>
                <a:lnTo>
                  <a:pt x="212" y="286"/>
                </a:lnTo>
                <a:lnTo>
                  <a:pt x="244" y="253"/>
                </a:lnTo>
                <a:lnTo>
                  <a:pt x="275" y="231"/>
                </a:lnTo>
                <a:lnTo>
                  <a:pt x="275" y="209"/>
                </a:lnTo>
                <a:lnTo>
                  <a:pt x="233" y="198"/>
                </a:lnTo>
                <a:lnTo>
                  <a:pt x="223" y="165"/>
                </a:lnTo>
                <a:lnTo>
                  <a:pt x="180" y="165"/>
                </a:lnTo>
                <a:lnTo>
                  <a:pt x="138" y="33"/>
                </a:lnTo>
                <a:lnTo>
                  <a:pt x="127" y="0"/>
                </a:lnTo>
                <a:lnTo>
                  <a:pt x="85" y="11"/>
                </a:lnTo>
                <a:lnTo>
                  <a:pt x="74" y="33"/>
                </a:lnTo>
                <a:lnTo>
                  <a:pt x="64" y="22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7362650" y="3321073"/>
            <a:ext cx="760413" cy="320675"/>
          </a:xfrm>
          <a:custGeom>
            <a:avLst/>
            <a:gdLst>
              <a:gd name="T0" fmla="*/ 0 w 349"/>
              <a:gd name="T1" fmla="*/ 2147483647 h 154"/>
              <a:gd name="T2" fmla="*/ 2147483647 w 349"/>
              <a:gd name="T3" fmla="*/ 0 h 154"/>
              <a:gd name="T4" fmla="*/ 2147483647 w 349"/>
              <a:gd name="T5" fmla="*/ 2147483647 h 154"/>
              <a:gd name="T6" fmla="*/ 2147483647 w 349"/>
              <a:gd name="T7" fmla="*/ 2147483647 h 154"/>
              <a:gd name="T8" fmla="*/ 2147483647 w 349"/>
              <a:gd name="T9" fmla="*/ 2147483647 h 154"/>
              <a:gd name="T10" fmla="*/ 2147483647 w 349"/>
              <a:gd name="T11" fmla="*/ 2147483647 h 154"/>
              <a:gd name="T12" fmla="*/ 2147483647 w 349"/>
              <a:gd name="T13" fmla="*/ 2147483647 h 154"/>
              <a:gd name="T14" fmla="*/ 2147483647 w 349"/>
              <a:gd name="T15" fmla="*/ 2147483647 h 154"/>
              <a:gd name="T16" fmla="*/ 2147483647 w 349"/>
              <a:gd name="T17" fmla="*/ 2147483647 h 154"/>
              <a:gd name="T18" fmla="*/ 2147483647 w 349"/>
              <a:gd name="T19" fmla="*/ 2147483647 h 154"/>
              <a:gd name="T20" fmla="*/ 2147483647 w 349"/>
              <a:gd name="T21" fmla="*/ 2147483647 h 154"/>
              <a:gd name="T22" fmla="*/ 2147483647 w 349"/>
              <a:gd name="T23" fmla="*/ 2147483647 h 154"/>
              <a:gd name="T24" fmla="*/ 2147483647 w 349"/>
              <a:gd name="T25" fmla="*/ 2147483647 h 154"/>
              <a:gd name="T26" fmla="*/ 2147483647 w 349"/>
              <a:gd name="T27" fmla="*/ 2147483647 h 154"/>
              <a:gd name="T28" fmla="*/ 2147483647 w 349"/>
              <a:gd name="T29" fmla="*/ 2147483647 h 154"/>
              <a:gd name="T30" fmla="*/ 2147483647 w 349"/>
              <a:gd name="T31" fmla="*/ 2147483647 h 154"/>
              <a:gd name="T32" fmla="*/ 0 w 349"/>
              <a:gd name="T33" fmla="*/ 2147483647 h 15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49"/>
              <a:gd name="T52" fmla="*/ 0 h 154"/>
              <a:gd name="T53" fmla="*/ 349 w 349"/>
              <a:gd name="T54" fmla="*/ 154 h 15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49" h="154">
                <a:moveTo>
                  <a:pt x="0" y="55"/>
                </a:moveTo>
                <a:lnTo>
                  <a:pt x="264" y="0"/>
                </a:lnTo>
                <a:lnTo>
                  <a:pt x="306" y="110"/>
                </a:lnTo>
                <a:lnTo>
                  <a:pt x="349" y="99"/>
                </a:lnTo>
                <a:lnTo>
                  <a:pt x="349" y="154"/>
                </a:lnTo>
                <a:lnTo>
                  <a:pt x="317" y="154"/>
                </a:lnTo>
                <a:lnTo>
                  <a:pt x="285" y="121"/>
                </a:lnTo>
                <a:lnTo>
                  <a:pt x="264" y="77"/>
                </a:lnTo>
                <a:lnTo>
                  <a:pt x="254" y="22"/>
                </a:lnTo>
                <a:lnTo>
                  <a:pt x="243" y="55"/>
                </a:lnTo>
                <a:lnTo>
                  <a:pt x="254" y="143"/>
                </a:lnTo>
                <a:lnTo>
                  <a:pt x="179" y="154"/>
                </a:lnTo>
                <a:lnTo>
                  <a:pt x="179" y="88"/>
                </a:lnTo>
                <a:lnTo>
                  <a:pt x="127" y="66"/>
                </a:lnTo>
                <a:lnTo>
                  <a:pt x="84" y="55"/>
                </a:lnTo>
                <a:lnTo>
                  <a:pt x="10" y="99"/>
                </a:lnTo>
                <a:lnTo>
                  <a:pt x="0" y="55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1004713" y="1560536"/>
            <a:ext cx="1035050" cy="755650"/>
          </a:xfrm>
          <a:custGeom>
            <a:avLst/>
            <a:gdLst>
              <a:gd name="T0" fmla="*/ 2147483647 w 476"/>
              <a:gd name="T1" fmla="*/ 0 h 362"/>
              <a:gd name="T2" fmla="*/ 2147483647 w 476"/>
              <a:gd name="T3" fmla="*/ 2147483647 h 362"/>
              <a:gd name="T4" fmla="*/ 2147483647 w 476"/>
              <a:gd name="T5" fmla="*/ 2147483647 h 362"/>
              <a:gd name="T6" fmla="*/ 2147483647 w 476"/>
              <a:gd name="T7" fmla="*/ 2147483647 h 362"/>
              <a:gd name="T8" fmla="*/ 2147483647 w 476"/>
              <a:gd name="T9" fmla="*/ 2147483647 h 362"/>
              <a:gd name="T10" fmla="*/ 2147483647 w 476"/>
              <a:gd name="T11" fmla="*/ 2147483647 h 362"/>
              <a:gd name="T12" fmla="*/ 2147483647 w 476"/>
              <a:gd name="T13" fmla="*/ 2147483647 h 362"/>
              <a:gd name="T14" fmla="*/ 2147483647 w 476"/>
              <a:gd name="T15" fmla="*/ 2147483647 h 362"/>
              <a:gd name="T16" fmla="*/ 2147483647 w 476"/>
              <a:gd name="T17" fmla="*/ 2147483647 h 362"/>
              <a:gd name="T18" fmla="*/ 2147483647 w 476"/>
              <a:gd name="T19" fmla="*/ 2147483647 h 362"/>
              <a:gd name="T20" fmla="*/ 2147483647 w 476"/>
              <a:gd name="T21" fmla="*/ 2147483647 h 362"/>
              <a:gd name="T22" fmla="*/ 2147483647 w 476"/>
              <a:gd name="T23" fmla="*/ 2147483647 h 362"/>
              <a:gd name="T24" fmla="*/ 2147483647 w 476"/>
              <a:gd name="T25" fmla="*/ 2147483647 h 362"/>
              <a:gd name="T26" fmla="*/ 2147483647 w 476"/>
              <a:gd name="T27" fmla="*/ 2147483647 h 362"/>
              <a:gd name="T28" fmla="*/ 2147483647 w 476"/>
              <a:gd name="T29" fmla="*/ 2147483647 h 362"/>
              <a:gd name="T30" fmla="*/ 2147483647 w 476"/>
              <a:gd name="T31" fmla="*/ 2147483647 h 362"/>
              <a:gd name="T32" fmla="*/ 2147483647 w 476"/>
              <a:gd name="T33" fmla="*/ 2147483647 h 362"/>
              <a:gd name="T34" fmla="*/ 2147483647 w 476"/>
              <a:gd name="T35" fmla="*/ 2147483647 h 362"/>
              <a:gd name="T36" fmla="*/ 2147483647 w 476"/>
              <a:gd name="T37" fmla="*/ 2147483647 h 362"/>
              <a:gd name="T38" fmla="*/ 2147483647 w 476"/>
              <a:gd name="T39" fmla="*/ 2147483647 h 362"/>
              <a:gd name="T40" fmla="*/ 0 w 476"/>
              <a:gd name="T41" fmla="*/ 2147483647 h 362"/>
              <a:gd name="T42" fmla="*/ 2147483647 w 476"/>
              <a:gd name="T43" fmla="*/ 2147483647 h 362"/>
              <a:gd name="T44" fmla="*/ 2147483647 w 476"/>
              <a:gd name="T45" fmla="*/ 2147483647 h 362"/>
              <a:gd name="T46" fmla="*/ 2147483647 w 476"/>
              <a:gd name="T47" fmla="*/ 2147483647 h 362"/>
              <a:gd name="T48" fmla="*/ 2147483647 w 476"/>
              <a:gd name="T49" fmla="*/ 2147483647 h 362"/>
              <a:gd name="T50" fmla="*/ 2147483647 w 476"/>
              <a:gd name="T51" fmla="*/ 2147483647 h 362"/>
              <a:gd name="T52" fmla="*/ 2147483647 w 476"/>
              <a:gd name="T53" fmla="*/ 2147483647 h 362"/>
              <a:gd name="T54" fmla="*/ 2147483647 w 476"/>
              <a:gd name="T55" fmla="*/ 2147483647 h 362"/>
              <a:gd name="T56" fmla="*/ 2147483647 w 476"/>
              <a:gd name="T57" fmla="*/ 2147483647 h 362"/>
              <a:gd name="T58" fmla="*/ 2147483647 w 476"/>
              <a:gd name="T59" fmla="*/ 2147483647 h 362"/>
              <a:gd name="T60" fmla="*/ 2147483647 w 476"/>
              <a:gd name="T61" fmla="*/ 2147483647 h 362"/>
              <a:gd name="T62" fmla="*/ 2147483647 w 476"/>
              <a:gd name="T63" fmla="*/ 2147483647 h 362"/>
              <a:gd name="T64" fmla="*/ 2147483647 w 476"/>
              <a:gd name="T65" fmla="*/ 2147483647 h 362"/>
              <a:gd name="T66" fmla="*/ 2147483647 w 476"/>
              <a:gd name="T67" fmla="*/ 2147483647 h 362"/>
              <a:gd name="T68" fmla="*/ 2147483647 w 476"/>
              <a:gd name="T69" fmla="*/ 2147483647 h 362"/>
              <a:gd name="T70" fmla="*/ 2147483647 w 476"/>
              <a:gd name="T71" fmla="*/ 2147483647 h 362"/>
              <a:gd name="T72" fmla="*/ 2147483647 w 476"/>
              <a:gd name="T73" fmla="*/ 2147483647 h 362"/>
              <a:gd name="T74" fmla="*/ 2147483647 w 476"/>
              <a:gd name="T75" fmla="*/ 0 h 3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76"/>
              <a:gd name="T115" fmla="*/ 0 h 362"/>
              <a:gd name="T116" fmla="*/ 476 w 476"/>
              <a:gd name="T117" fmla="*/ 362 h 36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76" h="362">
                <a:moveTo>
                  <a:pt x="127" y="0"/>
                </a:moveTo>
                <a:lnTo>
                  <a:pt x="222" y="33"/>
                </a:lnTo>
                <a:lnTo>
                  <a:pt x="296" y="55"/>
                </a:lnTo>
                <a:lnTo>
                  <a:pt x="328" y="55"/>
                </a:lnTo>
                <a:lnTo>
                  <a:pt x="370" y="66"/>
                </a:lnTo>
                <a:lnTo>
                  <a:pt x="412" y="77"/>
                </a:lnTo>
                <a:lnTo>
                  <a:pt x="476" y="88"/>
                </a:lnTo>
                <a:lnTo>
                  <a:pt x="434" y="362"/>
                </a:lnTo>
                <a:lnTo>
                  <a:pt x="254" y="319"/>
                </a:lnTo>
                <a:lnTo>
                  <a:pt x="232" y="341"/>
                </a:lnTo>
                <a:lnTo>
                  <a:pt x="201" y="319"/>
                </a:lnTo>
                <a:lnTo>
                  <a:pt x="169" y="341"/>
                </a:lnTo>
                <a:lnTo>
                  <a:pt x="137" y="319"/>
                </a:lnTo>
                <a:lnTo>
                  <a:pt x="63" y="319"/>
                </a:lnTo>
                <a:lnTo>
                  <a:pt x="74" y="264"/>
                </a:lnTo>
                <a:lnTo>
                  <a:pt x="21" y="264"/>
                </a:lnTo>
                <a:lnTo>
                  <a:pt x="21" y="242"/>
                </a:lnTo>
                <a:lnTo>
                  <a:pt x="31" y="209"/>
                </a:lnTo>
                <a:lnTo>
                  <a:pt x="10" y="187"/>
                </a:lnTo>
                <a:lnTo>
                  <a:pt x="10" y="121"/>
                </a:lnTo>
                <a:lnTo>
                  <a:pt x="0" y="66"/>
                </a:lnTo>
                <a:lnTo>
                  <a:pt x="10" y="44"/>
                </a:lnTo>
                <a:lnTo>
                  <a:pt x="31" y="55"/>
                </a:lnTo>
                <a:lnTo>
                  <a:pt x="63" y="77"/>
                </a:lnTo>
                <a:lnTo>
                  <a:pt x="105" y="88"/>
                </a:lnTo>
                <a:lnTo>
                  <a:pt x="116" y="110"/>
                </a:lnTo>
                <a:lnTo>
                  <a:pt x="95" y="110"/>
                </a:lnTo>
                <a:lnTo>
                  <a:pt x="95" y="132"/>
                </a:lnTo>
                <a:lnTo>
                  <a:pt x="105" y="143"/>
                </a:lnTo>
                <a:lnTo>
                  <a:pt x="116" y="165"/>
                </a:lnTo>
                <a:lnTo>
                  <a:pt x="84" y="176"/>
                </a:lnTo>
                <a:lnTo>
                  <a:pt x="84" y="198"/>
                </a:lnTo>
                <a:lnTo>
                  <a:pt x="116" y="198"/>
                </a:lnTo>
                <a:lnTo>
                  <a:pt x="127" y="154"/>
                </a:lnTo>
                <a:lnTo>
                  <a:pt x="148" y="132"/>
                </a:lnTo>
                <a:lnTo>
                  <a:pt x="116" y="66"/>
                </a:lnTo>
                <a:lnTo>
                  <a:pt x="137" y="55"/>
                </a:lnTo>
                <a:lnTo>
                  <a:pt x="127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771350" y="2112986"/>
            <a:ext cx="1268413" cy="962025"/>
          </a:xfrm>
          <a:custGeom>
            <a:avLst/>
            <a:gdLst>
              <a:gd name="T0" fmla="*/ 2147483647 w 582"/>
              <a:gd name="T1" fmla="*/ 0 h 461"/>
              <a:gd name="T2" fmla="*/ 2147483647 w 582"/>
              <a:gd name="T3" fmla="*/ 2147483647 h 461"/>
              <a:gd name="T4" fmla="*/ 2147483647 w 582"/>
              <a:gd name="T5" fmla="*/ 2147483647 h 461"/>
              <a:gd name="T6" fmla="*/ 2147483647 w 582"/>
              <a:gd name="T7" fmla="*/ 2147483647 h 461"/>
              <a:gd name="T8" fmla="*/ 2147483647 w 582"/>
              <a:gd name="T9" fmla="*/ 2147483647 h 461"/>
              <a:gd name="T10" fmla="*/ 2147483647 w 582"/>
              <a:gd name="T11" fmla="*/ 2147483647 h 461"/>
              <a:gd name="T12" fmla="*/ 2147483647 w 582"/>
              <a:gd name="T13" fmla="*/ 2147483647 h 461"/>
              <a:gd name="T14" fmla="*/ 2147483647 w 582"/>
              <a:gd name="T15" fmla="*/ 2147483647 h 461"/>
              <a:gd name="T16" fmla="*/ 2147483647 w 582"/>
              <a:gd name="T17" fmla="*/ 2147483647 h 461"/>
              <a:gd name="T18" fmla="*/ 0 w 582"/>
              <a:gd name="T19" fmla="*/ 2147483647 h 461"/>
              <a:gd name="T20" fmla="*/ 0 w 582"/>
              <a:gd name="T21" fmla="*/ 2147483647 h 461"/>
              <a:gd name="T22" fmla="*/ 2147483647 w 582"/>
              <a:gd name="T23" fmla="*/ 2147483647 h 461"/>
              <a:gd name="T24" fmla="*/ 2147483647 w 582"/>
              <a:gd name="T25" fmla="*/ 2147483647 h 461"/>
              <a:gd name="T26" fmla="*/ 2147483647 w 582"/>
              <a:gd name="T27" fmla="*/ 2147483647 h 461"/>
              <a:gd name="T28" fmla="*/ 2147483647 w 582"/>
              <a:gd name="T29" fmla="*/ 2147483647 h 461"/>
              <a:gd name="T30" fmla="*/ 2147483647 w 582"/>
              <a:gd name="T31" fmla="*/ 2147483647 h 461"/>
              <a:gd name="T32" fmla="*/ 2147483647 w 582"/>
              <a:gd name="T33" fmla="*/ 2147483647 h 461"/>
              <a:gd name="T34" fmla="*/ 2147483647 w 582"/>
              <a:gd name="T35" fmla="*/ 2147483647 h 461"/>
              <a:gd name="T36" fmla="*/ 2147483647 w 582"/>
              <a:gd name="T37" fmla="*/ 2147483647 h 461"/>
              <a:gd name="T38" fmla="*/ 2147483647 w 582"/>
              <a:gd name="T39" fmla="*/ 2147483647 h 461"/>
              <a:gd name="T40" fmla="*/ 2147483647 w 582"/>
              <a:gd name="T41" fmla="*/ 2147483647 h 461"/>
              <a:gd name="T42" fmla="*/ 2147483647 w 582"/>
              <a:gd name="T43" fmla="*/ 2147483647 h 461"/>
              <a:gd name="T44" fmla="*/ 2147483647 w 582"/>
              <a:gd name="T45" fmla="*/ 2147483647 h 461"/>
              <a:gd name="T46" fmla="*/ 2147483647 w 582"/>
              <a:gd name="T47" fmla="*/ 2147483647 h 461"/>
              <a:gd name="T48" fmla="*/ 2147483647 w 582"/>
              <a:gd name="T49" fmla="*/ 2147483647 h 461"/>
              <a:gd name="T50" fmla="*/ 2147483647 w 582"/>
              <a:gd name="T51" fmla="*/ 0 h 461"/>
              <a:gd name="T52" fmla="*/ 2147483647 w 582"/>
              <a:gd name="T53" fmla="*/ 0 h 46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82"/>
              <a:gd name="T82" fmla="*/ 0 h 461"/>
              <a:gd name="T83" fmla="*/ 582 w 582"/>
              <a:gd name="T84" fmla="*/ 461 h 46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82" h="461">
                <a:moveTo>
                  <a:pt x="127" y="0"/>
                </a:moveTo>
                <a:lnTo>
                  <a:pt x="106" y="11"/>
                </a:lnTo>
                <a:lnTo>
                  <a:pt x="95" y="55"/>
                </a:lnTo>
                <a:lnTo>
                  <a:pt x="84" y="88"/>
                </a:lnTo>
                <a:lnTo>
                  <a:pt x="84" y="109"/>
                </a:lnTo>
                <a:lnTo>
                  <a:pt x="74" y="142"/>
                </a:lnTo>
                <a:lnTo>
                  <a:pt x="63" y="175"/>
                </a:lnTo>
                <a:lnTo>
                  <a:pt x="42" y="208"/>
                </a:lnTo>
                <a:lnTo>
                  <a:pt x="21" y="241"/>
                </a:lnTo>
                <a:lnTo>
                  <a:pt x="0" y="285"/>
                </a:lnTo>
                <a:lnTo>
                  <a:pt x="0" y="362"/>
                </a:lnTo>
                <a:lnTo>
                  <a:pt x="328" y="428"/>
                </a:lnTo>
                <a:lnTo>
                  <a:pt x="476" y="461"/>
                </a:lnTo>
                <a:lnTo>
                  <a:pt x="508" y="307"/>
                </a:lnTo>
                <a:lnTo>
                  <a:pt x="529" y="285"/>
                </a:lnTo>
                <a:lnTo>
                  <a:pt x="518" y="252"/>
                </a:lnTo>
                <a:lnTo>
                  <a:pt x="518" y="219"/>
                </a:lnTo>
                <a:lnTo>
                  <a:pt x="582" y="153"/>
                </a:lnTo>
                <a:lnTo>
                  <a:pt x="540" y="98"/>
                </a:lnTo>
                <a:lnTo>
                  <a:pt x="360" y="55"/>
                </a:lnTo>
                <a:lnTo>
                  <a:pt x="338" y="77"/>
                </a:lnTo>
                <a:lnTo>
                  <a:pt x="307" y="44"/>
                </a:lnTo>
                <a:lnTo>
                  <a:pt x="275" y="77"/>
                </a:lnTo>
                <a:lnTo>
                  <a:pt x="243" y="44"/>
                </a:lnTo>
                <a:lnTo>
                  <a:pt x="169" y="55"/>
                </a:lnTo>
                <a:lnTo>
                  <a:pt x="180" y="0"/>
                </a:lnTo>
                <a:lnTo>
                  <a:pt x="127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674513" y="2857523"/>
            <a:ext cx="1358900" cy="2063750"/>
          </a:xfrm>
          <a:custGeom>
            <a:avLst/>
            <a:gdLst>
              <a:gd name="T0" fmla="*/ 2147483647 w 624"/>
              <a:gd name="T1" fmla="*/ 0 h 989"/>
              <a:gd name="T2" fmla="*/ 2147483647 w 624"/>
              <a:gd name="T3" fmla="*/ 2147483647 h 989"/>
              <a:gd name="T4" fmla="*/ 2147483647 w 624"/>
              <a:gd name="T5" fmla="*/ 2147483647 h 989"/>
              <a:gd name="T6" fmla="*/ 2147483647 w 624"/>
              <a:gd name="T7" fmla="*/ 2147483647 h 989"/>
              <a:gd name="T8" fmla="*/ 2147483647 w 624"/>
              <a:gd name="T9" fmla="*/ 2147483647 h 989"/>
              <a:gd name="T10" fmla="*/ 2147483647 w 624"/>
              <a:gd name="T11" fmla="*/ 2147483647 h 989"/>
              <a:gd name="T12" fmla="*/ 2147483647 w 624"/>
              <a:gd name="T13" fmla="*/ 2147483647 h 989"/>
              <a:gd name="T14" fmla="*/ 2147483647 w 624"/>
              <a:gd name="T15" fmla="*/ 2147483647 h 989"/>
              <a:gd name="T16" fmla="*/ 2147483647 w 624"/>
              <a:gd name="T17" fmla="*/ 2147483647 h 989"/>
              <a:gd name="T18" fmla="*/ 2147483647 w 624"/>
              <a:gd name="T19" fmla="*/ 2147483647 h 989"/>
              <a:gd name="T20" fmla="*/ 2147483647 w 624"/>
              <a:gd name="T21" fmla="*/ 2147483647 h 989"/>
              <a:gd name="T22" fmla="*/ 2147483647 w 624"/>
              <a:gd name="T23" fmla="*/ 2147483647 h 989"/>
              <a:gd name="T24" fmla="*/ 2147483647 w 624"/>
              <a:gd name="T25" fmla="*/ 2147483647 h 989"/>
              <a:gd name="T26" fmla="*/ 2147483647 w 624"/>
              <a:gd name="T27" fmla="*/ 2147483647 h 989"/>
              <a:gd name="T28" fmla="*/ 2147483647 w 624"/>
              <a:gd name="T29" fmla="*/ 2147483647 h 989"/>
              <a:gd name="T30" fmla="*/ 2147483647 w 624"/>
              <a:gd name="T31" fmla="*/ 2147483647 h 989"/>
              <a:gd name="T32" fmla="*/ 2147483647 w 624"/>
              <a:gd name="T33" fmla="*/ 2147483647 h 989"/>
              <a:gd name="T34" fmla="*/ 2147483647 w 624"/>
              <a:gd name="T35" fmla="*/ 2147483647 h 989"/>
              <a:gd name="T36" fmla="*/ 2147483647 w 624"/>
              <a:gd name="T37" fmla="*/ 2147483647 h 989"/>
              <a:gd name="T38" fmla="*/ 2147483647 w 624"/>
              <a:gd name="T39" fmla="*/ 2147483647 h 989"/>
              <a:gd name="T40" fmla="*/ 2147483647 w 624"/>
              <a:gd name="T41" fmla="*/ 2147483647 h 989"/>
              <a:gd name="T42" fmla="*/ 2147483647 w 624"/>
              <a:gd name="T43" fmla="*/ 2147483647 h 989"/>
              <a:gd name="T44" fmla="*/ 2147483647 w 624"/>
              <a:gd name="T45" fmla="*/ 2147483647 h 989"/>
              <a:gd name="T46" fmla="*/ 2147483647 w 624"/>
              <a:gd name="T47" fmla="*/ 2147483647 h 989"/>
              <a:gd name="T48" fmla="*/ 2147483647 w 624"/>
              <a:gd name="T49" fmla="*/ 2147483647 h 989"/>
              <a:gd name="T50" fmla="*/ 2147483647 w 624"/>
              <a:gd name="T51" fmla="*/ 2147483647 h 989"/>
              <a:gd name="T52" fmla="*/ 2147483647 w 624"/>
              <a:gd name="T53" fmla="*/ 2147483647 h 989"/>
              <a:gd name="T54" fmla="*/ 2147483647 w 624"/>
              <a:gd name="T55" fmla="*/ 2147483647 h 989"/>
              <a:gd name="T56" fmla="*/ 2147483647 w 624"/>
              <a:gd name="T57" fmla="*/ 2147483647 h 989"/>
              <a:gd name="T58" fmla="*/ 2147483647 w 624"/>
              <a:gd name="T59" fmla="*/ 2147483647 h 989"/>
              <a:gd name="T60" fmla="*/ 2147483647 w 624"/>
              <a:gd name="T61" fmla="*/ 2147483647 h 989"/>
              <a:gd name="T62" fmla="*/ 2147483647 w 624"/>
              <a:gd name="T63" fmla="*/ 2147483647 h 989"/>
              <a:gd name="T64" fmla="*/ 2147483647 w 624"/>
              <a:gd name="T65" fmla="*/ 2147483647 h 989"/>
              <a:gd name="T66" fmla="*/ 2147483647 w 624"/>
              <a:gd name="T67" fmla="*/ 2147483647 h 989"/>
              <a:gd name="T68" fmla="*/ 2147483647 w 624"/>
              <a:gd name="T69" fmla="*/ 2147483647 h 989"/>
              <a:gd name="T70" fmla="*/ 2147483647 w 624"/>
              <a:gd name="T71" fmla="*/ 2147483647 h 989"/>
              <a:gd name="T72" fmla="*/ 2147483647 w 624"/>
              <a:gd name="T73" fmla="*/ 2147483647 h 989"/>
              <a:gd name="T74" fmla="*/ 2147483647 w 624"/>
              <a:gd name="T75" fmla="*/ 2147483647 h 989"/>
              <a:gd name="T76" fmla="*/ 2147483647 w 624"/>
              <a:gd name="T77" fmla="*/ 2147483647 h 989"/>
              <a:gd name="T78" fmla="*/ 2147483647 w 624"/>
              <a:gd name="T79" fmla="*/ 2147483647 h 989"/>
              <a:gd name="T80" fmla="*/ 2147483647 w 624"/>
              <a:gd name="T81" fmla="*/ 2147483647 h 989"/>
              <a:gd name="T82" fmla="*/ 2147483647 w 624"/>
              <a:gd name="T83" fmla="*/ 2147483647 h 989"/>
              <a:gd name="T84" fmla="*/ 2147483647 w 624"/>
              <a:gd name="T85" fmla="*/ 2147483647 h 989"/>
              <a:gd name="T86" fmla="*/ 0 w 624"/>
              <a:gd name="T87" fmla="*/ 2147483647 h 989"/>
              <a:gd name="T88" fmla="*/ 2147483647 w 624"/>
              <a:gd name="T89" fmla="*/ 2147483647 h 989"/>
              <a:gd name="T90" fmla="*/ 2147483647 w 624"/>
              <a:gd name="T91" fmla="*/ 2147483647 h 989"/>
              <a:gd name="T92" fmla="*/ 2147483647 w 624"/>
              <a:gd name="T93" fmla="*/ 2147483647 h 989"/>
              <a:gd name="T94" fmla="*/ 2147483647 w 624"/>
              <a:gd name="T95" fmla="*/ 0 h 9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24"/>
              <a:gd name="T145" fmla="*/ 0 h 989"/>
              <a:gd name="T146" fmla="*/ 624 w 624"/>
              <a:gd name="T147" fmla="*/ 989 h 98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24" h="989">
                <a:moveTo>
                  <a:pt x="53" y="0"/>
                </a:moveTo>
                <a:lnTo>
                  <a:pt x="339" y="55"/>
                </a:lnTo>
                <a:lnTo>
                  <a:pt x="275" y="352"/>
                </a:lnTo>
                <a:lnTo>
                  <a:pt x="593" y="791"/>
                </a:lnTo>
                <a:lnTo>
                  <a:pt x="624" y="846"/>
                </a:lnTo>
                <a:lnTo>
                  <a:pt x="593" y="879"/>
                </a:lnTo>
                <a:lnTo>
                  <a:pt x="571" y="923"/>
                </a:lnTo>
                <a:lnTo>
                  <a:pt x="550" y="956"/>
                </a:lnTo>
                <a:lnTo>
                  <a:pt x="571" y="978"/>
                </a:lnTo>
                <a:lnTo>
                  <a:pt x="540" y="989"/>
                </a:lnTo>
                <a:lnTo>
                  <a:pt x="349" y="978"/>
                </a:lnTo>
                <a:lnTo>
                  <a:pt x="339" y="923"/>
                </a:lnTo>
                <a:lnTo>
                  <a:pt x="307" y="879"/>
                </a:lnTo>
                <a:lnTo>
                  <a:pt x="286" y="868"/>
                </a:lnTo>
                <a:lnTo>
                  <a:pt x="275" y="835"/>
                </a:lnTo>
                <a:lnTo>
                  <a:pt x="254" y="813"/>
                </a:lnTo>
                <a:lnTo>
                  <a:pt x="243" y="802"/>
                </a:lnTo>
                <a:lnTo>
                  <a:pt x="233" y="769"/>
                </a:lnTo>
                <a:lnTo>
                  <a:pt x="212" y="758"/>
                </a:lnTo>
                <a:lnTo>
                  <a:pt x="180" y="769"/>
                </a:lnTo>
                <a:lnTo>
                  <a:pt x="148" y="758"/>
                </a:lnTo>
                <a:lnTo>
                  <a:pt x="148" y="747"/>
                </a:lnTo>
                <a:lnTo>
                  <a:pt x="148" y="714"/>
                </a:lnTo>
                <a:lnTo>
                  <a:pt x="137" y="681"/>
                </a:lnTo>
                <a:lnTo>
                  <a:pt x="137" y="659"/>
                </a:lnTo>
                <a:lnTo>
                  <a:pt x="116" y="637"/>
                </a:lnTo>
                <a:lnTo>
                  <a:pt x="127" y="615"/>
                </a:lnTo>
                <a:lnTo>
                  <a:pt x="85" y="571"/>
                </a:lnTo>
                <a:lnTo>
                  <a:pt x="85" y="538"/>
                </a:lnTo>
                <a:lnTo>
                  <a:pt x="106" y="527"/>
                </a:lnTo>
                <a:lnTo>
                  <a:pt x="106" y="506"/>
                </a:lnTo>
                <a:lnTo>
                  <a:pt x="85" y="506"/>
                </a:lnTo>
                <a:lnTo>
                  <a:pt x="74" y="473"/>
                </a:lnTo>
                <a:lnTo>
                  <a:pt x="63" y="429"/>
                </a:lnTo>
                <a:lnTo>
                  <a:pt x="95" y="451"/>
                </a:lnTo>
                <a:lnTo>
                  <a:pt x="85" y="418"/>
                </a:lnTo>
                <a:lnTo>
                  <a:pt x="106" y="418"/>
                </a:lnTo>
                <a:lnTo>
                  <a:pt x="106" y="396"/>
                </a:lnTo>
                <a:lnTo>
                  <a:pt x="85" y="385"/>
                </a:lnTo>
                <a:lnTo>
                  <a:pt x="74" y="407"/>
                </a:lnTo>
                <a:lnTo>
                  <a:pt x="53" y="396"/>
                </a:lnTo>
                <a:lnTo>
                  <a:pt x="10" y="286"/>
                </a:lnTo>
                <a:lnTo>
                  <a:pt x="21" y="209"/>
                </a:lnTo>
                <a:lnTo>
                  <a:pt x="0" y="165"/>
                </a:lnTo>
                <a:lnTo>
                  <a:pt x="10" y="121"/>
                </a:lnTo>
                <a:lnTo>
                  <a:pt x="32" y="121"/>
                </a:lnTo>
                <a:lnTo>
                  <a:pt x="53" y="66"/>
                </a:lnTo>
                <a:lnTo>
                  <a:pt x="53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1253950" y="2982936"/>
            <a:ext cx="1016000" cy="1536700"/>
          </a:xfrm>
          <a:custGeom>
            <a:avLst/>
            <a:gdLst>
              <a:gd name="T0" fmla="*/ 2147483647 w 466"/>
              <a:gd name="T1" fmla="*/ 0 h 736"/>
              <a:gd name="T2" fmla="*/ 0 w 466"/>
              <a:gd name="T3" fmla="*/ 2147483647 h 736"/>
              <a:gd name="T4" fmla="*/ 2147483647 w 466"/>
              <a:gd name="T5" fmla="*/ 2147483647 h 736"/>
              <a:gd name="T6" fmla="*/ 2147483647 w 466"/>
              <a:gd name="T7" fmla="*/ 2147483647 h 736"/>
              <a:gd name="T8" fmla="*/ 2147483647 w 466"/>
              <a:gd name="T9" fmla="*/ 2147483647 h 736"/>
              <a:gd name="T10" fmla="*/ 2147483647 w 466"/>
              <a:gd name="T11" fmla="*/ 2147483647 h 736"/>
              <a:gd name="T12" fmla="*/ 2147483647 w 466"/>
              <a:gd name="T13" fmla="*/ 2147483647 h 736"/>
              <a:gd name="T14" fmla="*/ 2147483647 w 466"/>
              <a:gd name="T15" fmla="*/ 2147483647 h 736"/>
              <a:gd name="T16" fmla="*/ 2147483647 w 466"/>
              <a:gd name="T17" fmla="*/ 2147483647 h 736"/>
              <a:gd name="T18" fmla="*/ 2147483647 w 466"/>
              <a:gd name="T19" fmla="*/ 2147483647 h 736"/>
              <a:gd name="T20" fmla="*/ 2147483647 w 466"/>
              <a:gd name="T21" fmla="*/ 2147483647 h 736"/>
              <a:gd name="T22" fmla="*/ 2147483647 w 466"/>
              <a:gd name="T23" fmla="*/ 0 h 7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6"/>
              <a:gd name="T37" fmla="*/ 0 h 736"/>
              <a:gd name="T38" fmla="*/ 466 w 466"/>
              <a:gd name="T39" fmla="*/ 736 h 7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6" h="736">
                <a:moveTo>
                  <a:pt x="64" y="0"/>
                </a:moveTo>
                <a:lnTo>
                  <a:pt x="0" y="297"/>
                </a:lnTo>
                <a:lnTo>
                  <a:pt x="318" y="736"/>
                </a:lnTo>
                <a:lnTo>
                  <a:pt x="339" y="714"/>
                </a:lnTo>
                <a:lnTo>
                  <a:pt x="339" y="626"/>
                </a:lnTo>
                <a:lnTo>
                  <a:pt x="370" y="637"/>
                </a:lnTo>
                <a:lnTo>
                  <a:pt x="413" y="363"/>
                </a:lnTo>
                <a:lnTo>
                  <a:pt x="445" y="187"/>
                </a:lnTo>
                <a:lnTo>
                  <a:pt x="455" y="132"/>
                </a:lnTo>
                <a:lnTo>
                  <a:pt x="466" y="77"/>
                </a:lnTo>
                <a:lnTo>
                  <a:pt x="254" y="44"/>
                </a:lnTo>
                <a:lnTo>
                  <a:pt x="64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Freeform 20"/>
          <p:cNvSpPr>
            <a:spLocks/>
          </p:cNvSpPr>
          <p:nvPr/>
        </p:nvSpPr>
        <p:spPr bwMode="auto">
          <a:xfrm>
            <a:off x="1807988" y="1746273"/>
            <a:ext cx="920750" cy="1465263"/>
          </a:xfrm>
          <a:custGeom>
            <a:avLst/>
            <a:gdLst>
              <a:gd name="T0" fmla="*/ 2147483647 w 423"/>
              <a:gd name="T1" fmla="*/ 0 h 703"/>
              <a:gd name="T2" fmla="*/ 2147483647 w 423"/>
              <a:gd name="T3" fmla="*/ 2147483647 h 703"/>
              <a:gd name="T4" fmla="*/ 2147483647 w 423"/>
              <a:gd name="T5" fmla="*/ 2147483647 h 703"/>
              <a:gd name="T6" fmla="*/ 2147483647 w 423"/>
              <a:gd name="T7" fmla="*/ 2147483647 h 703"/>
              <a:gd name="T8" fmla="*/ 2147483647 w 423"/>
              <a:gd name="T9" fmla="*/ 2147483647 h 703"/>
              <a:gd name="T10" fmla="*/ 2147483647 w 423"/>
              <a:gd name="T11" fmla="*/ 2147483647 h 703"/>
              <a:gd name="T12" fmla="*/ 2147483647 w 423"/>
              <a:gd name="T13" fmla="*/ 2147483647 h 703"/>
              <a:gd name="T14" fmla="*/ 0 w 423"/>
              <a:gd name="T15" fmla="*/ 2147483647 h 703"/>
              <a:gd name="T16" fmla="*/ 2147483647 w 423"/>
              <a:gd name="T17" fmla="*/ 2147483647 h 703"/>
              <a:gd name="T18" fmla="*/ 2147483647 w 423"/>
              <a:gd name="T19" fmla="*/ 2147483647 h 703"/>
              <a:gd name="T20" fmla="*/ 2147483647 w 423"/>
              <a:gd name="T21" fmla="*/ 2147483647 h 703"/>
              <a:gd name="T22" fmla="*/ 2147483647 w 423"/>
              <a:gd name="T23" fmla="*/ 2147483647 h 703"/>
              <a:gd name="T24" fmla="*/ 2147483647 w 423"/>
              <a:gd name="T25" fmla="*/ 2147483647 h 703"/>
              <a:gd name="T26" fmla="*/ 2147483647 w 423"/>
              <a:gd name="T27" fmla="*/ 2147483647 h 703"/>
              <a:gd name="T28" fmla="*/ 2147483647 w 423"/>
              <a:gd name="T29" fmla="*/ 2147483647 h 703"/>
              <a:gd name="T30" fmla="*/ 2147483647 w 423"/>
              <a:gd name="T31" fmla="*/ 2147483647 h 703"/>
              <a:gd name="T32" fmla="*/ 2147483647 w 423"/>
              <a:gd name="T33" fmla="*/ 2147483647 h 703"/>
              <a:gd name="T34" fmla="*/ 2147483647 w 423"/>
              <a:gd name="T35" fmla="*/ 2147483647 h 703"/>
              <a:gd name="T36" fmla="*/ 2147483647 w 423"/>
              <a:gd name="T37" fmla="*/ 2147483647 h 703"/>
              <a:gd name="T38" fmla="*/ 2147483647 w 423"/>
              <a:gd name="T39" fmla="*/ 2147483647 h 703"/>
              <a:gd name="T40" fmla="*/ 2147483647 w 423"/>
              <a:gd name="T41" fmla="*/ 0 h 703"/>
              <a:gd name="T42" fmla="*/ 2147483647 w 423"/>
              <a:gd name="T43" fmla="*/ 0 h 70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23"/>
              <a:gd name="T67" fmla="*/ 0 h 703"/>
              <a:gd name="T68" fmla="*/ 423 w 423"/>
              <a:gd name="T69" fmla="*/ 703 h 70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23" h="703">
                <a:moveTo>
                  <a:pt x="106" y="0"/>
                </a:moveTo>
                <a:lnTo>
                  <a:pt x="64" y="274"/>
                </a:lnTo>
                <a:lnTo>
                  <a:pt x="106" y="329"/>
                </a:lnTo>
                <a:lnTo>
                  <a:pt x="42" y="395"/>
                </a:lnTo>
                <a:lnTo>
                  <a:pt x="32" y="439"/>
                </a:lnTo>
                <a:lnTo>
                  <a:pt x="53" y="461"/>
                </a:lnTo>
                <a:lnTo>
                  <a:pt x="32" y="483"/>
                </a:lnTo>
                <a:lnTo>
                  <a:pt x="0" y="637"/>
                </a:lnTo>
                <a:lnTo>
                  <a:pt x="201" y="681"/>
                </a:lnTo>
                <a:lnTo>
                  <a:pt x="392" y="703"/>
                </a:lnTo>
                <a:lnTo>
                  <a:pt x="413" y="560"/>
                </a:lnTo>
                <a:lnTo>
                  <a:pt x="423" y="472"/>
                </a:lnTo>
                <a:lnTo>
                  <a:pt x="402" y="450"/>
                </a:lnTo>
                <a:lnTo>
                  <a:pt x="360" y="450"/>
                </a:lnTo>
                <a:lnTo>
                  <a:pt x="307" y="461"/>
                </a:lnTo>
                <a:lnTo>
                  <a:pt x="296" y="395"/>
                </a:lnTo>
                <a:lnTo>
                  <a:pt x="222" y="340"/>
                </a:lnTo>
                <a:lnTo>
                  <a:pt x="233" y="307"/>
                </a:lnTo>
                <a:lnTo>
                  <a:pt x="243" y="253"/>
                </a:lnTo>
                <a:lnTo>
                  <a:pt x="148" y="121"/>
                </a:lnTo>
                <a:lnTo>
                  <a:pt x="169" y="0"/>
                </a:lnTo>
                <a:lnTo>
                  <a:pt x="106" y="0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2085800" y="3167086"/>
            <a:ext cx="852488" cy="1076325"/>
          </a:xfrm>
          <a:custGeom>
            <a:avLst/>
            <a:gdLst>
              <a:gd name="T0" fmla="*/ 2147483647 w 392"/>
              <a:gd name="T1" fmla="*/ 0 h 516"/>
              <a:gd name="T2" fmla="*/ 2147483647 w 392"/>
              <a:gd name="T3" fmla="*/ 2147483647 h 516"/>
              <a:gd name="T4" fmla="*/ 2147483647 w 392"/>
              <a:gd name="T5" fmla="*/ 2147483647 h 516"/>
              <a:gd name="T6" fmla="*/ 2147483647 w 392"/>
              <a:gd name="T7" fmla="*/ 2147483647 h 516"/>
              <a:gd name="T8" fmla="*/ 2147483647 w 392"/>
              <a:gd name="T9" fmla="*/ 2147483647 h 516"/>
              <a:gd name="T10" fmla="*/ 0 w 392"/>
              <a:gd name="T11" fmla="*/ 2147483647 h 516"/>
              <a:gd name="T12" fmla="*/ 2147483647 w 392"/>
              <a:gd name="T13" fmla="*/ 2147483647 h 516"/>
              <a:gd name="T14" fmla="*/ 2147483647 w 392"/>
              <a:gd name="T15" fmla="*/ 0 h 5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92"/>
              <a:gd name="T25" fmla="*/ 0 h 516"/>
              <a:gd name="T26" fmla="*/ 392 w 392"/>
              <a:gd name="T27" fmla="*/ 516 h 5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92" h="516">
                <a:moveTo>
                  <a:pt x="74" y="0"/>
                </a:moveTo>
                <a:lnTo>
                  <a:pt x="265" y="22"/>
                </a:lnTo>
                <a:lnTo>
                  <a:pt x="254" y="121"/>
                </a:lnTo>
                <a:lnTo>
                  <a:pt x="392" y="132"/>
                </a:lnTo>
                <a:lnTo>
                  <a:pt x="360" y="516"/>
                </a:lnTo>
                <a:lnTo>
                  <a:pt x="0" y="483"/>
                </a:lnTo>
                <a:lnTo>
                  <a:pt x="42" y="231"/>
                </a:lnTo>
                <a:lnTo>
                  <a:pt x="74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2131838" y="1746273"/>
            <a:ext cx="1590675" cy="984250"/>
          </a:xfrm>
          <a:custGeom>
            <a:avLst/>
            <a:gdLst>
              <a:gd name="T0" fmla="*/ 2147483647 w 730"/>
              <a:gd name="T1" fmla="*/ 0 h 472"/>
              <a:gd name="T2" fmla="*/ 2147483647 w 730"/>
              <a:gd name="T3" fmla="*/ 2147483647 h 472"/>
              <a:gd name="T4" fmla="*/ 2147483647 w 730"/>
              <a:gd name="T5" fmla="*/ 2147483647 h 472"/>
              <a:gd name="T6" fmla="*/ 2147483647 w 730"/>
              <a:gd name="T7" fmla="*/ 2147483647 h 472"/>
              <a:gd name="T8" fmla="*/ 2147483647 w 730"/>
              <a:gd name="T9" fmla="*/ 2147483647 h 472"/>
              <a:gd name="T10" fmla="*/ 2147483647 w 730"/>
              <a:gd name="T11" fmla="*/ 2147483647 h 472"/>
              <a:gd name="T12" fmla="*/ 2147483647 w 730"/>
              <a:gd name="T13" fmla="*/ 2147483647 h 472"/>
              <a:gd name="T14" fmla="*/ 2147483647 w 730"/>
              <a:gd name="T15" fmla="*/ 2147483647 h 472"/>
              <a:gd name="T16" fmla="*/ 2147483647 w 730"/>
              <a:gd name="T17" fmla="*/ 2147483647 h 472"/>
              <a:gd name="T18" fmla="*/ 2147483647 w 730"/>
              <a:gd name="T19" fmla="*/ 2147483647 h 472"/>
              <a:gd name="T20" fmla="*/ 2147483647 w 730"/>
              <a:gd name="T21" fmla="*/ 2147483647 h 472"/>
              <a:gd name="T22" fmla="*/ 2147483647 w 730"/>
              <a:gd name="T23" fmla="*/ 2147483647 h 472"/>
              <a:gd name="T24" fmla="*/ 2147483647 w 730"/>
              <a:gd name="T25" fmla="*/ 2147483647 h 472"/>
              <a:gd name="T26" fmla="*/ 2147483647 w 730"/>
              <a:gd name="T27" fmla="*/ 2147483647 h 472"/>
              <a:gd name="T28" fmla="*/ 2147483647 w 730"/>
              <a:gd name="T29" fmla="*/ 2147483647 h 472"/>
              <a:gd name="T30" fmla="*/ 2147483647 w 730"/>
              <a:gd name="T31" fmla="*/ 2147483647 h 472"/>
              <a:gd name="T32" fmla="*/ 2147483647 w 730"/>
              <a:gd name="T33" fmla="*/ 2147483647 h 472"/>
              <a:gd name="T34" fmla="*/ 0 w 730"/>
              <a:gd name="T35" fmla="*/ 2147483647 h 472"/>
              <a:gd name="T36" fmla="*/ 2147483647 w 730"/>
              <a:gd name="T37" fmla="*/ 0 h 4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30"/>
              <a:gd name="T58" fmla="*/ 0 h 472"/>
              <a:gd name="T59" fmla="*/ 730 w 730"/>
              <a:gd name="T60" fmla="*/ 472 h 4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30" h="472">
                <a:moveTo>
                  <a:pt x="11" y="0"/>
                </a:moveTo>
                <a:lnTo>
                  <a:pt x="159" y="22"/>
                </a:lnTo>
                <a:lnTo>
                  <a:pt x="244" y="33"/>
                </a:lnTo>
                <a:lnTo>
                  <a:pt x="360" y="44"/>
                </a:lnTo>
                <a:lnTo>
                  <a:pt x="466" y="55"/>
                </a:lnTo>
                <a:lnTo>
                  <a:pt x="646" y="66"/>
                </a:lnTo>
                <a:lnTo>
                  <a:pt x="730" y="77"/>
                </a:lnTo>
                <a:lnTo>
                  <a:pt x="730" y="461"/>
                </a:lnTo>
                <a:lnTo>
                  <a:pt x="286" y="428"/>
                </a:lnTo>
                <a:lnTo>
                  <a:pt x="275" y="472"/>
                </a:lnTo>
                <a:lnTo>
                  <a:pt x="254" y="450"/>
                </a:lnTo>
                <a:lnTo>
                  <a:pt x="212" y="450"/>
                </a:lnTo>
                <a:lnTo>
                  <a:pt x="159" y="461"/>
                </a:lnTo>
                <a:lnTo>
                  <a:pt x="148" y="395"/>
                </a:lnTo>
                <a:lnTo>
                  <a:pt x="74" y="340"/>
                </a:lnTo>
                <a:lnTo>
                  <a:pt x="85" y="296"/>
                </a:lnTo>
                <a:lnTo>
                  <a:pt x="95" y="253"/>
                </a:lnTo>
                <a:lnTo>
                  <a:pt x="0" y="121"/>
                </a:lnTo>
                <a:lnTo>
                  <a:pt x="11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2638250" y="2614636"/>
            <a:ext cx="1084263" cy="895350"/>
          </a:xfrm>
          <a:custGeom>
            <a:avLst/>
            <a:gdLst>
              <a:gd name="T0" fmla="*/ 2147483647 w 497"/>
              <a:gd name="T1" fmla="*/ 0 h 429"/>
              <a:gd name="T2" fmla="*/ 2147483647 w 497"/>
              <a:gd name="T3" fmla="*/ 2147483647 h 429"/>
              <a:gd name="T4" fmla="*/ 0 w 497"/>
              <a:gd name="T5" fmla="*/ 2147483647 h 429"/>
              <a:gd name="T6" fmla="*/ 2147483647 w 497"/>
              <a:gd name="T7" fmla="*/ 2147483647 h 429"/>
              <a:gd name="T8" fmla="*/ 2147483647 w 497"/>
              <a:gd name="T9" fmla="*/ 2147483647 h 429"/>
              <a:gd name="T10" fmla="*/ 2147483647 w 497"/>
              <a:gd name="T11" fmla="*/ 2147483647 h 429"/>
              <a:gd name="T12" fmla="*/ 2147483647 w 497"/>
              <a:gd name="T13" fmla="*/ 0 h 4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7"/>
              <a:gd name="T22" fmla="*/ 0 h 429"/>
              <a:gd name="T23" fmla="*/ 497 w 497"/>
              <a:gd name="T24" fmla="*/ 429 h 4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7" h="429">
                <a:moveTo>
                  <a:pt x="42" y="0"/>
                </a:moveTo>
                <a:lnTo>
                  <a:pt x="32" y="165"/>
                </a:lnTo>
                <a:lnTo>
                  <a:pt x="0" y="385"/>
                </a:lnTo>
                <a:lnTo>
                  <a:pt x="148" y="396"/>
                </a:lnTo>
                <a:lnTo>
                  <a:pt x="487" y="429"/>
                </a:lnTo>
                <a:lnTo>
                  <a:pt x="497" y="44"/>
                </a:lnTo>
                <a:lnTo>
                  <a:pt x="42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2831925" y="3441723"/>
            <a:ext cx="1150938" cy="847725"/>
          </a:xfrm>
          <a:custGeom>
            <a:avLst/>
            <a:gdLst>
              <a:gd name="T0" fmla="*/ 2147483647 w 529"/>
              <a:gd name="T1" fmla="*/ 0 h 406"/>
              <a:gd name="T2" fmla="*/ 2147483647 w 529"/>
              <a:gd name="T3" fmla="*/ 2147483647 h 406"/>
              <a:gd name="T4" fmla="*/ 0 w 529"/>
              <a:gd name="T5" fmla="*/ 2147483647 h 406"/>
              <a:gd name="T6" fmla="*/ 2147483647 w 529"/>
              <a:gd name="T7" fmla="*/ 2147483647 h 406"/>
              <a:gd name="T8" fmla="*/ 2147483647 w 529"/>
              <a:gd name="T9" fmla="*/ 2147483647 h 406"/>
              <a:gd name="T10" fmla="*/ 2147483647 w 529"/>
              <a:gd name="T11" fmla="*/ 2147483647 h 406"/>
              <a:gd name="T12" fmla="*/ 2147483647 w 529"/>
              <a:gd name="T13" fmla="*/ 2147483647 h 406"/>
              <a:gd name="T14" fmla="*/ 2147483647 w 529"/>
              <a:gd name="T15" fmla="*/ 2147483647 h 406"/>
              <a:gd name="T16" fmla="*/ 2147483647 w 529"/>
              <a:gd name="T17" fmla="*/ 0 h 4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29"/>
              <a:gd name="T28" fmla="*/ 0 h 406"/>
              <a:gd name="T29" fmla="*/ 529 w 529"/>
              <a:gd name="T30" fmla="*/ 406 h 40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29" h="406">
                <a:moveTo>
                  <a:pt x="53" y="0"/>
                </a:moveTo>
                <a:lnTo>
                  <a:pt x="21" y="241"/>
                </a:lnTo>
                <a:lnTo>
                  <a:pt x="0" y="384"/>
                </a:lnTo>
                <a:lnTo>
                  <a:pt x="265" y="395"/>
                </a:lnTo>
                <a:lnTo>
                  <a:pt x="519" y="406"/>
                </a:lnTo>
                <a:lnTo>
                  <a:pt x="519" y="220"/>
                </a:lnTo>
                <a:lnTo>
                  <a:pt x="529" y="33"/>
                </a:lnTo>
                <a:lnTo>
                  <a:pt x="381" y="33"/>
                </a:lnTo>
                <a:lnTo>
                  <a:pt x="53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0" name="Freeform 25"/>
          <p:cNvSpPr>
            <a:spLocks/>
          </p:cNvSpPr>
          <p:nvPr/>
        </p:nvSpPr>
        <p:spPr bwMode="auto">
          <a:xfrm>
            <a:off x="1831800" y="4151336"/>
            <a:ext cx="1036638" cy="1147762"/>
          </a:xfrm>
          <a:custGeom>
            <a:avLst/>
            <a:gdLst>
              <a:gd name="T0" fmla="*/ 2147483647 w 476"/>
              <a:gd name="T1" fmla="*/ 0 h 550"/>
              <a:gd name="T2" fmla="*/ 2147483647 w 476"/>
              <a:gd name="T3" fmla="*/ 2147483647 h 550"/>
              <a:gd name="T4" fmla="*/ 2147483647 w 476"/>
              <a:gd name="T5" fmla="*/ 2147483647 h 550"/>
              <a:gd name="T6" fmla="*/ 2147483647 w 476"/>
              <a:gd name="T7" fmla="*/ 2147483647 h 550"/>
              <a:gd name="T8" fmla="*/ 2147483647 w 476"/>
              <a:gd name="T9" fmla="*/ 2147483647 h 550"/>
              <a:gd name="T10" fmla="*/ 2147483647 w 476"/>
              <a:gd name="T11" fmla="*/ 2147483647 h 550"/>
              <a:gd name="T12" fmla="*/ 2147483647 w 476"/>
              <a:gd name="T13" fmla="*/ 2147483647 h 550"/>
              <a:gd name="T14" fmla="*/ 2147483647 w 476"/>
              <a:gd name="T15" fmla="*/ 2147483647 h 550"/>
              <a:gd name="T16" fmla="*/ 2147483647 w 476"/>
              <a:gd name="T17" fmla="*/ 2147483647 h 550"/>
              <a:gd name="T18" fmla="*/ 2147483647 w 476"/>
              <a:gd name="T19" fmla="*/ 2147483647 h 550"/>
              <a:gd name="T20" fmla="*/ 0 w 476"/>
              <a:gd name="T21" fmla="*/ 2147483647 h 550"/>
              <a:gd name="T22" fmla="*/ 0 w 476"/>
              <a:gd name="T23" fmla="*/ 2147483647 h 550"/>
              <a:gd name="T24" fmla="*/ 2147483647 w 476"/>
              <a:gd name="T25" fmla="*/ 2147483647 h 550"/>
              <a:gd name="T26" fmla="*/ 2147483647 w 476"/>
              <a:gd name="T27" fmla="*/ 2147483647 h 550"/>
              <a:gd name="T28" fmla="*/ 2147483647 w 476"/>
              <a:gd name="T29" fmla="*/ 2147483647 h 550"/>
              <a:gd name="T30" fmla="*/ 2147483647 w 476"/>
              <a:gd name="T31" fmla="*/ 0 h 5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6"/>
              <a:gd name="T49" fmla="*/ 0 h 550"/>
              <a:gd name="T50" fmla="*/ 476 w 476"/>
              <a:gd name="T51" fmla="*/ 550 h 5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6" h="550">
                <a:moveTo>
                  <a:pt x="116" y="0"/>
                </a:moveTo>
                <a:lnTo>
                  <a:pt x="105" y="77"/>
                </a:lnTo>
                <a:lnTo>
                  <a:pt x="74" y="66"/>
                </a:lnTo>
                <a:lnTo>
                  <a:pt x="74" y="154"/>
                </a:lnTo>
                <a:lnTo>
                  <a:pt x="53" y="176"/>
                </a:lnTo>
                <a:lnTo>
                  <a:pt x="84" y="231"/>
                </a:lnTo>
                <a:lnTo>
                  <a:pt x="53" y="253"/>
                </a:lnTo>
                <a:lnTo>
                  <a:pt x="42" y="297"/>
                </a:lnTo>
                <a:lnTo>
                  <a:pt x="10" y="341"/>
                </a:lnTo>
                <a:lnTo>
                  <a:pt x="31" y="363"/>
                </a:lnTo>
                <a:lnTo>
                  <a:pt x="0" y="374"/>
                </a:lnTo>
                <a:lnTo>
                  <a:pt x="0" y="407"/>
                </a:lnTo>
                <a:lnTo>
                  <a:pt x="264" y="550"/>
                </a:lnTo>
                <a:lnTo>
                  <a:pt x="412" y="550"/>
                </a:lnTo>
                <a:lnTo>
                  <a:pt x="476" y="44"/>
                </a:lnTo>
                <a:lnTo>
                  <a:pt x="116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Freeform 26"/>
          <p:cNvSpPr>
            <a:spLocks/>
          </p:cNvSpPr>
          <p:nvPr/>
        </p:nvSpPr>
        <p:spPr bwMode="auto">
          <a:xfrm>
            <a:off x="2728738" y="4243411"/>
            <a:ext cx="1108075" cy="1079500"/>
          </a:xfrm>
          <a:custGeom>
            <a:avLst/>
            <a:gdLst>
              <a:gd name="T0" fmla="*/ 2147483647 w 508"/>
              <a:gd name="T1" fmla="*/ 0 h 517"/>
              <a:gd name="T2" fmla="*/ 2147483647 w 508"/>
              <a:gd name="T3" fmla="*/ 2147483647 h 517"/>
              <a:gd name="T4" fmla="*/ 2147483647 w 508"/>
              <a:gd name="T5" fmla="*/ 2147483647 h 517"/>
              <a:gd name="T6" fmla="*/ 2147483647 w 508"/>
              <a:gd name="T7" fmla="*/ 2147483647 h 517"/>
              <a:gd name="T8" fmla="*/ 2147483647 w 508"/>
              <a:gd name="T9" fmla="*/ 2147483647 h 517"/>
              <a:gd name="T10" fmla="*/ 2147483647 w 508"/>
              <a:gd name="T11" fmla="*/ 2147483647 h 517"/>
              <a:gd name="T12" fmla="*/ 2147483647 w 508"/>
              <a:gd name="T13" fmla="*/ 2147483647 h 517"/>
              <a:gd name="T14" fmla="*/ 2147483647 w 508"/>
              <a:gd name="T15" fmla="*/ 2147483647 h 517"/>
              <a:gd name="T16" fmla="*/ 0 w 508"/>
              <a:gd name="T17" fmla="*/ 2147483647 h 517"/>
              <a:gd name="T18" fmla="*/ 2147483647 w 508"/>
              <a:gd name="T19" fmla="*/ 2147483647 h 517"/>
              <a:gd name="T20" fmla="*/ 2147483647 w 508"/>
              <a:gd name="T21" fmla="*/ 0 h 5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"/>
              <a:gd name="T34" fmla="*/ 0 h 517"/>
              <a:gd name="T35" fmla="*/ 508 w 508"/>
              <a:gd name="T36" fmla="*/ 517 h 5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" h="517">
                <a:moveTo>
                  <a:pt x="64" y="0"/>
                </a:moveTo>
                <a:lnTo>
                  <a:pt x="508" y="22"/>
                </a:lnTo>
                <a:lnTo>
                  <a:pt x="487" y="473"/>
                </a:lnTo>
                <a:lnTo>
                  <a:pt x="339" y="462"/>
                </a:lnTo>
                <a:lnTo>
                  <a:pt x="201" y="462"/>
                </a:lnTo>
                <a:lnTo>
                  <a:pt x="201" y="484"/>
                </a:lnTo>
                <a:lnTo>
                  <a:pt x="96" y="484"/>
                </a:lnTo>
                <a:lnTo>
                  <a:pt x="85" y="517"/>
                </a:lnTo>
                <a:lnTo>
                  <a:pt x="0" y="506"/>
                </a:lnTo>
                <a:lnTo>
                  <a:pt x="53" y="121"/>
                </a:lnTo>
                <a:lnTo>
                  <a:pt x="64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Freeform 27"/>
          <p:cNvSpPr>
            <a:spLocks/>
          </p:cNvSpPr>
          <p:nvPr/>
        </p:nvSpPr>
        <p:spPr bwMode="auto">
          <a:xfrm>
            <a:off x="3170063" y="4403748"/>
            <a:ext cx="2209800" cy="2041525"/>
          </a:xfrm>
          <a:custGeom>
            <a:avLst/>
            <a:gdLst>
              <a:gd name="T0" fmla="*/ 2147483647 w 1016"/>
              <a:gd name="T1" fmla="*/ 0 h 978"/>
              <a:gd name="T2" fmla="*/ 2147483647 w 1016"/>
              <a:gd name="T3" fmla="*/ 0 h 978"/>
              <a:gd name="T4" fmla="*/ 2147483647 w 1016"/>
              <a:gd name="T5" fmla="*/ 2147483647 h 978"/>
              <a:gd name="T6" fmla="*/ 2147483647 w 1016"/>
              <a:gd name="T7" fmla="*/ 2147483647 h 978"/>
              <a:gd name="T8" fmla="*/ 2147483647 w 1016"/>
              <a:gd name="T9" fmla="*/ 2147483647 h 978"/>
              <a:gd name="T10" fmla="*/ 2147483647 w 1016"/>
              <a:gd name="T11" fmla="*/ 2147483647 h 978"/>
              <a:gd name="T12" fmla="*/ 2147483647 w 1016"/>
              <a:gd name="T13" fmla="*/ 2147483647 h 978"/>
              <a:gd name="T14" fmla="*/ 2147483647 w 1016"/>
              <a:gd name="T15" fmla="*/ 2147483647 h 978"/>
              <a:gd name="T16" fmla="*/ 2147483647 w 1016"/>
              <a:gd name="T17" fmla="*/ 2147483647 h 978"/>
              <a:gd name="T18" fmla="*/ 2147483647 w 1016"/>
              <a:gd name="T19" fmla="*/ 2147483647 h 978"/>
              <a:gd name="T20" fmla="*/ 2147483647 w 1016"/>
              <a:gd name="T21" fmla="*/ 2147483647 h 978"/>
              <a:gd name="T22" fmla="*/ 2147483647 w 1016"/>
              <a:gd name="T23" fmla="*/ 2147483647 h 978"/>
              <a:gd name="T24" fmla="*/ 2147483647 w 1016"/>
              <a:gd name="T25" fmla="*/ 2147483647 h 978"/>
              <a:gd name="T26" fmla="*/ 2147483647 w 1016"/>
              <a:gd name="T27" fmla="*/ 2147483647 h 978"/>
              <a:gd name="T28" fmla="*/ 2147483647 w 1016"/>
              <a:gd name="T29" fmla="*/ 2147483647 h 978"/>
              <a:gd name="T30" fmla="*/ 2147483647 w 1016"/>
              <a:gd name="T31" fmla="*/ 2147483647 h 978"/>
              <a:gd name="T32" fmla="*/ 2147483647 w 1016"/>
              <a:gd name="T33" fmla="*/ 2147483647 h 978"/>
              <a:gd name="T34" fmla="*/ 2147483647 w 1016"/>
              <a:gd name="T35" fmla="*/ 2147483647 h 978"/>
              <a:gd name="T36" fmla="*/ 2147483647 w 1016"/>
              <a:gd name="T37" fmla="*/ 2147483647 h 978"/>
              <a:gd name="T38" fmla="*/ 2147483647 w 1016"/>
              <a:gd name="T39" fmla="*/ 2147483647 h 978"/>
              <a:gd name="T40" fmla="*/ 2147483647 w 1016"/>
              <a:gd name="T41" fmla="*/ 2147483647 h 978"/>
              <a:gd name="T42" fmla="*/ 2147483647 w 1016"/>
              <a:gd name="T43" fmla="*/ 2147483647 h 978"/>
              <a:gd name="T44" fmla="*/ 2147483647 w 1016"/>
              <a:gd name="T45" fmla="*/ 2147483647 h 978"/>
              <a:gd name="T46" fmla="*/ 2147483647 w 1016"/>
              <a:gd name="T47" fmla="*/ 2147483647 h 978"/>
              <a:gd name="T48" fmla="*/ 2147483647 w 1016"/>
              <a:gd name="T49" fmla="*/ 2147483647 h 978"/>
              <a:gd name="T50" fmla="*/ 2147483647 w 1016"/>
              <a:gd name="T51" fmla="*/ 2147483647 h 978"/>
              <a:gd name="T52" fmla="*/ 2147483647 w 1016"/>
              <a:gd name="T53" fmla="*/ 2147483647 h 978"/>
              <a:gd name="T54" fmla="*/ 2147483647 w 1016"/>
              <a:gd name="T55" fmla="*/ 2147483647 h 978"/>
              <a:gd name="T56" fmla="*/ 2147483647 w 1016"/>
              <a:gd name="T57" fmla="*/ 2147483647 h 978"/>
              <a:gd name="T58" fmla="*/ 2147483647 w 1016"/>
              <a:gd name="T59" fmla="*/ 2147483647 h 978"/>
              <a:gd name="T60" fmla="*/ 2147483647 w 1016"/>
              <a:gd name="T61" fmla="*/ 2147483647 h 978"/>
              <a:gd name="T62" fmla="*/ 2147483647 w 1016"/>
              <a:gd name="T63" fmla="*/ 2147483647 h 978"/>
              <a:gd name="T64" fmla="*/ 2147483647 w 1016"/>
              <a:gd name="T65" fmla="*/ 2147483647 h 978"/>
              <a:gd name="T66" fmla="*/ 2147483647 w 1016"/>
              <a:gd name="T67" fmla="*/ 2147483647 h 978"/>
              <a:gd name="T68" fmla="*/ 2147483647 w 1016"/>
              <a:gd name="T69" fmla="*/ 2147483647 h 978"/>
              <a:gd name="T70" fmla="*/ 2147483647 w 1016"/>
              <a:gd name="T71" fmla="*/ 2147483647 h 978"/>
              <a:gd name="T72" fmla="*/ 2147483647 w 1016"/>
              <a:gd name="T73" fmla="*/ 2147483647 h 978"/>
              <a:gd name="T74" fmla="*/ 2147483647 w 1016"/>
              <a:gd name="T75" fmla="*/ 2147483647 h 978"/>
              <a:gd name="T76" fmla="*/ 2147483647 w 1016"/>
              <a:gd name="T77" fmla="*/ 2147483647 h 978"/>
              <a:gd name="T78" fmla="*/ 2147483647 w 1016"/>
              <a:gd name="T79" fmla="*/ 2147483647 h 978"/>
              <a:gd name="T80" fmla="*/ 2147483647 w 1016"/>
              <a:gd name="T81" fmla="*/ 2147483647 h 978"/>
              <a:gd name="T82" fmla="*/ 2147483647 w 1016"/>
              <a:gd name="T83" fmla="*/ 2147483647 h 978"/>
              <a:gd name="T84" fmla="*/ 2147483647 w 1016"/>
              <a:gd name="T85" fmla="*/ 2147483647 h 978"/>
              <a:gd name="T86" fmla="*/ 2147483647 w 1016"/>
              <a:gd name="T87" fmla="*/ 2147483647 h 978"/>
              <a:gd name="T88" fmla="*/ 2147483647 w 1016"/>
              <a:gd name="T89" fmla="*/ 2147483647 h 978"/>
              <a:gd name="T90" fmla="*/ 2147483647 w 1016"/>
              <a:gd name="T91" fmla="*/ 2147483647 h 978"/>
              <a:gd name="T92" fmla="*/ 0 w 1016"/>
              <a:gd name="T93" fmla="*/ 2147483647 h 978"/>
              <a:gd name="T94" fmla="*/ 0 w 1016"/>
              <a:gd name="T95" fmla="*/ 2147483647 h 978"/>
              <a:gd name="T96" fmla="*/ 2147483647 w 1016"/>
              <a:gd name="T97" fmla="*/ 2147483647 h 978"/>
              <a:gd name="T98" fmla="*/ 2147483647 w 1016"/>
              <a:gd name="T99" fmla="*/ 2147483647 h 978"/>
              <a:gd name="T100" fmla="*/ 2147483647 w 1016"/>
              <a:gd name="T101" fmla="*/ 0 h 97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16"/>
              <a:gd name="T154" fmla="*/ 0 h 978"/>
              <a:gd name="T155" fmla="*/ 1016 w 1016"/>
              <a:gd name="T156" fmla="*/ 978 h 97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16" h="978">
                <a:moveTo>
                  <a:pt x="297" y="0"/>
                </a:moveTo>
                <a:lnTo>
                  <a:pt x="519" y="0"/>
                </a:lnTo>
                <a:lnTo>
                  <a:pt x="519" y="187"/>
                </a:lnTo>
                <a:lnTo>
                  <a:pt x="635" y="231"/>
                </a:lnTo>
                <a:lnTo>
                  <a:pt x="667" y="220"/>
                </a:lnTo>
                <a:lnTo>
                  <a:pt x="741" y="253"/>
                </a:lnTo>
                <a:lnTo>
                  <a:pt x="784" y="253"/>
                </a:lnTo>
                <a:lnTo>
                  <a:pt x="879" y="209"/>
                </a:lnTo>
                <a:lnTo>
                  <a:pt x="921" y="253"/>
                </a:lnTo>
                <a:lnTo>
                  <a:pt x="963" y="264"/>
                </a:lnTo>
                <a:lnTo>
                  <a:pt x="963" y="407"/>
                </a:lnTo>
                <a:lnTo>
                  <a:pt x="1016" y="495"/>
                </a:lnTo>
                <a:lnTo>
                  <a:pt x="1006" y="615"/>
                </a:lnTo>
                <a:lnTo>
                  <a:pt x="953" y="670"/>
                </a:lnTo>
                <a:lnTo>
                  <a:pt x="942" y="626"/>
                </a:lnTo>
                <a:lnTo>
                  <a:pt x="921" y="648"/>
                </a:lnTo>
                <a:lnTo>
                  <a:pt x="932" y="670"/>
                </a:lnTo>
                <a:lnTo>
                  <a:pt x="836" y="747"/>
                </a:lnTo>
                <a:lnTo>
                  <a:pt x="815" y="747"/>
                </a:lnTo>
                <a:lnTo>
                  <a:pt x="762" y="791"/>
                </a:lnTo>
                <a:lnTo>
                  <a:pt x="762" y="802"/>
                </a:lnTo>
                <a:lnTo>
                  <a:pt x="741" y="813"/>
                </a:lnTo>
                <a:lnTo>
                  <a:pt x="762" y="835"/>
                </a:lnTo>
                <a:lnTo>
                  <a:pt x="731" y="868"/>
                </a:lnTo>
                <a:lnTo>
                  <a:pt x="741" y="923"/>
                </a:lnTo>
                <a:lnTo>
                  <a:pt x="762" y="945"/>
                </a:lnTo>
                <a:lnTo>
                  <a:pt x="762" y="978"/>
                </a:lnTo>
                <a:lnTo>
                  <a:pt x="720" y="978"/>
                </a:lnTo>
                <a:lnTo>
                  <a:pt x="688" y="956"/>
                </a:lnTo>
                <a:lnTo>
                  <a:pt x="657" y="967"/>
                </a:lnTo>
                <a:lnTo>
                  <a:pt x="582" y="934"/>
                </a:lnTo>
                <a:lnTo>
                  <a:pt x="540" y="824"/>
                </a:lnTo>
                <a:lnTo>
                  <a:pt x="487" y="769"/>
                </a:lnTo>
                <a:lnTo>
                  <a:pt x="445" y="670"/>
                </a:lnTo>
                <a:lnTo>
                  <a:pt x="413" y="659"/>
                </a:lnTo>
                <a:lnTo>
                  <a:pt x="392" y="637"/>
                </a:lnTo>
                <a:lnTo>
                  <a:pt x="371" y="637"/>
                </a:lnTo>
                <a:lnTo>
                  <a:pt x="328" y="626"/>
                </a:lnTo>
                <a:lnTo>
                  <a:pt x="297" y="637"/>
                </a:lnTo>
                <a:lnTo>
                  <a:pt x="276" y="692"/>
                </a:lnTo>
                <a:lnTo>
                  <a:pt x="244" y="692"/>
                </a:lnTo>
                <a:lnTo>
                  <a:pt x="180" y="659"/>
                </a:lnTo>
                <a:lnTo>
                  <a:pt x="149" y="615"/>
                </a:lnTo>
                <a:lnTo>
                  <a:pt x="138" y="549"/>
                </a:lnTo>
                <a:lnTo>
                  <a:pt x="106" y="517"/>
                </a:lnTo>
                <a:lnTo>
                  <a:pt x="43" y="462"/>
                </a:lnTo>
                <a:lnTo>
                  <a:pt x="0" y="407"/>
                </a:lnTo>
                <a:lnTo>
                  <a:pt x="0" y="385"/>
                </a:lnTo>
                <a:lnTo>
                  <a:pt x="149" y="385"/>
                </a:lnTo>
                <a:lnTo>
                  <a:pt x="276" y="396"/>
                </a:lnTo>
                <a:lnTo>
                  <a:pt x="297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Freeform 28"/>
          <p:cNvSpPr>
            <a:spLocks/>
          </p:cNvSpPr>
          <p:nvPr/>
        </p:nvSpPr>
        <p:spPr bwMode="auto">
          <a:xfrm>
            <a:off x="3722513" y="1905023"/>
            <a:ext cx="1082675" cy="617538"/>
          </a:xfrm>
          <a:custGeom>
            <a:avLst/>
            <a:gdLst>
              <a:gd name="T0" fmla="*/ 0 w 498"/>
              <a:gd name="T1" fmla="*/ 0 h 296"/>
              <a:gd name="T2" fmla="*/ 2147483647 w 498"/>
              <a:gd name="T3" fmla="*/ 2147483647 h 296"/>
              <a:gd name="T4" fmla="*/ 2147483647 w 498"/>
              <a:gd name="T5" fmla="*/ 2147483647 h 296"/>
              <a:gd name="T6" fmla="*/ 2147483647 w 498"/>
              <a:gd name="T7" fmla="*/ 2147483647 h 296"/>
              <a:gd name="T8" fmla="*/ 2147483647 w 498"/>
              <a:gd name="T9" fmla="*/ 2147483647 h 296"/>
              <a:gd name="T10" fmla="*/ 2147483647 w 498"/>
              <a:gd name="T11" fmla="*/ 2147483647 h 296"/>
              <a:gd name="T12" fmla="*/ 2147483647 w 498"/>
              <a:gd name="T13" fmla="*/ 2147483647 h 296"/>
              <a:gd name="T14" fmla="*/ 0 w 498"/>
              <a:gd name="T15" fmla="*/ 2147483647 h 296"/>
              <a:gd name="T16" fmla="*/ 0 w 498"/>
              <a:gd name="T17" fmla="*/ 0 h 2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98"/>
              <a:gd name="T28" fmla="*/ 0 h 296"/>
              <a:gd name="T29" fmla="*/ 498 w 498"/>
              <a:gd name="T30" fmla="*/ 296 h 2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98" h="296">
                <a:moveTo>
                  <a:pt x="0" y="0"/>
                </a:moveTo>
                <a:lnTo>
                  <a:pt x="413" y="11"/>
                </a:lnTo>
                <a:lnTo>
                  <a:pt x="445" y="99"/>
                </a:lnTo>
                <a:lnTo>
                  <a:pt x="477" y="165"/>
                </a:lnTo>
                <a:lnTo>
                  <a:pt x="498" y="274"/>
                </a:lnTo>
                <a:lnTo>
                  <a:pt x="487" y="296"/>
                </a:lnTo>
                <a:lnTo>
                  <a:pt x="328" y="296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Freeform 29"/>
          <p:cNvSpPr>
            <a:spLocks/>
          </p:cNvSpPr>
          <p:nvPr/>
        </p:nvSpPr>
        <p:spPr bwMode="auto">
          <a:xfrm>
            <a:off x="3698700" y="2500336"/>
            <a:ext cx="1128713" cy="735012"/>
          </a:xfrm>
          <a:custGeom>
            <a:avLst/>
            <a:gdLst>
              <a:gd name="T0" fmla="*/ 2147483647 w 518"/>
              <a:gd name="T1" fmla="*/ 0 h 352"/>
              <a:gd name="T2" fmla="*/ 2147483647 w 518"/>
              <a:gd name="T3" fmla="*/ 2147483647 h 352"/>
              <a:gd name="T4" fmla="*/ 0 w 518"/>
              <a:gd name="T5" fmla="*/ 2147483647 h 352"/>
              <a:gd name="T6" fmla="*/ 2147483647 w 518"/>
              <a:gd name="T7" fmla="*/ 2147483647 h 352"/>
              <a:gd name="T8" fmla="*/ 2147483647 w 518"/>
              <a:gd name="T9" fmla="*/ 2147483647 h 352"/>
              <a:gd name="T10" fmla="*/ 2147483647 w 518"/>
              <a:gd name="T11" fmla="*/ 2147483647 h 352"/>
              <a:gd name="T12" fmla="*/ 2147483647 w 518"/>
              <a:gd name="T13" fmla="*/ 2147483647 h 352"/>
              <a:gd name="T14" fmla="*/ 2147483647 w 518"/>
              <a:gd name="T15" fmla="*/ 2147483647 h 352"/>
              <a:gd name="T16" fmla="*/ 2147483647 w 518"/>
              <a:gd name="T17" fmla="*/ 2147483647 h 352"/>
              <a:gd name="T18" fmla="*/ 2147483647 w 518"/>
              <a:gd name="T19" fmla="*/ 2147483647 h 352"/>
              <a:gd name="T20" fmla="*/ 2147483647 w 518"/>
              <a:gd name="T21" fmla="*/ 2147483647 h 352"/>
              <a:gd name="T22" fmla="*/ 2147483647 w 518"/>
              <a:gd name="T23" fmla="*/ 2147483647 h 352"/>
              <a:gd name="T24" fmla="*/ 2147483647 w 518"/>
              <a:gd name="T25" fmla="*/ 2147483647 h 352"/>
              <a:gd name="T26" fmla="*/ 2147483647 w 518"/>
              <a:gd name="T27" fmla="*/ 0 h 3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18"/>
              <a:gd name="T43" fmla="*/ 0 h 352"/>
              <a:gd name="T44" fmla="*/ 518 w 518"/>
              <a:gd name="T45" fmla="*/ 352 h 3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18" h="352">
                <a:moveTo>
                  <a:pt x="10" y="0"/>
                </a:moveTo>
                <a:lnTo>
                  <a:pt x="10" y="143"/>
                </a:lnTo>
                <a:lnTo>
                  <a:pt x="0" y="297"/>
                </a:lnTo>
                <a:lnTo>
                  <a:pt x="381" y="308"/>
                </a:lnTo>
                <a:lnTo>
                  <a:pt x="413" y="330"/>
                </a:lnTo>
                <a:lnTo>
                  <a:pt x="444" y="297"/>
                </a:lnTo>
                <a:lnTo>
                  <a:pt x="518" y="352"/>
                </a:lnTo>
                <a:lnTo>
                  <a:pt x="508" y="297"/>
                </a:lnTo>
                <a:lnTo>
                  <a:pt x="508" y="242"/>
                </a:lnTo>
                <a:lnTo>
                  <a:pt x="518" y="88"/>
                </a:lnTo>
                <a:lnTo>
                  <a:pt x="487" y="55"/>
                </a:lnTo>
                <a:lnTo>
                  <a:pt x="497" y="11"/>
                </a:lnTo>
                <a:lnTo>
                  <a:pt x="254" y="11"/>
                </a:lnTo>
                <a:lnTo>
                  <a:pt x="10" y="0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Freeform 30"/>
          <p:cNvSpPr>
            <a:spLocks/>
          </p:cNvSpPr>
          <p:nvPr/>
        </p:nvSpPr>
        <p:spPr bwMode="auto">
          <a:xfrm>
            <a:off x="3674888" y="3119461"/>
            <a:ext cx="1336675" cy="596900"/>
          </a:xfrm>
          <a:custGeom>
            <a:avLst/>
            <a:gdLst>
              <a:gd name="T0" fmla="*/ 2147483647 w 614"/>
              <a:gd name="T1" fmla="*/ 0 h 286"/>
              <a:gd name="T2" fmla="*/ 0 w 614"/>
              <a:gd name="T3" fmla="*/ 2147483647 h 286"/>
              <a:gd name="T4" fmla="*/ 2147483647 w 614"/>
              <a:gd name="T5" fmla="*/ 2147483647 h 286"/>
              <a:gd name="T6" fmla="*/ 2147483647 w 614"/>
              <a:gd name="T7" fmla="*/ 2147483647 h 286"/>
              <a:gd name="T8" fmla="*/ 2147483647 w 614"/>
              <a:gd name="T9" fmla="*/ 2147483647 h 286"/>
              <a:gd name="T10" fmla="*/ 2147483647 w 614"/>
              <a:gd name="T11" fmla="*/ 2147483647 h 286"/>
              <a:gd name="T12" fmla="*/ 2147483647 w 614"/>
              <a:gd name="T13" fmla="*/ 2147483647 h 286"/>
              <a:gd name="T14" fmla="*/ 2147483647 w 614"/>
              <a:gd name="T15" fmla="*/ 2147483647 h 286"/>
              <a:gd name="T16" fmla="*/ 2147483647 w 614"/>
              <a:gd name="T17" fmla="*/ 2147483647 h 286"/>
              <a:gd name="T18" fmla="*/ 2147483647 w 614"/>
              <a:gd name="T19" fmla="*/ 2147483647 h 286"/>
              <a:gd name="T20" fmla="*/ 2147483647 w 614"/>
              <a:gd name="T21" fmla="*/ 0 h 286"/>
              <a:gd name="T22" fmla="*/ 2147483647 w 614"/>
              <a:gd name="T23" fmla="*/ 2147483647 h 286"/>
              <a:gd name="T24" fmla="*/ 2147483647 w 614"/>
              <a:gd name="T25" fmla="*/ 2147483647 h 286"/>
              <a:gd name="T26" fmla="*/ 2147483647 w 614"/>
              <a:gd name="T27" fmla="*/ 0 h 286"/>
              <a:gd name="T28" fmla="*/ 2147483647 w 614"/>
              <a:gd name="T29" fmla="*/ 0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286"/>
              <a:gd name="T47" fmla="*/ 614 w 614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286">
                <a:moveTo>
                  <a:pt x="11" y="0"/>
                </a:moveTo>
                <a:lnTo>
                  <a:pt x="0" y="187"/>
                </a:lnTo>
                <a:lnTo>
                  <a:pt x="138" y="187"/>
                </a:lnTo>
                <a:lnTo>
                  <a:pt x="138" y="286"/>
                </a:lnTo>
                <a:lnTo>
                  <a:pt x="328" y="286"/>
                </a:lnTo>
                <a:lnTo>
                  <a:pt x="498" y="275"/>
                </a:lnTo>
                <a:lnTo>
                  <a:pt x="614" y="286"/>
                </a:lnTo>
                <a:lnTo>
                  <a:pt x="582" y="198"/>
                </a:lnTo>
                <a:lnTo>
                  <a:pt x="551" y="121"/>
                </a:lnTo>
                <a:lnTo>
                  <a:pt x="529" y="44"/>
                </a:lnTo>
                <a:lnTo>
                  <a:pt x="455" y="0"/>
                </a:lnTo>
                <a:lnTo>
                  <a:pt x="424" y="22"/>
                </a:lnTo>
                <a:lnTo>
                  <a:pt x="381" y="11"/>
                </a:lnTo>
                <a:lnTo>
                  <a:pt x="222" y="0"/>
                </a:lnTo>
                <a:lnTo>
                  <a:pt x="11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Freeform 31"/>
          <p:cNvSpPr>
            <a:spLocks/>
          </p:cNvSpPr>
          <p:nvPr/>
        </p:nvSpPr>
        <p:spPr bwMode="auto">
          <a:xfrm>
            <a:off x="3976513" y="3694136"/>
            <a:ext cx="1174750" cy="595312"/>
          </a:xfrm>
          <a:custGeom>
            <a:avLst/>
            <a:gdLst>
              <a:gd name="T0" fmla="*/ 0 w 540"/>
              <a:gd name="T1" fmla="*/ 0 h 285"/>
              <a:gd name="T2" fmla="*/ 0 w 540"/>
              <a:gd name="T3" fmla="*/ 2147483647 h 285"/>
              <a:gd name="T4" fmla="*/ 0 w 540"/>
              <a:gd name="T5" fmla="*/ 2147483647 h 285"/>
              <a:gd name="T6" fmla="*/ 2147483647 w 540"/>
              <a:gd name="T7" fmla="*/ 2147483647 h 285"/>
              <a:gd name="T8" fmla="*/ 2147483647 w 540"/>
              <a:gd name="T9" fmla="*/ 2147483647 h 285"/>
              <a:gd name="T10" fmla="*/ 2147483647 w 540"/>
              <a:gd name="T11" fmla="*/ 2147483647 h 285"/>
              <a:gd name="T12" fmla="*/ 2147483647 w 540"/>
              <a:gd name="T13" fmla="*/ 2147483647 h 285"/>
              <a:gd name="T14" fmla="*/ 2147483647 w 540"/>
              <a:gd name="T15" fmla="*/ 2147483647 h 285"/>
              <a:gd name="T16" fmla="*/ 2147483647 w 540"/>
              <a:gd name="T17" fmla="*/ 0 h 285"/>
              <a:gd name="T18" fmla="*/ 2147483647 w 540"/>
              <a:gd name="T19" fmla="*/ 0 h 285"/>
              <a:gd name="T20" fmla="*/ 0 w 540"/>
              <a:gd name="T21" fmla="*/ 0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40"/>
              <a:gd name="T34" fmla="*/ 0 h 285"/>
              <a:gd name="T35" fmla="*/ 540 w 540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40" h="285">
                <a:moveTo>
                  <a:pt x="0" y="0"/>
                </a:moveTo>
                <a:lnTo>
                  <a:pt x="0" y="164"/>
                </a:lnTo>
                <a:lnTo>
                  <a:pt x="0" y="285"/>
                </a:lnTo>
                <a:lnTo>
                  <a:pt x="540" y="285"/>
                </a:lnTo>
                <a:lnTo>
                  <a:pt x="529" y="142"/>
                </a:lnTo>
                <a:lnTo>
                  <a:pt x="529" y="88"/>
                </a:lnTo>
                <a:lnTo>
                  <a:pt x="487" y="44"/>
                </a:lnTo>
                <a:lnTo>
                  <a:pt x="497" y="22"/>
                </a:lnTo>
                <a:lnTo>
                  <a:pt x="476" y="0"/>
                </a:lnTo>
                <a:lnTo>
                  <a:pt x="233" y="0"/>
                </a:lnTo>
                <a:lnTo>
                  <a:pt x="0" y="0"/>
                </a:lnTo>
                <a:close/>
              </a:path>
            </a:pathLst>
          </a:custGeom>
          <a:noFill/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Freeform 32"/>
          <p:cNvSpPr>
            <a:spLocks/>
          </p:cNvSpPr>
          <p:nvPr/>
        </p:nvSpPr>
        <p:spPr bwMode="auto">
          <a:xfrm>
            <a:off x="3813000" y="4289448"/>
            <a:ext cx="1360488" cy="642938"/>
          </a:xfrm>
          <a:custGeom>
            <a:avLst/>
            <a:gdLst>
              <a:gd name="T0" fmla="*/ 0 w 624"/>
              <a:gd name="T1" fmla="*/ 0 h 308"/>
              <a:gd name="T2" fmla="*/ 0 w 624"/>
              <a:gd name="T3" fmla="*/ 2147483647 h 308"/>
              <a:gd name="T4" fmla="*/ 2147483647 w 624"/>
              <a:gd name="T5" fmla="*/ 2147483647 h 308"/>
              <a:gd name="T6" fmla="*/ 2147483647 w 624"/>
              <a:gd name="T7" fmla="*/ 2147483647 h 308"/>
              <a:gd name="T8" fmla="*/ 2147483647 w 624"/>
              <a:gd name="T9" fmla="*/ 2147483647 h 308"/>
              <a:gd name="T10" fmla="*/ 2147483647 w 624"/>
              <a:gd name="T11" fmla="*/ 2147483647 h 308"/>
              <a:gd name="T12" fmla="*/ 2147483647 w 624"/>
              <a:gd name="T13" fmla="*/ 2147483647 h 308"/>
              <a:gd name="T14" fmla="*/ 2147483647 w 624"/>
              <a:gd name="T15" fmla="*/ 2147483647 h 308"/>
              <a:gd name="T16" fmla="*/ 2147483647 w 624"/>
              <a:gd name="T17" fmla="*/ 2147483647 h 308"/>
              <a:gd name="T18" fmla="*/ 2147483647 w 624"/>
              <a:gd name="T19" fmla="*/ 2147483647 h 308"/>
              <a:gd name="T20" fmla="*/ 2147483647 w 624"/>
              <a:gd name="T21" fmla="*/ 2147483647 h 308"/>
              <a:gd name="T22" fmla="*/ 2147483647 w 624"/>
              <a:gd name="T23" fmla="*/ 0 h 308"/>
              <a:gd name="T24" fmla="*/ 0 w 624"/>
              <a:gd name="T25" fmla="*/ 0 h 3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308"/>
              <a:gd name="T41" fmla="*/ 624 w 624"/>
              <a:gd name="T42" fmla="*/ 308 h 3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308">
                <a:moveTo>
                  <a:pt x="0" y="0"/>
                </a:moveTo>
                <a:lnTo>
                  <a:pt x="0" y="55"/>
                </a:lnTo>
                <a:lnTo>
                  <a:pt x="222" y="55"/>
                </a:lnTo>
                <a:lnTo>
                  <a:pt x="222" y="242"/>
                </a:lnTo>
                <a:lnTo>
                  <a:pt x="338" y="286"/>
                </a:lnTo>
                <a:lnTo>
                  <a:pt x="370" y="275"/>
                </a:lnTo>
                <a:lnTo>
                  <a:pt x="444" y="308"/>
                </a:lnTo>
                <a:lnTo>
                  <a:pt x="487" y="308"/>
                </a:lnTo>
                <a:lnTo>
                  <a:pt x="582" y="275"/>
                </a:lnTo>
                <a:lnTo>
                  <a:pt x="624" y="308"/>
                </a:lnTo>
                <a:lnTo>
                  <a:pt x="624" y="110"/>
                </a:lnTo>
                <a:lnTo>
                  <a:pt x="614" y="0"/>
                </a:lnTo>
                <a:lnTo>
                  <a:pt x="0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Freeform 33"/>
          <p:cNvSpPr>
            <a:spLocks/>
          </p:cNvSpPr>
          <p:nvPr/>
        </p:nvSpPr>
        <p:spPr bwMode="auto">
          <a:xfrm>
            <a:off x="5151263" y="4313261"/>
            <a:ext cx="781050" cy="711200"/>
          </a:xfrm>
          <a:custGeom>
            <a:avLst/>
            <a:gdLst>
              <a:gd name="T0" fmla="*/ 0 w 359"/>
              <a:gd name="T1" fmla="*/ 2147483647 h 341"/>
              <a:gd name="T2" fmla="*/ 2147483647 w 359"/>
              <a:gd name="T3" fmla="*/ 2147483647 h 341"/>
              <a:gd name="T4" fmla="*/ 2147483647 w 359"/>
              <a:gd name="T5" fmla="*/ 0 h 341"/>
              <a:gd name="T6" fmla="*/ 2147483647 w 359"/>
              <a:gd name="T7" fmla="*/ 2147483647 h 341"/>
              <a:gd name="T8" fmla="*/ 2147483647 w 359"/>
              <a:gd name="T9" fmla="*/ 2147483647 h 341"/>
              <a:gd name="T10" fmla="*/ 2147483647 w 359"/>
              <a:gd name="T11" fmla="*/ 2147483647 h 341"/>
              <a:gd name="T12" fmla="*/ 2147483647 w 359"/>
              <a:gd name="T13" fmla="*/ 2147483647 h 341"/>
              <a:gd name="T14" fmla="*/ 2147483647 w 359"/>
              <a:gd name="T15" fmla="*/ 2147483647 h 341"/>
              <a:gd name="T16" fmla="*/ 2147483647 w 359"/>
              <a:gd name="T17" fmla="*/ 2147483647 h 341"/>
              <a:gd name="T18" fmla="*/ 2147483647 w 359"/>
              <a:gd name="T19" fmla="*/ 2147483647 h 341"/>
              <a:gd name="T20" fmla="*/ 2147483647 w 359"/>
              <a:gd name="T21" fmla="*/ 2147483647 h 341"/>
              <a:gd name="T22" fmla="*/ 2147483647 w 359"/>
              <a:gd name="T23" fmla="*/ 2147483647 h 341"/>
              <a:gd name="T24" fmla="*/ 2147483647 w 359"/>
              <a:gd name="T25" fmla="*/ 2147483647 h 341"/>
              <a:gd name="T26" fmla="*/ 2147483647 w 359"/>
              <a:gd name="T27" fmla="*/ 2147483647 h 341"/>
              <a:gd name="T28" fmla="*/ 2147483647 w 359"/>
              <a:gd name="T29" fmla="*/ 2147483647 h 341"/>
              <a:gd name="T30" fmla="*/ 0 w 359"/>
              <a:gd name="T31" fmla="*/ 2147483647 h 3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59"/>
              <a:gd name="T49" fmla="*/ 0 h 341"/>
              <a:gd name="T50" fmla="*/ 359 w 359"/>
              <a:gd name="T51" fmla="*/ 341 h 3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59" h="341">
                <a:moveTo>
                  <a:pt x="0" y="33"/>
                </a:moveTo>
                <a:lnTo>
                  <a:pt x="148" y="11"/>
                </a:lnTo>
                <a:lnTo>
                  <a:pt x="317" y="0"/>
                </a:lnTo>
                <a:lnTo>
                  <a:pt x="306" y="44"/>
                </a:lnTo>
                <a:lnTo>
                  <a:pt x="349" y="33"/>
                </a:lnTo>
                <a:lnTo>
                  <a:pt x="359" y="66"/>
                </a:lnTo>
                <a:lnTo>
                  <a:pt x="317" y="88"/>
                </a:lnTo>
                <a:lnTo>
                  <a:pt x="328" y="143"/>
                </a:lnTo>
                <a:lnTo>
                  <a:pt x="285" y="220"/>
                </a:lnTo>
                <a:lnTo>
                  <a:pt x="254" y="275"/>
                </a:lnTo>
                <a:lnTo>
                  <a:pt x="275" y="330"/>
                </a:lnTo>
                <a:lnTo>
                  <a:pt x="52" y="341"/>
                </a:lnTo>
                <a:lnTo>
                  <a:pt x="52" y="308"/>
                </a:lnTo>
                <a:lnTo>
                  <a:pt x="10" y="297"/>
                </a:lnTo>
                <a:lnTo>
                  <a:pt x="10" y="88"/>
                </a:lnTo>
                <a:lnTo>
                  <a:pt x="0" y="33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Freeform 34"/>
          <p:cNvSpPr>
            <a:spLocks/>
          </p:cNvSpPr>
          <p:nvPr/>
        </p:nvSpPr>
        <p:spPr bwMode="auto">
          <a:xfrm>
            <a:off x="5265563" y="5000648"/>
            <a:ext cx="946150" cy="755650"/>
          </a:xfrm>
          <a:custGeom>
            <a:avLst/>
            <a:gdLst>
              <a:gd name="T0" fmla="*/ 0 w 434"/>
              <a:gd name="T1" fmla="*/ 2147483647 h 362"/>
              <a:gd name="T2" fmla="*/ 2147483647 w 434"/>
              <a:gd name="T3" fmla="*/ 0 h 362"/>
              <a:gd name="T4" fmla="*/ 2147483647 w 434"/>
              <a:gd name="T5" fmla="*/ 2147483647 h 362"/>
              <a:gd name="T6" fmla="*/ 2147483647 w 434"/>
              <a:gd name="T7" fmla="*/ 2147483647 h 362"/>
              <a:gd name="T8" fmla="*/ 2147483647 w 434"/>
              <a:gd name="T9" fmla="*/ 2147483647 h 362"/>
              <a:gd name="T10" fmla="*/ 2147483647 w 434"/>
              <a:gd name="T11" fmla="*/ 2147483647 h 362"/>
              <a:gd name="T12" fmla="*/ 2147483647 w 434"/>
              <a:gd name="T13" fmla="*/ 2147483647 h 362"/>
              <a:gd name="T14" fmla="*/ 2147483647 w 434"/>
              <a:gd name="T15" fmla="*/ 2147483647 h 362"/>
              <a:gd name="T16" fmla="*/ 2147483647 w 434"/>
              <a:gd name="T17" fmla="*/ 2147483647 h 362"/>
              <a:gd name="T18" fmla="*/ 2147483647 w 434"/>
              <a:gd name="T19" fmla="*/ 2147483647 h 362"/>
              <a:gd name="T20" fmla="*/ 2147483647 w 434"/>
              <a:gd name="T21" fmla="*/ 2147483647 h 362"/>
              <a:gd name="T22" fmla="*/ 2147483647 w 434"/>
              <a:gd name="T23" fmla="*/ 2147483647 h 362"/>
              <a:gd name="T24" fmla="*/ 2147483647 w 434"/>
              <a:gd name="T25" fmla="*/ 2147483647 h 362"/>
              <a:gd name="T26" fmla="*/ 2147483647 w 434"/>
              <a:gd name="T27" fmla="*/ 2147483647 h 362"/>
              <a:gd name="T28" fmla="*/ 2147483647 w 434"/>
              <a:gd name="T29" fmla="*/ 2147483647 h 362"/>
              <a:gd name="T30" fmla="*/ 2147483647 w 434"/>
              <a:gd name="T31" fmla="*/ 2147483647 h 362"/>
              <a:gd name="T32" fmla="*/ 2147483647 w 434"/>
              <a:gd name="T33" fmla="*/ 2147483647 h 362"/>
              <a:gd name="T34" fmla="*/ 2147483647 w 434"/>
              <a:gd name="T35" fmla="*/ 2147483647 h 362"/>
              <a:gd name="T36" fmla="*/ 2147483647 w 434"/>
              <a:gd name="T37" fmla="*/ 2147483647 h 362"/>
              <a:gd name="T38" fmla="*/ 2147483647 w 434"/>
              <a:gd name="T39" fmla="*/ 2147483647 h 362"/>
              <a:gd name="T40" fmla="*/ 2147483647 w 434"/>
              <a:gd name="T41" fmla="*/ 2147483647 h 362"/>
              <a:gd name="T42" fmla="*/ 2147483647 w 434"/>
              <a:gd name="T43" fmla="*/ 2147483647 h 362"/>
              <a:gd name="T44" fmla="*/ 2147483647 w 434"/>
              <a:gd name="T45" fmla="*/ 2147483647 h 362"/>
              <a:gd name="T46" fmla="*/ 2147483647 w 434"/>
              <a:gd name="T47" fmla="*/ 2147483647 h 362"/>
              <a:gd name="T48" fmla="*/ 2147483647 w 434"/>
              <a:gd name="T49" fmla="*/ 2147483647 h 362"/>
              <a:gd name="T50" fmla="*/ 2147483647 w 434"/>
              <a:gd name="T51" fmla="*/ 2147483647 h 362"/>
              <a:gd name="T52" fmla="*/ 2147483647 w 434"/>
              <a:gd name="T53" fmla="*/ 2147483647 h 362"/>
              <a:gd name="T54" fmla="*/ 2147483647 w 434"/>
              <a:gd name="T55" fmla="*/ 2147483647 h 362"/>
              <a:gd name="T56" fmla="*/ 2147483647 w 434"/>
              <a:gd name="T57" fmla="*/ 2147483647 h 362"/>
              <a:gd name="T58" fmla="*/ 2147483647 w 434"/>
              <a:gd name="T59" fmla="*/ 2147483647 h 362"/>
              <a:gd name="T60" fmla="*/ 2147483647 w 434"/>
              <a:gd name="T61" fmla="*/ 2147483647 h 362"/>
              <a:gd name="T62" fmla="*/ 2147483647 w 434"/>
              <a:gd name="T63" fmla="*/ 2147483647 h 362"/>
              <a:gd name="T64" fmla="*/ 2147483647 w 434"/>
              <a:gd name="T65" fmla="*/ 2147483647 h 362"/>
              <a:gd name="T66" fmla="*/ 0 w 434"/>
              <a:gd name="T67" fmla="*/ 2147483647 h 362"/>
              <a:gd name="T68" fmla="*/ 0 w 434"/>
              <a:gd name="T69" fmla="*/ 2147483647 h 3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34"/>
              <a:gd name="T106" fmla="*/ 0 h 362"/>
              <a:gd name="T107" fmla="*/ 434 w 434"/>
              <a:gd name="T108" fmla="*/ 362 h 36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34" h="362">
                <a:moveTo>
                  <a:pt x="0" y="11"/>
                </a:moveTo>
                <a:lnTo>
                  <a:pt x="223" y="0"/>
                </a:lnTo>
                <a:lnTo>
                  <a:pt x="254" y="77"/>
                </a:lnTo>
                <a:lnTo>
                  <a:pt x="223" y="165"/>
                </a:lnTo>
                <a:lnTo>
                  <a:pt x="212" y="198"/>
                </a:lnTo>
                <a:lnTo>
                  <a:pt x="360" y="187"/>
                </a:lnTo>
                <a:lnTo>
                  <a:pt x="371" y="242"/>
                </a:lnTo>
                <a:lnTo>
                  <a:pt x="329" y="242"/>
                </a:lnTo>
                <a:lnTo>
                  <a:pt x="307" y="263"/>
                </a:lnTo>
                <a:lnTo>
                  <a:pt x="329" y="274"/>
                </a:lnTo>
                <a:lnTo>
                  <a:pt x="371" y="263"/>
                </a:lnTo>
                <a:lnTo>
                  <a:pt x="371" y="285"/>
                </a:lnTo>
                <a:lnTo>
                  <a:pt x="392" y="263"/>
                </a:lnTo>
                <a:lnTo>
                  <a:pt x="403" y="263"/>
                </a:lnTo>
                <a:lnTo>
                  <a:pt x="392" y="307"/>
                </a:lnTo>
                <a:lnTo>
                  <a:pt x="424" y="318"/>
                </a:lnTo>
                <a:lnTo>
                  <a:pt x="434" y="351"/>
                </a:lnTo>
                <a:lnTo>
                  <a:pt x="424" y="351"/>
                </a:lnTo>
                <a:lnTo>
                  <a:pt x="392" y="340"/>
                </a:lnTo>
                <a:lnTo>
                  <a:pt x="360" y="329"/>
                </a:lnTo>
                <a:lnTo>
                  <a:pt x="360" y="362"/>
                </a:lnTo>
                <a:lnTo>
                  <a:pt x="339" y="362"/>
                </a:lnTo>
                <a:lnTo>
                  <a:pt x="329" y="329"/>
                </a:lnTo>
                <a:lnTo>
                  <a:pt x="318" y="351"/>
                </a:lnTo>
                <a:lnTo>
                  <a:pt x="254" y="351"/>
                </a:lnTo>
                <a:lnTo>
                  <a:pt x="254" y="329"/>
                </a:lnTo>
                <a:lnTo>
                  <a:pt x="233" y="307"/>
                </a:lnTo>
                <a:lnTo>
                  <a:pt x="180" y="307"/>
                </a:lnTo>
                <a:lnTo>
                  <a:pt x="223" y="329"/>
                </a:lnTo>
                <a:lnTo>
                  <a:pt x="170" y="340"/>
                </a:lnTo>
                <a:lnTo>
                  <a:pt x="75" y="329"/>
                </a:lnTo>
                <a:lnTo>
                  <a:pt x="43" y="329"/>
                </a:lnTo>
                <a:lnTo>
                  <a:pt x="53" y="209"/>
                </a:lnTo>
                <a:lnTo>
                  <a:pt x="0" y="121"/>
                </a:lnTo>
                <a:lnTo>
                  <a:pt x="0" y="11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4619450" y="1860573"/>
            <a:ext cx="1060450" cy="1168400"/>
          </a:xfrm>
          <a:custGeom>
            <a:avLst/>
            <a:gdLst>
              <a:gd name="T0" fmla="*/ 0 w 487"/>
              <a:gd name="T1" fmla="*/ 2147483647 h 560"/>
              <a:gd name="T2" fmla="*/ 2147483647 w 487"/>
              <a:gd name="T3" fmla="*/ 2147483647 h 560"/>
              <a:gd name="T4" fmla="*/ 2147483647 w 487"/>
              <a:gd name="T5" fmla="*/ 0 h 560"/>
              <a:gd name="T6" fmla="*/ 2147483647 w 487"/>
              <a:gd name="T7" fmla="*/ 2147483647 h 560"/>
              <a:gd name="T8" fmla="*/ 2147483647 w 487"/>
              <a:gd name="T9" fmla="*/ 2147483647 h 560"/>
              <a:gd name="T10" fmla="*/ 2147483647 w 487"/>
              <a:gd name="T11" fmla="*/ 2147483647 h 560"/>
              <a:gd name="T12" fmla="*/ 2147483647 w 487"/>
              <a:gd name="T13" fmla="*/ 2147483647 h 560"/>
              <a:gd name="T14" fmla="*/ 2147483647 w 487"/>
              <a:gd name="T15" fmla="*/ 2147483647 h 560"/>
              <a:gd name="T16" fmla="*/ 2147483647 w 487"/>
              <a:gd name="T17" fmla="*/ 2147483647 h 560"/>
              <a:gd name="T18" fmla="*/ 2147483647 w 487"/>
              <a:gd name="T19" fmla="*/ 2147483647 h 560"/>
              <a:gd name="T20" fmla="*/ 2147483647 w 487"/>
              <a:gd name="T21" fmla="*/ 2147483647 h 560"/>
              <a:gd name="T22" fmla="*/ 2147483647 w 487"/>
              <a:gd name="T23" fmla="*/ 2147483647 h 560"/>
              <a:gd name="T24" fmla="*/ 2147483647 w 487"/>
              <a:gd name="T25" fmla="*/ 2147483647 h 560"/>
              <a:gd name="T26" fmla="*/ 2147483647 w 487"/>
              <a:gd name="T27" fmla="*/ 2147483647 h 560"/>
              <a:gd name="T28" fmla="*/ 2147483647 w 487"/>
              <a:gd name="T29" fmla="*/ 2147483647 h 560"/>
              <a:gd name="T30" fmla="*/ 2147483647 w 487"/>
              <a:gd name="T31" fmla="*/ 2147483647 h 560"/>
              <a:gd name="T32" fmla="*/ 2147483647 w 487"/>
              <a:gd name="T33" fmla="*/ 2147483647 h 560"/>
              <a:gd name="T34" fmla="*/ 2147483647 w 487"/>
              <a:gd name="T35" fmla="*/ 2147483647 h 560"/>
              <a:gd name="T36" fmla="*/ 2147483647 w 487"/>
              <a:gd name="T37" fmla="*/ 2147483647 h 560"/>
              <a:gd name="T38" fmla="*/ 2147483647 w 487"/>
              <a:gd name="T39" fmla="*/ 2147483647 h 560"/>
              <a:gd name="T40" fmla="*/ 2147483647 w 487"/>
              <a:gd name="T41" fmla="*/ 2147483647 h 560"/>
              <a:gd name="T42" fmla="*/ 2147483647 w 487"/>
              <a:gd name="T43" fmla="*/ 2147483647 h 560"/>
              <a:gd name="T44" fmla="*/ 2147483647 w 487"/>
              <a:gd name="T45" fmla="*/ 2147483647 h 560"/>
              <a:gd name="T46" fmla="*/ 2147483647 w 487"/>
              <a:gd name="T47" fmla="*/ 2147483647 h 560"/>
              <a:gd name="T48" fmla="*/ 2147483647 w 487"/>
              <a:gd name="T49" fmla="*/ 2147483647 h 560"/>
              <a:gd name="T50" fmla="*/ 2147483647 w 487"/>
              <a:gd name="T51" fmla="*/ 2147483647 h 560"/>
              <a:gd name="T52" fmla="*/ 2147483647 w 487"/>
              <a:gd name="T53" fmla="*/ 2147483647 h 560"/>
              <a:gd name="T54" fmla="*/ 2147483647 w 487"/>
              <a:gd name="T55" fmla="*/ 2147483647 h 560"/>
              <a:gd name="T56" fmla="*/ 2147483647 w 487"/>
              <a:gd name="T57" fmla="*/ 2147483647 h 560"/>
              <a:gd name="T58" fmla="*/ 2147483647 w 487"/>
              <a:gd name="T59" fmla="*/ 2147483647 h 560"/>
              <a:gd name="T60" fmla="*/ 0 w 487"/>
              <a:gd name="T61" fmla="*/ 2147483647 h 56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87"/>
              <a:gd name="T94" fmla="*/ 0 h 560"/>
              <a:gd name="T95" fmla="*/ 487 w 487"/>
              <a:gd name="T96" fmla="*/ 560 h 56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87" h="560">
                <a:moveTo>
                  <a:pt x="0" y="44"/>
                </a:moveTo>
                <a:lnTo>
                  <a:pt x="127" y="44"/>
                </a:lnTo>
                <a:lnTo>
                  <a:pt x="127" y="0"/>
                </a:lnTo>
                <a:lnTo>
                  <a:pt x="159" y="11"/>
                </a:lnTo>
                <a:lnTo>
                  <a:pt x="159" y="44"/>
                </a:lnTo>
                <a:lnTo>
                  <a:pt x="222" y="77"/>
                </a:lnTo>
                <a:lnTo>
                  <a:pt x="244" y="66"/>
                </a:lnTo>
                <a:lnTo>
                  <a:pt x="275" y="66"/>
                </a:lnTo>
                <a:lnTo>
                  <a:pt x="307" y="99"/>
                </a:lnTo>
                <a:lnTo>
                  <a:pt x="318" y="88"/>
                </a:lnTo>
                <a:lnTo>
                  <a:pt x="371" y="99"/>
                </a:lnTo>
                <a:lnTo>
                  <a:pt x="392" y="77"/>
                </a:lnTo>
                <a:lnTo>
                  <a:pt x="423" y="99"/>
                </a:lnTo>
                <a:lnTo>
                  <a:pt x="487" y="88"/>
                </a:lnTo>
                <a:lnTo>
                  <a:pt x="392" y="165"/>
                </a:lnTo>
                <a:lnTo>
                  <a:pt x="339" y="220"/>
                </a:lnTo>
                <a:lnTo>
                  <a:pt x="349" y="307"/>
                </a:lnTo>
                <a:lnTo>
                  <a:pt x="318" y="351"/>
                </a:lnTo>
                <a:lnTo>
                  <a:pt x="328" y="373"/>
                </a:lnTo>
                <a:lnTo>
                  <a:pt x="328" y="439"/>
                </a:lnTo>
                <a:lnTo>
                  <a:pt x="360" y="439"/>
                </a:lnTo>
                <a:lnTo>
                  <a:pt x="413" y="483"/>
                </a:lnTo>
                <a:lnTo>
                  <a:pt x="434" y="549"/>
                </a:lnTo>
                <a:lnTo>
                  <a:pt x="85" y="560"/>
                </a:lnTo>
                <a:lnTo>
                  <a:pt x="95" y="406"/>
                </a:lnTo>
                <a:lnTo>
                  <a:pt x="64" y="373"/>
                </a:lnTo>
                <a:lnTo>
                  <a:pt x="74" y="329"/>
                </a:lnTo>
                <a:lnTo>
                  <a:pt x="85" y="307"/>
                </a:lnTo>
                <a:lnTo>
                  <a:pt x="64" y="198"/>
                </a:lnTo>
                <a:lnTo>
                  <a:pt x="32" y="132"/>
                </a:lnTo>
                <a:lnTo>
                  <a:pt x="0" y="44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305250" y="2279673"/>
            <a:ext cx="782638" cy="915988"/>
          </a:xfrm>
          <a:custGeom>
            <a:avLst/>
            <a:gdLst>
              <a:gd name="T0" fmla="*/ 2147483647 w 359"/>
              <a:gd name="T1" fmla="*/ 2147483647 h 439"/>
              <a:gd name="T2" fmla="*/ 2147483647 w 359"/>
              <a:gd name="T3" fmla="*/ 2147483647 h 439"/>
              <a:gd name="T4" fmla="*/ 2147483647 w 359"/>
              <a:gd name="T5" fmla="*/ 2147483647 h 439"/>
              <a:gd name="T6" fmla="*/ 2147483647 w 359"/>
              <a:gd name="T7" fmla="*/ 0 h 439"/>
              <a:gd name="T8" fmla="*/ 2147483647 w 359"/>
              <a:gd name="T9" fmla="*/ 2147483647 h 439"/>
              <a:gd name="T10" fmla="*/ 2147483647 w 359"/>
              <a:gd name="T11" fmla="*/ 2147483647 h 439"/>
              <a:gd name="T12" fmla="*/ 2147483647 w 359"/>
              <a:gd name="T13" fmla="*/ 2147483647 h 439"/>
              <a:gd name="T14" fmla="*/ 2147483647 w 359"/>
              <a:gd name="T15" fmla="*/ 2147483647 h 439"/>
              <a:gd name="T16" fmla="*/ 2147483647 w 359"/>
              <a:gd name="T17" fmla="*/ 2147483647 h 439"/>
              <a:gd name="T18" fmla="*/ 2147483647 w 359"/>
              <a:gd name="T19" fmla="*/ 2147483647 h 439"/>
              <a:gd name="T20" fmla="*/ 2147483647 w 359"/>
              <a:gd name="T21" fmla="*/ 2147483647 h 439"/>
              <a:gd name="T22" fmla="*/ 2147483647 w 359"/>
              <a:gd name="T23" fmla="*/ 2147483647 h 439"/>
              <a:gd name="T24" fmla="*/ 2147483647 w 359"/>
              <a:gd name="T25" fmla="*/ 2147483647 h 439"/>
              <a:gd name="T26" fmla="*/ 2147483647 w 359"/>
              <a:gd name="T27" fmla="*/ 2147483647 h 439"/>
              <a:gd name="T28" fmla="*/ 2147483647 w 359"/>
              <a:gd name="T29" fmla="*/ 2147483647 h 439"/>
              <a:gd name="T30" fmla="*/ 2147483647 w 359"/>
              <a:gd name="T31" fmla="*/ 2147483647 h 439"/>
              <a:gd name="T32" fmla="*/ 2147483647 w 359"/>
              <a:gd name="T33" fmla="*/ 2147483647 h 439"/>
              <a:gd name="T34" fmla="*/ 2147483647 w 359"/>
              <a:gd name="T35" fmla="*/ 2147483647 h 439"/>
              <a:gd name="T36" fmla="*/ 2147483647 w 359"/>
              <a:gd name="T37" fmla="*/ 2147483647 h 439"/>
              <a:gd name="T38" fmla="*/ 2147483647 w 359"/>
              <a:gd name="T39" fmla="*/ 2147483647 h 439"/>
              <a:gd name="T40" fmla="*/ 2147483647 w 359"/>
              <a:gd name="T41" fmla="*/ 2147483647 h 439"/>
              <a:gd name="T42" fmla="*/ 2147483647 w 359"/>
              <a:gd name="T43" fmla="*/ 2147483647 h 439"/>
              <a:gd name="T44" fmla="*/ 2147483647 w 359"/>
              <a:gd name="T45" fmla="*/ 2147483647 h 439"/>
              <a:gd name="T46" fmla="*/ 2147483647 w 359"/>
              <a:gd name="T47" fmla="*/ 2147483647 h 439"/>
              <a:gd name="T48" fmla="*/ 2147483647 w 359"/>
              <a:gd name="T49" fmla="*/ 2147483647 h 439"/>
              <a:gd name="T50" fmla="*/ 2147483647 w 359"/>
              <a:gd name="T51" fmla="*/ 2147483647 h 439"/>
              <a:gd name="T52" fmla="*/ 2147483647 w 359"/>
              <a:gd name="T53" fmla="*/ 2147483647 h 439"/>
              <a:gd name="T54" fmla="*/ 2147483647 w 359"/>
              <a:gd name="T55" fmla="*/ 2147483647 h 439"/>
              <a:gd name="T56" fmla="*/ 2147483647 w 359"/>
              <a:gd name="T57" fmla="*/ 2147483647 h 439"/>
              <a:gd name="T58" fmla="*/ 2147483647 w 359"/>
              <a:gd name="T59" fmla="*/ 2147483647 h 439"/>
              <a:gd name="T60" fmla="*/ 2147483647 w 359"/>
              <a:gd name="T61" fmla="*/ 2147483647 h 439"/>
              <a:gd name="T62" fmla="*/ 2147483647 w 359"/>
              <a:gd name="T63" fmla="*/ 2147483647 h 439"/>
              <a:gd name="T64" fmla="*/ 2147483647 w 359"/>
              <a:gd name="T65" fmla="*/ 2147483647 h 439"/>
              <a:gd name="T66" fmla="*/ 0 w 359"/>
              <a:gd name="T67" fmla="*/ 2147483647 h 439"/>
              <a:gd name="T68" fmla="*/ 2147483647 w 359"/>
              <a:gd name="T69" fmla="*/ 2147483647 h 439"/>
              <a:gd name="T70" fmla="*/ 2147483647 w 359"/>
              <a:gd name="T71" fmla="*/ 2147483647 h 43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59"/>
              <a:gd name="T109" fmla="*/ 0 h 439"/>
              <a:gd name="T110" fmla="*/ 359 w 359"/>
              <a:gd name="T111" fmla="*/ 439 h 43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59" h="439">
                <a:moveTo>
                  <a:pt x="21" y="22"/>
                </a:moveTo>
                <a:lnTo>
                  <a:pt x="53" y="22"/>
                </a:lnTo>
                <a:lnTo>
                  <a:pt x="74" y="22"/>
                </a:lnTo>
                <a:lnTo>
                  <a:pt x="95" y="0"/>
                </a:lnTo>
                <a:lnTo>
                  <a:pt x="105" y="32"/>
                </a:lnTo>
                <a:lnTo>
                  <a:pt x="148" y="32"/>
                </a:lnTo>
                <a:lnTo>
                  <a:pt x="169" y="54"/>
                </a:lnTo>
                <a:lnTo>
                  <a:pt x="201" y="54"/>
                </a:lnTo>
                <a:lnTo>
                  <a:pt x="232" y="65"/>
                </a:lnTo>
                <a:lnTo>
                  <a:pt x="285" y="76"/>
                </a:lnTo>
                <a:lnTo>
                  <a:pt x="296" y="109"/>
                </a:lnTo>
                <a:lnTo>
                  <a:pt x="317" y="109"/>
                </a:lnTo>
                <a:lnTo>
                  <a:pt x="317" y="131"/>
                </a:lnTo>
                <a:lnTo>
                  <a:pt x="317" y="153"/>
                </a:lnTo>
                <a:lnTo>
                  <a:pt x="307" y="186"/>
                </a:lnTo>
                <a:lnTo>
                  <a:pt x="317" y="197"/>
                </a:lnTo>
                <a:lnTo>
                  <a:pt x="349" y="164"/>
                </a:lnTo>
                <a:lnTo>
                  <a:pt x="349" y="142"/>
                </a:lnTo>
                <a:lnTo>
                  <a:pt x="359" y="142"/>
                </a:lnTo>
                <a:lnTo>
                  <a:pt x="359" y="164"/>
                </a:lnTo>
                <a:lnTo>
                  <a:pt x="338" y="186"/>
                </a:lnTo>
                <a:lnTo>
                  <a:pt x="328" y="241"/>
                </a:lnTo>
                <a:lnTo>
                  <a:pt x="328" y="340"/>
                </a:lnTo>
                <a:lnTo>
                  <a:pt x="349" y="351"/>
                </a:lnTo>
                <a:lnTo>
                  <a:pt x="338" y="406"/>
                </a:lnTo>
                <a:lnTo>
                  <a:pt x="169" y="439"/>
                </a:lnTo>
                <a:lnTo>
                  <a:pt x="127" y="417"/>
                </a:lnTo>
                <a:lnTo>
                  <a:pt x="127" y="373"/>
                </a:lnTo>
                <a:lnTo>
                  <a:pt x="105" y="340"/>
                </a:lnTo>
                <a:lnTo>
                  <a:pt x="95" y="285"/>
                </a:lnTo>
                <a:lnTo>
                  <a:pt x="42" y="241"/>
                </a:lnTo>
                <a:lnTo>
                  <a:pt x="10" y="241"/>
                </a:lnTo>
                <a:lnTo>
                  <a:pt x="10" y="175"/>
                </a:lnTo>
                <a:lnTo>
                  <a:pt x="0" y="153"/>
                </a:lnTo>
                <a:lnTo>
                  <a:pt x="31" y="109"/>
                </a:lnTo>
                <a:lnTo>
                  <a:pt x="21" y="2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4805188" y="2982936"/>
            <a:ext cx="923925" cy="596900"/>
          </a:xfrm>
          <a:custGeom>
            <a:avLst/>
            <a:gdLst>
              <a:gd name="T0" fmla="*/ 0 w 423"/>
              <a:gd name="T1" fmla="*/ 2147483647 h 286"/>
              <a:gd name="T2" fmla="*/ 0 w 423"/>
              <a:gd name="T3" fmla="*/ 2147483647 h 286"/>
              <a:gd name="T4" fmla="*/ 2147483647 w 423"/>
              <a:gd name="T5" fmla="*/ 2147483647 h 286"/>
              <a:gd name="T6" fmla="*/ 2147483647 w 423"/>
              <a:gd name="T7" fmla="*/ 2147483647 h 286"/>
              <a:gd name="T8" fmla="*/ 2147483647 w 423"/>
              <a:gd name="T9" fmla="*/ 2147483647 h 286"/>
              <a:gd name="T10" fmla="*/ 2147483647 w 423"/>
              <a:gd name="T11" fmla="*/ 2147483647 h 286"/>
              <a:gd name="T12" fmla="*/ 2147483647 w 423"/>
              <a:gd name="T13" fmla="*/ 2147483647 h 286"/>
              <a:gd name="T14" fmla="*/ 2147483647 w 423"/>
              <a:gd name="T15" fmla="*/ 2147483647 h 286"/>
              <a:gd name="T16" fmla="*/ 2147483647 w 423"/>
              <a:gd name="T17" fmla="*/ 2147483647 h 286"/>
              <a:gd name="T18" fmla="*/ 2147483647 w 423"/>
              <a:gd name="T19" fmla="*/ 2147483647 h 286"/>
              <a:gd name="T20" fmla="*/ 2147483647 w 423"/>
              <a:gd name="T21" fmla="*/ 2147483647 h 286"/>
              <a:gd name="T22" fmla="*/ 2147483647 w 423"/>
              <a:gd name="T23" fmla="*/ 2147483647 h 286"/>
              <a:gd name="T24" fmla="*/ 2147483647 w 423"/>
              <a:gd name="T25" fmla="*/ 2147483647 h 286"/>
              <a:gd name="T26" fmla="*/ 2147483647 w 423"/>
              <a:gd name="T27" fmla="*/ 2147483647 h 286"/>
              <a:gd name="T28" fmla="*/ 2147483647 w 423"/>
              <a:gd name="T29" fmla="*/ 0 h 286"/>
              <a:gd name="T30" fmla="*/ 2147483647 w 423"/>
              <a:gd name="T31" fmla="*/ 0 h 286"/>
              <a:gd name="T32" fmla="*/ 2147483647 w 423"/>
              <a:gd name="T33" fmla="*/ 0 h 286"/>
              <a:gd name="T34" fmla="*/ 0 w 423"/>
              <a:gd name="T35" fmla="*/ 2147483647 h 28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3"/>
              <a:gd name="T55" fmla="*/ 0 h 286"/>
              <a:gd name="T56" fmla="*/ 423 w 423"/>
              <a:gd name="T57" fmla="*/ 286 h 28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3" h="286">
                <a:moveTo>
                  <a:pt x="0" y="11"/>
                </a:moveTo>
                <a:lnTo>
                  <a:pt x="0" y="66"/>
                </a:lnTo>
                <a:lnTo>
                  <a:pt x="10" y="110"/>
                </a:lnTo>
                <a:lnTo>
                  <a:pt x="42" y="220"/>
                </a:lnTo>
                <a:lnTo>
                  <a:pt x="63" y="286"/>
                </a:lnTo>
                <a:lnTo>
                  <a:pt x="317" y="264"/>
                </a:lnTo>
                <a:lnTo>
                  <a:pt x="360" y="286"/>
                </a:lnTo>
                <a:lnTo>
                  <a:pt x="381" y="231"/>
                </a:lnTo>
                <a:lnTo>
                  <a:pt x="381" y="187"/>
                </a:lnTo>
                <a:lnTo>
                  <a:pt x="423" y="176"/>
                </a:lnTo>
                <a:lnTo>
                  <a:pt x="423" y="121"/>
                </a:lnTo>
                <a:lnTo>
                  <a:pt x="402" y="88"/>
                </a:lnTo>
                <a:lnTo>
                  <a:pt x="360" y="66"/>
                </a:lnTo>
                <a:lnTo>
                  <a:pt x="360" y="22"/>
                </a:lnTo>
                <a:lnTo>
                  <a:pt x="349" y="0"/>
                </a:lnTo>
                <a:lnTo>
                  <a:pt x="254" y="0"/>
                </a:lnTo>
                <a:lnTo>
                  <a:pt x="159" y="0"/>
                </a:lnTo>
                <a:lnTo>
                  <a:pt x="0" y="11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5611638" y="2112986"/>
            <a:ext cx="874712" cy="363537"/>
          </a:xfrm>
          <a:custGeom>
            <a:avLst/>
            <a:gdLst>
              <a:gd name="T0" fmla="*/ 0 w 402"/>
              <a:gd name="T1" fmla="*/ 2147483647 h 175"/>
              <a:gd name="T2" fmla="*/ 2147483647 w 402"/>
              <a:gd name="T3" fmla="*/ 0 h 175"/>
              <a:gd name="T4" fmla="*/ 2147483647 w 402"/>
              <a:gd name="T5" fmla="*/ 2147483647 h 175"/>
              <a:gd name="T6" fmla="*/ 2147483647 w 402"/>
              <a:gd name="T7" fmla="*/ 2147483647 h 175"/>
              <a:gd name="T8" fmla="*/ 2147483647 w 402"/>
              <a:gd name="T9" fmla="*/ 2147483647 h 175"/>
              <a:gd name="T10" fmla="*/ 2147483647 w 402"/>
              <a:gd name="T11" fmla="*/ 2147483647 h 175"/>
              <a:gd name="T12" fmla="*/ 2147483647 w 402"/>
              <a:gd name="T13" fmla="*/ 2147483647 h 175"/>
              <a:gd name="T14" fmla="*/ 2147483647 w 402"/>
              <a:gd name="T15" fmla="*/ 2147483647 h 175"/>
              <a:gd name="T16" fmla="*/ 2147483647 w 402"/>
              <a:gd name="T17" fmla="*/ 2147483647 h 175"/>
              <a:gd name="T18" fmla="*/ 2147483647 w 402"/>
              <a:gd name="T19" fmla="*/ 2147483647 h 175"/>
              <a:gd name="T20" fmla="*/ 2147483647 w 402"/>
              <a:gd name="T21" fmla="*/ 2147483647 h 175"/>
              <a:gd name="T22" fmla="*/ 2147483647 w 402"/>
              <a:gd name="T23" fmla="*/ 2147483647 h 175"/>
              <a:gd name="T24" fmla="*/ 2147483647 w 402"/>
              <a:gd name="T25" fmla="*/ 2147483647 h 175"/>
              <a:gd name="T26" fmla="*/ 2147483647 w 402"/>
              <a:gd name="T27" fmla="*/ 2147483647 h 175"/>
              <a:gd name="T28" fmla="*/ 2147483647 w 402"/>
              <a:gd name="T29" fmla="*/ 2147483647 h 175"/>
              <a:gd name="T30" fmla="*/ 2147483647 w 402"/>
              <a:gd name="T31" fmla="*/ 2147483647 h 175"/>
              <a:gd name="T32" fmla="*/ 2147483647 w 402"/>
              <a:gd name="T33" fmla="*/ 2147483647 h 175"/>
              <a:gd name="T34" fmla="*/ 2147483647 w 402"/>
              <a:gd name="T35" fmla="*/ 2147483647 h 175"/>
              <a:gd name="T36" fmla="*/ 2147483647 w 402"/>
              <a:gd name="T37" fmla="*/ 2147483647 h 175"/>
              <a:gd name="T38" fmla="*/ 2147483647 w 402"/>
              <a:gd name="T39" fmla="*/ 2147483647 h 175"/>
              <a:gd name="T40" fmla="*/ 2147483647 w 402"/>
              <a:gd name="T41" fmla="*/ 2147483647 h 175"/>
              <a:gd name="T42" fmla="*/ 2147483647 w 402"/>
              <a:gd name="T43" fmla="*/ 2147483647 h 175"/>
              <a:gd name="T44" fmla="*/ 2147483647 w 402"/>
              <a:gd name="T45" fmla="*/ 2147483647 h 175"/>
              <a:gd name="T46" fmla="*/ 2147483647 w 402"/>
              <a:gd name="T47" fmla="*/ 2147483647 h 175"/>
              <a:gd name="T48" fmla="*/ 0 w 402"/>
              <a:gd name="T49" fmla="*/ 2147483647 h 17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2"/>
              <a:gd name="T76" fmla="*/ 0 h 175"/>
              <a:gd name="T77" fmla="*/ 402 w 402"/>
              <a:gd name="T78" fmla="*/ 175 h 175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2" h="175">
                <a:moveTo>
                  <a:pt x="0" y="98"/>
                </a:moveTo>
                <a:lnTo>
                  <a:pt x="95" y="0"/>
                </a:lnTo>
                <a:lnTo>
                  <a:pt x="74" y="33"/>
                </a:lnTo>
                <a:lnTo>
                  <a:pt x="85" y="55"/>
                </a:lnTo>
                <a:lnTo>
                  <a:pt x="117" y="33"/>
                </a:lnTo>
                <a:lnTo>
                  <a:pt x="180" y="55"/>
                </a:lnTo>
                <a:lnTo>
                  <a:pt x="201" y="33"/>
                </a:lnTo>
                <a:lnTo>
                  <a:pt x="286" y="22"/>
                </a:lnTo>
                <a:lnTo>
                  <a:pt x="297" y="55"/>
                </a:lnTo>
                <a:lnTo>
                  <a:pt x="328" y="44"/>
                </a:lnTo>
                <a:lnTo>
                  <a:pt x="392" y="77"/>
                </a:lnTo>
                <a:lnTo>
                  <a:pt x="402" y="88"/>
                </a:lnTo>
                <a:lnTo>
                  <a:pt x="328" y="109"/>
                </a:lnTo>
                <a:lnTo>
                  <a:pt x="307" y="98"/>
                </a:lnTo>
                <a:lnTo>
                  <a:pt x="275" y="98"/>
                </a:lnTo>
                <a:lnTo>
                  <a:pt x="233" y="120"/>
                </a:lnTo>
                <a:lnTo>
                  <a:pt x="222" y="120"/>
                </a:lnTo>
                <a:lnTo>
                  <a:pt x="201" y="109"/>
                </a:lnTo>
                <a:lnTo>
                  <a:pt x="180" y="175"/>
                </a:lnTo>
                <a:lnTo>
                  <a:pt x="159" y="175"/>
                </a:lnTo>
                <a:lnTo>
                  <a:pt x="148" y="142"/>
                </a:lnTo>
                <a:lnTo>
                  <a:pt x="95" y="131"/>
                </a:lnTo>
                <a:lnTo>
                  <a:pt x="64" y="120"/>
                </a:lnTo>
                <a:lnTo>
                  <a:pt x="21" y="120"/>
                </a:lnTo>
                <a:lnTo>
                  <a:pt x="0" y="98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Freeform 39"/>
          <p:cNvSpPr>
            <a:spLocks/>
          </p:cNvSpPr>
          <p:nvPr/>
        </p:nvSpPr>
        <p:spPr bwMode="auto">
          <a:xfrm>
            <a:off x="6211713" y="2363811"/>
            <a:ext cx="622300" cy="825500"/>
          </a:xfrm>
          <a:custGeom>
            <a:avLst/>
            <a:gdLst>
              <a:gd name="T0" fmla="*/ 2147483647 w 286"/>
              <a:gd name="T1" fmla="*/ 2147483647 h 396"/>
              <a:gd name="T2" fmla="*/ 2147483647 w 286"/>
              <a:gd name="T3" fmla="*/ 2147483647 h 396"/>
              <a:gd name="T4" fmla="*/ 2147483647 w 286"/>
              <a:gd name="T5" fmla="*/ 2147483647 h 396"/>
              <a:gd name="T6" fmla="*/ 2147483647 w 286"/>
              <a:gd name="T7" fmla="*/ 2147483647 h 396"/>
              <a:gd name="T8" fmla="*/ 2147483647 w 286"/>
              <a:gd name="T9" fmla="*/ 2147483647 h 396"/>
              <a:gd name="T10" fmla="*/ 2147483647 w 286"/>
              <a:gd name="T11" fmla="*/ 2147483647 h 396"/>
              <a:gd name="T12" fmla="*/ 0 w 286"/>
              <a:gd name="T13" fmla="*/ 2147483647 h 396"/>
              <a:gd name="T14" fmla="*/ 2147483647 w 286"/>
              <a:gd name="T15" fmla="*/ 2147483647 h 396"/>
              <a:gd name="T16" fmla="*/ 2147483647 w 286"/>
              <a:gd name="T17" fmla="*/ 2147483647 h 396"/>
              <a:gd name="T18" fmla="*/ 2147483647 w 286"/>
              <a:gd name="T19" fmla="*/ 2147483647 h 396"/>
              <a:gd name="T20" fmla="*/ 2147483647 w 286"/>
              <a:gd name="T21" fmla="*/ 2147483647 h 396"/>
              <a:gd name="T22" fmla="*/ 2147483647 w 286"/>
              <a:gd name="T23" fmla="*/ 2147483647 h 396"/>
              <a:gd name="T24" fmla="*/ 2147483647 w 286"/>
              <a:gd name="T25" fmla="*/ 2147483647 h 396"/>
              <a:gd name="T26" fmla="*/ 2147483647 w 286"/>
              <a:gd name="T27" fmla="*/ 2147483647 h 396"/>
              <a:gd name="T28" fmla="*/ 2147483647 w 286"/>
              <a:gd name="T29" fmla="*/ 2147483647 h 396"/>
              <a:gd name="T30" fmla="*/ 2147483647 w 286"/>
              <a:gd name="T31" fmla="*/ 2147483647 h 396"/>
              <a:gd name="T32" fmla="*/ 2147483647 w 286"/>
              <a:gd name="T33" fmla="*/ 2147483647 h 396"/>
              <a:gd name="T34" fmla="*/ 2147483647 w 286"/>
              <a:gd name="T35" fmla="*/ 2147483647 h 396"/>
              <a:gd name="T36" fmla="*/ 2147483647 w 286"/>
              <a:gd name="T37" fmla="*/ 2147483647 h 396"/>
              <a:gd name="T38" fmla="*/ 2147483647 w 286"/>
              <a:gd name="T39" fmla="*/ 2147483647 h 396"/>
              <a:gd name="T40" fmla="*/ 2147483647 w 286"/>
              <a:gd name="T41" fmla="*/ 2147483647 h 396"/>
              <a:gd name="T42" fmla="*/ 2147483647 w 286"/>
              <a:gd name="T43" fmla="*/ 2147483647 h 396"/>
              <a:gd name="T44" fmla="*/ 2147483647 w 286"/>
              <a:gd name="T45" fmla="*/ 2147483647 h 396"/>
              <a:gd name="T46" fmla="*/ 2147483647 w 286"/>
              <a:gd name="T47" fmla="*/ 2147483647 h 396"/>
              <a:gd name="T48" fmla="*/ 2147483647 w 286"/>
              <a:gd name="T49" fmla="*/ 2147483647 h 396"/>
              <a:gd name="T50" fmla="*/ 2147483647 w 286"/>
              <a:gd name="T51" fmla="*/ 2147483647 h 396"/>
              <a:gd name="T52" fmla="*/ 2147483647 w 286"/>
              <a:gd name="T53" fmla="*/ 2147483647 h 396"/>
              <a:gd name="T54" fmla="*/ 2147483647 w 286"/>
              <a:gd name="T55" fmla="*/ 2147483647 h 396"/>
              <a:gd name="T56" fmla="*/ 2147483647 w 286"/>
              <a:gd name="T57" fmla="*/ 2147483647 h 396"/>
              <a:gd name="T58" fmla="*/ 2147483647 w 286"/>
              <a:gd name="T59" fmla="*/ 2147483647 h 396"/>
              <a:gd name="T60" fmla="*/ 2147483647 w 286"/>
              <a:gd name="T61" fmla="*/ 2147483647 h 396"/>
              <a:gd name="T62" fmla="*/ 2147483647 w 286"/>
              <a:gd name="T63" fmla="*/ 2147483647 h 396"/>
              <a:gd name="T64" fmla="*/ 2147483647 w 286"/>
              <a:gd name="T65" fmla="*/ 2147483647 h 396"/>
              <a:gd name="T66" fmla="*/ 2147483647 w 286"/>
              <a:gd name="T67" fmla="*/ 2147483647 h 396"/>
              <a:gd name="T68" fmla="*/ 2147483647 w 286"/>
              <a:gd name="T69" fmla="*/ 2147483647 h 396"/>
              <a:gd name="T70" fmla="*/ 2147483647 w 286"/>
              <a:gd name="T71" fmla="*/ 2147483647 h 396"/>
              <a:gd name="T72" fmla="*/ 2147483647 w 286"/>
              <a:gd name="T73" fmla="*/ 2147483647 h 396"/>
              <a:gd name="T74" fmla="*/ 2147483647 w 286"/>
              <a:gd name="T75" fmla="*/ 2147483647 h 396"/>
              <a:gd name="T76" fmla="*/ 2147483647 w 286"/>
              <a:gd name="T77" fmla="*/ 2147483647 h 396"/>
              <a:gd name="T78" fmla="*/ 2147483647 w 286"/>
              <a:gd name="T79" fmla="*/ 2147483647 h 396"/>
              <a:gd name="T80" fmla="*/ 2147483647 w 286"/>
              <a:gd name="T81" fmla="*/ 2147483647 h 396"/>
              <a:gd name="T82" fmla="*/ 2147483647 w 286"/>
              <a:gd name="T83" fmla="*/ 0 h 396"/>
              <a:gd name="T84" fmla="*/ 2147483647 w 286"/>
              <a:gd name="T85" fmla="*/ 2147483647 h 39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86"/>
              <a:gd name="T130" fmla="*/ 0 h 396"/>
              <a:gd name="T131" fmla="*/ 286 w 286"/>
              <a:gd name="T132" fmla="*/ 396 h 39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86" h="396">
                <a:moveTo>
                  <a:pt x="74" y="22"/>
                </a:moveTo>
                <a:lnTo>
                  <a:pt x="85" y="44"/>
                </a:lnTo>
                <a:lnTo>
                  <a:pt x="64" y="55"/>
                </a:lnTo>
                <a:lnTo>
                  <a:pt x="64" y="121"/>
                </a:lnTo>
                <a:lnTo>
                  <a:pt x="53" y="77"/>
                </a:lnTo>
                <a:lnTo>
                  <a:pt x="11" y="121"/>
                </a:lnTo>
                <a:lnTo>
                  <a:pt x="0" y="231"/>
                </a:lnTo>
                <a:lnTo>
                  <a:pt x="32" y="286"/>
                </a:lnTo>
                <a:lnTo>
                  <a:pt x="32" y="319"/>
                </a:lnTo>
                <a:lnTo>
                  <a:pt x="32" y="341"/>
                </a:lnTo>
                <a:lnTo>
                  <a:pt x="32" y="363"/>
                </a:lnTo>
                <a:lnTo>
                  <a:pt x="22" y="396"/>
                </a:lnTo>
                <a:lnTo>
                  <a:pt x="138" y="396"/>
                </a:lnTo>
                <a:lnTo>
                  <a:pt x="286" y="374"/>
                </a:lnTo>
                <a:lnTo>
                  <a:pt x="254" y="374"/>
                </a:lnTo>
                <a:lnTo>
                  <a:pt x="244" y="352"/>
                </a:lnTo>
                <a:lnTo>
                  <a:pt x="265" y="330"/>
                </a:lnTo>
                <a:lnTo>
                  <a:pt x="265" y="308"/>
                </a:lnTo>
                <a:lnTo>
                  <a:pt x="254" y="286"/>
                </a:lnTo>
                <a:lnTo>
                  <a:pt x="265" y="275"/>
                </a:lnTo>
                <a:lnTo>
                  <a:pt x="286" y="275"/>
                </a:lnTo>
                <a:lnTo>
                  <a:pt x="276" y="220"/>
                </a:lnTo>
                <a:lnTo>
                  <a:pt x="276" y="187"/>
                </a:lnTo>
                <a:lnTo>
                  <a:pt x="265" y="165"/>
                </a:lnTo>
                <a:lnTo>
                  <a:pt x="254" y="154"/>
                </a:lnTo>
                <a:lnTo>
                  <a:pt x="233" y="154"/>
                </a:lnTo>
                <a:lnTo>
                  <a:pt x="212" y="154"/>
                </a:lnTo>
                <a:lnTo>
                  <a:pt x="201" y="176"/>
                </a:lnTo>
                <a:lnTo>
                  <a:pt x="180" y="187"/>
                </a:lnTo>
                <a:lnTo>
                  <a:pt x="170" y="187"/>
                </a:lnTo>
                <a:lnTo>
                  <a:pt x="170" y="176"/>
                </a:lnTo>
                <a:lnTo>
                  <a:pt x="170" y="165"/>
                </a:lnTo>
                <a:lnTo>
                  <a:pt x="180" y="154"/>
                </a:lnTo>
                <a:lnTo>
                  <a:pt x="191" y="154"/>
                </a:lnTo>
                <a:lnTo>
                  <a:pt x="191" y="132"/>
                </a:lnTo>
                <a:lnTo>
                  <a:pt x="212" y="121"/>
                </a:lnTo>
                <a:lnTo>
                  <a:pt x="191" y="66"/>
                </a:lnTo>
                <a:lnTo>
                  <a:pt x="191" y="44"/>
                </a:lnTo>
                <a:lnTo>
                  <a:pt x="159" y="33"/>
                </a:lnTo>
                <a:lnTo>
                  <a:pt x="106" y="0"/>
                </a:lnTo>
                <a:lnTo>
                  <a:pt x="74" y="22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Freeform 40"/>
          <p:cNvSpPr>
            <a:spLocks/>
          </p:cNvSpPr>
          <p:nvPr/>
        </p:nvSpPr>
        <p:spPr bwMode="auto">
          <a:xfrm>
            <a:off x="5533850" y="3092473"/>
            <a:ext cx="669925" cy="1100138"/>
          </a:xfrm>
          <a:custGeom>
            <a:avLst/>
            <a:gdLst>
              <a:gd name="T0" fmla="*/ 2147483647 w 307"/>
              <a:gd name="T1" fmla="*/ 2147483647 h 527"/>
              <a:gd name="T2" fmla="*/ 2147483647 w 307"/>
              <a:gd name="T3" fmla="*/ 0 h 527"/>
              <a:gd name="T4" fmla="*/ 2147483647 w 307"/>
              <a:gd name="T5" fmla="*/ 2147483647 h 527"/>
              <a:gd name="T6" fmla="*/ 2147483647 w 307"/>
              <a:gd name="T7" fmla="*/ 2147483647 h 527"/>
              <a:gd name="T8" fmla="*/ 2147483647 w 307"/>
              <a:gd name="T9" fmla="*/ 2147483647 h 527"/>
              <a:gd name="T10" fmla="*/ 2147483647 w 307"/>
              <a:gd name="T11" fmla="*/ 2147483647 h 527"/>
              <a:gd name="T12" fmla="*/ 2147483647 w 307"/>
              <a:gd name="T13" fmla="*/ 2147483647 h 527"/>
              <a:gd name="T14" fmla="*/ 2147483647 w 307"/>
              <a:gd name="T15" fmla="*/ 2147483647 h 527"/>
              <a:gd name="T16" fmla="*/ 2147483647 w 307"/>
              <a:gd name="T17" fmla="*/ 2147483647 h 527"/>
              <a:gd name="T18" fmla="*/ 2147483647 w 307"/>
              <a:gd name="T19" fmla="*/ 2147483647 h 527"/>
              <a:gd name="T20" fmla="*/ 2147483647 w 307"/>
              <a:gd name="T21" fmla="*/ 2147483647 h 527"/>
              <a:gd name="T22" fmla="*/ 2147483647 w 307"/>
              <a:gd name="T23" fmla="*/ 2147483647 h 527"/>
              <a:gd name="T24" fmla="*/ 2147483647 w 307"/>
              <a:gd name="T25" fmla="*/ 2147483647 h 527"/>
              <a:gd name="T26" fmla="*/ 2147483647 w 307"/>
              <a:gd name="T27" fmla="*/ 2147483647 h 527"/>
              <a:gd name="T28" fmla="*/ 2147483647 w 307"/>
              <a:gd name="T29" fmla="*/ 2147483647 h 527"/>
              <a:gd name="T30" fmla="*/ 2147483647 w 307"/>
              <a:gd name="T31" fmla="*/ 2147483647 h 527"/>
              <a:gd name="T32" fmla="*/ 2147483647 w 307"/>
              <a:gd name="T33" fmla="*/ 2147483647 h 527"/>
              <a:gd name="T34" fmla="*/ 0 w 307"/>
              <a:gd name="T35" fmla="*/ 2147483647 h 527"/>
              <a:gd name="T36" fmla="*/ 2147483647 w 307"/>
              <a:gd name="T37" fmla="*/ 2147483647 h 527"/>
              <a:gd name="T38" fmla="*/ 2147483647 w 307"/>
              <a:gd name="T39" fmla="*/ 2147483647 h 527"/>
              <a:gd name="T40" fmla="*/ 2147483647 w 307"/>
              <a:gd name="T41" fmla="*/ 2147483647 h 527"/>
              <a:gd name="T42" fmla="*/ 2147483647 w 307"/>
              <a:gd name="T43" fmla="*/ 2147483647 h 527"/>
              <a:gd name="T44" fmla="*/ 2147483647 w 307"/>
              <a:gd name="T45" fmla="*/ 2147483647 h 52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07"/>
              <a:gd name="T70" fmla="*/ 0 h 527"/>
              <a:gd name="T71" fmla="*/ 307 w 307"/>
              <a:gd name="T72" fmla="*/ 527 h 52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07" h="527">
                <a:moveTo>
                  <a:pt x="53" y="33"/>
                </a:moveTo>
                <a:lnTo>
                  <a:pt x="233" y="0"/>
                </a:lnTo>
                <a:lnTo>
                  <a:pt x="265" y="66"/>
                </a:lnTo>
                <a:lnTo>
                  <a:pt x="297" y="330"/>
                </a:lnTo>
                <a:lnTo>
                  <a:pt x="307" y="374"/>
                </a:lnTo>
                <a:lnTo>
                  <a:pt x="276" y="439"/>
                </a:lnTo>
                <a:lnTo>
                  <a:pt x="276" y="494"/>
                </a:lnTo>
                <a:lnTo>
                  <a:pt x="244" y="483"/>
                </a:lnTo>
                <a:lnTo>
                  <a:pt x="254" y="527"/>
                </a:lnTo>
                <a:lnTo>
                  <a:pt x="212" y="505"/>
                </a:lnTo>
                <a:lnTo>
                  <a:pt x="202" y="516"/>
                </a:lnTo>
                <a:lnTo>
                  <a:pt x="170" y="516"/>
                </a:lnTo>
                <a:lnTo>
                  <a:pt x="159" y="450"/>
                </a:lnTo>
                <a:lnTo>
                  <a:pt x="117" y="428"/>
                </a:lnTo>
                <a:lnTo>
                  <a:pt x="117" y="363"/>
                </a:lnTo>
                <a:lnTo>
                  <a:pt x="85" y="374"/>
                </a:lnTo>
                <a:lnTo>
                  <a:pt x="64" y="319"/>
                </a:lnTo>
                <a:lnTo>
                  <a:pt x="0" y="264"/>
                </a:lnTo>
                <a:lnTo>
                  <a:pt x="43" y="176"/>
                </a:lnTo>
                <a:lnTo>
                  <a:pt x="32" y="132"/>
                </a:lnTo>
                <a:lnTo>
                  <a:pt x="85" y="121"/>
                </a:lnTo>
                <a:lnTo>
                  <a:pt x="85" y="66"/>
                </a:lnTo>
                <a:lnTo>
                  <a:pt x="53" y="33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6" name="Freeform 41"/>
          <p:cNvSpPr>
            <a:spLocks/>
          </p:cNvSpPr>
          <p:nvPr/>
        </p:nvSpPr>
        <p:spPr bwMode="auto">
          <a:xfrm>
            <a:off x="4941713" y="3533798"/>
            <a:ext cx="1060450" cy="869950"/>
          </a:xfrm>
          <a:custGeom>
            <a:avLst/>
            <a:gdLst>
              <a:gd name="T0" fmla="*/ 0 w 487"/>
              <a:gd name="T1" fmla="*/ 2147483647 h 417"/>
              <a:gd name="T2" fmla="*/ 2147483647 w 487"/>
              <a:gd name="T3" fmla="*/ 0 h 417"/>
              <a:gd name="T4" fmla="*/ 2147483647 w 487"/>
              <a:gd name="T5" fmla="*/ 0 h 417"/>
              <a:gd name="T6" fmla="*/ 2147483647 w 487"/>
              <a:gd name="T7" fmla="*/ 2147483647 h 417"/>
              <a:gd name="T8" fmla="*/ 2147483647 w 487"/>
              <a:gd name="T9" fmla="*/ 2147483647 h 417"/>
              <a:gd name="T10" fmla="*/ 2147483647 w 487"/>
              <a:gd name="T11" fmla="*/ 2147483647 h 417"/>
              <a:gd name="T12" fmla="*/ 2147483647 w 487"/>
              <a:gd name="T13" fmla="*/ 2147483647 h 417"/>
              <a:gd name="T14" fmla="*/ 2147483647 w 487"/>
              <a:gd name="T15" fmla="*/ 2147483647 h 417"/>
              <a:gd name="T16" fmla="*/ 2147483647 w 487"/>
              <a:gd name="T17" fmla="*/ 2147483647 h 417"/>
              <a:gd name="T18" fmla="*/ 2147483647 w 487"/>
              <a:gd name="T19" fmla="*/ 2147483647 h 417"/>
              <a:gd name="T20" fmla="*/ 2147483647 w 487"/>
              <a:gd name="T21" fmla="*/ 2147483647 h 417"/>
              <a:gd name="T22" fmla="*/ 2147483647 w 487"/>
              <a:gd name="T23" fmla="*/ 2147483647 h 417"/>
              <a:gd name="T24" fmla="*/ 2147483647 w 487"/>
              <a:gd name="T25" fmla="*/ 2147483647 h 417"/>
              <a:gd name="T26" fmla="*/ 2147483647 w 487"/>
              <a:gd name="T27" fmla="*/ 2147483647 h 417"/>
              <a:gd name="T28" fmla="*/ 2147483647 w 487"/>
              <a:gd name="T29" fmla="*/ 2147483647 h 417"/>
              <a:gd name="T30" fmla="*/ 2147483647 w 487"/>
              <a:gd name="T31" fmla="*/ 2147483647 h 417"/>
              <a:gd name="T32" fmla="*/ 2147483647 w 487"/>
              <a:gd name="T33" fmla="*/ 2147483647 h 417"/>
              <a:gd name="T34" fmla="*/ 2147483647 w 487"/>
              <a:gd name="T35" fmla="*/ 2147483647 h 417"/>
              <a:gd name="T36" fmla="*/ 2147483647 w 487"/>
              <a:gd name="T37" fmla="*/ 2147483647 h 417"/>
              <a:gd name="T38" fmla="*/ 2147483647 w 487"/>
              <a:gd name="T39" fmla="*/ 2147483647 h 417"/>
              <a:gd name="T40" fmla="*/ 2147483647 w 487"/>
              <a:gd name="T41" fmla="*/ 2147483647 h 417"/>
              <a:gd name="T42" fmla="*/ 2147483647 w 487"/>
              <a:gd name="T43" fmla="*/ 2147483647 h 417"/>
              <a:gd name="T44" fmla="*/ 2147483647 w 487"/>
              <a:gd name="T45" fmla="*/ 2147483647 h 417"/>
              <a:gd name="T46" fmla="*/ 2147483647 w 487"/>
              <a:gd name="T47" fmla="*/ 2147483647 h 417"/>
              <a:gd name="T48" fmla="*/ 2147483647 w 487"/>
              <a:gd name="T49" fmla="*/ 2147483647 h 417"/>
              <a:gd name="T50" fmla="*/ 0 w 487"/>
              <a:gd name="T51" fmla="*/ 2147483647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487"/>
              <a:gd name="T79" fmla="*/ 0 h 417"/>
              <a:gd name="T80" fmla="*/ 487 w 487"/>
              <a:gd name="T81" fmla="*/ 417 h 41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487" h="417">
                <a:moveTo>
                  <a:pt x="0" y="22"/>
                </a:moveTo>
                <a:lnTo>
                  <a:pt x="212" y="0"/>
                </a:lnTo>
                <a:lnTo>
                  <a:pt x="265" y="0"/>
                </a:lnTo>
                <a:lnTo>
                  <a:pt x="297" y="22"/>
                </a:lnTo>
                <a:lnTo>
                  <a:pt x="275" y="55"/>
                </a:lnTo>
                <a:lnTo>
                  <a:pt x="339" y="110"/>
                </a:lnTo>
                <a:lnTo>
                  <a:pt x="360" y="165"/>
                </a:lnTo>
                <a:lnTo>
                  <a:pt x="392" y="154"/>
                </a:lnTo>
                <a:lnTo>
                  <a:pt x="392" y="219"/>
                </a:lnTo>
                <a:lnTo>
                  <a:pt x="434" y="241"/>
                </a:lnTo>
                <a:lnTo>
                  <a:pt x="445" y="296"/>
                </a:lnTo>
                <a:lnTo>
                  <a:pt x="477" y="307"/>
                </a:lnTo>
                <a:lnTo>
                  <a:pt x="487" y="329"/>
                </a:lnTo>
                <a:lnTo>
                  <a:pt x="455" y="362"/>
                </a:lnTo>
                <a:lnTo>
                  <a:pt x="445" y="406"/>
                </a:lnTo>
                <a:lnTo>
                  <a:pt x="402" y="417"/>
                </a:lnTo>
                <a:lnTo>
                  <a:pt x="413" y="373"/>
                </a:lnTo>
                <a:lnTo>
                  <a:pt x="233" y="395"/>
                </a:lnTo>
                <a:lnTo>
                  <a:pt x="96" y="406"/>
                </a:lnTo>
                <a:lnTo>
                  <a:pt x="96" y="362"/>
                </a:lnTo>
                <a:lnTo>
                  <a:pt x="85" y="230"/>
                </a:lnTo>
                <a:lnTo>
                  <a:pt x="85" y="154"/>
                </a:lnTo>
                <a:lnTo>
                  <a:pt x="32" y="121"/>
                </a:lnTo>
                <a:lnTo>
                  <a:pt x="53" y="99"/>
                </a:lnTo>
                <a:lnTo>
                  <a:pt x="32" y="77"/>
                </a:lnTo>
                <a:lnTo>
                  <a:pt x="0" y="22"/>
                </a:lnTo>
                <a:close/>
              </a:path>
            </a:pathLst>
          </a:custGeom>
          <a:noFill/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" name="Freeform 42"/>
          <p:cNvSpPr>
            <a:spLocks/>
          </p:cNvSpPr>
          <p:nvPr/>
        </p:nvSpPr>
        <p:spPr bwMode="auto">
          <a:xfrm>
            <a:off x="6118050" y="3189311"/>
            <a:ext cx="508000" cy="825500"/>
          </a:xfrm>
          <a:custGeom>
            <a:avLst/>
            <a:gdLst>
              <a:gd name="T0" fmla="*/ 0 w 233"/>
              <a:gd name="T1" fmla="*/ 2147483647 h 395"/>
              <a:gd name="T2" fmla="*/ 2147483647 w 233"/>
              <a:gd name="T3" fmla="*/ 2147483647 h 395"/>
              <a:gd name="T4" fmla="*/ 2147483647 w 233"/>
              <a:gd name="T5" fmla="*/ 2147483647 h 395"/>
              <a:gd name="T6" fmla="*/ 2147483647 w 233"/>
              <a:gd name="T7" fmla="*/ 2147483647 h 395"/>
              <a:gd name="T8" fmla="*/ 2147483647 w 233"/>
              <a:gd name="T9" fmla="*/ 0 h 395"/>
              <a:gd name="T10" fmla="*/ 2147483647 w 233"/>
              <a:gd name="T11" fmla="*/ 0 h 395"/>
              <a:gd name="T12" fmla="*/ 2147483647 w 233"/>
              <a:gd name="T13" fmla="*/ 2147483647 h 395"/>
              <a:gd name="T14" fmla="*/ 2147483647 w 233"/>
              <a:gd name="T15" fmla="*/ 2147483647 h 395"/>
              <a:gd name="T16" fmla="*/ 2147483647 w 233"/>
              <a:gd name="T17" fmla="*/ 2147483647 h 395"/>
              <a:gd name="T18" fmla="*/ 2147483647 w 233"/>
              <a:gd name="T19" fmla="*/ 2147483647 h 395"/>
              <a:gd name="T20" fmla="*/ 2147483647 w 233"/>
              <a:gd name="T21" fmla="*/ 2147483647 h 395"/>
              <a:gd name="T22" fmla="*/ 2147483647 w 233"/>
              <a:gd name="T23" fmla="*/ 2147483647 h 395"/>
              <a:gd name="T24" fmla="*/ 2147483647 w 233"/>
              <a:gd name="T25" fmla="*/ 2147483647 h 395"/>
              <a:gd name="T26" fmla="*/ 2147483647 w 233"/>
              <a:gd name="T27" fmla="*/ 2147483647 h 395"/>
              <a:gd name="T28" fmla="*/ 2147483647 w 233"/>
              <a:gd name="T29" fmla="*/ 2147483647 h 395"/>
              <a:gd name="T30" fmla="*/ 0 w 233"/>
              <a:gd name="T31" fmla="*/ 2147483647 h 39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3"/>
              <a:gd name="T49" fmla="*/ 0 h 395"/>
              <a:gd name="T50" fmla="*/ 233 w 233"/>
              <a:gd name="T51" fmla="*/ 395 h 39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3" h="395">
                <a:moveTo>
                  <a:pt x="0" y="22"/>
                </a:moveTo>
                <a:lnTo>
                  <a:pt x="21" y="44"/>
                </a:lnTo>
                <a:lnTo>
                  <a:pt x="53" y="33"/>
                </a:lnTo>
                <a:lnTo>
                  <a:pt x="64" y="33"/>
                </a:lnTo>
                <a:lnTo>
                  <a:pt x="64" y="0"/>
                </a:lnTo>
                <a:lnTo>
                  <a:pt x="180" y="0"/>
                </a:lnTo>
                <a:lnTo>
                  <a:pt x="233" y="286"/>
                </a:lnTo>
                <a:lnTo>
                  <a:pt x="233" y="275"/>
                </a:lnTo>
                <a:lnTo>
                  <a:pt x="191" y="297"/>
                </a:lnTo>
                <a:lnTo>
                  <a:pt x="159" y="373"/>
                </a:lnTo>
                <a:lnTo>
                  <a:pt x="116" y="362"/>
                </a:lnTo>
                <a:lnTo>
                  <a:pt x="74" y="384"/>
                </a:lnTo>
                <a:lnTo>
                  <a:pt x="11" y="395"/>
                </a:lnTo>
                <a:lnTo>
                  <a:pt x="42" y="330"/>
                </a:lnTo>
                <a:lnTo>
                  <a:pt x="32" y="286"/>
                </a:lnTo>
                <a:lnTo>
                  <a:pt x="0" y="2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Freeform 43"/>
          <p:cNvSpPr>
            <a:spLocks/>
          </p:cNvSpPr>
          <p:nvPr/>
        </p:nvSpPr>
        <p:spPr bwMode="auto">
          <a:xfrm>
            <a:off x="6510163" y="3005161"/>
            <a:ext cx="669925" cy="758825"/>
          </a:xfrm>
          <a:custGeom>
            <a:avLst/>
            <a:gdLst>
              <a:gd name="T0" fmla="*/ 0 w 307"/>
              <a:gd name="T1" fmla="*/ 2147483647 h 363"/>
              <a:gd name="T2" fmla="*/ 2147483647 w 307"/>
              <a:gd name="T3" fmla="*/ 2147483647 h 363"/>
              <a:gd name="T4" fmla="*/ 2147483647 w 307"/>
              <a:gd name="T5" fmla="*/ 2147483647 h 363"/>
              <a:gd name="T6" fmla="*/ 2147483647 w 307"/>
              <a:gd name="T7" fmla="*/ 2147483647 h 363"/>
              <a:gd name="T8" fmla="*/ 2147483647 w 307"/>
              <a:gd name="T9" fmla="*/ 2147483647 h 363"/>
              <a:gd name="T10" fmla="*/ 2147483647 w 307"/>
              <a:gd name="T11" fmla="*/ 0 h 363"/>
              <a:gd name="T12" fmla="*/ 2147483647 w 307"/>
              <a:gd name="T13" fmla="*/ 2147483647 h 363"/>
              <a:gd name="T14" fmla="*/ 2147483647 w 307"/>
              <a:gd name="T15" fmla="*/ 2147483647 h 363"/>
              <a:gd name="T16" fmla="*/ 2147483647 w 307"/>
              <a:gd name="T17" fmla="*/ 2147483647 h 363"/>
              <a:gd name="T18" fmla="*/ 2147483647 w 307"/>
              <a:gd name="T19" fmla="*/ 2147483647 h 363"/>
              <a:gd name="T20" fmla="*/ 2147483647 w 307"/>
              <a:gd name="T21" fmla="*/ 2147483647 h 363"/>
              <a:gd name="T22" fmla="*/ 2147483647 w 307"/>
              <a:gd name="T23" fmla="*/ 2147483647 h 363"/>
              <a:gd name="T24" fmla="*/ 2147483647 w 307"/>
              <a:gd name="T25" fmla="*/ 2147483647 h 363"/>
              <a:gd name="T26" fmla="*/ 2147483647 w 307"/>
              <a:gd name="T27" fmla="*/ 2147483647 h 363"/>
              <a:gd name="T28" fmla="*/ 2147483647 w 307"/>
              <a:gd name="T29" fmla="*/ 2147483647 h 363"/>
              <a:gd name="T30" fmla="*/ 2147483647 w 307"/>
              <a:gd name="T31" fmla="*/ 2147483647 h 363"/>
              <a:gd name="T32" fmla="*/ 2147483647 w 307"/>
              <a:gd name="T33" fmla="*/ 2147483647 h 363"/>
              <a:gd name="T34" fmla="*/ 2147483647 w 307"/>
              <a:gd name="T35" fmla="*/ 2147483647 h 363"/>
              <a:gd name="T36" fmla="*/ 0 w 307"/>
              <a:gd name="T37" fmla="*/ 2147483647 h 3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07"/>
              <a:gd name="T58" fmla="*/ 0 h 363"/>
              <a:gd name="T59" fmla="*/ 307 w 307"/>
              <a:gd name="T60" fmla="*/ 363 h 3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07" h="363">
                <a:moveTo>
                  <a:pt x="0" y="88"/>
                </a:moveTo>
                <a:lnTo>
                  <a:pt x="138" y="66"/>
                </a:lnTo>
                <a:lnTo>
                  <a:pt x="169" y="77"/>
                </a:lnTo>
                <a:lnTo>
                  <a:pt x="233" y="44"/>
                </a:lnTo>
                <a:lnTo>
                  <a:pt x="243" y="11"/>
                </a:lnTo>
                <a:lnTo>
                  <a:pt x="286" y="0"/>
                </a:lnTo>
                <a:lnTo>
                  <a:pt x="307" y="143"/>
                </a:lnTo>
                <a:lnTo>
                  <a:pt x="286" y="154"/>
                </a:lnTo>
                <a:lnTo>
                  <a:pt x="296" y="253"/>
                </a:lnTo>
                <a:lnTo>
                  <a:pt x="265" y="253"/>
                </a:lnTo>
                <a:lnTo>
                  <a:pt x="243" y="308"/>
                </a:lnTo>
                <a:lnTo>
                  <a:pt x="222" y="308"/>
                </a:lnTo>
                <a:lnTo>
                  <a:pt x="212" y="363"/>
                </a:lnTo>
                <a:lnTo>
                  <a:pt x="180" y="341"/>
                </a:lnTo>
                <a:lnTo>
                  <a:pt x="116" y="352"/>
                </a:lnTo>
                <a:lnTo>
                  <a:pt x="85" y="330"/>
                </a:lnTo>
                <a:lnTo>
                  <a:pt x="42" y="330"/>
                </a:lnTo>
                <a:lnTo>
                  <a:pt x="21" y="231"/>
                </a:lnTo>
                <a:lnTo>
                  <a:pt x="0" y="88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Freeform 44"/>
          <p:cNvSpPr>
            <a:spLocks/>
          </p:cNvSpPr>
          <p:nvPr/>
        </p:nvSpPr>
        <p:spPr bwMode="auto">
          <a:xfrm>
            <a:off x="5913263" y="3694136"/>
            <a:ext cx="1174750" cy="639762"/>
          </a:xfrm>
          <a:custGeom>
            <a:avLst/>
            <a:gdLst>
              <a:gd name="T0" fmla="*/ 0 w 540"/>
              <a:gd name="T1" fmla="*/ 2147483647 h 307"/>
              <a:gd name="T2" fmla="*/ 2147483647 w 540"/>
              <a:gd name="T3" fmla="*/ 2147483647 h 307"/>
              <a:gd name="T4" fmla="*/ 2147483647 w 540"/>
              <a:gd name="T5" fmla="*/ 2147483647 h 307"/>
              <a:gd name="T6" fmla="*/ 2147483647 w 540"/>
              <a:gd name="T7" fmla="*/ 2147483647 h 307"/>
              <a:gd name="T8" fmla="*/ 2147483647 w 540"/>
              <a:gd name="T9" fmla="*/ 2147483647 h 307"/>
              <a:gd name="T10" fmla="*/ 2147483647 w 540"/>
              <a:gd name="T11" fmla="*/ 2147483647 h 307"/>
              <a:gd name="T12" fmla="*/ 2147483647 w 540"/>
              <a:gd name="T13" fmla="*/ 2147483647 h 307"/>
              <a:gd name="T14" fmla="*/ 2147483647 w 540"/>
              <a:gd name="T15" fmla="*/ 2147483647 h 307"/>
              <a:gd name="T16" fmla="*/ 2147483647 w 540"/>
              <a:gd name="T17" fmla="*/ 2147483647 h 307"/>
              <a:gd name="T18" fmla="*/ 2147483647 w 540"/>
              <a:gd name="T19" fmla="*/ 2147483647 h 307"/>
              <a:gd name="T20" fmla="*/ 2147483647 w 540"/>
              <a:gd name="T21" fmla="*/ 2147483647 h 307"/>
              <a:gd name="T22" fmla="*/ 2147483647 w 540"/>
              <a:gd name="T23" fmla="*/ 2147483647 h 307"/>
              <a:gd name="T24" fmla="*/ 2147483647 w 540"/>
              <a:gd name="T25" fmla="*/ 2147483647 h 307"/>
              <a:gd name="T26" fmla="*/ 2147483647 w 540"/>
              <a:gd name="T27" fmla="*/ 0 h 307"/>
              <a:gd name="T28" fmla="*/ 2147483647 w 540"/>
              <a:gd name="T29" fmla="*/ 0 h 307"/>
              <a:gd name="T30" fmla="*/ 2147483647 w 540"/>
              <a:gd name="T31" fmla="*/ 2147483647 h 307"/>
              <a:gd name="T32" fmla="*/ 2147483647 w 540"/>
              <a:gd name="T33" fmla="*/ 2147483647 h 307"/>
              <a:gd name="T34" fmla="*/ 2147483647 w 540"/>
              <a:gd name="T35" fmla="*/ 2147483647 h 307"/>
              <a:gd name="T36" fmla="*/ 2147483647 w 540"/>
              <a:gd name="T37" fmla="*/ 2147483647 h 307"/>
              <a:gd name="T38" fmla="*/ 2147483647 w 540"/>
              <a:gd name="T39" fmla="*/ 2147483647 h 307"/>
              <a:gd name="T40" fmla="*/ 2147483647 w 540"/>
              <a:gd name="T41" fmla="*/ 2147483647 h 307"/>
              <a:gd name="T42" fmla="*/ 2147483647 w 540"/>
              <a:gd name="T43" fmla="*/ 2147483647 h 307"/>
              <a:gd name="T44" fmla="*/ 2147483647 w 540"/>
              <a:gd name="T45" fmla="*/ 2147483647 h 307"/>
              <a:gd name="T46" fmla="*/ 2147483647 w 540"/>
              <a:gd name="T47" fmla="*/ 2147483647 h 307"/>
              <a:gd name="T48" fmla="*/ 2147483647 w 540"/>
              <a:gd name="T49" fmla="*/ 2147483647 h 307"/>
              <a:gd name="T50" fmla="*/ 2147483647 w 540"/>
              <a:gd name="T51" fmla="*/ 2147483647 h 307"/>
              <a:gd name="T52" fmla="*/ 2147483647 w 540"/>
              <a:gd name="T53" fmla="*/ 2147483647 h 307"/>
              <a:gd name="T54" fmla="*/ 2147483647 w 540"/>
              <a:gd name="T55" fmla="*/ 2147483647 h 307"/>
              <a:gd name="T56" fmla="*/ 0 w 540"/>
              <a:gd name="T57" fmla="*/ 2147483647 h 30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40"/>
              <a:gd name="T88" fmla="*/ 0 h 307"/>
              <a:gd name="T89" fmla="*/ 540 w 540"/>
              <a:gd name="T90" fmla="*/ 307 h 30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40" h="307">
                <a:moveTo>
                  <a:pt x="0" y="307"/>
                </a:moveTo>
                <a:lnTo>
                  <a:pt x="137" y="285"/>
                </a:lnTo>
                <a:lnTo>
                  <a:pt x="137" y="274"/>
                </a:lnTo>
                <a:lnTo>
                  <a:pt x="455" y="230"/>
                </a:lnTo>
                <a:lnTo>
                  <a:pt x="455" y="208"/>
                </a:lnTo>
                <a:lnTo>
                  <a:pt x="497" y="186"/>
                </a:lnTo>
                <a:lnTo>
                  <a:pt x="508" y="164"/>
                </a:lnTo>
                <a:lnTo>
                  <a:pt x="529" y="153"/>
                </a:lnTo>
                <a:lnTo>
                  <a:pt x="540" y="120"/>
                </a:lnTo>
                <a:lnTo>
                  <a:pt x="497" y="88"/>
                </a:lnTo>
                <a:lnTo>
                  <a:pt x="487" y="33"/>
                </a:lnTo>
                <a:lnTo>
                  <a:pt x="455" y="11"/>
                </a:lnTo>
                <a:lnTo>
                  <a:pt x="381" y="22"/>
                </a:lnTo>
                <a:lnTo>
                  <a:pt x="349" y="0"/>
                </a:lnTo>
                <a:lnTo>
                  <a:pt x="317" y="0"/>
                </a:lnTo>
                <a:lnTo>
                  <a:pt x="328" y="33"/>
                </a:lnTo>
                <a:lnTo>
                  <a:pt x="286" y="55"/>
                </a:lnTo>
                <a:lnTo>
                  <a:pt x="254" y="131"/>
                </a:lnTo>
                <a:lnTo>
                  <a:pt x="211" y="120"/>
                </a:lnTo>
                <a:lnTo>
                  <a:pt x="169" y="142"/>
                </a:lnTo>
                <a:lnTo>
                  <a:pt x="106" y="153"/>
                </a:lnTo>
                <a:lnTo>
                  <a:pt x="106" y="197"/>
                </a:lnTo>
                <a:lnTo>
                  <a:pt x="74" y="197"/>
                </a:lnTo>
                <a:lnTo>
                  <a:pt x="74" y="241"/>
                </a:lnTo>
                <a:lnTo>
                  <a:pt x="42" y="219"/>
                </a:lnTo>
                <a:lnTo>
                  <a:pt x="32" y="230"/>
                </a:lnTo>
                <a:lnTo>
                  <a:pt x="42" y="252"/>
                </a:lnTo>
                <a:lnTo>
                  <a:pt x="10" y="285"/>
                </a:lnTo>
                <a:lnTo>
                  <a:pt x="0" y="307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0" name="Freeform 45"/>
          <p:cNvSpPr>
            <a:spLocks/>
          </p:cNvSpPr>
          <p:nvPr/>
        </p:nvSpPr>
        <p:spPr bwMode="auto">
          <a:xfrm>
            <a:off x="5843413" y="4105298"/>
            <a:ext cx="1358900" cy="506413"/>
          </a:xfrm>
          <a:custGeom>
            <a:avLst/>
            <a:gdLst>
              <a:gd name="T0" fmla="*/ 2147483647 w 624"/>
              <a:gd name="T1" fmla="*/ 2147483647 h 242"/>
              <a:gd name="T2" fmla="*/ 2147483647 w 624"/>
              <a:gd name="T3" fmla="*/ 2147483647 h 242"/>
              <a:gd name="T4" fmla="*/ 2147483647 w 624"/>
              <a:gd name="T5" fmla="*/ 2147483647 h 242"/>
              <a:gd name="T6" fmla="*/ 2147483647 w 624"/>
              <a:gd name="T7" fmla="*/ 2147483647 h 242"/>
              <a:gd name="T8" fmla="*/ 0 w 624"/>
              <a:gd name="T9" fmla="*/ 2147483647 h 242"/>
              <a:gd name="T10" fmla="*/ 2147483647 w 624"/>
              <a:gd name="T11" fmla="*/ 2147483647 h 242"/>
              <a:gd name="T12" fmla="*/ 2147483647 w 624"/>
              <a:gd name="T13" fmla="*/ 2147483647 h 242"/>
              <a:gd name="T14" fmla="*/ 2147483647 w 624"/>
              <a:gd name="T15" fmla="*/ 2147483647 h 242"/>
              <a:gd name="T16" fmla="*/ 2147483647 w 624"/>
              <a:gd name="T17" fmla="*/ 2147483647 h 242"/>
              <a:gd name="T18" fmla="*/ 2147483647 w 624"/>
              <a:gd name="T19" fmla="*/ 2147483647 h 242"/>
              <a:gd name="T20" fmla="*/ 2147483647 w 624"/>
              <a:gd name="T21" fmla="*/ 2147483647 h 242"/>
              <a:gd name="T22" fmla="*/ 2147483647 w 624"/>
              <a:gd name="T23" fmla="*/ 0 h 242"/>
              <a:gd name="T24" fmla="*/ 2147483647 w 624"/>
              <a:gd name="T25" fmla="*/ 2147483647 h 242"/>
              <a:gd name="T26" fmla="*/ 2147483647 w 624"/>
              <a:gd name="T27" fmla="*/ 2147483647 h 242"/>
              <a:gd name="T28" fmla="*/ 2147483647 w 624"/>
              <a:gd name="T29" fmla="*/ 2147483647 h 242"/>
              <a:gd name="T30" fmla="*/ 2147483647 w 624"/>
              <a:gd name="T31" fmla="*/ 2147483647 h 24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24"/>
              <a:gd name="T49" fmla="*/ 0 h 242"/>
              <a:gd name="T50" fmla="*/ 624 w 624"/>
              <a:gd name="T51" fmla="*/ 242 h 24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24" h="242">
                <a:moveTo>
                  <a:pt x="42" y="110"/>
                </a:moveTo>
                <a:lnTo>
                  <a:pt x="42" y="110"/>
                </a:lnTo>
                <a:lnTo>
                  <a:pt x="32" y="132"/>
                </a:lnTo>
                <a:lnTo>
                  <a:pt x="42" y="165"/>
                </a:lnTo>
                <a:lnTo>
                  <a:pt x="0" y="187"/>
                </a:lnTo>
                <a:lnTo>
                  <a:pt x="11" y="242"/>
                </a:lnTo>
                <a:lnTo>
                  <a:pt x="169" y="220"/>
                </a:lnTo>
                <a:lnTo>
                  <a:pt x="360" y="198"/>
                </a:lnTo>
                <a:lnTo>
                  <a:pt x="455" y="187"/>
                </a:lnTo>
                <a:lnTo>
                  <a:pt x="476" y="121"/>
                </a:lnTo>
                <a:lnTo>
                  <a:pt x="519" y="121"/>
                </a:lnTo>
                <a:lnTo>
                  <a:pt x="624" y="0"/>
                </a:lnTo>
                <a:lnTo>
                  <a:pt x="487" y="33"/>
                </a:lnTo>
                <a:lnTo>
                  <a:pt x="159" y="77"/>
                </a:lnTo>
                <a:lnTo>
                  <a:pt x="169" y="88"/>
                </a:lnTo>
                <a:lnTo>
                  <a:pt x="42" y="11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" name="Freeform 46"/>
          <p:cNvSpPr>
            <a:spLocks/>
          </p:cNvSpPr>
          <p:nvPr/>
        </p:nvSpPr>
        <p:spPr bwMode="auto">
          <a:xfrm>
            <a:off x="5705300" y="4564086"/>
            <a:ext cx="552450" cy="965200"/>
          </a:xfrm>
          <a:custGeom>
            <a:avLst/>
            <a:gdLst>
              <a:gd name="T0" fmla="*/ 2147483647 w 254"/>
              <a:gd name="T1" fmla="*/ 2147483647 h 462"/>
              <a:gd name="T2" fmla="*/ 2147483647 w 254"/>
              <a:gd name="T3" fmla="*/ 2147483647 h 462"/>
              <a:gd name="T4" fmla="*/ 0 w 254"/>
              <a:gd name="T5" fmla="*/ 2147483647 h 462"/>
              <a:gd name="T6" fmla="*/ 2147483647 w 254"/>
              <a:gd name="T7" fmla="*/ 2147483647 h 462"/>
              <a:gd name="T8" fmla="*/ 2147483647 w 254"/>
              <a:gd name="T9" fmla="*/ 2147483647 h 462"/>
              <a:gd name="T10" fmla="*/ 2147483647 w 254"/>
              <a:gd name="T11" fmla="*/ 2147483647 h 462"/>
              <a:gd name="T12" fmla="*/ 2147483647 w 254"/>
              <a:gd name="T13" fmla="*/ 2147483647 h 462"/>
              <a:gd name="T14" fmla="*/ 2147483647 w 254"/>
              <a:gd name="T15" fmla="*/ 2147483647 h 462"/>
              <a:gd name="T16" fmla="*/ 2147483647 w 254"/>
              <a:gd name="T17" fmla="*/ 2147483647 h 462"/>
              <a:gd name="T18" fmla="*/ 2147483647 w 254"/>
              <a:gd name="T19" fmla="*/ 2147483647 h 462"/>
              <a:gd name="T20" fmla="*/ 2147483647 w 254"/>
              <a:gd name="T21" fmla="*/ 2147483647 h 462"/>
              <a:gd name="T22" fmla="*/ 2147483647 w 254"/>
              <a:gd name="T23" fmla="*/ 2147483647 h 462"/>
              <a:gd name="T24" fmla="*/ 2147483647 w 254"/>
              <a:gd name="T25" fmla="*/ 2147483647 h 462"/>
              <a:gd name="T26" fmla="*/ 2147483647 w 254"/>
              <a:gd name="T27" fmla="*/ 0 h 462"/>
              <a:gd name="T28" fmla="*/ 2147483647 w 254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4"/>
              <a:gd name="T46" fmla="*/ 0 h 462"/>
              <a:gd name="T47" fmla="*/ 254 w 254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4" h="462">
                <a:moveTo>
                  <a:pt x="74" y="11"/>
                </a:moveTo>
                <a:lnTo>
                  <a:pt x="31" y="88"/>
                </a:lnTo>
                <a:lnTo>
                  <a:pt x="0" y="143"/>
                </a:lnTo>
                <a:lnTo>
                  <a:pt x="10" y="209"/>
                </a:lnTo>
                <a:lnTo>
                  <a:pt x="52" y="286"/>
                </a:lnTo>
                <a:lnTo>
                  <a:pt x="21" y="374"/>
                </a:lnTo>
                <a:lnTo>
                  <a:pt x="10" y="418"/>
                </a:lnTo>
                <a:lnTo>
                  <a:pt x="158" y="396"/>
                </a:lnTo>
                <a:lnTo>
                  <a:pt x="169" y="451"/>
                </a:lnTo>
                <a:lnTo>
                  <a:pt x="190" y="462"/>
                </a:lnTo>
                <a:lnTo>
                  <a:pt x="201" y="429"/>
                </a:lnTo>
                <a:lnTo>
                  <a:pt x="254" y="418"/>
                </a:lnTo>
                <a:lnTo>
                  <a:pt x="243" y="330"/>
                </a:lnTo>
                <a:lnTo>
                  <a:pt x="243" y="0"/>
                </a:lnTo>
                <a:lnTo>
                  <a:pt x="74" y="11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Freeform 47"/>
          <p:cNvSpPr>
            <a:spLocks/>
          </p:cNvSpPr>
          <p:nvPr/>
        </p:nvSpPr>
        <p:spPr bwMode="auto">
          <a:xfrm>
            <a:off x="6233938" y="4519636"/>
            <a:ext cx="622300" cy="963612"/>
          </a:xfrm>
          <a:custGeom>
            <a:avLst/>
            <a:gdLst>
              <a:gd name="T0" fmla="*/ 0 w 286"/>
              <a:gd name="T1" fmla="*/ 2147483647 h 462"/>
              <a:gd name="T2" fmla="*/ 2147483647 w 286"/>
              <a:gd name="T3" fmla="*/ 0 h 462"/>
              <a:gd name="T4" fmla="*/ 2147483647 w 286"/>
              <a:gd name="T5" fmla="*/ 2147483647 h 462"/>
              <a:gd name="T6" fmla="*/ 2147483647 w 286"/>
              <a:gd name="T7" fmla="*/ 2147483647 h 462"/>
              <a:gd name="T8" fmla="*/ 2147483647 w 286"/>
              <a:gd name="T9" fmla="*/ 2147483647 h 462"/>
              <a:gd name="T10" fmla="*/ 2147483647 w 286"/>
              <a:gd name="T11" fmla="*/ 2147483647 h 462"/>
              <a:gd name="T12" fmla="*/ 2147483647 w 286"/>
              <a:gd name="T13" fmla="*/ 2147483647 h 462"/>
              <a:gd name="T14" fmla="*/ 2147483647 w 286"/>
              <a:gd name="T15" fmla="*/ 2147483647 h 462"/>
              <a:gd name="T16" fmla="*/ 2147483647 w 286"/>
              <a:gd name="T17" fmla="*/ 2147483647 h 462"/>
              <a:gd name="T18" fmla="*/ 2147483647 w 286"/>
              <a:gd name="T19" fmla="*/ 2147483647 h 462"/>
              <a:gd name="T20" fmla="*/ 2147483647 w 286"/>
              <a:gd name="T21" fmla="*/ 2147483647 h 462"/>
              <a:gd name="T22" fmla="*/ 2147483647 w 286"/>
              <a:gd name="T23" fmla="*/ 2147483647 h 462"/>
              <a:gd name="T24" fmla="*/ 0 w 286"/>
              <a:gd name="T25" fmla="*/ 2147483647 h 462"/>
              <a:gd name="T26" fmla="*/ 0 w 286"/>
              <a:gd name="T27" fmla="*/ 2147483647 h 462"/>
              <a:gd name="T28" fmla="*/ 0 w 286"/>
              <a:gd name="T29" fmla="*/ 2147483647 h 4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6"/>
              <a:gd name="T46" fmla="*/ 0 h 462"/>
              <a:gd name="T47" fmla="*/ 286 w 286"/>
              <a:gd name="T48" fmla="*/ 462 h 46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6" h="462">
                <a:moveTo>
                  <a:pt x="0" y="22"/>
                </a:moveTo>
                <a:lnTo>
                  <a:pt x="180" y="0"/>
                </a:lnTo>
                <a:lnTo>
                  <a:pt x="243" y="209"/>
                </a:lnTo>
                <a:lnTo>
                  <a:pt x="286" y="253"/>
                </a:lnTo>
                <a:lnTo>
                  <a:pt x="254" y="308"/>
                </a:lnTo>
                <a:lnTo>
                  <a:pt x="286" y="374"/>
                </a:lnTo>
                <a:lnTo>
                  <a:pt x="95" y="396"/>
                </a:lnTo>
                <a:lnTo>
                  <a:pt x="95" y="440"/>
                </a:lnTo>
                <a:lnTo>
                  <a:pt x="74" y="462"/>
                </a:lnTo>
                <a:lnTo>
                  <a:pt x="53" y="396"/>
                </a:lnTo>
                <a:lnTo>
                  <a:pt x="32" y="451"/>
                </a:lnTo>
                <a:lnTo>
                  <a:pt x="11" y="440"/>
                </a:lnTo>
                <a:lnTo>
                  <a:pt x="0" y="396"/>
                </a:lnTo>
                <a:lnTo>
                  <a:pt x="0" y="341"/>
                </a:lnTo>
                <a:lnTo>
                  <a:pt x="0" y="2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Freeform 48"/>
          <p:cNvSpPr>
            <a:spLocks/>
          </p:cNvSpPr>
          <p:nvPr/>
        </p:nvSpPr>
        <p:spPr bwMode="auto">
          <a:xfrm>
            <a:off x="6626050" y="4472011"/>
            <a:ext cx="874713" cy="895350"/>
          </a:xfrm>
          <a:custGeom>
            <a:avLst/>
            <a:gdLst>
              <a:gd name="T0" fmla="*/ 0 w 402"/>
              <a:gd name="T1" fmla="*/ 2147483647 h 429"/>
              <a:gd name="T2" fmla="*/ 2147483647 w 402"/>
              <a:gd name="T3" fmla="*/ 2147483647 h 429"/>
              <a:gd name="T4" fmla="*/ 2147483647 w 402"/>
              <a:gd name="T5" fmla="*/ 2147483647 h 429"/>
              <a:gd name="T6" fmla="*/ 2147483647 w 402"/>
              <a:gd name="T7" fmla="*/ 0 h 429"/>
              <a:gd name="T8" fmla="*/ 2147483647 w 402"/>
              <a:gd name="T9" fmla="*/ 2147483647 h 429"/>
              <a:gd name="T10" fmla="*/ 2147483647 w 402"/>
              <a:gd name="T11" fmla="*/ 2147483647 h 429"/>
              <a:gd name="T12" fmla="*/ 2147483647 w 402"/>
              <a:gd name="T13" fmla="*/ 2147483647 h 429"/>
              <a:gd name="T14" fmla="*/ 2147483647 w 402"/>
              <a:gd name="T15" fmla="*/ 2147483647 h 429"/>
              <a:gd name="T16" fmla="*/ 2147483647 w 402"/>
              <a:gd name="T17" fmla="*/ 2147483647 h 429"/>
              <a:gd name="T18" fmla="*/ 2147483647 w 402"/>
              <a:gd name="T19" fmla="*/ 2147483647 h 429"/>
              <a:gd name="T20" fmla="*/ 2147483647 w 402"/>
              <a:gd name="T21" fmla="*/ 2147483647 h 429"/>
              <a:gd name="T22" fmla="*/ 2147483647 w 402"/>
              <a:gd name="T23" fmla="*/ 2147483647 h 429"/>
              <a:gd name="T24" fmla="*/ 2147483647 w 402"/>
              <a:gd name="T25" fmla="*/ 2147483647 h 429"/>
              <a:gd name="T26" fmla="*/ 2147483647 w 402"/>
              <a:gd name="T27" fmla="*/ 2147483647 h 429"/>
              <a:gd name="T28" fmla="*/ 2147483647 w 402"/>
              <a:gd name="T29" fmla="*/ 2147483647 h 429"/>
              <a:gd name="T30" fmla="*/ 2147483647 w 402"/>
              <a:gd name="T31" fmla="*/ 2147483647 h 429"/>
              <a:gd name="T32" fmla="*/ 2147483647 w 402"/>
              <a:gd name="T33" fmla="*/ 2147483647 h 429"/>
              <a:gd name="T34" fmla="*/ 2147483647 w 402"/>
              <a:gd name="T35" fmla="*/ 2147483647 h 429"/>
              <a:gd name="T36" fmla="*/ 0 w 402"/>
              <a:gd name="T37" fmla="*/ 2147483647 h 4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02"/>
              <a:gd name="T58" fmla="*/ 0 h 429"/>
              <a:gd name="T59" fmla="*/ 402 w 402"/>
              <a:gd name="T60" fmla="*/ 429 h 4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02" h="429">
                <a:moveTo>
                  <a:pt x="0" y="22"/>
                </a:moveTo>
                <a:lnTo>
                  <a:pt x="10" y="22"/>
                </a:lnTo>
                <a:lnTo>
                  <a:pt x="95" y="11"/>
                </a:lnTo>
                <a:lnTo>
                  <a:pt x="180" y="0"/>
                </a:lnTo>
                <a:lnTo>
                  <a:pt x="169" y="22"/>
                </a:lnTo>
                <a:lnTo>
                  <a:pt x="190" y="22"/>
                </a:lnTo>
                <a:lnTo>
                  <a:pt x="339" y="154"/>
                </a:lnTo>
                <a:lnTo>
                  <a:pt x="391" y="242"/>
                </a:lnTo>
                <a:lnTo>
                  <a:pt x="402" y="297"/>
                </a:lnTo>
                <a:lnTo>
                  <a:pt x="381" y="308"/>
                </a:lnTo>
                <a:lnTo>
                  <a:pt x="391" y="363"/>
                </a:lnTo>
                <a:lnTo>
                  <a:pt x="349" y="363"/>
                </a:lnTo>
                <a:lnTo>
                  <a:pt x="349" y="418"/>
                </a:lnTo>
                <a:lnTo>
                  <a:pt x="317" y="396"/>
                </a:lnTo>
                <a:lnTo>
                  <a:pt x="116" y="429"/>
                </a:lnTo>
                <a:lnTo>
                  <a:pt x="74" y="330"/>
                </a:lnTo>
                <a:lnTo>
                  <a:pt x="106" y="275"/>
                </a:lnTo>
                <a:lnTo>
                  <a:pt x="63" y="242"/>
                </a:lnTo>
                <a:lnTo>
                  <a:pt x="0" y="22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Freeform 49"/>
          <p:cNvSpPr>
            <a:spLocks/>
          </p:cNvSpPr>
          <p:nvPr/>
        </p:nvSpPr>
        <p:spPr bwMode="auto">
          <a:xfrm>
            <a:off x="6994350" y="4357711"/>
            <a:ext cx="785813" cy="619125"/>
          </a:xfrm>
          <a:custGeom>
            <a:avLst/>
            <a:gdLst>
              <a:gd name="T0" fmla="*/ 2147483647 w 360"/>
              <a:gd name="T1" fmla="*/ 2147483647 h 297"/>
              <a:gd name="T2" fmla="*/ 2147483647 w 360"/>
              <a:gd name="T3" fmla="*/ 2147483647 h 297"/>
              <a:gd name="T4" fmla="*/ 2147483647 w 360"/>
              <a:gd name="T5" fmla="*/ 0 h 297"/>
              <a:gd name="T6" fmla="*/ 2147483647 w 360"/>
              <a:gd name="T7" fmla="*/ 2147483647 h 297"/>
              <a:gd name="T8" fmla="*/ 2147483647 w 360"/>
              <a:gd name="T9" fmla="*/ 0 h 297"/>
              <a:gd name="T10" fmla="*/ 2147483647 w 360"/>
              <a:gd name="T11" fmla="*/ 2147483647 h 297"/>
              <a:gd name="T12" fmla="*/ 2147483647 w 360"/>
              <a:gd name="T13" fmla="*/ 2147483647 h 297"/>
              <a:gd name="T14" fmla="*/ 2147483647 w 360"/>
              <a:gd name="T15" fmla="*/ 2147483647 h 297"/>
              <a:gd name="T16" fmla="*/ 2147483647 w 360"/>
              <a:gd name="T17" fmla="*/ 2147483647 h 297"/>
              <a:gd name="T18" fmla="*/ 2147483647 w 360"/>
              <a:gd name="T19" fmla="*/ 2147483647 h 297"/>
              <a:gd name="T20" fmla="*/ 2147483647 w 360"/>
              <a:gd name="T21" fmla="*/ 2147483647 h 297"/>
              <a:gd name="T22" fmla="*/ 2147483647 w 360"/>
              <a:gd name="T23" fmla="*/ 2147483647 h 297"/>
              <a:gd name="T24" fmla="*/ 2147483647 w 360"/>
              <a:gd name="T25" fmla="*/ 2147483647 h 297"/>
              <a:gd name="T26" fmla="*/ 2147483647 w 360"/>
              <a:gd name="T27" fmla="*/ 2147483647 h 297"/>
              <a:gd name="T28" fmla="*/ 0 w 360"/>
              <a:gd name="T29" fmla="*/ 2147483647 h 297"/>
              <a:gd name="T30" fmla="*/ 2147483647 w 360"/>
              <a:gd name="T31" fmla="*/ 2147483647 h 29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60"/>
              <a:gd name="T49" fmla="*/ 0 h 297"/>
              <a:gd name="T50" fmla="*/ 360 w 360"/>
              <a:gd name="T51" fmla="*/ 297 h 29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60" h="297">
                <a:moveTo>
                  <a:pt x="11" y="44"/>
                </a:moveTo>
                <a:lnTo>
                  <a:pt x="43" y="22"/>
                </a:lnTo>
                <a:lnTo>
                  <a:pt x="148" y="0"/>
                </a:lnTo>
                <a:lnTo>
                  <a:pt x="180" y="11"/>
                </a:lnTo>
                <a:lnTo>
                  <a:pt x="254" y="0"/>
                </a:lnTo>
                <a:lnTo>
                  <a:pt x="307" y="44"/>
                </a:lnTo>
                <a:lnTo>
                  <a:pt x="360" y="77"/>
                </a:lnTo>
                <a:lnTo>
                  <a:pt x="328" y="165"/>
                </a:lnTo>
                <a:lnTo>
                  <a:pt x="286" y="209"/>
                </a:lnTo>
                <a:lnTo>
                  <a:pt x="244" y="220"/>
                </a:lnTo>
                <a:lnTo>
                  <a:pt x="254" y="264"/>
                </a:lnTo>
                <a:lnTo>
                  <a:pt x="222" y="297"/>
                </a:lnTo>
                <a:lnTo>
                  <a:pt x="170" y="209"/>
                </a:lnTo>
                <a:lnTo>
                  <a:pt x="21" y="77"/>
                </a:lnTo>
                <a:lnTo>
                  <a:pt x="0" y="77"/>
                </a:lnTo>
                <a:lnTo>
                  <a:pt x="11" y="44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5" name="Freeform 50"/>
          <p:cNvSpPr>
            <a:spLocks/>
          </p:cNvSpPr>
          <p:nvPr/>
        </p:nvSpPr>
        <p:spPr bwMode="auto">
          <a:xfrm>
            <a:off x="6448250" y="5226073"/>
            <a:ext cx="1476375" cy="1008063"/>
          </a:xfrm>
          <a:custGeom>
            <a:avLst/>
            <a:gdLst>
              <a:gd name="T0" fmla="*/ 0 w 678"/>
              <a:gd name="T1" fmla="*/ 2147483647 h 483"/>
              <a:gd name="T2" fmla="*/ 2147483647 w 678"/>
              <a:gd name="T3" fmla="*/ 2147483647 h 483"/>
              <a:gd name="T4" fmla="*/ 2147483647 w 678"/>
              <a:gd name="T5" fmla="*/ 2147483647 h 483"/>
              <a:gd name="T6" fmla="*/ 2147483647 w 678"/>
              <a:gd name="T7" fmla="*/ 2147483647 h 483"/>
              <a:gd name="T8" fmla="*/ 2147483647 w 678"/>
              <a:gd name="T9" fmla="*/ 2147483647 h 483"/>
              <a:gd name="T10" fmla="*/ 2147483647 w 678"/>
              <a:gd name="T11" fmla="*/ 2147483647 h 483"/>
              <a:gd name="T12" fmla="*/ 2147483647 w 678"/>
              <a:gd name="T13" fmla="*/ 0 h 483"/>
              <a:gd name="T14" fmla="*/ 2147483647 w 678"/>
              <a:gd name="T15" fmla="*/ 0 h 483"/>
              <a:gd name="T16" fmla="*/ 2147483647 w 678"/>
              <a:gd name="T17" fmla="*/ 2147483647 h 483"/>
              <a:gd name="T18" fmla="*/ 2147483647 w 678"/>
              <a:gd name="T19" fmla="*/ 2147483647 h 483"/>
              <a:gd name="T20" fmla="*/ 2147483647 w 678"/>
              <a:gd name="T21" fmla="*/ 2147483647 h 483"/>
              <a:gd name="T22" fmla="*/ 2147483647 w 678"/>
              <a:gd name="T23" fmla="*/ 2147483647 h 483"/>
              <a:gd name="T24" fmla="*/ 2147483647 w 678"/>
              <a:gd name="T25" fmla="*/ 2147483647 h 483"/>
              <a:gd name="T26" fmla="*/ 2147483647 w 678"/>
              <a:gd name="T27" fmla="*/ 2147483647 h 483"/>
              <a:gd name="T28" fmla="*/ 2147483647 w 678"/>
              <a:gd name="T29" fmla="*/ 2147483647 h 483"/>
              <a:gd name="T30" fmla="*/ 2147483647 w 678"/>
              <a:gd name="T31" fmla="*/ 2147483647 h 483"/>
              <a:gd name="T32" fmla="*/ 2147483647 w 678"/>
              <a:gd name="T33" fmla="*/ 2147483647 h 483"/>
              <a:gd name="T34" fmla="*/ 2147483647 w 678"/>
              <a:gd name="T35" fmla="*/ 2147483647 h 483"/>
              <a:gd name="T36" fmla="*/ 2147483647 w 678"/>
              <a:gd name="T37" fmla="*/ 2147483647 h 483"/>
              <a:gd name="T38" fmla="*/ 2147483647 w 678"/>
              <a:gd name="T39" fmla="*/ 2147483647 h 483"/>
              <a:gd name="T40" fmla="*/ 2147483647 w 678"/>
              <a:gd name="T41" fmla="*/ 2147483647 h 483"/>
              <a:gd name="T42" fmla="*/ 2147483647 w 678"/>
              <a:gd name="T43" fmla="*/ 2147483647 h 483"/>
              <a:gd name="T44" fmla="*/ 2147483647 w 678"/>
              <a:gd name="T45" fmla="*/ 2147483647 h 483"/>
              <a:gd name="T46" fmla="*/ 2147483647 w 678"/>
              <a:gd name="T47" fmla="*/ 2147483647 h 483"/>
              <a:gd name="T48" fmla="*/ 2147483647 w 678"/>
              <a:gd name="T49" fmla="*/ 2147483647 h 483"/>
              <a:gd name="T50" fmla="*/ 2147483647 w 678"/>
              <a:gd name="T51" fmla="*/ 2147483647 h 483"/>
              <a:gd name="T52" fmla="*/ 2147483647 w 678"/>
              <a:gd name="T53" fmla="*/ 2147483647 h 483"/>
              <a:gd name="T54" fmla="*/ 2147483647 w 678"/>
              <a:gd name="T55" fmla="*/ 2147483647 h 483"/>
              <a:gd name="T56" fmla="*/ 2147483647 w 678"/>
              <a:gd name="T57" fmla="*/ 2147483647 h 483"/>
              <a:gd name="T58" fmla="*/ 2147483647 w 678"/>
              <a:gd name="T59" fmla="*/ 2147483647 h 483"/>
              <a:gd name="T60" fmla="*/ 2147483647 w 678"/>
              <a:gd name="T61" fmla="*/ 2147483647 h 483"/>
              <a:gd name="T62" fmla="*/ 2147483647 w 678"/>
              <a:gd name="T63" fmla="*/ 2147483647 h 483"/>
              <a:gd name="T64" fmla="*/ 2147483647 w 678"/>
              <a:gd name="T65" fmla="*/ 2147483647 h 483"/>
              <a:gd name="T66" fmla="*/ 2147483647 w 678"/>
              <a:gd name="T67" fmla="*/ 2147483647 h 483"/>
              <a:gd name="T68" fmla="*/ 2147483647 w 678"/>
              <a:gd name="T69" fmla="*/ 2147483647 h 483"/>
              <a:gd name="T70" fmla="*/ 2147483647 w 678"/>
              <a:gd name="T71" fmla="*/ 2147483647 h 483"/>
              <a:gd name="T72" fmla="*/ 2147483647 w 678"/>
              <a:gd name="T73" fmla="*/ 2147483647 h 483"/>
              <a:gd name="T74" fmla="*/ 2147483647 w 678"/>
              <a:gd name="T75" fmla="*/ 2147483647 h 483"/>
              <a:gd name="T76" fmla="*/ 0 w 678"/>
              <a:gd name="T77" fmla="*/ 2147483647 h 483"/>
              <a:gd name="T78" fmla="*/ 0 w 678"/>
              <a:gd name="T79" fmla="*/ 2147483647 h 48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78"/>
              <a:gd name="T121" fmla="*/ 0 h 483"/>
              <a:gd name="T122" fmla="*/ 678 w 678"/>
              <a:gd name="T123" fmla="*/ 483 h 48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78" h="483">
                <a:moveTo>
                  <a:pt x="0" y="44"/>
                </a:moveTo>
                <a:lnTo>
                  <a:pt x="180" y="33"/>
                </a:lnTo>
                <a:lnTo>
                  <a:pt x="201" y="66"/>
                </a:lnTo>
                <a:lnTo>
                  <a:pt x="402" y="33"/>
                </a:lnTo>
                <a:lnTo>
                  <a:pt x="434" y="55"/>
                </a:lnTo>
                <a:lnTo>
                  <a:pt x="434" y="11"/>
                </a:lnTo>
                <a:lnTo>
                  <a:pt x="434" y="0"/>
                </a:lnTo>
                <a:lnTo>
                  <a:pt x="476" y="0"/>
                </a:lnTo>
                <a:lnTo>
                  <a:pt x="519" y="77"/>
                </a:lnTo>
                <a:lnTo>
                  <a:pt x="582" y="175"/>
                </a:lnTo>
                <a:lnTo>
                  <a:pt x="614" y="263"/>
                </a:lnTo>
                <a:lnTo>
                  <a:pt x="667" y="329"/>
                </a:lnTo>
                <a:lnTo>
                  <a:pt x="678" y="417"/>
                </a:lnTo>
                <a:lnTo>
                  <a:pt x="656" y="461"/>
                </a:lnTo>
                <a:lnTo>
                  <a:pt x="582" y="483"/>
                </a:lnTo>
                <a:lnTo>
                  <a:pt x="572" y="461"/>
                </a:lnTo>
                <a:lnTo>
                  <a:pt x="529" y="428"/>
                </a:lnTo>
                <a:lnTo>
                  <a:pt x="508" y="395"/>
                </a:lnTo>
                <a:lnTo>
                  <a:pt x="498" y="384"/>
                </a:lnTo>
                <a:lnTo>
                  <a:pt x="487" y="351"/>
                </a:lnTo>
                <a:lnTo>
                  <a:pt x="476" y="362"/>
                </a:lnTo>
                <a:lnTo>
                  <a:pt x="434" y="318"/>
                </a:lnTo>
                <a:lnTo>
                  <a:pt x="445" y="285"/>
                </a:lnTo>
                <a:lnTo>
                  <a:pt x="434" y="263"/>
                </a:lnTo>
                <a:lnTo>
                  <a:pt x="424" y="263"/>
                </a:lnTo>
                <a:lnTo>
                  <a:pt x="424" y="285"/>
                </a:lnTo>
                <a:lnTo>
                  <a:pt x="413" y="263"/>
                </a:lnTo>
                <a:lnTo>
                  <a:pt x="413" y="197"/>
                </a:lnTo>
                <a:lnTo>
                  <a:pt x="392" y="153"/>
                </a:lnTo>
                <a:lnTo>
                  <a:pt x="328" y="121"/>
                </a:lnTo>
                <a:lnTo>
                  <a:pt x="297" y="88"/>
                </a:lnTo>
                <a:lnTo>
                  <a:pt x="254" y="77"/>
                </a:lnTo>
                <a:lnTo>
                  <a:pt x="244" y="99"/>
                </a:lnTo>
                <a:lnTo>
                  <a:pt x="191" y="121"/>
                </a:lnTo>
                <a:lnTo>
                  <a:pt x="159" y="99"/>
                </a:lnTo>
                <a:lnTo>
                  <a:pt x="148" y="77"/>
                </a:lnTo>
                <a:lnTo>
                  <a:pt x="43" y="99"/>
                </a:lnTo>
                <a:lnTo>
                  <a:pt x="21" y="88"/>
                </a:lnTo>
                <a:lnTo>
                  <a:pt x="0" y="99"/>
                </a:lnTo>
                <a:lnTo>
                  <a:pt x="0" y="44"/>
                </a:lnTo>
                <a:close/>
              </a:path>
            </a:pathLst>
          </a:custGeom>
          <a:solidFill>
            <a:schemeClr val="bg1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Freeform 51"/>
          <p:cNvSpPr>
            <a:spLocks/>
          </p:cNvSpPr>
          <p:nvPr/>
        </p:nvSpPr>
        <p:spPr bwMode="auto">
          <a:xfrm>
            <a:off x="6834013" y="3922736"/>
            <a:ext cx="1360487" cy="596900"/>
          </a:xfrm>
          <a:custGeom>
            <a:avLst/>
            <a:gdLst>
              <a:gd name="T0" fmla="*/ 2147483647 w 625"/>
              <a:gd name="T1" fmla="*/ 2147483647 h 285"/>
              <a:gd name="T2" fmla="*/ 0 w 625"/>
              <a:gd name="T3" fmla="*/ 2147483647 h 285"/>
              <a:gd name="T4" fmla="*/ 2147483647 w 625"/>
              <a:gd name="T5" fmla="*/ 2147483647 h 285"/>
              <a:gd name="T6" fmla="*/ 2147483647 w 625"/>
              <a:gd name="T7" fmla="*/ 2147483647 h 285"/>
              <a:gd name="T8" fmla="*/ 2147483647 w 625"/>
              <a:gd name="T9" fmla="*/ 2147483647 h 285"/>
              <a:gd name="T10" fmla="*/ 2147483647 w 625"/>
              <a:gd name="T11" fmla="*/ 2147483647 h 285"/>
              <a:gd name="T12" fmla="*/ 2147483647 w 625"/>
              <a:gd name="T13" fmla="*/ 2147483647 h 285"/>
              <a:gd name="T14" fmla="*/ 2147483647 w 625"/>
              <a:gd name="T15" fmla="*/ 2147483647 h 285"/>
              <a:gd name="T16" fmla="*/ 2147483647 w 625"/>
              <a:gd name="T17" fmla="*/ 2147483647 h 285"/>
              <a:gd name="T18" fmla="*/ 2147483647 w 625"/>
              <a:gd name="T19" fmla="*/ 2147483647 h 285"/>
              <a:gd name="T20" fmla="*/ 2147483647 w 625"/>
              <a:gd name="T21" fmla="*/ 2147483647 h 285"/>
              <a:gd name="T22" fmla="*/ 2147483647 w 625"/>
              <a:gd name="T23" fmla="*/ 2147483647 h 285"/>
              <a:gd name="T24" fmla="*/ 2147483647 w 625"/>
              <a:gd name="T25" fmla="*/ 2147483647 h 285"/>
              <a:gd name="T26" fmla="*/ 2147483647 w 625"/>
              <a:gd name="T27" fmla="*/ 2147483647 h 285"/>
              <a:gd name="T28" fmla="*/ 2147483647 w 625"/>
              <a:gd name="T29" fmla="*/ 2147483647 h 285"/>
              <a:gd name="T30" fmla="*/ 2147483647 w 625"/>
              <a:gd name="T31" fmla="*/ 2147483647 h 285"/>
              <a:gd name="T32" fmla="*/ 2147483647 w 625"/>
              <a:gd name="T33" fmla="*/ 2147483647 h 285"/>
              <a:gd name="T34" fmla="*/ 2147483647 w 625"/>
              <a:gd name="T35" fmla="*/ 2147483647 h 285"/>
              <a:gd name="T36" fmla="*/ 2147483647 w 625"/>
              <a:gd name="T37" fmla="*/ 2147483647 h 285"/>
              <a:gd name="T38" fmla="*/ 2147483647 w 625"/>
              <a:gd name="T39" fmla="*/ 2147483647 h 285"/>
              <a:gd name="T40" fmla="*/ 2147483647 w 625"/>
              <a:gd name="T41" fmla="*/ 2147483647 h 285"/>
              <a:gd name="T42" fmla="*/ 2147483647 w 625"/>
              <a:gd name="T43" fmla="*/ 2147483647 h 285"/>
              <a:gd name="T44" fmla="*/ 2147483647 w 625"/>
              <a:gd name="T45" fmla="*/ 2147483647 h 285"/>
              <a:gd name="T46" fmla="*/ 2147483647 w 625"/>
              <a:gd name="T47" fmla="*/ 2147483647 h 285"/>
              <a:gd name="T48" fmla="*/ 2147483647 w 625"/>
              <a:gd name="T49" fmla="*/ 2147483647 h 285"/>
              <a:gd name="T50" fmla="*/ 2147483647 w 625"/>
              <a:gd name="T51" fmla="*/ 2147483647 h 285"/>
              <a:gd name="T52" fmla="*/ 2147483647 w 625"/>
              <a:gd name="T53" fmla="*/ 2147483647 h 285"/>
              <a:gd name="T54" fmla="*/ 2147483647 w 625"/>
              <a:gd name="T55" fmla="*/ 2147483647 h 285"/>
              <a:gd name="T56" fmla="*/ 2147483647 w 625"/>
              <a:gd name="T57" fmla="*/ 2147483647 h 285"/>
              <a:gd name="T58" fmla="*/ 2147483647 w 625"/>
              <a:gd name="T59" fmla="*/ 0 h 285"/>
              <a:gd name="T60" fmla="*/ 2147483647 w 625"/>
              <a:gd name="T61" fmla="*/ 2147483647 h 285"/>
              <a:gd name="T62" fmla="*/ 2147483647 w 625"/>
              <a:gd name="T63" fmla="*/ 2147483647 h 285"/>
              <a:gd name="T64" fmla="*/ 2147483647 w 625"/>
              <a:gd name="T65" fmla="*/ 2147483647 h 285"/>
              <a:gd name="T66" fmla="*/ 2147483647 w 625"/>
              <a:gd name="T67" fmla="*/ 2147483647 h 2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25"/>
              <a:gd name="T103" fmla="*/ 0 h 285"/>
              <a:gd name="T104" fmla="*/ 625 w 625"/>
              <a:gd name="T105" fmla="*/ 285 h 28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25" h="285">
                <a:moveTo>
                  <a:pt x="21" y="208"/>
                </a:moveTo>
                <a:lnTo>
                  <a:pt x="0" y="274"/>
                </a:lnTo>
                <a:lnTo>
                  <a:pt x="85" y="263"/>
                </a:lnTo>
                <a:lnTo>
                  <a:pt x="117" y="230"/>
                </a:lnTo>
                <a:lnTo>
                  <a:pt x="222" y="208"/>
                </a:lnTo>
                <a:lnTo>
                  <a:pt x="254" y="219"/>
                </a:lnTo>
                <a:lnTo>
                  <a:pt x="328" y="208"/>
                </a:lnTo>
                <a:lnTo>
                  <a:pt x="434" y="285"/>
                </a:lnTo>
                <a:lnTo>
                  <a:pt x="498" y="263"/>
                </a:lnTo>
                <a:lnTo>
                  <a:pt x="540" y="186"/>
                </a:lnTo>
                <a:lnTo>
                  <a:pt x="593" y="164"/>
                </a:lnTo>
                <a:lnTo>
                  <a:pt x="625" y="109"/>
                </a:lnTo>
                <a:lnTo>
                  <a:pt x="625" y="32"/>
                </a:lnTo>
                <a:lnTo>
                  <a:pt x="614" y="98"/>
                </a:lnTo>
                <a:lnTo>
                  <a:pt x="582" y="142"/>
                </a:lnTo>
                <a:lnTo>
                  <a:pt x="572" y="142"/>
                </a:lnTo>
                <a:lnTo>
                  <a:pt x="519" y="153"/>
                </a:lnTo>
                <a:lnTo>
                  <a:pt x="519" y="131"/>
                </a:lnTo>
                <a:lnTo>
                  <a:pt x="572" y="120"/>
                </a:lnTo>
                <a:lnTo>
                  <a:pt x="529" y="109"/>
                </a:lnTo>
                <a:lnTo>
                  <a:pt x="572" y="98"/>
                </a:lnTo>
                <a:lnTo>
                  <a:pt x="593" y="109"/>
                </a:lnTo>
                <a:lnTo>
                  <a:pt x="603" y="54"/>
                </a:lnTo>
                <a:lnTo>
                  <a:pt x="593" y="43"/>
                </a:lnTo>
                <a:lnTo>
                  <a:pt x="529" y="65"/>
                </a:lnTo>
                <a:lnTo>
                  <a:pt x="540" y="32"/>
                </a:lnTo>
                <a:lnTo>
                  <a:pt x="561" y="32"/>
                </a:lnTo>
                <a:lnTo>
                  <a:pt x="593" y="10"/>
                </a:lnTo>
                <a:lnTo>
                  <a:pt x="572" y="0"/>
                </a:lnTo>
                <a:lnTo>
                  <a:pt x="392" y="43"/>
                </a:lnTo>
                <a:lnTo>
                  <a:pt x="159" y="87"/>
                </a:lnTo>
                <a:lnTo>
                  <a:pt x="53" y="208"/>
                </a:lnTo>
                <a:lnTo>
                  <a:pt x="21" y="208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Freeform 52"/>
          <p:cNvSpPr>
            <a:spLocks/>
          </p:cNvSpPr>
          <p:nvPr/>
        </p:nvSpPr>
        <p:spPr bwMode="auto">
          <a:xfrm>
            <a:off x="6903863" y="3441723"/>
            <a:ext cx="1174750" cy="731838"/>
          </a:xfrm>
          <a:custGeom>
            <a:avLst/>
            <a:gdLst>
              <a:gd name="T0" fmla="*/ 2147483647 w 540"/>
              <a:gd name="T1" fmla="*/ 2147483647 h 351"/>
              <a:gd name="T2" fmla="*/ 2147483647 w 540"/>
              <a:gd name="T3" fmla="*/ 2147483647 h 351"/>
              <a:gd name="T4" fmla="*/ 2147483647 w 540"/>
              <a:gd name="T5" fmla="*/ 2147483647 h 351"/>
              <a:gd name="T6" fmla="*/ 2147483647 w 540"/>
              <a:gd name="T7" fmla="*/ 2147483647 h 351"/>
              <a:gd name="T8" fmla="*/ 0 w 540"/>
              <a:gd name="T9" fmla="*/ 2147483647 h 351"/>
              <a:gd name="T10" fmla="*/ 0 w 540"/>
              <a:gd name="T11" fmla="*/ 2147483647 h 351"/>
              <a:gd name="T12" fmla="*/ 2147483647 w 540"/>
              <a:gd name="T13" fmla="*/ 2147483647 h 351"/>
              <a:gd name="T14" fmla="*/ 2147483647 w 540"/>
              <a:gd name="T15" fmla="*/ 2147483647 h 351"/>
              <a:gd name="T16" fmla="*/ 2147483647 w 540"/>
              <a:gd name="T17" fmla="*/ 2147483647 h 351"/>
              <a:gd name="T18" fmla="*/ 2147483647 w 540"/>
              <a:gd name="T19" fmla="*/ 2147483647 h 351"/>
              <a:gd name="T20" fmla="*/ 2147483647 w 540"/>
              <a:gd name="T21" fmla="*/ 2147483647 h 351"/>
              <a:gd name="T22" fmla="*/ 2147483647 w 540"/>
              <a:gd name="T23" fmla="*/ 2147483647 h 351"/>
              <a:gd name="T24" fmla="*/ 2147483647 w 540"/>
              <a:gd name="T25" fmla="*/ 2147483647 h 351"/>
              <a:gd name="T26" fmla="*/ 2147483647 w 540"/>
              <a:gd name="T27" fmla="*/ 2147483647 h 351"/>
              <a:gd name="T28" fmla="*/ 2147483647 w 540"/>
              <a:gd name="T29" fmla="*/ 2147483647 h 351"/>
              <a:gd name="T30" fmla="*/ 2147483647 w 540"/>
              <a:gd name="T31" fmla="*/ 2147483647 h 351"/>
              <a:gd name="T32" fmla="*/ 2147483647 w 540"/>
              <a:gd name="T33" fmla="*/ 2147483647 h 351"/>
              <a:gd name="T34" fmla="*/ 2147483647 w 540"/>
              <a:gd name="T35" fmla="*/ 0 h 351"/>
              <a:gd name="T36" fmla="*/ 2147483647 w 540"/>
              <a:gd name="T37" fmla="*/ 2147483647 h 351"/>
              <a:gd name="T38" fmla="*/ 2147483647 w 540"/>
              <a:gd name="T39" fmla="*/ 2147483647 h 351"/>
              <a:gd name="T40" fmla="*/ 2147483647 w 540"/>
              <a:gd name="T41" fmla="*/ 2147483647 h 351"/>
              <a:gd name="T42" fmla="*/ 2147483647 w 540"/>
              <a:gd name="T43" fmla="*/ 2147483647 h 351"/>
              <a:gd name="T44" fmla="*/ 2147483647 w 540"/>
              <a:gd name="T45" fmla="*/ 2147483647 h 351"/>
              <a:gd name="T46" fmla="*/ 2147483647 w 540"/>
              <a:gd name="T47" fmla="*/ 2147483647 h 351"/>
              <a:gd name="T48" fmla="*/ 2147483647 w 540"/>
              <a:gd name="T49" fmla="*/ 2147483647 h 3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40"/>
              <a:gd name="T76" fmla="*/ 0 h 351"/>
              <a:gd name="T77" fmla="*/ 540 w 540"/>
              <a:gd name="T78" fmla="*/ 351 h 3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40" h="351">
                <a:moveTo>
                  <a:pt x="85" y="241"/>
                </a:moveTo>
                <a:lnTo>
                  <a:pt x="74" y="274"/>
                </a:lnTo>
                <a:lnTo>
                  <a:pt x="53" y="285"/>
                </a:lnTo>
                <a:lnTo>
                  <a:pt x="42" y="307"/>
                </a:lnTo>
                <a:lnTo>
                  <a:pt x="0" y="329"/>
                </a:lnTo>
                <a:lnTo>
                  <a:pt x="0" y="351"/>
                </a:lnTo>
                <a:lnTo>
                  <a:pt x="127" y="329"/>
                </a:lnTo>
                <a:lnTo>
                  <a:pt x="360" y="274"/>
                </a:lnTo>
                <a:lnTo>
                  <a:pt x="540" y="231"/>
                </a:lnTo>
                <a:lnTo>
                  <a:pt x="540" y="198"/>
                </a:lnTo>
                <a:lnTo>
                  <a:pt x="518" y="187"/>
                </a:lnTo>
                <a:lnTo>
                  <a:pt x="508" y="198"/>
                </a:lnTo>
                <a:lnTo>
                  <a:pt x="497" y="154"/>
                </a:lnTo>
                <a:lnTo>
                  <a:pt x="508" y="110"/>
                </a:lnTo>
                <a:lnTo>
                  <a:pt x="434" y="77"/>
                </a:lnTo>
                <a:lnTo>
                  <a:pt x="391" y="88"/>
                </a:lnTo>
                <a:lnTo>
                  <a:pt x="391" y="22"/>
                </a:lnTo>
                <a:lnTo>
                  <a:pt x="339" y="0"/>
                </a:lnTo>
                <a:lnTo>
                  <a:pt x="307" y="11"/>
                </a:lnTo>
                <a:lnTo>
                  <a:pt x="286" y="77"/>
                </a:lnTo>
                <a:lnTo>
                  <a:pt x="243" y="99"/>
                </a:lnTo>
                <a:lnTo>
                  <a:pt x="222" y="198"/>
                </a:lnTo>
                <a:lnTo>
                  <a:pt x="159" y="241"/>
                </a:lnTo>
                <a:lnTo>
                  <a:pt x="106" y="263"/>
                </a:lnTo>
                <a:lnTo>
                  <a:pt x="85" y="241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6973713" y="3281386"/>
            <a:ext cx="666750" cy="709612"/>
          </a:xfrm>
          <a:custGeom>
            <a:avLst/>
            <a:gdLst>
              <a:gd name="T0" fmla="*/ 2147483647 w 307"/>
              <a:gd name="T1" fmla="*/ 2147483647 h 340"/>
              <a:gd name="T2" fmla="*/ 2147483647 w 307"/>
              <a:gd name="T3" fmla="*/ 2147483647 h 340"/>
              <a:gd name="T4" fmla="*/ 0 w 307"/>
              <a:gd name="T5" fmla="*/ 2147483647 h 340"/>
              <a:gd name="T6" fmla="*/ 2147483647 w 307"/>
              <a:gd name="T7" fmla="*/ 2147483647 h 340"/>
              <a:gd name="T8" fmla="*/ 2147483647 w 307"/>
              <a:gd name="T9" fmla="*/ 2147483647 h 340"/>
              <a:gd name="T10" fmla="*/ 2147483647 w 307"/>
              <a:gd name="T11" fmla="*/ 2147483647 h 340"/>
              <a:gd name="T12" fmla="*/ 2147483647 w 307"/>
              <a:gd name="T13" fmla="*/ 2147483647 h 340"/>
              <a:gd name="T14" fmla="*/ 2147483647 w 307"/>
              <a:gd name="T15" fmla="*/ 2147483647 h 340"/>
              <a:gd name="T16" fmla="*/ 2147483647 w 307"/>
              <a:gd name="T17" fmla="*/ 2147483647 h 340"/>
              <a:gd name="T18" fmla="*/ 2147483647 w 307"/>
              <a:gd name="T19" fmla="*/ 2147483647 h 340"/>
              <a:gd name="T20" fmla="*/ 2147483647 w 307"/>
              <a:gd name="T21" fmla="*/ 2147483647 h 340"/>
              <a:gd name="T22" fmla="*/ 2147483647 w 307"/>
              <a:gd name="T23" fmla="*/ 2147483647 h 340"/>
              <a:gd name="T24" fmla="*/ 2147483647 w 307"/>
              <a:gd name="T25" fmla="*/ 2147483647 h 340"/>
              <a:gd name="T26" fmla="*/ 2147483647 w 307"/>
              <a:gd name="T27" fmla="*/ 2147483647 h 340"/>
              <a:gd name="T28" fmla="*/ 2147483647 w 307"/>
              <a:gd name="T29" fmla="*/ 2147483647 h 340"/>
              <a:gd name="T30" fmla="*/ 2147483647 w 307"/>
              <a:gd name="T31" fmla="*/ 2147483647 h 340"/>
              <a:gd name="T32" fmla="*/ 2147483647 w 307"/>
              <a:gd name="T33" fmla="*/ 0 h 340"/>
              <a:gd name="T34" fmla="*/ 2147483647 w 307"/>
              <a:gd name="T35" fmla="*/ 2147483647 h 340"/>
              <a:gd name="T36" fmla="*/ 2147483647 w 307"/>
              <a:gd name="T37" fmla="*/ 2147483647 h 340"/>
              <a:gd name="T38" fmla="*/ 2147483647 w 307"/>
              <a:gd name="T39" fmla="*/ 2147483647 h 340"/>
              <a:gd name="T40" fmla="*/ 2147483647 w 307"/>
              <a:gd name="T41" fmla="*/ 2147483647 h 34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07"/>
              <a:gd name="T64" fmla="*/ 0 h 340"/>
              <a:gd name="T65" fmla="*/ 307 w 307"/>
              <a:gd name="T66" fmla="*/ 340 h 34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07" h="340">
                <a:moveTo>
                  <a:pt x="31" y="176"/>
                </a:moveTo>
                <a:lnTo>
                  <a:pt x="10" y="176"/>
                </a:lnTo>
                <a:lnTo>
                  <a:pt x="0" y="231"/>
                </a:lnTo>
                <a:lnTo>
                  <a:pt x="10" y="286"/>
                </a:lnTo>
                <a:lnTo>
                  <a:pt x="53" y="318"/>
                </a:lnTo>
                <a:lnTo>
                  <a:pt x="63" y="340"/>
                </a:lnTo>
                <a:lnTo>
                  <a:pt x="127" y="318"/>
                </a:lnTo>
                <a:lnTo>
                  <a:pt x="190" y="275"/>
                </a:lnTo>
                <a:lnTo>
                  <a:pt x="211" y="176"/>
                </a:lnTo>
                <a:lnTo>
                  <a:pt x="254" y="154"/>
                </a:lnTo>
                <a:lnTo>
                  <a:pt x="275" y="88"/>
                </a:lnTo>
                <a:lnTo>
                  <a:pt x="307" y="77"/>
                </a:lnTo>
                <a:lnTo>
                  <a:pt x="264" y="66"/>
                </a:lnTo>
                <a:lnTo>
                  <a:pt x="190" y="110"/>
                </a:lnTo>
                <a:lnTo>
                  <a:pt x="180" y="66"/>
                </a:lnTo>
                <a:lnTo>
                  <a:pt x="105" y="66"/>
                </a:lnTo>
                <a:lnTo>
                  <a:pt x="95" y="0"/>
                </a:lnTo>
                <a:lnTo>
                  <a:pt x="74" y="22"/>
                </a:lnTo>
                <a:lnTo>
                  <a:pt x="84" y="121"/>
                </a:lnTo>
                <a:lnTo>
                  <a:pt x="53" y="121"/>
                </a:lnTo>
                <a:lnTo>
                  <a:pt x="31" y="176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Freeform 54"/>
          <p:cNvSpPr>
            <a:spLocks/>
          </p:cNvSpPr>
          <p:nvPr/>
        </p:nvSpPr>
        <p:spPr bwMode="auto">
          <a:xfrm>
            <a:off x="7938913" y="3303611"/>
            <a:ext cx="185737" cy="230187"/>
          </a:xfrm>
          <a:custGeom>
            <a:avLst/>
            <a:gdLst>
              <a:gd name="T0" fmla="*/ 0 w 85"/>
              <a:gd name="T1" fmla="*/ 0 h 110"/>
              <a:gd name="T2" fmla="*/ 2147483647 w 85"/>
              <a:gd name="T3" fmla="*/ 0 h 110"/>
              <a:gd name="T4" fmla="*/ 2147483647 w 85"/>
              <a:gd name="T5" fmla="*/ 2147483647 h 110"/>
              <a:gd name="T6" fmla="*/ 2147483647 w 85"/>
              <a:gd name="T7" fmla="*/ 2147483647 h 110"/>
              <a:gd name="T8" fmla="*/ 2147483647 w 85"/>
              <a:gd name="T9" fmla="*/ 2147483647 h 110"/>
              <a:gd name="T10" fmla="*/ 2147483647 w 85"/>
              <a:gd name="T11" fmla="*/ 2147483647 h 110"/>
              <a:gd name="T12" fmla="*/ 2147483647 w 85"/>
              <a:gd name="T13" fmla="*/ 2147483647 h 110"/>
              <a:gd name="T14" fmla="*/ 0 w 85"/>
              <a:gd name="T15" fmla="*/ 0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5"/>
              <a:gd name="T25" fmla="*/ 0 h 110"/>
              <a:gd name="T26" fmla="*/ 85 w 85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5" h="110">
                <a:moveTo>
                  <a:pt x="0" y="0"/>
                </a:moveTo>
                <a:lnTo>
                  <a:pt x="21" y="0"/>
                </a:lnTo>
                <a:lnTo>
                  <a:pt x="53" y="22"/>
                </a:lnTo>
                <a:lnTo>
                  <a:pt x="53" y="44"/>
                </a:lnTo>
                <a:lnTo>
                  <a:pt x="85" y="66"/>
                </a:lnTo>
                <a:lnTo>
                  <a:pt x="85" y="99"/>
                </a:lnTo>
                <a:lnTo>
                  <a:pt x="42" y="110"/>
                </a:lnTo>
                <a:lnTo>
                  <a:pt x="0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Freeform 55"/>
          <p:cNvSpPr>
            <a:spLocks/>
          </p:cNvSpPr>
          <p:nvPr/>
        </p:nvSpPr>
        <p:spPr bwMode="auto">
          <a:xfrm>
            <a:off x="7134050" y="2844823"/>
            <a:ext cx="896938" cy="596900"/>
          </a:xfrm>
          <a:custGeom>
            <a:avLst/>
            <a:gdLst>
              <a:gd name="T0" fmla="*/ 2147483647 w 412"/>
              <a:gd name="T1" fmla="*/ 2147483647 h 286"/>
              <a:gd name="T2" fmla="*/ 0 w 412"/>
              <a:gd name="T3" fmla="*/ 2147483647 h 286"/>
              <a:gd name="T4" fmla="*/ 2147483647 w 412"/>
              <a:gd name="T5" fmla="*/ 2147483647 h 286"/>
              <a:gd name="T6" fmla="*/ 2147483647 w 412"/>
              <a:gd name="T7" fmla="*/ 2147483647 h 286"/>
              <a:gd name="T8" fmla="*/ 2147483647 w 412"/>
              <a:gd name="T9" fmla="*/ 2147483647 h 286"/>
              <a:gd name="T10" fmla="*/ 2147483647 w 412"/>
              <a:gd name="T11" fmla="*/ 2147483647 h 286"/>
              <a:gd name="T12" fmla="*/ 2147483647 w 412"/>
              <a:gd name="T13" fmla="*/ 2147483647 h 286"/>
              <a:gd name="T14" fmla="*/ 2147483647 w 412"/>
              <a:gd name="T15" fmla="*/ 2147483647 h 286"/>
              <a:gd name="T16" fmla="*/ 2147483647 w 412"/>
              <a:gd name="T17" fmla="*/ 2147483647 h 286"/>
              <a:gd name="T18" fmla="*/ 2147483647 w 412"/>
              <a:gd name="T19" fmla="*/ 2147483647 h 286"/>
              <a:gd name="T20" fmla="*/ 2147483647 w 412"/>
              <a:gd name="T21" fmla="*/ 2147483647 h 286"/>
              <a:gd name="T22" fmla="*/ 2147483647 w 412"/>
              <a:gd name="T23" fmla="*/ 2147483647 h 286"/>
              <a:gd name="T24" fmla="*/ 2147483647 w 412"/>
              <a:gd name="T25" fmla="*/ 0 h 286"/>
              <a:gd name="T26" fmla="*/ 2147483647 w 412"/>
              <a:gd name="T27" fmla="*/ 2147483647 h 286"/>
              <a:gd name="T28" fmla="*/ 2147483647 w 412"/>
              <a:gd name="T29" fmla="*/ 2147483647 h 2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2"/>
              <a:gd name="T46" fmla="*/ 0 h 286"/>
              <a:gd name="T47" fmla="*/ 412 w 412"/>
              <a:gd name="T48" fmla="*/ 286 h 28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2" h="286">
                <a:moveTo>
                  <a:pt x="31" y="44"/>
                </a:moveTo>
                <a:lnTo>
                  <a:pt x="0" y="77"/>
                </a:lnTo>
                <a:lnTo>
                  <a:pt x="21" y="220"/>
                </a:lnTo>
                <a:lnTo>
                  <a:pt x="31" y="286"/>
                </a:lnTo>
                <a:lnTo>
                  <a:pt x="106" y="275"/>
                </a:lnTo>
                <a:lnTo>
                  <a:pt x="370" y="220"/>
                </a:lnTo>
                <a:lnTo>
                  <a:pt x="391" y="220"/>
                </a:lnTo>
                <a:lnTo>
                  <a:pt x="412" y="154"/>
                </a:lnTo>
                <a:lnTo>
                  <a:pt x="381" y="121"/>
                </a:lnTo>
                <a:lnTo>
                  <a:pt x="402" y="33"/>
                </a:lnTo>
                <a:lnTo>
                  <a:pt x="370" y="22"/>
                </a:lnTo>
                <a:lnTo>
                  <a:pt x="370" y="11"/>
                </a:lnTo>
                <a:lnTo>
                  <a:pt x="349" y="0"/>
                </a:lnTo>
                <a:lnTo>
                  <a:pt x="53" y="55"/>
                </a:lnTo>
                <a:lnTo>
                  <a:pt x="31" y="44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1" name="Freeform 56"/>
          <p:cNvSpPr>
            <a:spLocks/>
          </p:cNvSpPr>
          <p:nvPr/>
        </p:nvSpPr>
        <p:spPr bwMode="auto">
          <a:xfrm>
            <a:off x="7964313" y="2913086"/>
            <a:ext cx="230187" cy="460375"/>
          </a:xfrm>
          <a:custGeom>
            <a:avLst/>
            <a:gdLst>
              <a:gd name="T0" fmla="*/ 2147483647 w 106"/>
              <a:gd name="T1" fmla="*/ 0 h 220"/>
              <a:gd name="T2" fmla="*/ 2147483647 w 106"/>
              <a:gd name="T3" fmla="*/ 0 h 220"/>
              <a:gd name="T4" fmla="*/ 2147483647 w 106"/>
              <a:gd name="T5" fmla="*/ 2147483647 h 220"/>
              <a:gd name="T6" fmla="*/ 2147483647 w 106"/>
              <a:gd name="T7" fmla="*/ 2147483647 h 220"/>
              <a:gd name="T8" fmla="*/ 2147483647 w 106"/>
              <a:gd name="T9" fmla="*/ 2147483647 h 220"/>
              <a:gd name="T10" fmla="*/ 2147483647 w 106"/>
              <a:gd name="T11" fmla="*/ 2147483647 h 220"/>
              <a:gd name="T12" fmla="*/ 2147483647 w 106"/>
              <a:gd name="T13" fmla="*/ 2147483647 h 220"/>
              <a:gd name="T14" fmla="*/ 2147483647 w 106"/>
              <a:gd name="T15" fmla="*/ 2147483647 h 220"/>
              <a:gd name="T16" fmla="*/ 2147483647 w 106"/>
              <a:gd name="T17" fmla="*/ 2147483647 h 220"/>
              <a:gd name="T18" fmla="*/ 2147483647 w 106"/>
              <a:gd name="T19" fmla="*/ 2147483647 h 220"/>
              <a:gd name="T20" fmla="*/ 2147483647 w 106"/>
              <a:gd name="T21" fmla="*/ 2147483647 h 220"/>
              <a:gd name="T22" fmla="*/ 0 w 106"/>
              <a:gd name="T23" fmla="*/ 2147483647 h 220"/>
              <a:gd name="T24" fmla="*/ 2147483647 w 106"/>
              <a:gd name="T25" fmla="*/ 0 h 2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6"/>
              <a:gd name="T40" fmla="*/ 0 h 220"/>
              <a:gd name="T41" fmla="*/ 106 w 106"/>
              <a:gd name="T42" fmla="*/ 220 h 2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6" h="220">
                <a:moveTo>
                  <a:pt x="10" y="0"/>
                </a:moveTo>
                <a:lnTo>
                  <a:pt x="42" y="0"/>
                </a:lnTo>
                <a:lnTo>
                  <a:pt x="95" y="33"/>
                </a:lnTo>
                <a:lnTo>
                  <a:pt x="84" y="55"/>
                </a:lnTo>
                <a:lnTo>
                  <a:pt x="106" y="77"/>
                </a:lnTo>
                <a:lnTo>
                  <a:pt x="106" y="187"/>
                </a:lnTo>
                <a:lnTo>
                  <a:pt x="84" y="220"/>
                </a:lnTo>
                <a:lnTo>
                  <a:pt x="63" y="209"/>
                </a:lnTo>
                <a:lnTo>
                  <a:pt x="42" y="209"/>
                </a:lnTo>
                <a:lnTo>
                  <a:pt x="10" y="187"/>
                </a:lnTo>
                <a:lnTo>
                  <a:pt x="31" y="121"/>
                </a:lnTo>
                <a:lnTo>
                  <a:pt x="0" y="88"/>
                </a:lnTo>
                <a:lnTo>
                  <a:pt x="10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2" name="Freeform 57"/>
          <p:cNvSpPr>
            <a:spLocks/>
          </p:cNvSpPr>
          <p:nvPr/>
        </p:nvSpPr>
        <p:spPr bwMode="auto">
          <a:xfrm>
            <a:off x="7210760" y="2154260"/>
            <a:ext cx="1016000" cy="801688"/>
          </a:xfrm>
          <a:custGeom>
            <a:avLst/>
            <a:gdLst>
              <a:gd name="T0" fmla="*/ 2147483647 w 466"/>
              <a:gd name="T1" fmla="*/ 2147483647 h 384"/>
              <a:gd name="T2" fmla="*/ 2147483647 w 466"/>
              <a:gd name="T3" fmla="*/ 2147483647 h 384"/>
              <a:gd name="T4" fmla="*/ 2147483647 w 466"/>
              <a:gd name="T5" fmla="*/ 2147483647 h 384"/>
              <a:gd name="T6" fmla="*/ 2147483647 w 466"/>
              <a:gd name="T7" fmla="*/ 2147483647 h 384"/>
              <a:gd name="T8" fmla="*/ 2147483647 w 466"/>
              <a:gd name="T9" fmla="*/ 2147483647 h 384"/>
              <a:gd name="T10" fmla="*/ 2147483647 w 466"/>
              <a:gd name="T11" fmla="*/ 2147483647 h 384"/>
              <a:gd name="T12" fmla="*/ 2147483647 w 466"/>
              <a:gd name="T13" fmla="*/ 2147483647 h 384"/>
              <a:gd name="T14" fmla="*/ 2147483647 w 466"/>
              <a:gd name="T15" fmla="*/ 2147483647 h 384"/>
              <a:gd name="T16" fmla="*/ 2147483647 w 466"/>
              <a:gd name="T17" fmla="*/ 2147483647 h 384"/>
              <a:gd name="T18" fmla="*/ 2147483647 w 466"/>
              <a:gd name="T19" fmla="*/ 2147483647 h 384"/>
              <a:gd name="T20" fmla="*/ 2147483647 w 466"/>
              <a:gd name="T21" fmla="*/ 2147483647 h 384"/>
              <a:gd name="T22" fmla="*/ 2147483647 w 466"/>
              <a:gd name="T23" fmla="*/ 2147483647 h 384"/>
              <a:gd name="T24" fmla="*/ 2147483647 w 466"/>
              <a:gd name="T25" fmla="*/ 0 h 384"/>
              <a:gd name="T26" fmla="*/ 2147483647 w 466"/>
              <a:gd name="T27" fmla="*/ 2147483647 h 384"/>
              <a:gd name="T28" fmla="*/ 2147483647 w 466"/>
              <a:gd name="T29" fmla="*/ 2147483647 h 384"/>
              <a:gd name="T30" fmla="*/ 2147483647 w 466"/>
              <a:gd name="T31" fmla="*/ 2147483647 h 384"/>
              <a:gd name="T32" fmla="*/ 2147483647 w 466"/>
              <a:gd name="T33" fmla="*/ 2147483647 h 384"/>
              <a:gd name="T34" fmla="*/ 2147483647 w 466"/>
              <a:gd name="T35" fmla="*/ 2147483647 h 384"/>
              <a:gd name="T36" fmla="*/ 2147483647 w 466"/>
              <a:gd name="T37" fmla="*/ 2147483647 h 384"/>
              <a:gd name="T38" fmla="*/ 2147483647 w 466"/>
              <a:gd name="T39" fmla="*/ 2147483647 h 384"/>
              <a:gd name="T40" fmla="*/ 2147483647 w 466"/>
              <a:gd name="T41" fmla="*/ 2147483647 h 384"/>
              <a:gd name="T42" fmla="*/ 2147483647 w 466"/>
              <a:gd name="T43" fmla="*/ 2147483647 h 384"/>
              <a:gd name="T44" fmla="*/ 2147483647 w 466"/>
              <a:gd name="T45" fmla="*/ 2147483647 h 384"/>
              <a:gd name="T46" fmla="*/ 2147483647 w 466"/>
              <a:gd name="T47" fmla="*/ 2147483647 h 384"/>
              <a:gd name="T48" fmla="*/ 2147483647 w 466"/>
              <a:gd name="T49" fmla="*/ 2147483647 h 384"/>
              <a:gd name="T50" fmla="*/ 2147483647 w 466"/>
              <a:gd name="T51" fmla="*/ 2147483647 h 384"/>
              <a:gd name="T52" fmla="*/ 2147483647 w 466"/>
              <a:gd name="T53" fmla="*/ 2147483647 h 384"/>
              <a:gd name="T54" fmla="*/ 2147483647 w 466"/>
              <a:gd name="T55" fmla="*/ 2147483647 h 384"/>
              <a:gd name="T56" fmla="*/ 0 w 466"/>
              <a:gd name="T57" fmla="*/ 2147483647 h 384"/>
              <a:gd name="T58" fmla="*/ 2147483647 w 466"/>
              <a:gd name="T59" fmla="*/ 2147483647 h 384"/>
              <a:gd name="T60" fmla="*/ 2147483647 w 466"/>
              <a:gd name="T61" fmla="*/ 2147483647 h 38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66"/>
              <a:gd name="T94" fmla="*/ 0 h 384"/>
              <a:gd name="T95" fmla="*/ 466 w 466"/>
              <a:gd name="T96" fmla="*/ 384 h 38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66" h="384">
                <a:moveTo>
                  <a:pt x="43" y="252"/>
                </a:moveTo>
                <a:lnTo>
                  <a:pt x="85" y="230"/>
                </a:lnTo>
                <a:lnTo>
                  <a:pt x="138" y="230"/>
                </a:lnTo>
                <a:lnTo>
                  <a:pt x="159" y="208"/>
                </a:lnTo>
                <a:lnTo>
                  <a:pt x="180" y="208"/>
                </a:lnTo>
                <a:lnTo>
                  <a:pt x="191" y="186"/>
                </a:lnTo>
                <a:lnTo>
                  <a:pt x="212" y="175"/>
                </a:lnTo>
                <a:lnTo>
                  <a:pt x="202" y="131"/>
                </a:lnTo>
                <a:lnTo>
                  <a:pt x="191" y="120"/>
                </a:lnTo>
                <a:lnTo>
                  <a:pt x="212" y="87"/>
                </a:lnTo>
                <a:lnTo>
                  <a:pt x="223" y="87"/>
                </a:lnTo>
                <a:lnTo>
                  <a:pt x="286" y="22"/>
                </a:lnTo>
                <a:lnTo>
                  <a:pt x="360" y="0"/>
                </a:lnTo>
                <a:lnTo>
                  <a:pt x="371" y="65"/>
                </a:lnTo>
                <a:lnTo>
                  <a:pt x="381" y="55"/>
                </a:lnTo>
                <a:lnTo>
                  <a:pt x="403" y="76"/>
                </a:lnTo>
                <a:lnTo>
                  <a:pt x="403" y="142"/>
                </a:lnTo>
                <a:lnTo>
                  <a:pt x="424" y="197"/>
                </a:lnTo>
                <a:lnTo>
                  <a:pt x="434" y="274"/>
                </a:lnTo>
                <a:lnTo>
                  <a:pt x="434" y="340"/>
                </a:lnTo>
                <a:lnTo>
                  <a:pt x="466" y="351"/>
                </a:lnTo>
                <a:lnTo>
                  <a:pt x="445" y="384"/>
                </a:lnTo>
                <a:lnTo>
                  <a:pt x="392" y="351"/>
                </a:lnTo>
                <a:lnTo>
                  <a:pt x="360" y="351"/>
                </a:lnTo>
                <a:lnTo>
                  <a:pt x="339" y="340"/>
                </a:lnTo>
                <a:lnTo>
                  <a:pt x="339" y="329"/>
                </a:lnTo>
                <a:lnTo>
                  <a:pt x="318" y="318"/>
                </a:lnTo>
                <a:lnTo>
                  <a:pt x="11" y="373"/>
                </a:lnTo>
                <a:lnTo>
                  <a:pt x="0" y="362"/>
                </a:lnTo>
                <a:lnTo>
                  <a:pt x="53" y="285"/>
                </a:lnTo>
                <a:lnTo>
                  <a:pt x="43" y="25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3" name="Freeform 58"/>
          <p:cNvSpPr>
            <a:spLocks/>
          </p:cNvSpPr>
          <p:nvPr/>
        </p:nvSpPr>
        <p:spPr bwMode="auto">
          <a:xfrm>
            <a:off x="7984950" y="2135211"/>
            <a:ext cx="277813" cy="479425"/>
          </a:xfrm>
          <a:custGeom>
            <a:avLst/>
            <a:gdLst>
              <a:gd name="T0" fmla="*/ 0 w 127"/>
              <a:gd name="T1" fmla="*/ 2147483647 h 230"/>
              <a:gd name="T2" fmla="*/ 2147483647 w 127"/>
              <a:gd name="T3" fmla="*/ 0 h 230"/>
              <a:gd name="T4" fmla="*/ 2147483647 w 127"/>
              <a:gd name="T5" fmla="*/ 2147483647 h 230"/>
              <a:gd name="T6" fmla="*/ 2147483647 w 127"/>
              <a:gd name="T7" fmla="*/ 2147483647 h 230"/>
              <a:gd name="T8" fmla="*/ 2147483647 w 127"/>
              <a:gd name="T9" fmla="*/ 2147483647 h 230"/>
              <a:gd name="T10" fmla="*/ 2147483647 w 127"/>
              <a:gd name="T11" fmla="*/ 2147483647 h 230"/>
              <a:gd name="T12" fmla="*/ 2147483647 w 127"/>
              <a:gd name="T13" fmla="*/ 2147483647 h 230"/>
              <a:gd name="T14" fmla="*/ 2147483647 w 127"/>
              <a:gd name="T15" fmla="*/ 2147483647 h 230"/>
              <a:gd name="T16" fmla="*/ 2147483647 w 127"/>
              <a:gd name="T17" fmla="*/ 2147483647 h 230"/>
              <a:gd name="T18" fmla="*/ 0 w 127"/>
              <a:gd name="T19" fmla="*/ 2147483647 h 23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7"/>
              <a:gd name="T31" fmla="*/ 0 h 230"/>
              <a:gd name="T32" fmla="*/ 127 w 127"/>
              <a:gd name="T33" fmla="*/ 230 h 23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7" h="230">
                <a:moveTo>
                  <a:pt x="0" y="22"/>
                </a:moveTo>
                <a:lnTo>
                  <a:pt x="96" y="0"/>
                </a:lnTo>
                <a:lnTo>
                  <a:pt x="127" y="55"/>
                </a:lnTo>
                <a:lnTo>
                  <a:pt x="106" y="77"/>
                </a:lnTo>
                <a:lnTo>
                  <a:pt x="117" y="219"/>
                </a:lnTo>
                <a:lnTo>
                  <a:pt x="64" y="230"/>
                </a:lnTo>
                <a:lnTo>
                  <a:pt x="43" y="175"/>
                </a:lnTo>
                <a:lnTo>
                  <a:pt x="32" y="98"/>
                </a:lnTo>
                <a:lnTo>
                  <a:pt x="11" y="77"/>
                </a:lnTo>
                <a:lnTo>
                  <a:pt x="0" y="22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4" name="Freeform 59"/>
          <p:cNvSpPr>
            <a:spLocks/>
          </p:cNvSpPr>
          <p:nvPr/>
        </p:nvSpPr>
        <p:spPr bwMode="auto">
          <a:xfrm>
            <a:off x="8124650" y="2500336"/>
            <a:ext cx="576263" cy="252412"/>
          </a:xfrm>
          <a:custGeom>
            <a:avLst/>
            <a:gdLst>
              <a:gd name="T0" fmla="*/ 0 w 264"/>
              <a:gd name="T1" fmla="*/ 2147483647 h 121"/>
              <a:gd name="T2" fmla="*/ 2147483647 w 264"/>
              <a:gd name="T3" fmla="*/ 2147483647 h 121"/>
              <a:gd name="T4" fmla="*/ 2147483647 w 264"/>
              <a:gd name="T5" fmla="*/ 2147483647 h 121"/>
              <a:gd name="T6" fmla="*/ 2147483647 w 264"/>
              <a:gd name="T7" fmla="*/ 0 h 121"/>
              <a:gd name="T8" fmla="*/ 2147483647 w 264"/>
              <a:gd name="T9" fmla="*/ 2147483647 h 121"/>
              <a:gd name="T10" fmla="*/ 2147483647 w 264"/>
              <a:gd name="T11" fmla="*/ 2147483647 h 121"/>
              <a:gd name="T12" fmla="*/ 2147483647 w 264"/>
              <a:gd name="T13" fmla="*/ 2147483647 h 121"/>
              <a:gd name="T14" fmla="*/ 2147483647 w 264"/>
              <a:gd name="T15" fmla="*/ 2147483647 h 121"/>
              <a:gd name="T16" fmla="*/ 2147483647 w 264"/>
              <a:gd name="T17" fmla="*/ 2147483647 h 121"/>
              <a:gd name="T18" fmla="*/ 2147483647 w 264"/>
              <a:gd name="T19" fmla="*/ 2147483647 h 121"/>
              <a:gd name="T20" fmla="*/ 2147483647 w 264"/>
              <a:gd name="T21" fmla="*/ 2147483647 h 121"/>
              <a:gd name="T22" fmla="*/ 2147483647 w 264"/>
              <a:gd name="T23" fmla="*/ 2147483647 h 121"/>
              <a:gd name="T24" fmla="*/ 2147483647 w 264"/>
              <a:gd name="T25" fmla="*/ 2147483647 h 121"/>
              <a:gd name="T26" fmla="*/ 2147483647 w 264"/>
              <a:gd name="T27" fmla="*/ 2147483647 h 121"/>
              <a:gd name="T28" fmla="*/ 2147483647 w 264"/>
              <a:gd name="T29" fmla="*/ 2147483647 h 121"/>
              <a:gd name="T30" fmla="*/ 2147483647 w 264"/>
              <a:gd name="T31" fmla="*/ 2147483647 h 121"/>
              <a:gd name="T32" fmla="*/ 2147483647 w 264"/>
              <a:gd name="T33" fmla="*/ 2147483647 h 121"/>
              <a:gd name="T34" fmla="*/ 2147483647 w 264"/>
              <a:gd name="T35" fmla="*/ 2147483647 h 121"/>
              <a:gd name="T36" fmla="*/ 2147483647 w 264"/>
              <a:gd name="T37" fmla="*/ 2147483647 h 121"/>
              <a:gd name="T38" fmla="*/ 0 w 264"/>
              <a:gd name="T39" fmla="*/ 2147483647 h 12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64"/>
              <a:gd name="T61" fmla="*/ 0 h 121"/>
              <a:gd name="T62" fmla="*/ 264 w 264"/>
              <a:gd name="T63" fmla="*/ 121 h 12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64" h="121">
                <a:moveTo>
                  <a:pt x="0" y="55"/>
                </a:moveTo>
                <a:lnTo>
                  <a:pt x="127" y="22"/>
                </a:lnTo>
                <a:lnTo>
                  <a:pt x="148" y="22"/>
                </a:lnTo>
                <a:lnTo>
                  <a:pt x="159" y="0"/>
                </a:lnTo>
                <a:lnTo>
                  <a:pt x="180" y="11"/>
                </a:lnTo>
                <a:lnTo>
                  <a:pt x="159" y="44"/>
                </a:lnTo>
                <a:lnTo>
                  <a:pt x="190" y="44"/>
                </a:lnTo>
                <a:lnTo>
                  <a:pt x="201" y="66"/>
                </a:lnTo>
                <a:lnTo>
                  <a:pt x="222" y="77"/>
                </a:lnTo>
                <a:lnTo>
                  <a:pt x="233" y="66"/>
                </a:lnTo>
                <a:lnTo>
                  <a:pt x="233" y="55"/>
                </a:lnTo>
                <a:lnTo>
                  <a:pt x="211" y="33"/>
                </a:lnTo>
                <a:lnTo>
                  <a:pt x="233" y="33"/>
                </a:lnTo>
                <a:lnTo>
                  <a:pt x="264" y="77"/>
                </a:lnTo>
                <a:lnTo>
                  <a:pt x="233" y="99"/>
                </a:lnTo>
                <a:lnTo>
                  <a:pt x="201" y="88"/>
                </a:lnTo>
                <a:lnTo>
                  <a:pt x="180" y="121"/>
                </a:lnTo>
                <a:lnTo>
                  <a:pt x="137" y="88"/>
                </a:lnTo>
                <a:lnTo>
                  <a:pt x="10" y="121"/>
                </a:lnTo>
                <a:lnTo>
                  <a:pt x="0" y="55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Freeform 60"/>
          <p:cNvSpPr>
            <a:spLocks/>
          </p:cNvSpPr>
          <p:nvPr/>
        </p:nvSpPr>
        <p:spPr bwMode="auto">
          <a:xfrm>
            <a:off x="8148463" y="2706711"/>
            <a:ext cx="298450" cy="230187"/>
          </a:xfrm>
          <a:custGeom>
            <a:avLst/>
            <a:gdLst>
              <a:gd name="T0" fmla="*/ 0 w 138"/>
              <a:gd name="T1" fmla="*/ 2147483647 h 110"/>
              <a:gd name="T2" fmla="*/ 2147483647 w 138"/>
              <a:gd name="T3" fmla="*/ 0 h 110"/>
              <a:gd name="T4" fmla="*/ 2147483647 w 138"/>
              <a:gd name="T5" fmla="*/ 2147483647 h 110"/>
              <a:gd name="T6" fmla="*/ 2147483647 w 138"/>
              <a:gd name="T7" fmla="*/ 2147483647 h 110"/>
              <a:gd name="T8" fmla="*/ 2147483647 w 138"/>
              <a:gd name="T9" fmla="*/ 2147483647 h 110"/>
              <a:gd name="T10" fmla="*/ 2147483647 w 138"/>
              <a:gd name="T11" fmla="*/ 2147483647 h 110"/>
              <a:gd name="T12" fmla="*/ 0 w 138"/>
              <a:gd name="T13" fmla="*/ 2147483647 h 110"/>
              <a:gd name="T14" fmla="*/ 0 w 138"/>
              <a:gd name="T15" fmla="*/ 2147483647 h 1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"/>
              <a:gd name="T25" fmla="*/ 0 h 110"/>
              <a:gd name="T26" fmla="*/ 138 w 138"/>
              <a:gd name="T27" fmla="*/ 110 h 1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" h="110">
                <a:moveTo>
                  <a:pt x="0" y="22"/>
                </a:moveTo>
                <a:lnTo>
                  <a:pt x="106" y="0"/>
                </a:lnTo>
                <a:lnTo>
                  <a:pt x="138" y="44"/>
                </a:lnTo>
                <a:lnTo>
                  <a:pt x="117" y="66"/>
                </a:lnTo>
                <a:lnTo>
                  <a:pt x="85" y="55"/>
                </a:lnTo>
                <a:lnTo>
                  <a:pt x="32" y="110"/>
                </a:lnTo>
                <a:lnTo>
                  <a:pt x="0" y="77"/>
                </a:lnTo>
                <a:lnTo>
                  <a:pt x="0" y="22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6" name="Freeform 61"/>
          <p:cNvSpPr>
            <a:spLocks/>
          </p:cNvSpPr>
          <p:nvPr/>
        </p:nvSpPr>
        <p:spPr bwMode="auto">
          <a:xfrm>
            <a:off x="8200850" y="2863873"/>
            <a:ext cx="296863" cy="184150"/>
          </a:xfrm>
          <a:custGeom>
            <a:avLst/>
            <a:gdLst>
              <a:gd name="T0" fmla="*/ 0 w 137"/>
              <a:gd name="T1" fmla="*/ 2147483647 h 88"/>
              <a:gd name="T2" fmla="*/ 2147483647 w 137"/>
              <a:gd name="T3" fmla="*/ 2147483647 h 88"/>
              <a:gd name="T4" fmla="*/ 2147483647 w 137"/>
              <a:gd name="T5" fmla="*/ 0 h 88"/>
              <a:gd name="T6" fmla="*/ 2147483647 w 137"/>
              <a:gd name="T7" fmla="*/ 2147483647 h 88"/>
              <a:gd name="T8" fmla="*/ 2147483647 w 137"/>
              <a:gd name="T9" fmla="*/ 2147483647 h 88"/>
              <a:gd name="T10" fmla="*/ 2147483647 w 137"/>
              <a:gd name="T11" fmla="*/ 2147483647 h 88"/>
              <a:gd name="T12" fmla="*/ 2147483647 w 137"/>
              <a:gd name="T13" fmla="*/ 2147483647 h 88"/>
              <a:gd name="T14" fmla="*/ 0 w 137"/>
              <a:gd name="T15" fmla="*/ 2147483647 h 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88"/>
              <a:gd name="T26" fmla="*/ 137 w 137"/>
              <a:gd name="T27" fmla="*/ 88 h 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88">
                <a:moveTo>
                  <a:pt x="0" y="66"/>
                </a:moveTo>
                <a:lnTo>
                  <a:pt x="52" y="44"/>
                </a:lnTo>
                <a:lnTo>
                  <a:pt x="105" y="0"/>
                </a:lnTo>
                <a:lnTo>
                  <a:pt x="116" y="11"/>
                </a:lnTo>
                <a:lnTo>
                  <a:pt x="137" y="11"/>
                </a:lnTo>
                <a:lnTo>
                  <a:pt x="84" y="55"/>
                </a:lnTo>
                <a:lnTo>
                  <a:pt x="10" y="88"/>
                </a:lnTo>
                <a:lnTo>
                  <a:pt x="0" y="66"/>
                </a:lnTo>
                <a:close/>
              </a:path>
            </a:pathLst>
          </a:custGeom>
          <a:solidFill>
            <a:srgbClr val="FFC0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7" name="Freeform 62"/>
          <p:cNvSpPr>
            <a:spLocks/>
          </p:cNvSpPr>
          <p:nvPr/>
        </p:nvSpPr>
        <p:spPr bwMode="auto">
          <a:xfrm>
            <a:off x="8200850" y="2051073"/>
            <a:ext cx="296863" cy="571500"/>
          </a:xfrm>
          <a:custGeom>
            <a:avLst/>
            <a:gdLst>
              <a:gd name="T0" fmla="*/ 2147483647 w 137"/>
              <a:gd name="T1" fmla="*/ 0 h 274"/>
              <a:gd name="T2" fmla="*/ 0 w 137"/>
              <a:gd name="T3" fmla="*/ 2147483647 h 274"/>
              <a:gd name="T4" fmla="*/ 2147483647 w 137"/>
              <a:gd name="T5" fmla="*/ 2147483647 h 274"/>
              <a:gd name="T6" fmla="*/ 2147483647 w 137"/>
              <a:gd name="T7" fmla="*/ 2147483647 h 274"/>
              <a:gd name="T8" fmla="*/ 2147483647 w 137"/>
              <a:gd name="T9" fmla="*/ 2147483647 h 274"/>
              <a:gd name="T10" fmla="*/ 2147483647 w 137"/>
              <a:gd name="T11" fmla="*/ 2147483647 h 274"/>
              <a:gd name="T12" fmla="*/ 2147483647 w 137"/>
              <a:gd name="T13" fmla="*/ 2147483647 h 274"/>
              <a:gd name="T14" fmla="*/ 2147483647 w 137"/>
              <a:gd name="T15" fmla="*/ 2147483647 h 274"/>
              <a:gd name="T16" fmla="*/ 2147483647 w 137"/>
              <a:gd name="T17" fmla="*/ 2147483647 h 274"/>
              <a:gd name="T18" fmla="*/ 2147483647 w 137"/>
              <a:gd name="T19" fmla="*/ 2147483647 h 274"/>
              <a:gd name="T20" fmla="*/ 2147483647 w 137"/>
              <a:gd name="T21" fmla="*/ 2147483647 h 274"/>
              <a:gd name="T22" fmla="*/ 2147483647 w 137"/>
              <a:gd name="T23" fmla="*/ 2147483647 h 274"/>
              <a:gd name="T24" fmla="*/ 2147483647 w 137"/>
              <a:gd name="T25" fmla="*/ 0 h 27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7"/>
              <a:gd name="T40" fmla="*/ 0 h 274"/>
              <a:gd name="T41" fmla="*/ 137 w 137"/>
              <a:gd name="T42" fmla="*/ 274 h 27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7" h="274">
                <a:moveTo>
                  <a:pt x="31" y="0"/>
                </a:moveTo>
                <a:lnTo>
                  <a:pt x="0" y="55"/>
                </a:lnTo>
                <a:lnTo>
                  <a:pt x="31" y="110"/>
                </a:lnTo>
                <a:lnTo>
                  <a:pt x="10" y="132"/>
                </a:lnTo>
                <a:lnTo>
                  <a:pt x="21" y="274"/>
                </a:lnTo>
                <a:lnTo>
                  <a:pt x="95" y="252"/>
                </a:lnTo>
                <a:lnTo>
                  <a:pt x="116" y="252"/>
                </a:lnTo>
                <a:lnTo>
                  <a:pt x="127" y="230"/>
                </a:lnTo>
                <a:lnTo>
                  <a:pt x="127" y="208"/>
                </a:lnTo>
                <a:lnTo>
                  <a:pt x="137" y="186"/>
                </a:lnTo>
                <a:lnTo>
                  <a:pt x="95" y="175"/>
                </a:lnTo>
                <a:lnTo>
                  <a:pt x="42" y="22"/>
                </a:lnTo>
                <a:lnTo>
                  <a:pt x="31" y="0"/>
                </a:lnTo>
                <a:close/>
              </a:path>
            </a:pathLst>
          </a:custGeom>
          <a:noFill/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Freeform 63"/>
          <p:cNvSpPr>
            <a:spLocks/>
          </p:cNvSpPr>
          <p:nvPr/>
        </p:nvSpPr>
        <p:spPr bwMode="auto">
          <a:xfrm>
            <a:off x="8377063" y="2682898"/>
            <a:ext cx="139700" cy="115888"/>
          </a:xfrm>
          <a:custGeom>
            <a:avLst/>
            <a:gdLst>
              <a:gd name="T0" fmla="*/ 0 w 64"/>
              <a:gd name="T1" fmla="*/ 2147483647 h 55"/>
              <a:gd name="T2" fmla="*/ 2147483647 w 64"/>
              <a:gd name="T3" fmla="*/ 0 h 55"/>
              <a:gd name="T4" fmla="*/ 2147483647 w 64"/>
              <a:gd name="T5" fmla="*/ 2147483647 h 55"/>
              <a:gd name="T6" fmla="*/ 2147483647 w 64"/>
              <a:gd name="T7" fmla="*/ 2147483647 h 55"/>
              <a:gd name="T8" fmla="*/ 2147483647 w 64"/>
              <a:gd name="T9" fmla="*/ 2147483647 h 55"/>
              <a:gd name="T10" fmla="*/ 2147483647 w 64"/>
              <a:gd name="T11" fmla="*/ 2147483647 h 55"/>
              <a:gd name="T12" fmla="*/ 0 w 64"/>
              <a:gd name="T13" fmla="*/ 2147483647 h 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55"/>
              <a:gd name="T23" fmla="*/ 64 w 64"/>
              <a:gd name="T24" fmla="*/ 55 h 5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55">
                <a:moveTo>
                  <a:pt x="0" y="11"/>
                </a:moveTo>
                <a:lnTo>
                  <a:pt x="21" y="0"/>
                </a:lnTo>
                <a:lnTo>
                  <a:pt x="64" y="33"/>
                </a:lnTo>
                <a:lnTo>
                  <a:pt x="53" y="33"/>
                </a:lnTo>
                <a:lnTo>
                  <a:pt x="32" y="33"/>
                </a:lnTo>
                <a:lnTo>
                  <a:pt x="32" y="55"/>
                </a:lnTo>
                <a:lnTo>
                  <a:pt x="0" y="11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9" name="Freeform 64"/>
          <p:cNvSpPr>
            <a:spLocks/>
          </p:cNvSpPr>
          <p:nvPr/>
        </p:nvSpPr>
        <p:spPr bwMode="auto">
          <a:xfrm>
            <a:off x="8054800" y="3624286"/>
            <a:ext cx="69850" cy="139700"/>
          </a:xfrm>
          <a:custGeom>
            <a:avLst/>
            <a:gdLst>
              <a:gd name="T0" fmla="*/ 0 w 32"/>
              <a:gd name="T1" fmla="*/ 0 h 66"/>
              <a:gd name="T2" fmla="*/ 2147483647 w 32"/>
              <a:gd name="T3" fmla="*/ 0 h 66"/>
              <a:gd name="T4" fmla="*/ 2147483647 w 32"/>
              <a:gd name="T5" fmla="*/ 2147483647 h 66"/>
              <a:gd name="T6" fmla="*/ 0 w 32"/>
              <a:gd name="T7" fmla="*/ 2147483647 h 66"/>
              <a:gd name="T8" fmla="*/ 0 w 32"/>
              <a:gd name="T9" fmla="*/ 0 h 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66"/>
              <a:gd name="T17" fmla="*/ 32 w 32"/>
              <a:gd name="T18" fmla="*/ 66 h 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66">
                <a:moveTo>
                  <a:pt x="0" y="0"/>
                </a:moveTo>
                <a:lnTo>
                  <a:pt x="32" y="0"/>
                </a:lnTo>
                <a:lnTo>
                  <a:pt x="11" y="66"/>
                </a:lnTo>
                <a:lnTo>
                  <a:pt x="0" y="66"/>
                </a:lnTo>
                <a:lnTo>
                  <a:pt x="0" y="0"/>
                </a:lnTo>
                <a:close/>
              </a:path>
            </a:pathLst>
          </a:custGeom>
          <a:solidFill>
            <a:srgbClr val="FEC200"/>
          </a:solidFill>
          <a:ln w="17526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490363" y="1627211"/>
            <a:ext cx="14287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2725563" y="2017736"/>
            <a:ext cx="4016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MT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1414288" y="1784373"/>
            <a:ext cx="4349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WA</a:t>
            </a:r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1179338" y="2419373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OR</a:t>
            </a:r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984075" y="3805261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CA</a:t>
            </a: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1585738" y="3419498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NV</a:t>
            </a:r>
          </a:p>
        </p:txBody>
      </p:sp>
      <p:sp>
        <p:nvSpPr>
          <p:cNvPr id="76" name="Rectangle 71"/>
          <p:cNvSpPr>
            <a:spLocks noChangeArrowheads="1"/>
          </p:cNvSpPr>
          <p:nvPr/>
        </p:nvSpPr>
        <p:spPr bwMode="auto">
          <a:xfrm>
            <a:off x="2077863" y="2641623"/>
            <a:ext cx="3333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ID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7" name="Rectangle 72"/>
          <p:cNvSpPr>
            <a:spLocks noChangeArrowheads="1"/>
          </p:cNvSpPr>
          <p:nvPr/>
        </p:nvSpPr>
        <p:spPr bwMode="auto">
          <a:xfrm>
            <a:off x="2317575" y="3567136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UT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78" name="Rectangle 73"/>
          <p:cNvSpPr>
            <a:spLocks noChangeArrowheads="1"/>
          </p:cNvSpPr>
          <p:nvPr/>
        </p:nvSpPr>
        <p:spPr bwMode="auto">
          <a:xfrm>
            <a:off x="3077988" y="4568848"/>
            <a:ext cx="417512" cy="271463"/>
          </a:xfrm>
          <a:prstGeom prst="rect">
            <a:avLst/>
          </a:prstGeom>
          <a:solidFill>
            <a:srgbClr val="FEC200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NM</a:t>
            </a:r>
          </a:p>
        </p:txBody>
      </p:sp>
      <p:sp>
        <p:nvSpPr>
          <p:cNvPr id="79" name="Rectangle 74"/>
          <p:cNvSpPr>
            <a:spLocks noChangeArrowheads="1"/>
          </p:cNvSpPr>
          <p:nvPr/>
        </p:nvSpPr>
        <p:spPr bwMode="auto">
          <a:xfrm>
            <a:off x="2192163" y="4479948"/>
            <a:ext cx="384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AZ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0" name="Rectangle 75"/>
          <p:cNvSpPr>
            <a:spLocks noChangeArrowheads="1"/>
          </p:cNvSpPr>
          <p:nvPr/>
        </p:nvSpPr>
        <p:spPr bwMode="auto">
          <a:xfrm>
            <a:off x="2946225" y="2863873"/>
            <a:ext cx="4270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WY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1" name="Rectangle 76"/>
          <p:cNvSpPr>
            <a:spLocks noChangeArrowheads="1"/>
          </p:cNvSpPr>
          <p:nvPr/>
        </p:nvSpPr>
        <p:spPr bwMode="auto">
          <a:xfrm>
            <a:off x="3230388" y="3743348"/>
            <a:ext cx="4095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CO</a:t>
            </a:r>
          </a:p>
        </p:txBody>
      </p:sp>
      <p:sp>
        <p:nvSpPr>
          <p:cNvPr id="82" name="Rectangle 77"/>
          <p:cNvSpPr>
            <a:spLocks noChangeArrowheads="1"/>
          </p:cNvSpPr>
          <p:nvPr/>
        </p:nvSpPr>
        <p:spPr bwMode="auto">
          <a:xfrm>
            <a:off x="4141613" y="3217886"/>
            <a:ext cx="392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NE</a:t>
            </a:r>
          </a:p>
        </p:txBody>
      </p:sp>
      <p:sp>
        <p:nvSpPr>
          <p:cNvPr id="83" name="Rectangle 78"/>
          <p:cNvSpPr>
            <a:spLocks noChangeArrowheads="1"/>
          </p:cNvSpPr>
          <p:nvPr/>
        </p:nvSpPr>
        <p:spPr bwMode="auto">
          <a:xfrm>
            <a:off x="4079700" y="2641623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SD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84" name="Rectangle 79"/>
          <p:cNvSpPr>
            <a:spLocks noChangeArrowheads="1"/>
          </p:cNvSpPr>
          <p:nvPr/>
        </p:nvSpPr>
        <p:spPr bwMode="auto">
          <a:xfrm>
            <a:off x="4040013" y="2046311"/>
            <a:ext cx="400050" cy="271462"/>
          </a:xfrm>
          <a:prstGeom prst="rect">
            <a:avLst/>
          </a:prstGeom>
          <a:solidFill>
            <a:srgbClr val="FEC200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ND</a:t>
            </a:r>
          </a:p>
        </p:txBody>
      </p:sp>
      <p:sp>
        <p:nvSpPr>
          <p:cNvPr id="85" name="Rectangle 80"/>
          <p:cNvSpPr>
            <a:spLocks noChangeArrowheads="1"/>
          </p:cNvSpPr>
          <p:nvPr/>
        </p:nvSpPr>
        <p:spPr bwMode="auto">
          <a:xfrm>
            <a:off x="4521025" y="4394223"/>
            <a:ext cx="4095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OK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6" name="Rectangle 81"/>
          <p:cNvSpPr>
            <a:spLocks noChangeArrowheads="1"/>
          </p:cNvSpPr>
          <p:nvPr/>
        </p:nvSpPr>
        <p:spPr bwMode="auto">
          <a:xfrm>
            <a:off x="4305125" y="3817961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KS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87" name="Rectangle 82"/>
          <p:cNvSpPr>
            <a:spLocks noChangeArrowheads="1"/>
          </p:cNvSpPr>
          <p:nvPr/>
        </p:nvSpPr>
        <p:spPr bwMode="auto">
          <a:xfrm>
            <a:off x="4182888" y="5207023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TX</a:t>
            </a:r>
          </a:p>
        </p:txBody>
      </p:sp>
      <p:sp>
        <p:nvSpPr>
          <p:cNvPr id="88" name="Rectangle 83"/>
          <p:cNvSpPr>
            <a:spLocks noChangeArrowheads="1"/>
          </p:cNvSpPr>
          <p:nvPr/>
        </p:nvSpPr>
        <p:spPr bwMode="auto">
          <a:xfrm>
            <a:off x="5341763" y="5170511"/>
            <a:ext cx="3841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LA</a:t>
            </a:r>
          </a:p>
        </p:txBody>
      </p:sp>
      <p:sp>
        <p:nvSpPr>
          <p:cNvPr id="89" name="Rectangle 84"/>
          <p:cNvSpPr>
            <a:spLocks noChangeArrowheads="1"/>
          </p:cNvSpPr>
          <p:nvPr/>
        </p:nvSpPr>
        <p:spPr bwMode="auto">
          <a:xfrm>
            <a:off x="5224288" y="4487886"/>
            <a:ext cx="400050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AR</a:t>
            </a:r>
          </a:p>
        </p:txBody>
      </p:sp>
      <p:sp>
        <p:nvSpPr>
          <p:cNvPr id="90" name="Rectangle 85"/>
          <p:cNvSpPr>
            <a:spLocks noChangeArrowheads="1"/>
          </p:cNvSpPr>
          <p:nvPr/>
        </p:nvSpPr>
        <p:spPr bwMode="auto">
          <a:xfrm>
            <a:off x="5227463" y="3856061"/>
            <a:ext cx="427037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MO</a:t>
            </a:r>
          </a:p>
        </p:txBody>
      </p:sp>
      <p:sp>
        <p:nvSpPr>
          <p:cNvPr id="91" name="Rectangle 86"/>
          <p:cNvSpPr>
            <a:spLocks noChangeArrowheads="1"/>
          </p:cNvSpPr>
          <p:nvPr/>
        </p:nvSpPr>
        <p:spPr bwMode="auto">
          <a:xfrm>
            <a:off x="5065538" y="3071836"/>
            <a:ext cx="3333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IA</a:t>
            </a:r>
          </a:p>
        </p:txBody>
      </p:sp>
      <p:sp>
        <p:nvSpPr>
          <p:cNvPr id="92" name="Rectangle 87"/>
          <p:cNvSpPr>
            <a:spLocks noChangeArrowheads="1"/>
          </p:cNvSpPr>
          <p:nvPr/>
        </p:nvSpPr>
        <p:spPr bwMode="auto">
          <a:xfrm>
            <a:off x="4857575" y="2317773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MN</a:t>
            </a:r>
          </a:p>
        </p:txBody>
      </p:sp>
      <p:sp>
        <p:nvSpPr>
          <p:cNvPr id="93" name="Rectangle 88"/>
          <p:cNvSpPr>
            <a:spLocks noChangeArrowheads="1"/>
          </p:cNvSpPr>
          <p:nvPr/>
        </p:nvSpPr>
        <p:spPr bwMode="auto">
          <a:xfrm>
            <a:off x="5741813" y="3481411"/>
            <a:ext cx="31750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IL</a:t>
            </a:r>
            <a:endParaRPr lang="en-US" sz="12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94" name="Rectangle 89"/>
          <p:cNvSpPr>
            <a:spLocks noChangeArrowheads="1"/>
          </p:cNvSpPr>
          <p:nvPr/>
        </p:nvSpPr>
        <p:spPr bwMode="auto">
          <a:xfrm>
            <a:off x="5562425" y="2524148"/>
            <a:ext cx="36830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chemeClr val="tx2"/>
                </a:solidFill>
                <a:latin typeface="Helvetica" charset="0"/>
              </a:rPr>
              <a:t>WI</a:t>
            </a:r>
          </a:p>
        </p:txBody>
      </p:sp>
      <p:sp>
        <p:nvSpPr>
          <p:cNvPr id="95" name="Rectangle 90"/>
          <p:cNvSpPr>
            <a:spLocks noChangeArrowheads="1"/>
          </p:cNvSpPr>
          <p:nvPr/>
        </p:nvSpPr>
        <p:spPr bwMode="auto">
          <a:xfrm>
            <a:off x="6219650" y="3413148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IN</a:t>
            </a:r>
          </a:p>
        </p:txBody>
      </p:sp>
      <p:sp>
        <p:nvSpPr>
          <p:cNvPr id="96" name="Rectangle 91"/>
          <p:cNvSpPr>
            <a:spLocks noChangeArrowheads="1"/>
          </p:cNvSpPr>
          <p:nvPr/>
        </p:nvSpPr>
        <p:spPr bwMode="auto">
          <a:xfrm>
            <a:off x="6429200" y="3879873"/>
            <a:ext cx="527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KY</a:t>
            </a:r>
          </a:p>
        </p:txBody>
      </p:sp>
      <p:sp>
        <p:nvSpPr>
          <p:cNvPr id="97" name="Rectangle 92"/>
          <p:cNvSpPr>
            <a:spLocks noChangeArrowheads="1"/>
          </p:cNvSpPr>
          <p:nvPr/>
        </p:nvSpPr>
        <p:spPr bwMode="auto">
          <a:xfrm>
            <a:off x="6319663" y="4227536"/>
            <a:ext cx="3841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TN</a:t>
            </a:r>
          </a:p>
        </p:txBody>
      </p:sp>
      <p:sp>
        <p:nvSpPr>
          <p:cNvPr id="98" name="Rectangle 93"/>
          <p:cNvSpPr>
            <a:spLocks noChangeArrowheads="1"/>
          </p:cNvSpPr>
          <p:nvPr/>
        </p:nvSpPr>
        <p:spPr bwMode="auto">
          <a:xfrm>
            <a:off x="5754513" y="4794273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MS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99" name="Rectangle 94"/>
          <p:cNvSpPr>
            <a:spLocks noChangeArrowheads="1"/>
          </p:cNvSpPr>
          <p:nvPr/>
        </p:nvSpPr>
        <p:spPr bwMode="auto">
          <a:xfrm>
            <a:off x="6240288" y="4781573"/>
            <a:ext cx="3841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AL</a:t>
            </a:r>
          </a:p>
          <a:p>
            <a:pPr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100" name="Rectangle 95"/>
          <p:cNvSpPr>
            <a:spLocks noChangeArrowheads="1"/>
          </p:cNvSpPr>
          <p:nvPr/>
        </p:nvSpPr>
        <p:spPr bwMode="auto">
          <a:xfrm>
            <a:off x="7256288" y="4452961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SC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1" name="Rectangle 96"/>
          <p:cNvSpPr>
            <a:spLocks noChangeArrowheads="1"/>
          </p:cNvSpPr>
          <p:nvPr/>
        </p:nvSpPr>
        <p:spPr bwMode="auto">
          <a:xfrm>
            <a:off x="6846713" y="4745061"/>
            <a:ext cx="4095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GA</a:t>
            </a:r>
          </a:p>
          <a:p>
            <a:pPr algn="ctr" eaLnBrk="0" hangingPunct="0">
              <a:lnSpc>
                <a:spcPct val="90000"/>
              </a:lnSpc>
            </a:pPr>
            <a:endParaRPr lang="en-US" sz="1200" b="1" dirty="0">
              <a:latin typeface="Helvetica" charset="0"/>
            </a:endParaRPr>
          </a:p>
        </p:txBody>
      </p:sp>
      <p:sp>
        <p:nvSpPr>
          <p:cNvPr id="102" name="Rectangle 97"/>
          <p:cNvSpPr>
            <a:spLocks noChangeArrowheads="1"/>
          </p:cNvSpPr>
          <p:nvPr/>
        </p:nvSpPr>
        <p:spPr bwMode="auto">
          <a:xfrm>
            <a:off x="7446788" y="5715023"/>
            <a:ext cx="3683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FL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3" name="Rectangle 98"/>
          <p:cNvSpPr>
            <a:spLocks noChangeArrowheads="1"/>
          </p:cNvSpPr>
          <p:nvPr/>
        </p:nvSpPr>
        <p:spPr bwMode="auto">
          <a:xfrm>
            <a:off x="7411863" y="4102123"/>
            <a:ext cx="400050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NC</a:t>
            </a:r>
          </a:p>
        </p:txBody>
      </p:sp>
      <p:sp>
        <p:nvSpPr>
          <p:cNvPr id="104" name="Rectangle 99"/>
          <p:cNvSpPr>
            <a:spLocks noChangeArrowheads="1"/>
          </p:cNvSpPr>
          <p:nvPr/>
        </p:nvSpPr>
        <p:spPr bwMode="auto">
          <a:xfrm>
            <a:off x="7475363" y="3644923"/>
            <a:ext cx="392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VA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05" name="Rectangle 100"/>
          <p:cNvSpPr>
            <a:spLocks noChangeArrowheads="1"/>
          </p:cNvSpPr>
          <p:nvPr/>
        </p:nvSpPr>
        <p:spPr bwMode="auto">
          <a:xfrm>
            <a:off x="6999113" y="3573486"/>
            <a:ext cx="427037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WV</a:t>
            </a:r>
          </a:p>
        </p:txBody>
      </p:sp>
      <p:sp>
        <p:nvSpPr>
          <p:cNvPr id="106" name="Rectangle 101"/>
          <p:cNvSpPr>
            <a:spLocks noChangeArrowheads="1"/>
          </p:cNvSpPr>
          <p:nvPr/>
        </p:nvSpPr>
        <p:spPr bwMode="auto">
          <a:xfrm>
            <a:off x="6641925" y="3278211"/>
            <a:ext cx="409575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OH</a:t>
            </a:r>
          </a:p>
        </p:txBody>
      </p:sp>
      <p:sp>
        <p:nvSpPr>
          <p:cNvPr id="107" name="Rectangle 102"/>
          <p:cNvSpPr>
            <a:spLocks noChangeArrowheads="1"/>
          </p:cNvSpPr>
          <p:nvPr/>
        </p:nvSpPr>
        <p:spPr bwMode="auto">
          <a:xfrm>
            <a:off x="7378525" y="2959123"/>
            <a:ext cx="3921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PA</a:t>
            </a:r>
          </a:p>
        </p:txBody>
      </p:sp>
      <p:sp>
        <p:nvSpPr>
          <p:cNvPr id="108" name="Rectangle 103"/>
          <p:cNvSpPr>
            <a:spLocks noChangeArrowheads="1"/>
          </p:cNvSpPr>
          <p:nvPr/>
        </p:nvSpPr>
        <p:spPr bwMode="auto">
          <a:xfrm>
            <a:off x="7635700" y="2559073"/>
            <a:ext cx="3921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NY</a:t>
            </a:r>
          </a:p>
        </p:txBody>
      </p:sp>
      <p:sp>
        <p:nvSpPr>
          <p:cNvPr id="109" name="Rectangle 104"/>
          <p:cNvSpPr>
            <a:spLocks noChangeArrowheads="1"/>
          </p:cNvSpPr>
          <p:nvPr/>
        </p:nvSpPr>
        <p:spPr bwMode="auto">
          <a:xfrm>
            <a:off x="8278638" y="1879623"/>
            <a:ext cx="409575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1200" b="1" dirty="0">
                <a:latin typeface="Helvetica" charset="0"/>
              </a:rPr>
              <a:t>ME</a:t>
            </a:r>
          </a:p>
        </p:txBody>
      </p:sp>
      <p:sp>
        <p:nvSpPr>
          <p:cNvPr id="110" name="Rectangle 105"/>
          <p:cNvSpPr>
            <a:spLocks noChangeArrowheads="1"/>
          </p:cNvSpPr>
          <p:nvPr/>
        </p:nvSpPr>
        <p:spPr bwMode="auto">
          <a:xfrm>
            <a:off x="7332488" y="1866923"/>
            <a:ext cx="3762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VT</a:t>
            </a:r>
          </a:p>
        </p:txBody>
      </p:sp>
      <p:sp>
        <p:nvSpPr>
          <p:cNvPr id="111" name="Rectangle 106"/>
          <p:cNvSpPr>
            <a:spLocks noChangeArrowheads="1"/>
          </p:cNvSpPr>
          <p:nvPr/>
        </p:nvSpPr>
        <p:spPr bwMode="auto">
          <a:xfrm>
            <a:off x="8764413" y="2641623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RI</a:t>
            </a:r>
          </a:p>
        </p:txBody>
      </p:sp>
      <p:sp>
        <p:nvSpPr>
          <p:cNvPr id="112" name="Rectangle 107"/>
          <p:cNvSpPr>
            <a:spLocks noChangeArrowheads="1"/>
          </p:cNvSpPr>
          <p:nvPr/>
        </p:nvSpPr>
        <p:spPr bwMode="auto">
          <a:xfrm>
            <a:off x="8699325" y="2876573"/>
            <a:ext cx="3841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CT</a:t>
            </a:r>
          </a:p>
        </p:txBody>
      </p:sp>
      <p:sp>
        <p:nvSpPr>
          <p:cNvPr id="113" name="Rectangle 108"/>
          <p:cNvSpPr>
            <a:spLocks noChangeArrowheads="1"/>
          </p:cNvSpPr>
          <p:nvPr/>
        </p:nvSpPr>
        <p:spPr bwMode="auto">
          <a:xfrm>
            <a:off x="8238950" y="3049611"/>
            <a:ext cx="374650" cy="27146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NJ</a:t>
            </a:r>
          </a:p>
        </p:txBody>
      </p:sp>
      <p:sp>
        <p:nvSpPr>
          <p:cNvPr id="114" name="Rectangle 109"/>
          <p:cNvSpPr>
            <a:spLocks noChangeArrowheads="1"/>
          </p:cNvSpPr>
          <p:nvPr/>
        </p:nvSpPr>
        <p:spPr bwMode="auto">
          <a:xfrm>
            <a:off x="8465963" y="3343298"/>
            <a:ext cx="392112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DE</a:t>
            </a:r>
          </a:p>
        </p:txBody>
      </p:sp>
      <p:sp>
        <p:nvSpPr>
          <p:cNvPr id="115" name="Rectangle 110"/>
          <p:cNvSpPr>
            <a:spLocks noChangeArrowheads="1"/>
          </p:cNvSpPr>
          <p:nvPr/>
        </p:nvSpPr>
        <p:spPr bwMode="auto">
          <a:xfrm>
            <a:off x="8372300" y="3670323"/>
            <a:ext cx="417513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MD</a:t>
            </a:r>
          </a:p>
        </p:txBody>
      </p:sp>
      <p:sp>
        <p:nvSpPr>
          <p:cNvPr id="116" name="Rectangle 111"/>
          <p:cNvSpPr>
            <a:spLocks noChangeArrowheads="1"/>
          </p:cNvSpPr>
          <p:nvPr/>
        </p:nvSpPr>
        <p:spPr bwMode="auto">
          <a:xfrm>
            <a:off x="8342138" y="4059261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eaLnBrk="0" hangingPunct="0"/>
            <a:r>
              <a:rPr lang="en-US" sz="1200" b="1" dirty="0">
                <a:latin typeface="Helvetica" charset="0"/>
              </a:rPr>
              <a:t>DC</a:t>
            </a:r>
          </a:p>
        </p:txBody>
      </p:sp>
      <p:sp>
        <p:nvSpPr>
          <p:cNvPr id="117" name="Rectangle 112"/>
          <p:cNvSpPr>
            <a:spLocks noChangeArrowheads="1"/>
          </p:cNvSpPr>
          <p:nvPr/>
        </p:nvSpPr>
        <p:spPr bwMode="auto">
          <a:xfrm>
            <a:off x="1036463" y="5286398"/>
            <a:ext cx="3333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HI</a:t>
            </a:r>
          </a:p>
        </p:txBody>
      </p:sp>
      <p:sp>
        <p:nvSpPr>
          <p:cNvPr id="118" name="Rectangle 113"/>
          <p:cNvSpPr>
            <a:spLocks noChangeArrowheads="1"/>
          </p:cNvSpPr>
          <p:nvPr/>
        </p:nvSpPr>
        <p:spPr bwMode="auto">
          <a:xfrm>
            <a:off x="299862" y="1502591"/>
            <a:ext cx="4000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AK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  <p:sp>
        <p:nvSpPr>
          <p:cNvPr id="119" name="Rectangle 114"/>
          <p:cNvSpPr>
            <a:spLocks noChangeArrowheads="1"/>
          </p:cNvSpPr>
          <p:nvPr/>
        </p:nvSpPr>
        <p:spPr bwMode="auto">
          <a:xfrm>
            <a:off x="6310138" y="2730523"/>
            <a:ext cx="3508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MI</a:t>
            </a:r>
          </a:p>
        </p:txBody>
      </p:sp>
      <p:sp>
        <p:nvSpPr>
          <p:cNvPr id="120" name="Rectangle 115"/>
          <p:cNvSpPr>
            <a:spLocks noChangeArrowheads="1"/>
          </p:cNvSpPr>
          <p:nvPr/>
        </p:nvSpPr>
        <p:spPr bwMode="auto">
          <a:xfrm>
            <a:off x="7734125" y="1690711"/>
            <a:ext cx="4000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NH</a:t>
            </a:r>
          </a:p>
        </p:txBody>
      </p:sp>
      <p:sp>
        <p:nvSpPr>
          <p:cNvPr id="121" name="Line 116"/>
          <p:cNvSpPr>
            <a:spLocks noChangeShapeType="1"/>
          </p:cNvSpPr>
          <p:nvPr/>
        </p:nvSpPr>
        <p:spPr bwMode="auto">
          <a:xfrm>
            <a:off x="7707138" y="2105048"/>
            <a:ext cx="393700" cy="138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Line 117"/>
          <p:cNvSpPr>
            <a:spLocks noChangeShapeType="1"/>
          </p:cNvSpPr>
          <p:nvPr/>
        </p:nvSpPr>
        <p:spPr bwMode="auto">
          <a:xfrm>
            <a:off x="8011938" y="1979636"/>
            <a:ext cx="317500" cy="41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3" name="Line 118"/>
          <p:cNvSpPr>
            <a:spLocks noChangeShapeType="1"/>
          </p:cNvSpPr>
          <p:nvPr/>
        </p:nvSpPr>
        <p:spPr bwMode="auto">
          <a:xfrm flipV="1">
            <a:off x="8505650" y="2468586"/>
            <a:ext cx="165100" cy="100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" name="Line 119"/>
          <p:cNvSpPr>
            <a:spLocks noChangeShapeType="1"/>
          </p:cNvSpPr>
          <p:nvPr/>
        </p:nvSpPr>
        <p:spPr bwMode="auto">
          <a:xfrm>
            <a:off x="8480250" y="2768623"/>
            <a:ext cx="292100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" name="Line 120"/>
          <p:cNvSpPr>
            <a:spLocks noChangeShapeType="1"/>
          </p:cNvSpPr>
          <p:nvPr/>
        </p:nvSpPr>
        <p:spPr bwMode="auto">
          <a:xfrm>
            <a:off x="8238950" y="2857523"/>
            <a:ext cx="457200" cy="123825"/>
          </a:xfrm>
          <a:prstGeom prst="line">
            <a:avLst/>
          </a:prstGeom>
          <a:noFill/>
          <a:ln w="17526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6" name="Line 121"/>
          <p:cNvSpPr>
            <a:spLocks noChangeShapeType="1"/>
          </p:cNvSpPr>
          <p:nvPr/>
        </p:nvSpPr>
        <p:spPr bwMode="auto">
          <a:xfrm>
            <a:off x="7883350" y="3448073"/>
            <a:ext cx="455613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7" name="Line 122"/>
          <p:cNvSpPr>
            <a:spLocks noChangeShapeType="1"/>
          </p:cNvSpPr>
          <p:nvPr/>
        </p:nvSpPr>
        <p:spPr bwMode="auto">
          <a:xfrm>
            <a:off x="7850013" y="3606823"/>
            <a:ext cx="555625" cy="477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8" name="Group 123"/>
          <p:cNvGrpSpPr>
            <a:grpSpLocks/>
          </p:cNvGrpSpPr>
          <p:nvPr/>
        </p:nvGrpSpPr>
        <p:grpSpPr bwMode="auto">
          <a:xfrm>
            <a:off x="7680150" y="3473473"/>
            <a:ext cx="277813" cy="212725"/>
            <a:chOff x="5090" y="2690"/>
            <a:chExt cx="440" cy="412"/>
          </a:xfrm>
          <a:solidFill>
            <a:srgbClr val="FFC000"/>
          </a:solidFill>
        </p:grpSpPr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5090" y="2844"/>
              <a:ext cx="220" cy="258"/>
            </a:xfrm>
            <a:custGeom>
              <a:avLst/>
              <a:gdLst>
                <a:gd name="T0" fmla="*/ 0 w 220"/>
                <a:gd name="T1" fmla="*/ 0 h 258"/>
                <a:gd name="T2" fmla="*/ 220 w 220"/>
                <a:gd name="T3" fmla="*/ 74 h 258"/>
                <a:gd name="T4" fmla="*/ 64 w 220"/>
                <a:gd name="T5" fmla="*/ 258 h 258"/>
                <a:gd name="T6" fmla="*/ 128 w 220"/>
                <a:gd name="T7" fmla="*/ 103 h 258"/>
                <a:gd name="T8" fmla="*/ 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0" y="0"/>
                  </a:moveTo>
                  <a:lnTo>
                    <a:pt x="220" y="74"/>
                  </a:lnTo>
                  <a:lnTo>
                    <a:pt x="64" y="258"/>
                  </a:lnTo>
                  <a:lnTo>
                    <a:pt x="128" y="10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5310" y="2844"/>
              <a:ext cx="220" cy="258"/>
            </a:xfrm>
            <a:custGeom>
              <a:avLst/>
              <a:gdLst>
                <a:gd name="T0" fmla="*/ 220 w 220"/>
                <a:gd name="T1" fmla="*/ 0 h 258"/>
                <a:gd name="T2" fmla="*/ 0 w 220"/>
                <a:gd name="T3" fmla="*/ 74 h 258"/>
                <a:gd name="T4" fmla="*/ 155 w 220"/>
                <a:gd name="T5" fmla="*/ 258 h 258"/>
                <a:gd name="T6" fmla="*/ 100 w 220"/>
                <a:gd name="T7" fmla="*/ 103 h 258"/>
                <a:gd name="T8" fmla="*/ 220 w 220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58"/>
                <a:gd name="T17" fmla="*/ 220 w 220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58">
                  <a:moveTo>
                    <a:pt x="220" y="0"/>
                  </a:moveTo>
                  <a:lnTo>
                    <a:pt x="0" y="74"/>
                  </a:lnTo>
                  <a:lnTo>
                    <a:pt x="155" y="258"/>
                  </a:lnTo>
                  <a:lnTo>
                    <a:pt x="100" y="103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5090" y="2690"/>
              <a:ext cx="220" cy="228"/>
            </a:xfrm>
            <a:custGeom>
              <a:avLst/>
              <a:gdLst>
                <a:gd name="T0" fmla="*/ 0 w 220"/>
                <a:gd name="T1" fmla="*/ 154 h 228"/>
                <a:gd name="T2" fmla="*/ 220 w 220"/>
                <a:gd name="T3" fmla="*/ 228 h 228"/>
                <a:gd name="T4" fmla="*/ 220 w 220"/>
                <a:gd name="T5" fmla="*/ 0 h 228"/>
                <a:gd name="T6" fmla="*/ 156 w 220"/>
                <a:gd name="T7" fmla="*/ 154 h 228"/>
                <a:gd name="T8" fmla="*/ 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0" y="154"/>
                  </a:moveTo>
                  <a:lnTo>
                    <a:pt x="220" y="228"/>
                  </a:lnTo>
                  <a:lnTo>
                    <a:pt x="220" y="0"/>
                  </a:lnTo>
                  <a:lnTo>
                    <a:pt x="156" y="154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5310" y="2690"/>
              <a:ext cx="220" cy="228"/>
            </a:xfrm>
            <a:custGeom>
              <a:avLst/>
              <a:gdLst>
                <a:gd name="T0" fmla="*/ 220 w 220"/>
                <a:gd name="T1" fmla="*/ 154 h 228"/>
                <a:gd name="T2" fmla="*/ 0 w 220"/>
                <a:gd name="T3" fmla="*/ 228 h 228"/>
                <a:gd name="T4" fmla="*/ 0 w 220"/>
                <a:gd name="T5" fmla="*/ 0 h 228"/>
                <a:gd name="T6" fmla="*/ 63 w 220"/>
                <a:gd name="T7" fmla="*/ 154 h 228"/>
                <a:gd name="T8" fmla="*/ 220 w 220"/>
                <a:gd name="T9" fmla="*/ 154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228"/>
                <a:gd name="T17" fmla="*/ 220 w 220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228">
                  <a:moveTo>
                    <a:pt x="220" y="154"/>
                  </a:moveTo>
                  <a:lnTo>
                    <a:pt x="0" y="228"/>
                  </a:lnTo>
                  <a:lnTo>
                    <a:pt x="0" y="0"/>
                  </a:lnTo>
                  <a:lnTo>
                    <a:pt x="63" y="154"/>
                  </a:lnTo>
                  <a:lnTo>
                    <a:pt x="220" y="154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5154" y="2918"/>
              <a:ext cx="156" cy="184"/>
            </a:xfrm>
            <a:custGeom>
              <a:avLst/>
              <a:gdLst>
                <a:gd name="T0" fmla="*/ 156 w 156"/>
                <a:gd name="T1" fmla="*/ 0 h 184"/>
                <a:gd name="T2" fmla="*/ 0 w 156"/>
                <a:gd name="T3" fmla="*/ 184 h 184"/>
                <a:gd name="T4" fmla="*/ 156 w 156"/>
                <a:gd name="T5" fmla="*/ 93 h 184"/>
                <a:gd name="T6" fmla="*/ 156 w 156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6"/>
                <a:gd name="T13" fmla="*/ 0 h 184"/>
                <a:gd name="T14" fmla="*/ 156 w 156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6" h="184">
                  <a:moveTo>
                    <a:pt x="156" y="0"/>
                  </a:moveTo>
                  <a:lnTo>
                    <a:pt x="0" y="184"/>
                  </a:lnTo>
                  <a:lnTo>
                    <a:pt x="156" y="9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4" name="Freeform 129"/>
            <p:cNvSpPr>
              <a:spLocks/>
            </p:cNvSpPr>
            <p:nvPr/>
          </p:nvSpPr>
          <p:spPr bwMode="auto">
            <a:xfrm>
              <a:off x="5310" y="2918"/>
              <a:ext cx="155" cy="184"/>
            </a:xfrm>
            <a:custGeom>
              <a:avLst/>
              <a:gdLst>
                <a:gd name="T0" fmla="*/ 0 w 155"/>
                <a:gd name="T1" fmla="*/ 0 h 184"/>
                <a:gd name="T2" fmla="*/ 155 w 155"/>
                <a:gd name="T3" fmla="*/ 184 h 184"/>
                <a:gd name="T4" fmla="*/ 0 w 155"/>
                <a:gd name="T5" fmla="*/ 93 h 184"/>
                <a:gd name="T6" fmla="*/ 0 w 155"/>
                <a:gd name="T7" fmla="*/ 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5"/>
                <a:gd name="T13" fmla="*/ 0 h 184"/>
                <a:gd name="T14" fmla="*/ 155 w 155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5" h="184">
                  <a:moveTo>
                    <a:pt x="0" y="0"/>
                  </a:moveTo>
                  <a:lnTo>
                    <a:pt x="155" y="184"/>
                  </a:lnTo>
                  <a:lnTo>
                    <a:pt x="0" y="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7526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35" name="Line 130"/>
          <p:cNvSpPr>
            <a:spLocks noChangeShapeType="1"/>
          </p:cNvSpPr>
          <p:nvPr/>
        </p:nvSpPr>
        <p:spPr bwMode="auto">
          <a:xfrm>
            <a:off x="8111950" y="3460773"/>
            <a:ext cx="3556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6" name="Text Box 131"/>
          <p:cNvSpPr txBox="1">
            <a:spLocks noChangeArrowheads="1"/>
          </p:cNvSpPr>
          <p:nvPr/>
        </p:nvSpPr>
        <p:spPr bwMode="auto">
          <a:xfrm>
            <a:off x="1719088" y="6524648"/>
            <a:ext cx="18415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400" dirty="0"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</a:pPr>
            <a:endParaRPr lang="en-US" sz="1200" dirty="0">
              <a:latin typeface="Times New Roman" pitchFamily="18" charset="0"/>
            </a:endParaRPr>
          </a:p>
        </p:txBody>
      </p:sp>
      <p:sp>
        <p:nvSpPr>
          <p:cNvPr id="137" name="Text Box 135"/>
          <p:cNvSpPr txBox="1">
            <a:spLocks noChangeArrowheads="1"/>
          </p:cNvSpPr>
          <p:nvPr/>
        </p:nvSpPr>
        <p:spPr bwMode="auto">
          <a:xfrm>
            <a:off x="1190450" y="6010298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 dirty="0">
                <a:latin typeface="Tahoma" pitchFamily="34" charset="0"/>
              </a:rPr>
              <a:t> </a:t>
            </a: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8" name="Text Box 143"/>
          <p:cNvSpPr txBox="1">
            <a:spLocks noChangeArrowheads="1"/>
          </p:cNvSpPr>
          <p:nvPr/>
        </p:nvSpPr>
        <p:spPr bwMode="auto">
          <a:xfrm>
            <a:off x="352250" y="6851673"/>
            <a:ext cx="3657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39" name="Text Box 147"/>
          <p:cNvSpPr txBox="1">
            <a:spLocks noChangeArrowheads="1"/>
          </p:cNvSpPr>
          <p:nvPr/>
        </p:nvSpPr>
        <p:spPr bwMode="auto">
          <a:xfrm>
            <a:off x="5686250" y="6089673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200" b="1" dirty="0">
              <a:latin typeface="Tahoma" pitchFamily="34" charset="0"/>
            </a:endParaRPr>
          </a:p>
          <a:p>
            <a:pPr eaLnBrk="0" hangingPunct="0"/>
            <a:endParaRPr lang="en-US" sz="1200" b="1" dirty="0">
              <a:latin typeface="Tahoma" pitchFamily="34" charset="0"/>
            </a:endParaRPr>
          </a:p>
        </p:txBody>
      </p:sp>
      <p:sp>
        <p:nvSpPr>
          <p:cNvPr id="140" name="Rectangle 160"/>
          <p:cNvSpPr>
            <a:spLocks noChangeArrowheads="1"/>
          </p:cNvSpPr>
          <p:nvPr/>
        </p:nvSpPr>
        <p:spPr bwMode="auto">
          <a:xfrm>
            <a:off x="1040432" y="5724145"/>
            <a:ext cx="2119312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l" eaLnBrk="0" hangingPunct="0">
              <a:defRPr/>
            </a:pPr>
            <a:endParaRPr lang="en-US" sz="900" b="1" dirty="0">
              <a:latin typeface="Tahoma" pitchFamily="34" charset="0"/>
            </a:endParaRPr>
          </a:p>
        </p:txBody>
      </p:sp>
      <p:sp>
        <p:nvSpPr>
          <p:cNvPr id="141" name="Text Box 171"/>
          <p:cNvSpPr txBox="1">
            <a:spLocks noChangeArrowheads="1"/>
          </p:cNvSpPr>
          <p:nvPr/>
        </p:nvSpPr>
        <p:spPr bwMode="auto">
          <a:xfrm>
            <a:off x="1074210" y="5713458"/>
            <a:ext cx="2119312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/>
            <a:endParaRPr lang="en-US" sz="9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Increases (</a:t>
            </a:r>
            <a:r>
              <a:rPr lang="en-US" sz="1200" b="1" dirty="0" smtClean="0">
                <a:latin typeface="Tahoma" pitchFamily="34" charset="0"/>
              </a:rPr>
              <a:t>21)</a:t>
            </a:r>
            <a:endParaRPr lang="en-US" sz="1200" b="1" dirty="0">
              <a:latin typeface="Tahoma" pitchFamily="34" charset="0"/>
            </a:endParaRPr>
          </a:p>
          <a:p>
            <a:pPr algn="l" eaLnBrk="0" hangingPunct="0"/>
            <a:endParaRPr lang="en-US" sz="1200" b="1" dirty="0">
              <a:latin typeface="Tahoma" pitchFamily="34" charset="0"/>
            </a:endParaRPr>
          </a:p>
          <a:p>
            <a:pPr algn="l" eaLnBrk="0" hangingPunct="0"/>
            <a:r>
              <a:rPr lang="en-US" sz="1200" b="1" dirty="0">
                <a:latin typeface="Tahoma" pitchFamily="34" charset="0"/>
              </a:rPr>
              <a:t>Decreases </a:t>
            </a:r>
            <a:r>
              <a:rPr lang="en-US" sz="1200" b="1" dirty="0" smtClean="0">
                <a:latin typeface="Tahoma" pitchFamily="34" charset="0"/>
              </a:rPr>
              <a:t>(31)</a:t>
            </a:r>
            <a:endParaRPr lang="en-US" sz="9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  <a:p>
            <a:pPr algn="l" eaLnBrk="0" hangingPunct="0"/>
            <a:endParaRPr lang="en-US" sz="800" b="1" dirty="0">
              <a:latin typeface="Tahoma" pitchFamily="34" charset="0"/>
            </a:endParaRPr>
          </a:p>
        </p:txBody>
      </p:sp>
      <p:sp>
        <p:nvSpPr>
          <p:cNvPr id="142" name="Rectangle 175"/>
          <p:cNvSpPr>
            <a:spLocks noChangeArrowheads="1"/>
          </p:cNvSpPr>
          <p:nvPr/>
        </p:nvSpPr>
        <p:spPr bwMode="auto">
          <a:xfrm>
            <a:off x="2736322" y="5942058"/>
            <a:ext cx="228600" cy="123825"/>
          </a:xfrm>
          <a:prstGeom prst="rect">
            <a:avLst/>
          </a:prstGeom>
          <a:solidFill>
            <a:schemeClr val="bg1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sp>
        <p:nvSpPr>
          <p:cNvPr id="143" name="Rectangle 177"/>
          <p:cNvSpPr>
            <a:spLocks noChangeArrowheads="1"/>
          </p:cNvSpPr>
          <p:nvPr/>
        </p:nvSpPr>
        <p:spPr bwMode="auto">
          <a:xfrm>
            <a:off x="2736322" y="6323058"/>
            <a:ext cx="228600" cy="123825"/>
          </a:xfrm>
          <a:prstGeom prst="rect">
            <a:avLst/>
          </a:prstGeom>
          <a:solidFill>
            <a:srgbClr val="FEC200"/>
          </a:solidFill>
          <a:ln w="1752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144" name="Object 139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969396"/>
              </p:ext>
            </p:extLst>
          </p:nvPr>
        </p:nvGraphicFramePr>
        <p:xfrm>
          <a:off x="7667450" y="6470673"/>
          <a:ext cx="762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Clip" r:id="rId3" imgW="5372100" imgH="2141538" progId="">
                  <p:embed/>
                </p:oleObj>
              </mc:Choice>
              <mc:Fallback>
                <p:oleObj name="Clip" r:id="rId3" imgW="5372100" imgH="2141538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450" y="6470673"/>
                        <a:ext cx="7620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Rectangle 99"/>
          <p:cNvSpPr>
            <a:spLocks noChangeArrowheads="1"/>
          </p:cNvSpPr>
          <p:nvPr/>
        </p:nvSpPr>
        <p:spPr bwMode="auto">
          <a:xfrm>
            <a:off x="7210250" y="6394473"/>
            <a:ext cx="3921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 eaLnBrk="0" hangingPunct="0"/>
            <a:r>
              <a:rPr lang="en-US" sz="1200" b="1" dirty="0">
                <a:latin typeface="Helvetica" charset="0"/>
              </a:rPr>
              <a:t>PR</a:t>
            </a:r>
          </a:p>
          <a:p>
            <a:pPr algn="ctr" eaLnBrk="0" hangingPunct="0"/>
            <a:endParaRPr lang="en-US" sz="1200" b="1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4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Non-Census Data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90600" y="1676400"/>
            <a:ext cx="7772400" cy="4038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 smtClean="0">
                <a:latin typeface="Book Antiqua" panose="02040602050305030304" pitchFamily="18" charset="0"/>
              </a:rPr>
              <a:t>Children in local neglected or delinquent institutions</a:t>
            </a:r>
          </a:p>
          <a:p>
            <a:r>
              <a:rPr lang="en-US" sz="2800" kern="0" dirty="0" smtClean="0">
                <a:latin typeface="Book Antiqua" panose="02040602050305030304" pitchFamily="18" charset="0"/>
              </a:rPr>
              <a:t>Children in foster homes</a:t>
            </a:r>
          </a:p>
          <a:p>
            <a:r>
              <a:rPr lang="en-US" sz="2800" kern="0" dirty="0" smtClean="0">
                <a:latin typeface="Book Antiqua" panose="02040602050305030304" pitchFamily="18" charset="0"/>
              </a:rPr>
              <a:t>Children in families above poverty receiving TANF assistance </a:t>
            </a:r>
          </a:p>
          <a:p>
            <a:r>
              <a:rPr lang="en-US" sz="2800" kern="0" dirty="0" smtClean="0">
                <a:latin typeface="Book Antiqua" panose="02040602050305030304" pitchFamily="18" charset="0"/>
              </a:rPr>
              <a:t>Non-census children account for 3% of total count of formula children</a:t>
            </a:r>
            <a:endParaRPr lang="en-US" sz="28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03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State Per-Pupil Expenditure (SPPE)     Data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43000" y="1981200"/>
            <a:ext cx="7315200" cy="3962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>
                <a:latin typeface="Book Antiqua" panose="02040602050305030304" pitchFamily="18" charset="0"/>
              </a:rPr>
              <a:t>Factor changes yearly and is a proxy for the cost of education in each State.</a:t>
            </a:r>
          </a:p>
          <a:p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The formula adjusts each school district’s formula number to account for the State’s PPE.</a:t>
            </a:r>
          </a:p>
          <a:p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SY 2014-2015 allocations used SPPE data updated to SY 2011-2012. </a:t>
            </a:r>
          </a:p>
          <a:p>
            <a:endParaRPr lang="en-US" sz="28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12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Amount Appropriated for Title I,          Part A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66800" y="1752600"/>
            <a:ext cx="7772400" cy="2895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kern="0" dirty="0" smtClean="0">
                <a:latin typeface="Book Antiqua" panose="02040602050305030304" pitchFamily="18" charset="0"/>
              </a:rPr>
              <a:t>The SY 2014-2015 Title I, Part A Allocations are based on the amount appropriated for FY 2014.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The FY 2014 amount is approximately $14.4 billion.</a:t>
            </a:r>
          </a:p>
          <a:p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This is a 4.5 percent increase over the FY 2013 amount. 	</a:t>
            </a:r>
          </a:p>
          <a:p>
            <a:pPr>
              <a:buFontTx/>
              <a:buNone/>
            </a:pPr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Hold-Harmless Guarantee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1524000"/>
            <a:ext cx="784860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All four formulas provide for a variable hold-harmless guarantee for each LEA of 85, 90, and 95% of their previous year’s allocation.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kern="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The hold-harmless percentage depends on the formula child rate of each LEA.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For the Basic, Targeted, and EFIG formulas, an LEA must meet the eligibility criteria in order for the hold-harmless protection to apply.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kern="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kern="0" dirty="0" smtClean="0">
                <a:latin typeface="Book Antiqua" panose="02040602050305030304" pitchFamily="18" charset="0"/>
              </a:rPr>
              <a:t>For Concentration Grants, the hold-harmless provision applies to an LEA for four years even if it no longer meets the eligibility criteria.</a:t>
            </a:r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5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State Minimum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43000" y="1981200"/>
            <a:ext cx="76962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smtClean="0">
                <a:latin typeface="Book Antiqua" panose="02040602050305030304" pitchFamily="18" charset="0"/>
              </a:rPr>
              <a:t>Each formula provides additional funds to certain States than would otherwise be generated by LEAs in those States alone.</a:t>
            </a:r>
          </a:p>
          <a:p>
            <a:pPr>
              <a:buFontTx/>
              <a:buNone/>
            </a:pPr>
            <a:endParaRPr lang="en-US" sz="2400" kern="0" smtClean="0">
              <a:latin typeface="Book Antiqua" panose="02040602050305030304" pitchFamily="18" charset="0"/>
            </a:endParaRPr>
          </a:p>
          <a:p>
            <a:r>
              <a:rPr lang="en-US" sz="2400" kern="0" smtClean="0">
                <a:latin typeface="Book Antiqua" panose="02040602050305030304" pitchFamily="18" charset="0"/>
              </a:rPr>
              <a:t>The State minimum is based on a combination of (1) a percentage of the total appropriated under each formula and (2) the national average per-pupil payment and the number of formula children in each State.</a:t>
            </a:r>
          </a:p>
          <a:p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2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FY 2014 Amount Appropriated for </a:t>
            </a:r>
            <a:br>
              <a:rPr lang="en-US" dirty="0" smtClean="0">
                <a:latin typeface="Book Antiqua" panose="02040602050305030304" pitchFamily="18" charset="0"/>
              </a:rPr>
            </a:br>
            <a:r>
              <a:rPr lang="en-US" dirty="0" smtClean="0">
                <a:latin typeface="Book Antiqua" panose="02040602050305030304" pitchFamily="18" charset="0"/>
              </a:rPr>
              <a:t>Other SASA Formula Programs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1981200"/>
            <a:ext cx="7543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>
                <a:latin typeface="Book Antiqua" panose="02040602050305030304" pitchFamily="18" charset="0"/>
              </a:rPr>
              <a:t>English Acquisition State Grants (Title III): $723,400,000 ($667,762,000 to SEAs)</a:t>
            </a:r>
          </a:p>
          <a:p>
            <a:pPr marL="0" indent="0">
              <a:buNone/>
            </a:pPr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 States Assessment Grants: $378,000,000 ($365,360,966 to SEAs)</a:t>
            </a:r>
          </a:p>
          <a:p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Homeless Education: $65,042,000 ($63,282,957 to SEAs)</a:t>
            </a:r>
          </a:p>
          <a:p>
            <a:endParaRPr lang="en-US" sz="2000" kern="0" dirty="0" smtClean="0">
              <a:latin typeface="Book Antiqua" panose="02040602050305030304" pitchFamily="18" charset="0"/>
            </a:endParaRPr>
          </a:p>
          <a:p>
            <a:r>
              <a:rPr lang="en-US" sz="2400" kern="0" dirty="0" smtClean="0">
                <a:latin typeface="Book Antiqua" panose="02040602050305030304" pitchFamily="18" charset="0"/>
              </a:rPr>
              <a:t>Neglected or Delinquent State Agency Program: $47,614,000 ($46,423,650 to SEAs)</a:t>
            </a: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36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 Antiqua" panose="02040602050305030304" pitchFamily="18" charset="0"/>
              </a:rPr>
              <a:t>Resources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3F11-0447-440B-BCAD-CA84D84272FB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066800" y="1600200"/>
            <a:ext cx="7620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smtClean="0">
                <a:latin typeface="Book Antiqua" panose="02040602050305030304" pitchFamily="18" charset="0"/>
              </a:rPr>
              <a:t>SASA Formula Program State Allocations: </a:t>
            </a:r>
          </a:p>
          <a:p>
            <a:pPr>
              <a:buFontTx/>
              <a:buNone/>
            </a:pPr>
            <a:r>
              <a:rPr lang="en-US" sz="2400" kern="0" smtClean="0">
                <a:latin typeface="Book Antiqua" panose="02040602050305030304" pitchFamily="18" charset="0"/>
              </a:rPr>
              <a:t>	http://www2.ed.gov/about/overview/budget/statetables/index.html</a:t>
            </a:r>
          </a:p>
          <a:p>
            <a:pPr>
              <a:buFontTx/>
              <a:buNone/>
            </a:pPr>
            <a:endParaRPr lang="en-US" sz="2400" kern="0" smtClean="0">
              <a:latin typeface="Book Antiqua" panose="02040602050305030304" pitchFamily="18" charset="0"/>
            </a:endParaRPr>
          </a:p>
          <a:p>
            <a:r>
              <a:rPr lang="en-US" sz="2400" kern="0" smtClean="0">
                <a:latin typeface="Book Antiqua" panose="02040602050305030304" pitchFamily="18" charset="0"/>
              </a:rPr>
              <a:t>Title I, Part A LEA Allocations:</a:t>
            </a:r>
          </a:p>
          <a:p>
            <a:pPr>
              <a:buFontTx/>
              <a:buNone/>
            </a:pPr>
            <a:r>
              <a:rPr lang="en-US" sz="2400" kern="0" smtClean="0">
                <a:latin typeface="Book Antiqua" panose="02040602050305030304" pitchFamily="18" charset="0"/>
              </a:rPr>
              <a:t>	http://www2.ed.gov/about/overview/budget/titlei/fy14/index.html</a:t>
            </a:r>
          </a:p>
          <a:p>
            <a:endParaRPr lang="en-US" sz="2400" kern="0" smtClean="0">
              <a:latin typeface="Book Antiqua" panose="02040602050305030304" pitchFamily="18" charset="0"/>
            </a:endParaRPr>
          </a:p>
          <a:p>
            <a:endParaRPr lang="en-US" sz="2400" kern="0" smtClean="0">
              <a:latin typeface="Book Antiqua" panose="02040602050305030304" pitchFamily="18" charset="0"/>
            </a:endParaRPr>
          </a:p>
          <a:p>
            <a:endParaRPr lang="en-US" sz="2400" kern="0" smtClean="0">
              <a:latin typeface="Book Antiqua" panose="02040602050305030304" pitchFamily="18" charset="0"/>
            </a:endParaRPr>
          </a:p>
          <a:p>
            <a:endParaRPr lang="en-US" sz="2400" kern="0" smtClean="0">
              <a:latin typeface="Book Antiqua" panose="02040602050305030304" pitchFamily="18" charset="0"/>
            </a:endParaRPr>
          </a:p>
          <a:p>
            <a:endParaRPr lang="en-US" sz="24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2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2544444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ook Antiqua" panose="02040602050305030304" pitchFamily="18" charset="0"/>
              </a:rPr>
              <a:t>Questions?</a:t>
            </a:r>
            <a:endParaRPr lang="en-US" sz="3200" dirty="0">
              <a:latin typeface="Book Antiqua" panose="02040602050305030304" pitchFamily="18" charset="0"/>
            </a:endParaRPr>
          </a:p>
        </p:txBody>
      </p:sp>
      <p:pic>
        <p:nvPicPr>
          <p:cNvPr id="5" name="Content Placeholder 31" descr="graph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9539" y="3352800"/>
            <a:ext cx="3050722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30960" y="2514600"/>
            <a:ext cx="6629400" cy="685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Todd Stephenson</a:t>
            </a:r>
            <a:endParaRPr lang="en-US" sz="2000" i="1" kern="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Management and Program Analyst,</a:t>
            </a:r>
            <a:endParaRPr lang="en-US" sz="2000" i="1" kern="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Student Achievement and School Accountability (SASA)</a:t>
            </a:r>
          </a:p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U.S. Department of Education</a:t>
            </a:r>
            <a:endParaRPr lang="en-US" sz="2000" i="1" kern="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  <a:hlinkClick r:id="rId2"/>
              </a:rPr>
              <a:t>Todd.Stephenson@ed.gov</a:t>
            </a:r>
            <a:r>
              <a:rPr lang="en-US" sz="20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endParaRPr lang="en-US" sz="2000" i="1" kern="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58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ty cutouts design template">
  <a:themeElements>
    <a:clrScheme name="Custom 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71BEC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66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6">
        <a:dk1>
          <a:srgbClr val="FFFFFF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0C0C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0C0C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Unity cutouts design template</Template>
  <TotalTime>766</TotalTime>
  <Words>1161</Words>
  <Application>Microsoft Office PowerPoint</Application>
  <PresentationFormat>On-screen Show (4:3)</PresentationFormat>
  <Paragraphs>363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Unity cutouts design template</vt:lpstr>
      <vt:lpstr>Clip</vt:lpstr>
      <vt:lpstr>PowerPoint Presentation</vt:lpstr>
      <vt:lpstr>Factors that Affect the FY 2014 &amp;  SY 2014-2015 Allocations</vt:lpstr>
      <vt:lpstr>PowerPoint Presentation</vt:lpstr>
      <vt:lpstr>PowerPoint Presentation</vt:lpstr>
      <vt:lpstr>Census Data</vt:lpstr>
      <vt:lpstr>2012 Census Updates</vt:lpstr>
      <vt:lpstr>Impact of 2012 Census Estimates Nationally</vt:lpstr>
      <vt:lpstr>Number of Census Poverty Children 5-17</vt:lpstr>
      <vt:lpstr>Poverty &amp; Population 5-17</vt:lpstr>
      <vt:lpstr>States that Gain or Lose Poverty Children</vt:lpstr>
      <vt:lpstr>PowerPoint Presentation</vt:lpstr>
      <vt:lpstr>Impact of 2012 Census Data on Title I Allocations</vt:lpstr>
      <vt:lpstr>Changes in State Poverty Shares</vt:lpstr>
      <vt:lpstr>Non-Census Data</vt:lpstr>
      <vt:lpstr>State Per-Pupil Expenditure (SPPE)     Data</vt:lpstr>
      <vt:lpstr>Amount Appropriated for Title I,          Part A</vt:lpstr>
      <vt:lpstr>Hold-Harmless Guarantee</vt:lpstr>
      <vt:lpstr>State Minimum</vt:lpstr>
      <vt:lpstr>FY 2014 Amount Appropriated for  Other SASA Formula Programs</vt:lpstr>
      <vt:lpstr>Resources</vt:lpstr>
      <vt:lpstr>PowerPoint Presentation</vt:lpstr>
      <vt:lpstr>PowerPoint Presentation</vt:lpstr>
    </vt:vector>
  </TitlesOfParts>
  <Company>U.S. 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U.S. Department of Education</dc:creator>
  <cp:lastModifiedBy>U.S. Department of Education</cp:lastModifiedBy>
  <cp:revision>31</cp:revision>
  <cp:lastPrinted>2014-07-14T14:56:52Z</cp:lastPrinted>
  <dcterms:created xsi:type="dcterms:W3CDTF">2014-06-04T19:20:26Z</dcterms:created>
  <dcterms:modified xsi:type="dcterms:W3CDTF">2014-07-14T15:00:54Z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TC102862161033</vt:lpwstr>
  </property>
</Properties>
</file>