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64" r:id="rId2"/>
  </p:sldMasterIdLst>
  <p:notesMasterIdLst>
    <p:notesMasterId r:id="rId49"/>
  </p:notesMasterIdLst>
  <p:handoutMasterIdLst>
    <p:handoutMasterId r:id="rId50"/>
  </p:handoutMasterIdLst>
  <p:sldIdLst>
    <p:sldId id="584" r:id="rId3"/>
    <p:sldId id="632" r:id="rId4"/>
    <p:sldId id="633" r:id="rId5"/>
    <p:sldId id="634" r:id="rId6"/>
    <p:sldId id="635" r:id="rId7"/>
    <p:sldId id="636" r:id="rId8"/>
    <p:sldId id="637" r:id="rId9"/>
    <p:sldId id="638" r:id="rId10"/>
    <p:sldId id="639" r:id="rId11"/>
    <p:sldId id="640" r:id="rId12"/>
    <p:sldId id="641" r:id="rId13"/>
    <p:sldId id="642" r:id="rId14"/>
    <p:sldId id="643" r:id="rId15"/>
    <p:sldId id="644" r:id="rId16"/>
    <p:sldId id="645" r:id="rId17"/>
    <p:sldId id="646" r:id="rId18"/>
    <p:sldId id="647" r:id="rId19"/>
    <p:sldId id="648" r:id="rId20"/>
    <p:sldId id="649" r:id="rId21"/>
    <p:sldId id="650" r:id="rId22"/>
    <p:sldId id="651" r:id="rId23"/>
    <p:sldId id="652" r:id="rId24"/>
    <p:sldId id="653" r:id="rId25"/>
    <p:sldId id="654" r:id="rId26"/>
    <p:sldId id="655" r:id="rId27"/>
    <p:sldId id="656" r:id="rId28"/>
    <p:sldId id="657" r:id="rId29"/>
    <p:sldId id="658" r:id="rId30"/>
    <p:sldId id="659" r:id="rId31"/>
    <p:sldId id="660" r:id="rId32"/>
    <p:sldId id="661" r:id="rId33"/>
    <p:sldId id="662" r:id="rId34"/>
    <p:sldId id="663" r:id="rId35"/>
    <p:sldId id="664" r:id="rId36"/>
    <p:sldId id="665" r:id="rId37"/>
    <p:sldId id="666" r:id="rId38"/>
    <p:sldId id="667" r:id="rId39"/>
    <p:sldId id="668" r:id="rId40"/>
    <p:sldId id="669" r:id="rId41"/>
    <p:sldId id="670" r:id="rId42"/>
    <p:sldId id="671" r:id="rId43"/>
    <p:sldId id="672" r:id="rId44"/>
    <p:sldId id="673" r:id="rId45"/>
    <p:sldId id="674" r:id="rId46"/>
    <p:sldId id="626" r:id="rId47"/>
    <p:sldId id="628" r:id="rId4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HOWEET" id="{13A18B1B-C52E-4B32-BF88-1B0F1C4F0456}">
          <p14:sldIdLst>
            <p14:sldId id="584"/>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673"/>
            <p14:sldId id="674"/>
          </p14:sldIdLst>
        </p14:section>
        <p14:section name="CREDITS &amp; COPYRIGHTS" id="{18636757-AC71-4832-B2EB-DBAB69615C8E}">
          <p14:sldIdLst>
            <p14:sldId id="626"/>
            <p14:sldId id="628"/>
          </p14:sldIdLst>
        </p14:section>
      </p14:sectionLst>
    </p:ext>
    <p:ext uri="{EFAFB233-063F-42B5-8137-9DF3F51BA10A}">
      <p15:sldGuideLst xmlns:p15="http://schemas.microsoft.com/office/powerpoint/2012/main">
        <p15:guide id="1" orient="horz" pos="2251">
          <p15:clr>
            <a:srgbClr val="A4A3A4"/>
          </p15:clr>
        </p15:guide>
        <p15:guide id="3" orient="horz" pos="3158" userDrawn="1">
          <p15:clr>
            <a:srgbClr val="A4A3A4"/>
          </p15:clr>
        </p15:guide>
        <p15:guide id="5" orient="horz" pos="981" userDrawn="1">
          <p15:clr>
            <a:srgbClr val="A4A3A4"/>
          </p15:clr>
        </p15:guide>
        <p15:guide id="6" pos="2880">
          <p15:clr>
            <a:srgbClr val="A4A3A4"/>
          </p15:clr>
        </p15:guide>
        <p15:guide id="7" pos="431">
          <p15:clr>
            <a:srgbClr val="A4A3A4"/>
          </p15:clr>
        </p15:guide>
        <p15:guide id="8" pos="5329">
          <p15:clr>
            <a:srgbClr val="A4A3A4"/>
          </p15:clr>
        </p15:guide>
        <p15:guide id="9" pos="5556" userDrawn="1">
          <p15:clr>
            <a:srgbClr val="A4A3A4"/>
          </p15:clr>
        </p15:guide>
        <p15:guide id="10" pos="249">
          <p15:clr>
            <a:srgbClr val="A4A3A4"/>
          </p15:clr>
        </p15:guide>
        <p15:guide id="11" pos="1474" userDrawn="1">
          <p15:clr>
            <a:srgbClr val="A4A3A4"/>
          </p15:clr>
        </p15:guide>
        <p15:guide id="12" pos="4286" userDrawn="1">
          <p15:clr>
            <a:srgbClr val="A4A3A4"/>
          </p15:clr>
        </p15:guide>
        <p15:guide id="13" pos="3288" userDrawn="1">
          <p15:clr>
            <a:srgbClr val="A4A3A4"/>
          </p15:clr>
        </p15:guide>
        <p15:guide id="14" orient="horz" pos="3294" userDrawn="1">
          <p15:clr>
            <a:srgbClr val="A4A3A4"/>
          </p15:clr>
        </p15:guide>
        <p15:guide id="15"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202"/>
    <a:srgbClr val="222A35"/>
    <a:srgbClr val="2A9A72"/>
    <a:srgbClr val="1E2631"/>
    <a:srgbClr val="7F7F7F"/>
    <a:srgbClr val="2F3A46"/>
    <a:srgbClr val="DBDBDB"/>
    <a:srgbClr val="2F3947"/>
    <a:srgbClr val="E3E5E4"/>
    <a:srgbClr val="63D4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Style foncé 1 - Accentuation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70" autoAdjust="0"/>
  </p:normalViewPr>
  <p:slideViewPr>
    <p:cSldViewPr>
      <p:cViewPr varScale="1">
        <p:scale>
          <a:sx n="106" d="100"/>
          <a:sy n="106" d="100"/>
        </p:scale>
        <p:origin x="1662" y="78"/>
      </p:cViewPr>
      <p:guideLst>
        <p:guide orient="horz" pos="2251"/>
        <p:guide orient="horz" pos="3158"/>
        <p:guide orient="horz" pos="981"/>
        <p:guide pos="2880"/>
        <p:guide pos="431"/>
        <p:guide pos="5329"/>
        <p:guide pos="5556"/>
        <p:guide pos="249"/>
        <p:guide pos="1474"/>
        <p:guide pos="4286"/>
        <p:guide pos="3288"/>
        <p:guide orient="horz" pos="3294"/>
        <p:guide orient="horz" pos="2160"/>
      </p:guideLst>
    </p:cSldViewPr>
  </p:slideViewPr>
  <p:notesTextViewPr>
    <p:cViewPr>
      <p:scale>
        <a:sx n="1" d="1"/>
        <a:sy n="1" d="1"/>
      </p:scale>
      <p:origin x="0" y="0"/>
    </p:cViewPr>
  </p:notesTextViewPr>
  <p:sorterViewPr>
    <p:cViewPr>
      <p:scale>
        <a:sx n="100" d="100"/>
        <a:sy n="100" d="100"/>
      </p:scale>
      <p:origin x="0" y="-3474"/>
    </p:cViewPr>
  </p:sorterViewPr>
  <p:notesViewPr>
    <p:cSldViewPr>
      <p:cViewPr varScale="1">
        <p:scale>
          <a:sx n="86" d="100"/>
          <a:sy n="86" d="100"/>
        </p:scale>
        <p:origin x="292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4">
                <a:shade val="6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E20-4347-B841-0246493B49F8}"/>
            </c:ext>
          </c:extLst>
        </c:ser>
        <c:ser>
          <c:idx val="1"/>
          <c:order val="1"/>
          <c:tx>
            <c:strRef>
              <c:f>Sheet1!$C$1</c:f>
              <c:strCache>
                <c:ptCount val="1"/>
                <c:pt idx="0">
                  <c:v>Series 2</c:v>
                </c:pt>
              </c:strCache>
            </c:strRef>
          </c:tx>
          <c:spPr>
            <a:solidFill>
              <a:schemeClr val="accent4"/>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E20-4347-B841-0246493B49F8}"/>
            </c:ext>
          </c:extLst>
        </c:ser>
        <c:ser>
          <c:idx val="2"/>
          <c:order val="2"/>
          <c:tx>
            <c:strRef>
              <c:f>Sheet1!$D$1</c:f>
              <c:strCache>
                <c:ptCount val="1"/>
                <c:pt idx="0">
                  <c:v>Series 3</c:v>
                </c:pt>
              </c:strCache>
            </c:strRef>
          </c:tx>
          <c:spPr>
            <a:solidFill>
              <a:schemeClr val="accent4">
                <a:tint val="6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E20-4347-B841-0246493B49F8}"/>
            </c:ext>
          </c:extLst>
        </c:ser>
        <c:dLbls>
          <c:showLegendKey val="0"/>
          <c:showVal val="0"/>
          <c:showCatName val="0"/>
          <c:showSerName val="0"/>
          <c:showPercent val="0"/>
          <c:showBubbleSize val="0"/>
        </c:dLbls>
        <c:gapWidth val="79"/>
        <c:overlap val="100"/>
        <c:axId val="545666232"/>
        <c:axId val="545667872"/>
      </c:barChart>
      <c:catAx>
        <c:axId val="545666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45667872"/>
        <c:crosses val="autoZero"/>
        <c:auto val="1"/>
        <c:lblAlgn val="ctr"/>
        <c:lblOffset val="100"/>
        <c:noMultiLvlLbl val="0"/>
      </c:catAx>
      <c:valAx>
        <c:axId val="545667872"/>
        <c:scaling>
          <c:orientation val="minMax"/>
        </c:scaling>
        <c:delete val="1"/>
        <c:axPos val="b"/>
        <c:numFmt formatCode="General" sourceLinked="1"/>
        <c:majorTickMark val="none"/>
        <c:minorTickMark val="none"/>
        <c:tickLblPos val="nextTo"/>
        <c:crossAx val="54566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20</c:v>
                </c:pt>
              </c:numCache>
            </c:numRef>
          </c:val>
          <c:extLst>
            <c:ext xmlns:c16="http://schemas.microsoft.com/office/drawing/2014/chart" uri="{C3380CC4-5D6E-409C-BE32-E72D297353CC}">
              <c16:uniqueId val="{00000000-1D11-4DEF-9C7D-83CD83DF82C9}"/>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50</c:v>
                </c:pt>
              </c:numCache>
            </c:numRef>
          </c:val>
          <c:extLst>
            <c:ext xmlns:c16="http://schemas.microsoft.com/office/drawing/2014/chart" uri="{C3380CC4-5D6E-409C-BE32-E72D297353CC}">
              <c16:uniqueId val="{00000001-1D11-4DEF-9C7D-83CD83DF82C9}"/>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General</c:formatCode>
                <c:ptCount val="1"/>
                <c:pt idx="0">
                  <c:v>30</c:v>
                </c:pt>
              </c:numCache>
            </c:numRef>
          </c:val>
          <c:extLst>
            <c:ext xmlns:c16="http://schemas.microsoft.com/office/drawing/2014/chart" uri="{C3380CC4-5D6E-409C-BE32-E72D297353CC}">
              <c16:uniqueId val="{00000002-1D11-4DEF-9C7D-83CD83DF82C9}"/>
            </c:ext>
          </c:extLst>
        </c:ser>
        <c:ser>
          <c:idx val="3"/>
          <c:order val="3"/>
          <c:tx>
            <c:strRef>
              <c:f>Sheet1!$E$1</c:f>
              <c:strCache>
                <c:ptCount val="1"/>
                <c:pt idx="0">
                  <c:v>Series 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General</c:formatCode>
                <c:ptCount val="1"/>
                <c:pt idx="0">
                  <c:v>80</c:v>
                </c:pt>
              </c:numCache>
            </c:numRef>
          </c:val>
          <c:extLst>
            <c:ext xmlns:c16="http://schemas.microsoft.com/office/drawing/2014/chart" uri="{C3380CC4-5D6E-409C-BE32-E72D297353CC}">
              <c16:uniqueId val="{00000003-1D11-4DEF-9C7D-83CD83DF82C9}"/>
            </c:ext>
          </c:extLst>
        </c:ser>
        <c:ser>
          <c:idx val="4"/>
          <c:order val="4"/>
          <c:tx>
            <c:strRef>
              <c:f>Sheet1!$F$1</c:f>
              <c:strCache>
                <c:ptCount val="1"/>
                <c:pt idx="0">
                  <c:v>Series 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Sheet1!$F$2</c:f>
              <c:numCache>
                <c:formatCode>General</c:formatCode>
                <c:ptCount val="1"/>
                <c:pt idx="0">
                  <c:v>100</c:v>
                </c:pt>
              </c:numCache>
            </c:numRef>
          </c:val>
          <c:extLst>
            <c:ext xmlns:c16="http://schemas.microsoft.com/office/drawing/2014/chart" uri="{C3380CC4-5D6E-409C-BE32-E72D297353CC}">
              <c16:uniqueId val="{00000004-1D11-4DEF-9C7D-83CD83DF82C9}"/>
            </c:ext>
          </c:extLst>
        </c:ser>
        <c:dLbls>
          <c:showLegendKey val="0"/>
          <c:showVal val="0"/>
          <c:showCatName val="0"/>
          <c:showSerName val="0"/>
          <c:showPercent val="0"/>
          <c:showBubbleSize val="0"/>
        </c:dLbls>
        <c:gapWidth val="335"/>
        <c:overlap val="-45"/>
        <c:axId val="544584480"/>
        <c:axId val="544585464"/>
      </c:barChart>
      <c:catAx>
        <c:axId val="544584480"/>
        <c:scaling>
          <c:orientation val="minMax"/>
        </c:scaling>
        <c:delete val="1"/>
        <c:axPos val="l"/>
        <c:numFmt formatCode="General" sourceLinked="1"/>
        <c:majorTickMark val="none"/>
        <c:minorTickMark val="none"/>
        <c:tickLblPos val="nextTo"/>
        <c:crossAx val="544585464"/>
        <c:crosses val="autoZero"/>
        <c:auto val="1"/>
        <c:lblAlgn val="ctr"/>
        <c:lblOffset val="100"/>
        <c:noMultiLvlLbl val="0"/>
      </c:catAx>
      <c:valAx>
        <c:axId val="544585464"/>
        <c:scaling>
          <c:orientation val="minMax"/>
        </c:scaling>
        <c:delete val="1"/>
        <c:axPos val="b"/>
        <c:numFmt formatCode="General" sourceLinked="1"/>
        <c:majorTickMark val="none"/>
        <c:minorTickMark val="none"/>
        <c:tickLblPos val="nextTo"/>
        <c:crossAx val="544584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98B109-319A-4B8A-8D2F-FFF9FD488377}"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0434FFDD-25B9-4AF6-8619-922E8FABCD31}">
      <dgm:prSet phldrT="[Text]"/>
      <dgm:spPr/>
      <dgm:t>
        <a:bodyPr/>
        <a:lstStyle/>
        <a:p>
          <a:r>
            <a:rPr lang="en-US"/>
            <a:t>Lorem ipsum dolor sit amet</a:t>
          </a:r>
        </a:p>
      </dgm:t>
    </dgm:pt>
    <dgm:pt modelId="{CABF7F8D-93EB-4CB5-B051-AFD1403BC68B}" type="parTrans" cxnId="{307426B7-A104-402B-87E0-64A63C89DAB7}">
      <dgm:prSet/>
      <dgm:spPr/>
      <dgm:t>
        <a:bodyPr/>
        <a:lstStyle/>
        <a:p>
          <a:endParaRPr lang="en-US"/>
        </a:p>
      </dgm:t>
    </dgm:pt>
    <dgm:pt modelId="{A07B34C7-7611-415A-B060-010EDAF50EDC}" type="sibTrans" cxnId="{307426B7-A104-402B-87E0-64A63C89DAB7}">
      <dgm:prSet/>
      <dgm:spPr/>
      <dgm:t>
        <a:bodyPr/>
        <a:lstStyle/>
        <a:p>
          <a:endParaRPr lang="en-US"/>
        </a:p>
      </dgm:t>
    </dgm:pt>
    <dgm:pt modelId="{755734DB-1B44-435D-B808-536F79C1E287}">
      <dgm:prSet phldrT="[Text]"/>
      <dgm:spPr/>
      <dgm:t>
        <a:bodyPr/>
        <a:lstStyle/>
        <a:p>
          <a:r>
            <a:rPr lang="en-US"/>
            <a:t>Lorem ipsum dolor sit amet</a:t>
          </a:r>
        </a:p>
      </dgm:t>
    </dgm:pt>
    <dgm:pt modelId="{E0E96253-8C7C-4323-91E4-7B80923A4CA2}" type="parTrans" cxnId="{770D3EAA-B25E-4BD1-AC18-F1B7DB6C80AD}">
      <dgm:prSet/>
      <dgm:spPr/>
      <dgm:t>
        <a:bodyPr/>
        <a:lstStyle/>
        <a:p>
          <a:endParaRPr lang="en-US"/>
        </a:p>
      </dgm:t>
    </dgm:pt>
    <dgm:pt modelId="{C69D4C0E-EACD-4EBA-8588-A65A30109EB0}" type="sibTrans" cxnId="{770D3EAA-B25E-4BD1-AC18-F1B7DB6C80AD}">
      <dgm:prSet/>
      <dgm:spPr/>
      <dgm:t>
        <a:bodyPr/>
        <a:lstStyle/>
        <a:p>
          <a:endParaRPr lang="en-US"/>
        </a:p>
      </dgm:t>
    </dgm:pt>
    <dgm:pt modelId="{50900833-13EA-4206-BC34-5099141006A6}">
      <dgm:prSet phldrT="[Text]"/>
      <dgm:spPr/>
      <dgm:t>
        <a:bodyPr/>
        <a:lstStyle/>
        <a:p>
          <a:r>
            <a:rPr lang="en-US"/>
            <a:t>Lorem ipsum dolor sit amet</a:t>
          </a:r>
        </a:p>
      </dgm:t>
    </dgm:pt>
    <dgm:pt modelId="{789F2BDE-5B48-4FB0-BF67-A1178F5986E9}" type="parTrans" cxnId="{EB3BC361-3C7D-4A0F-B953-7EC9FC54F0EF}">
      <dgm:prSet/>
      <dgm:spPr/>
      <dgm:t>
        <a:bodyPr/>
        <a:lstStyle/>
        <a:p>
          <a:endParaRPr lang="en-US"/>
        </a:p>
      </dgm:t>
    </dgm:pt>
    <dgm:pt modelId="{4E61D534-3807-4F1C-A0D1-9F73E917D201}" type="sibTrans" cxnId="{EB3BC361-3C7D-4A0F-B953-7EC9FC54F0EF}">
      <dgm:prSet/>
      <dgm:spPr/>
      <dgm:t>
        <a:bodyPr/>
        <a:lstStyle/>
        <a:p>
          <a:endParaRPr lang="en-US"/>
        </a:p>
      </dgm:t>
    </dgm:pt>
    <dgm:pt modelId="{D442EA78-ED33-47A6-ADC5-6371498FC3B0}">
      <dgm:prSet/>
      <dgm:spPr/>
      <dgm:t>
        <a:bodyPr/>
        <a:lstStyle/>
        <a:p>
          <a:r>
            <a:rPr lang="en-US"/>
            <a:t>Lorem ipsum dolor sit amet</a:t>
          </a:r>
        </a:p>
      </dgm:t>
    </dgm:pt>
    <dgm:pt modelId="{189B19B9-B830-4A1C-9218-7F4357FD1244}" type="parTrans" cxnId="{11F074BC-32BF-473C-970F-6FED5DAD714C}">
      <dgm:prSet/>
      <dgm:spPr/>
      <dgm:t>
        <a:bodyPr/>
        <a:lstStyle/>
        <a:p>
          <a:endParaRPr lang="en-US"/>
        </a:p>
      </dgm:t>
    </dgm:pt>
    <dgm:pt modelId="{864B1EED-A50F-4DA3-A144-7816DA035E4C}" type="sibTrans" cxnId="{11F074BC-32BF-473C-970F-6FED5DAD714C}">
      <dgm:prSet/>
      <dgm:spPr/>
      <dgm:t>
        <a:bodyPr/>
        <a:lstStyle/>
        <a:p>
          <a:endParaRPr lang="en-US"/>
        </a:p>
      </dgm:t>
    </dgm:pt>
    <dgm:pt modelId="{3B1C7593-C386-4160-876F-00F01EAA334D}" type="pres">
      <dgm:prSet presAssocID="{F498B109-319A-4B8A-8D2F-FFF9FD488377}" presName="Name0" presStyleCnt="0">
        <dgm:presLayoutVars>
          <dgm:chMax val="7"/>
          <dgm:chPref val="7"/>
          <dgm:dir/>
        </dgm:presLayoutVars>
      </dgm:prSet>
      <dgm:spPr/>
    </dgm:pt>
    <dgm:pt modelId="{962B5053-7011-4670-8AE6-A0383DCF0600}" type="pres">
      <dgm:prSet presAssocID="{F498B109-319A-4B8A-8D2F-FFF9FD488377}" presName="Name1" presStyleCnt="0"/>
      <dgm:spPr/>
    </dgm:pt>
    <dgm:pt modelId="{C8AD57D1-FF6A-47FD-91C9-6EB1F10A262D}" type="pres">
      <dgm:prSet presAssocID="{F498B109-319A-4B8A-8D2F-FFF9FD488377}" presName="cycle" presStyleCnt="0"/>
      <dgm:spPr/>
    </dgm:pt>
    <dgm:pt modelId="{84D2BDF3-AE16-4364-A3B4-631EA0797A8D}" type="pres">
      <dgm:prSet presAssocID="{F498B109-319A-4B8A-8D2F-FFF9FD488377}" presName="srcNode" presStyleLbl="node1" presStyleIdx="0" presStyleCnt="4"/>
      <dgm:spPr/>
    </dgm:pt>
    <dgm:pt modelId="{21BF788F-3779-418F-BC54-480D1C897213}" type="pres">
      <dgm:prSet presAssocID="{F498B109-319A-4B8A-8D2F-FFF9FD488377}" presName="conn" presStyleLbl="parChTrans1D2" presStyleIdx="0" presStyleCnt="1"/>
      <dgm:spPr/>
    </dgm:pt>
    <dgm:pt modelId="{2140DA21-7CDE-4E71-BE52-410B071B2AD6}" type="pres">
      <dgm:prSet presAssocID="{F498B109-319A-4B8A-8D2F-FFF9FD488377}" presName="extraNode" presStyleLbl="node1" presStyleIdx="0" presStyleCnt="4"/>
      <dgm:spPr/>
    </dgm:pt>
    <dgm:pt modelId="{6E58EA94-6FEF-487D-B352-5F9109AED5DE}" type="pres">
      <dgm:prSet presAssocID="{F498B109-319A-4B8A-8D2F-FFF9FD488377}" presName="dstNode" presStyleLbl="node1" presStyleIdx="0" presStyleCnt="4"/>
      <dgm:spPr/>
    </dgm:pt>
    <dgm:pt modelId="{4A1E472D-DCB3-404A-B60A-166C973734F4}" type="pres">
      <dgm:prSet presAssocID="{0434FFDD-25B9-4AF6-8619-922E8FABCD31}" presName="text_1" presStyleLbl="node1" presStyleIdx="0" presStyleCnt="4">
        <dgm:presLayoutVars>
          <dgm:bulletEnabled val="1"/>
        </dgm:presLayoutVars>
      </dgm:prSet>
      <dgm:spPr/>
    </dgm:pt>
    <dgm:pt modelId="{E616B7D6-18D8-4EFF-A66F-1A7D704A82EF}" type="pres">
      <dgm:prSet presAssocID="{0434FFDD-25B9-4AF6-8619-922E8FABCD31}" presName="accent_1" presStyleCnt="0"/>
      <dgm:spPr/>
    </dgm:pt>
    <dgm:pt modelId="{C5E9DF94-3953-432C-A58C-F4442A19E98E}" type="pres">
      <dgm:prSet presAssocID="{0434FFDD-25B9-4AF6-8619-922E8FABCD31}" presName="accentRepeatNode" presStyleLbl="solidFgAcc1" presStyleIdx="0" presStyleCnt="4"/>
      <dgm:spPr/>
    </dgm:pt>
    <dgm:pt modelId="{0F65C0E2-B5FE-405A-A11A-5B618F9BECF3}" type="pres">
      <dgm:prSet presAssocID="{D442EA78-ED33-47A6-ADC5-6371498FC3B0}" presName="text_2" presStyleLbl="node1" presStyleIdx="1" presStyleCnt="4">
        <dgm:presLayoutVars>
          <dgm:bulletEnabled val="1"/>
        </dgm:presLayoutVars>
      </dgm:prSet>
      <dgm:spPr/>
    </dgm:pt>
    <dgm:pt modelId="{FFA34EE5-8175-4A53-81D4-CC657414D8B5}" type="pres">
      <dgm:prSet presAssocID="{D442EA78-ED33-47A6-ADC5-6371498FC3B0}" presName="accent_2" presStyleCnt="0"/>
      <dgm:spPr/>
    </dgm:pt>
    <dgm:pt modelId="{B7E30CCC-F4C6-4B16-802A-FE41B73E7596}" type="pres">
      <dgm:prSet presAssocID="{D442EA78-ED33-47A6-ADC5-6371498FC3B0}" presName="accentRepeatNode" presStyleLbl="solidFgAcc1" presStyleIdx="1" presStyleCnt="4"/>
      <dgm:spPr/>
    </dgm:pt>
    <dgm:pt modelId="{AFF8BB10-5442-4CF2-A194-601302E094DA}" type="pres">
      <dgm:prSet presAssocID="{755734DB-1B44-435D-B808-536F79C1E287}" presName="text_3" presStyleLbl="node1" presStyleIdx="2" presStyleCnt="4">
        <dgm:presLayoutVars>
          <dgm:bulletEnabled val="1"/>
        </dgm:presLayoutVars>
      </dgm:prSet>
      <dgm:spPr/>
    </dgm:pt>
    <dgm:pt modelId="{5C3BF26C-510F-4A3E-B78A-94A149E9A3E0}" type="pres">
      <dgm:prSet presAssocID="{755734DB-1B44-435D-B808-536F79C1E287}" presName="accent_3" presStyleCnt="0"/>
      <dgm:spPr/>
    </dgm:pt>
    <dgm:pt modelId="{96C7CA08-B605-4046-99A3-EFB2812880FD}" type="pres">
      <dgm:prSet presAssocID="{755734DB-1B44-435D-B808-536F79C1E287}" presName="accentRepeatNode" presStyleLbl="solidFgAcc1" presStyleIdx="2" presStyleCnt="4"/>
      <dgm:spPr/>
    </dgm:pt>
    <dgm:pt modelId="{805229D8-963F-4465-88EA-9F1E297D2BA0}" type="pres">
      <dgm:prSet presAssocID="{50900833-13EA-4206-BC34-5099141006A6}" presName="text_4" presStyleLbl="node1" presStyleIdx="3" presStyleCnt="4">
        <dgm:presLayoutVars>
          <dgm:bulletEnabled val="1"/>
        </dgm:presLayoutVars>
      </dgm:prSet>
      <dgm:spPr/>
    </dgm:pt>
    <dgm:pt modelId="{8000DB75-9BC0-4919-B417-7136D649E061}" type="pres">
      <dgm:prSet presAssocID="{50900833-13EA-4206-BC34-5099141006A6}" presName="accent_4" presStyleCnt="0"/>
      <dgm:spPr/>
    </dgm:pt>
    <dgm:pt modelId="{29CB301B-23D6-4FBC-8F58-2A14D8C26139}" type="pres">
      <dgm:prSet presAssocID="{50900833-13EA-4206-BC34-5099141006A6}" presName="accentRepeatNode" presStyleLbl="solidFgAcc1" presStyleIdx="3" presStyleCnt="4"/>
      <dgm:spPr/>
    </dgm:pt>
  </dgm:ptLst>
  <dgm:cxnLst>
    <dgm:cxn modelId="{11F074BC-32BF-473C-970F-6FED5DAD714C}" srcId="{F498B109-319A-4B8A-8D2F-FFF9FD488377}" destId="{D442EA78-ED33-47A6-ADC5-6371498FC3B0}" srcOrd="1" destOrd="0" parTransId="{189B19B9-B830-4A1C-9218-7F4357FD1244}" sibTransId="{864B1EED-A50F-4DA3-A144-7816DA035E4C}"/>
    <dgm:cxn modelId="{770D3EAA-B25E-4BD1-AC18-F1B7DB6C80AD}" srcId="{F498B109-319A-4B8A-8D2F-FFF9FD488377}" destId="{755734DB-1B44-435D-B808-536F79C1E287}" srcOrd="2" destOrd="0" parTransId="{E0E96253-8C7C-4323-91E4-7B80923A4CA2}" sibTransId="{C69D4C0E-EACD-4EBA-8588-A65A30109EB0}"/>
    <dgm:cxn modelId="{9C508DBA-5D03-457D-AF6D-3BEE076E7681}" type="presOf" srcId="{755734DB-1B44-435D-B808-536F79C1E287}" destId="{AFF8BB10-5442-4CF2-A194-601302E094DA}" srcOrd="0" destOrd="0" presId="urn:microsoft.com/office/officeart/2008/layout/VerticalCurvedList"/>
    <dgm:cxn modelId="{307426B7-A104-402B-87E0-64A63C89DAB7}" srcId="{F498B109-319A-4B8A-8D2F-FFF9FD488377}" destId="{0434FFDD-25B9-4AF6-8619-922E8FABCD31}" srcOrd="0" destOrd="0" parTransId="{CABF7F8D-93EB-4CB5-B051-AFD1403BC68B}" sibTransId="{A07B34C7-7611-415A-B060-010EDAF50EDC}"/>
    <dgm:cxn modelId="{9B3CC29D-81B4-4650-BDD2-53351CAD7B4E}" type="presOf" srcId="{D442EA78-ED33-47A6-ADC5-6371498FC3B0}" destId="{0F65C0E2-B5FE-405A-A11A-5B618F9BECF3}" srcOrd="0" destOrd="0" presId="urn:microsoft.com/office/officeart/2008/layout/VerticalCurvedList"/>
    <dgm:cxn modelId="{E2C14C90-E0BD-4304-AB8B-A23E2D7BC8D2}" type="presOf" srcId="{A07B34C7-7611-415A-B060-010EDAF50EDC}" destId="{21BF788F-3779-418F-BC54-480D1C897213}" srcOrd="0" destOrd="0" presId="urn:microsoft.com/office/officeart/2008/layout/VerticalCurvedList"/>
    <dgm:cxn modelId="{9DDCE7B5-2A35-4A56-89F2-C5D4341CE23C}" type="presOf" srcId="{0434FFDD-25B9-4AF6-8619-922E8FABCD31}" destId="{4A1E472D-DCB3-404A-B60A-166C973734F4}" srcOrd="0" destOrd="0" presId="urn:microsoft.com/office/officeart/2008/layout/VerticalCurvedList"/>
    <dgm:cxn modelId="{EEC6EA98-CC93-4B0B-9432-9DC6D162F6EB}" type="presOf" srcId="{F498B109-319A-4B8A-8D2F-FFF9FD488377}" destId="{3B1C7593-C386-4160-876F-00F01EAA334D}" srcOrd="0" destOrd="0" presId="urn:microsoft.com/office/officeart/2008/layout/VerticalCurvedList"/>
    <dgm:cxn modelId="{EB3BC361-3C7D-4A0F-B953-7EC9FC54F0EF}" srcId="{F498B109-319A-4B8A-8D2F-FFF9FD488377}" destId="{50900833-13EA-4206-BC34-5099141006A6}" srcOrd="3" destOrd="0" parTransId="{789F2BDE-5B48-4FB0-BF67-A1178F5986E9}" sibTransId="{4E61D534-3807-4F1C-A0D1-9F73E917D201}"/>
    <dgm:cxn modelId="{0B17C960-1FBD-4A52-9B98-31BB2DEB8EE4}" type="presOf" srcId="{50900833-13EA-4206-BC34-5099141006A6}" destId="{805229D8-963F-4465-88EA-9F1E297D2BA0}" srcOrd="0" destOrd="0" presId="urn:microsoft.com/office/officeart/2008/layout/VerticalCurvedList"/>
    <dgm:cxn modelId="{ABD62BFE-327F-4EB0-A6B8-DD8D0F035335}" type="presParOf" srcId="{3B1C7593-C386-4160-876F-00F01EAA334D}" destId="{962B5053-7011-4670-8AE6-A0383DCF0600}" srcOrd="0" destOrd="0" presId="urn:microsoft.com/office/officeart/2008/layout/VerticalCurvedList"/>
    <dgm:cxn modelId="{934F275F-92B7-407B-B7BB-919AB761CEF0}" type="presParOf" srcId="{962B5053-7011-4670-8AE6-A0383DCF0600}" destId="{C8AD57D1-FF6A-47FD-91C9-6EB1F10A262D}" srcOrd="0" destOrd="0" presId="urn:microsoft.com/office/officeart/2008/layout/VerticalCurvedList"/>
    <dgm:cxn modelId="{C005BAB4-C9FA-4466-B817-9D08529D10D3}" type="presParOf" srcId="{C8AD57D1-FF6A-47FD-91C9-6EB1F10A262D}" destId="{84D2BDF3-AE16-4364-A3B4-631EA0797A8D}" srcOrd="0" destOrd="0" presId="urn:microsoft.com/office/officeart/2008/layout/VerticalCurvedList"/>
    <dgm:cxn modelId="{551966E4-7F9A-46D9-B6FE-BE35B04E4EF6}" type="presParOf" srcId="{C8AD57D1-FF6A-47FD-91C9-6EB1F10A262D}" destId="{21BF788F-3779-418F-BC54-480D1C897213}" srcOrd="1" destOrd="0" presId="urn:microsoft.com/office/officeart/2008/layout/VerticalCurvedList"/>
    <dgm:cxn modelId="{7D4F64E3-F8D9-43F2-9574-786402D596D9}" type="presParOf" srcId="{C8AD57D1-FF6A-47FD-91C9-6EB1F10A262D}" destId="{2140DA21-7CDE-4E71-BE52-410B071B2AD6}" srcOrd="2" destOrd="0" presId="urn:microsoft.com/office/officeart/2008/layout/VerticalCurvedList"/>
    <dgm:cxn modelId="{4DB01BB8-5268-447B-A7E6-19AB285A90C0}" type="presParOf" srcId="{C8AD57D1-FF6A-47FD-91C9-6EB1F10A262D}" destId="{6E58EA94-6FEF-487D-B352-5F9109AED5DE}" srcOrd="3" destOrd="0" presId="urn:microsoft.com/office/officeart/2008/layout/VerticalCurvedList"/>
    <dgm:cxn modelId="{6898C99C-BDCF-4FE5-9E02-2791D7A877C7}" type="presParOf" srcId="{962B5053-7011-4670-8AE6-A0383DCF0600}" destId="{4A1E472D-DCB3-404A-B60A-166C973734F4}" srcOrd="1" destOrd="0" presId="urn:microsoft.com/office/officeart/2008/layout/VerticalCurvedList"/>
    <dgm:cxn modelId="{8442814B-B131-4252-9AA4-80CFCFC58BF6}" type="presParOf" srcId="{962B5053-7011-4670-8AE6-A0383DCF0600}" destId="{E616B7D6-18D8-4EFF-A66F-1A7D704A82EF}" srcOrd="2" destOrd="0" presId="urn:microsoft.com/office/officeart/2008/layout/VerticalCurvedList"/>
    <dgm:cxn modelId="{3F09AB9F-67C1-4DB2-B6EA-ECACB1F82306}" type="presParOf" srcId="{E616B7D6-18D8-4EFF-A66F-1A7D704A82EF}" destId="{C5E9DF94-3953-432C-A58C-F4442A19E98E}" srcOrd="0" destOrd="0" presId="urn:microsoft.com/office/officeart/2008/layout/VerticalCurvedList"/>
    <dgm:cxn modelId="{6DB24407-26BE-4CDA-BE4E-EDB180A8EA2B}" type="presParOf" srcId="{962B5053-7011-4670-8AE6-A0383DCF0600}" destId="{0F65C0E2-B5FE-405A-A11A-5B618F9BECF3}" srcOrd="3" destOrd="0" presId="urn:microsoft.com/office/officeart/2008/layout/VerticalCurvedList"/>
    <dgm:cxn modelId="{1CA7047B-7EFD-4CDE-B6C9-6D01AE903C72}" type="presParOf" srcId="{962B5053-7011-4670-8AE6-A0383DCF0600}" destId="{FFA34EE5-8175-4A53-81D4-CC657414D8B5}" srcOrd="4" destOrd="0" presId="urn:microsoft.com/office/officeart/2008/layout/VerticalCurvedList"/>
    <dgm:cxn modelId="{226B530A-B025-46EA-A535-A2AC6FE03E23}" type="presParOf" srcId="{FFA34EE5-8175-4A53-81D4-CC657414D8B5}" destId="{B7E30CCC-F4C6-4B16-802A-FE41B73E7596}" srcOrd="0" destOrd="0" presId="urn:microsoft.com/office/officeart/2008/layout/VerticalCurvedList"/>
    <dgm:cxn modelId="{C77C5FF1-8A42-4D21-90F4-A491708DD64F}" type="presParOf" srcId="{962B5053-7011-4670-8AE6-A0383DCF0600}" destId="{AFF8BB10-5442-4CF2-A194-601302E094DA}" srcOrd="5" destOrd="0" presId="urn:microsoft.com/office/officeart/2008/layout/VerticalCurvedList"/>
    <dgm:cxn modelId="{6C0951BE-8A41-4B2A-A794-D35E260C4117}" type="presParOf" srcId="{962B5053-7011-4670-8AE6-A0383DCF0600}" destId="{5C3BF26C-510F-4A3E-B78A-94A149E9A3E0}" srcOrd="6" destOrd="0" presId="urn:microsoft.com/office/officeart/2008/layout/VerticalCurvedList"/>
    <dgm:cxn modelId="{A3D6BFE7-2BA4-47C2-BA14-2F9D4D8067F1}" type="presParOf" srcId="{5C3BF26C-510F-4A3E-B78A-94A149E9A3E0}" destId="{96C7CA08-B605-4046-99A3-EFB2812880FD}" srcOrd="0" destOrd="0" presId="urn:microsoft.com/office/officeart/2008/layout/VerticalCurvedList"/>
    <dgm:cxn modelId="{5FAE10EA-EE1E-4CED-9887-C8C74F08FC15}" type="presParOf" srcId="{962B5053-7011-4670-8AE6-A0383DCF0600}" destId="{805229D8-963F-4465-88EA-9F1E297D2BA0}" srcOrd="7" destOrd="0" presId="urn:microsoft.com/office/officeart/2008/layout/VerticalCurvedList"/>
    <dgm:cxn modelId="{41E3BDDD-FA6C-4CA1-BD20-1F6245F97C3F}" type="presParOf" srcId="{962B5053-7011-4670-8AE6-A0383DCF0600}" destId="{8000DB75-9BC0-4919-B417-7136D649E061}" srcOrd="8" destOrd="0" presId="urn:microsoft.com/office/officeart/2008/layout/VerticalCurvedList"/>
    <dgm:cxn modelId="{DA9DFD35-E865-445E-BC65-0AD345610FC6}" type="presParOf" srcId="{8000DB75-9BC0-4919-B417-7136D649E061}" destId="{29CB301B-23D6-4FBC-8F58-2A14D8C2613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F788F-3779-418F-BC54-480D1C897213}">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1E472D-DCB3-404A-B60A-166C973734F4}">
      <dsp:nvSpPr>
        <dsp:cNvPr id="0" name=""/>
        <dsp:cNvSpPr/>
      </dsp:nvSpPr>
      <dsp:spPr>
        <a:xfrm>
          <a:off x="460128" y="312440"/>
          <a:ext cx="5580684" cy="62520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Lorem ipsum dolor sit amet</a:t>
          </a:r>
        </a:p>
      </dsp:txBody>
      <dsp:txXfrm>
        <a:off x="460128" y="312440"/>
        <a:ext cx="5580684" cy="625205"/>
      </dsp:txXfrm>
    </dsp:sp>
    <dsp:sp modelId="{C5E9DF94-3953-432C-A58C-F4442A19E98E}">
      <dsp:nvSpPr>
        <dsp:cNvPr id="0" name=""/>
        <dsp:cNvSpPr/>
      </dsp:nvSpPr>
      <dsp:spPr>
        <a:xfrm>
          <a:off x="69375" y="234289"/>
          <a:ext cx="781507" cy="781507"/>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65C0E2-B5FE-405A-A11A-5B618F9BECF3}">
      <dsp:nvSpPr>
        <dsp:cNvPr id="0" name=""/>
        <dsp:cNvSpPr/>
      </dsp:nvSpPr>
      <dsp:spPr>
        <a:xfrm>
          <a:off x="818573" y="1250411"/>
          <a:ext cx="5222240" cy="62520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Lorem ipsum dolor sit amet</a:t>
          </a:r>
        </a:p>
      </dsp:txBody>
      <dsp:txXfrm>
        <a:off x="818573" y="1250411"/>
        <a:ext cx="5222240" cy="625205"/>
      </dsp:txXfrm>
    </dsp:sp>
    <dsp:sp modelId="{B7E30CCC-F4C6-4B16-802A-FE41B73E7596}">
      <dsp:nvSpPr>
        <dsp:cNvPr id="0" name=""/>
        <dsp:cNvSpPr/>
      </dsp:nvSpPr>
      <dsp:spPr>
        <a:xfrm>
          <a:off x="427819" y="1172260"/>
          <a:ext cx="781507" cy="781507"/>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F8BB10-5442-4CF2-A194-601302E094DA}">
      <dsp:nvSpPr>
        <dsp:cNvPr id="0" name=""/>
        <dsp:cNvSpPr/>
      </dsp:nvSpPr>
      <dsp:spPr>
        <a:xfrm>
          <a:off x="818573" y="2188382"/>
          <a:ext cx="5222240" cy="62520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Lorem ipsum dolor sit amet</a:t>
          </a:r>
        </a:p>
      </dsp:txBody>
      <dsp:txXfrm>
        <a:off x="818573" y="2188382"/>
        <a:ext cx="5222240" cy="625205"/>
      </dsp:txXfrm>
    </dsp:sp>
    <dsp:sp modelId="{96C7CA08-B605-4046-99A3-EFB2812880FD}">
      <dsp:nvSpPr>
        <dsp:cNvPr id="0" name=""/>
        <dsp:cNvSpPr/>
      </dsp:nvSpPr>
      <dsp:spPr>
        <a:xfrm>
          <a:off x="427819" y="2110232"/>
          <a:ext cx="781507" cy="781507"/>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5229D8-963F-4465-88EA-9F1E297D2BA0}">
      <dsp:nvSpPr>
        <dsp:cNvPr id="0" name=""/>
        <dsp:cNvSpPr/>
      </dsp:nvSpPr>
      <dsp:spPr>
        <a:xfrm>
          <a:off x="460128" y="3126353"/>
          <a:ext cx="5580684" cy="62520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Lorem ipsum dolor sit amet</a:t>
          </a:r>
        </a:p>
      </dsp:txBody>
      <dsp:txXfrm>
        <a:off x="460128" y="3126353"/>
        <a:ext cx="5580684" cy="625205"/>
      </dsp:txXfrm>
    </dsp:sp>
    <dsp:sp modelId="{29CB301B-23D6-4FBC-8F58-2A14D8C26139}">
      <dsp:nvSpPr>
        <dsp:cNvPr id="0" name=""/>
        <dsp:cNvSpPr/>
      </dsp:nvSpPr>
      <dsp:spPr>
        <a:xfrm>
          <a:off x="69375" y="3048203"/>
          <a:ext cx="781507" cy="781507"/>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3B4B9-AFB0-43EB-82AF-ED70AC262E4F}" type="datetimeFigureOut">
              <a:rPr lang="en-US" smtClean="0"/>
              <a:pPr/>
              <a:t>1/23/2017</a:t>
            </a:fld>
            <a:endParaRPr lang="en-US"/>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472C8F-9949-4688-BFEB-F813D79CFC0A}" type="slidenum">
              <a:rPr lang="en-US" smtClean="0"/>
              <a:pPr/>
              <a:t>‹#›</a:t>
            </a:fld>
            <a:endParaRPr lang="en-US"/>
          </a:p>
        </p:txBody>
      </p:sp>
    </p:spTree>
    <p:extLst>
      <p:ext uri="{BB962C8B-B14F-4D97-AF65-F5344CB8AC3E}">
        <p14:creationId xmlns:p14="http://schemas.microsoft.com/office/powerpoint/2010/main" val="179299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31E77A-DD07-4A76-801D-B4BF4990C412}" type="datetimeFigureOut">
              <a:rPr lang="en-US" smtClean="0"/>
              <a:pPr/>
              <a:t>1/23/2017</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3AB2B-189A-4C92-A457-C6A3833631A7}" type="slidenum">
              <a:rPr lang="en-US" smtClean="0"/>
              <a:pPr/>
              <a:t>‹#›</a:t>
            </a:fld>
            <a:endParaRPr lang="en-US"/>
          </a:p>
        </p:txBody>
      </p:sp>
    </p:spTree>
    <p:extLst>
      <p:ext uri="{BB962C8B-B14F-4D97-AF65-F5344CB8AC3E}">
        <p14:creationId xmlns:p14="http://schemas.microsoft.com/office/powerpoint/2010/main" val="275389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kumimoji="0" 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a:t>
            </a:fld>
            <a:endParaRPr lang="en-US"/>
          </a:p>
        </p:txBody>
      </p:sp>
    </p:spTree>
    <p:extLst>
      <p:ext uri="{BB962C8B-B14F-4D97-AF65-F5344CB8AC3E}">
        <p14:creationId xmlns:p14="http://schemas.microsoft.com/office/powerpoint/2010/main" val="414316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2</a:t>
            </a:fld>
            <a:endParaRPr lang="en-US"/>
          </a:p>
        </p:txBody>
      </p:sp>
    </p:spTree>
    <p:extLst>
      <p:ext uri="{BB962C8B-B14F-4D97-AF65-F5344CB8AC3E}">
        <p14:creationId xmlns:p14="http://schemas.microsoft.com/office/powerpoint/2010/main" val="311298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a:t>
            </a:fld>
            <a:endParaRPr lang="en-US"/>
          </a:p>
        </p:txBody>
      </p:sp>
    </p:spTree>
    <p:extLst>
      <p:ext uri="{BB962C8B-B14F-4D97-AF65-F5344CB8AC3E}">
        <p14:creationId xmlns:p14="http://schemas.microsoft.com/office/powerpoint/2010/main" val="415331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4</a:t>
            </a:fld>
            <a:endParaRPr lang="en-US"/>
          </a:p>
        </p:txBody>
      </p:sp>
    </p:spTree>
    <p:extLst>
      <p:ext uri="{BB962C8B-B14F-4D97-AF65-F5344CB8AC3E}">
        <p14:creationId xmlns:p14="http://schemas.microsoft.com/office/powerpoint/2010/main" val="1735769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5</a:t>
            </a:fld>
            <a:endParaRPr lang="en-US"/>
          </a:p>
        </p:txBody>
      </p:sp>
    </p:spTree>
    <p:extLst>
      <p:ext uri="{BB962C8B-B14F-4D97-AF65-F5344CB8AC3E}">
        <p14:creationId xmlns:p14="http://schemas.microsoft.com/office/powerpoint/2010/main" val="3349896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6</a:t>
            </a:fld>
            <a:endParaRPr lang="en-US"/>
          </a:p>
        </p:txBody>
      </p:sp>
    </p:spTree>
    <p:extLst>
      <p:ext uri="{BB962C8B-B14F-4D97-AF65-F5344CB8AC3E}">
        <p14:creationId xmlns:p14="http://schemas.microsoft.com/office/powerpoint/2010/main" val="364082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7</a:t>
            </a:fld>
            <a:endParaRPr lang="en-US"/>
          </a:p>
        </p:txBody>
      </p:sp>
    </p:spTree>
    <p:extLst>
      <p:ext uri="{BB962C8B-B14F-4D97-AF65-F5344CB8AC3E}">
        <p14:creationId xmlns:p14="http://schemas.microsoft.com/office/powerpoint/2010/main" val="2572733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8</a:t>
            </a:fld>
            <a:endParaRPr lang="en-US"/>
          </a:p>
        </p:txBody>
      </p:sp>
    </p:spTree>
    <p:extLst>
      <p:ext uri="{BB962C8B-B14F-4D97-AF65-F5344CB8AC3E}">
        <p14:creationId xmlns:p14="http://schemas.microsoft.com/office/powerpoint/2010/main" val="2006367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9</a:t>
            </a:fld>
            <a:endParaRPr lang="en-US"/>
          </a:p>
        </p:txBody>
      </p:sp>
    </p:spTree>
    <p:extLst>
      <p:ext uri="{BB962C8B-B14F-4D97-AF65-F5344CB8AC3E}">
        <p14:creationId xmlns:p14="http://schemas.microsoft.com/office/powerpoint/2010/main" val="1015513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10</a:t>
            </a:fld>
            <a:endParaRPr lang="en-US"/>
          </a:p>
        </p:txBody>
      </p:sp>
    </p:spTree>
    <p:extLst>
      <p:ext uri="{BB962C8B-B14F-4D97-AF65-F5344CB8AC3E}">
        <p14:creationId xmlns:p14="http://schemas.microsoft.com/office/powerpoint/2010/main" val="3002627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11</a:t>
            </a:fld>
            <a:endParaRPr lang="en-US"/>
          </a:p>
        </p:txBody>
      </p:sp>
    </p:spTree>
    <p:extLst>
      <p:ext uri="{BB962C8B-B14F-4D97-AF65-F5344CB8AC3E}">
        <p14:creationId xmlns:p14="http://schemas.microsoft.com/office/powerpoint/2010/main" val="1574891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12</a:t>
            </a:fld>
            <a:endParaRPr lang="en-US"/>
          </a:p>
        </p:txBody>
      </p:sp>
    </p:spTree>
    <p:extLst>
      <p:ext uri="{BB962C8B-B14F-4D97-AF65-F5344CB8AC3E}">
        <p14:creationId xmlns:p14="http://schemas.microsoft.com/office/powerpoint/2010/main" val="2735344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13</a:t>
            </a:fld>
            <a:endParaRPr lang="en-US"/>
          </a:p>
        </p:txBody>
      </p:sp>
    </p:spTree>
    <p:extLst>
      <p:ext uri="{BB962C8B-B14F-4D97-AF65-F5344CB8AC3E}">
        <p14:creationId xmlns:p14="http://schemas.microsoft.com/office/powerpoint/2010/main" val="2943921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14</a:t>
            </a:fld>
            <a:endParaRPr lang="en-US"/>
          </a:p>
        </p:txBody>
      </p:sp>
    </p:spTree>
    <p:extLst>
      <p:ext uri="{BB962C8B-B14F-4D97-AF65-F5344CB8AC3E}">
        <p14:creationId xmlns:p14="http://schemas.microsoft.com/office/powerpoint/2010/main" val="3416139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15</a:t>
            </a:fld>
            <a:endParaRPr lang="en-US"/>
          </a:p>
        </p:txBody>
      </p:sp>
    </p:spTree>
    <p:extLst>
      <p:ext uri="{BB962C8B-B14F-4D97-AF65-F5344CB8AC3E}">
        <p14:creationId xmlns:p14="http://schemas.microsoft.com/office/powerpoint/2010/main" val="743988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16</a:t>
            </a:fld>
            <a:endParaRPr lang="en-US"/>
          </a:p>
        </p:txBody>
      </p:sp>
    </p:spTree>
    <p:extLst>
      <p:ext uri="{BB962C8B-B14F-4D97-AF65-F5344CB8AC3E}">
        <p14:creationId xmlns:p14="http://schemas.microsoft.com/office/powerpoint/2010/main" val="2643745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17</a:t>
            </a:fld>
            <a:endParaRPr lang="en-US"/>
          </a:p>
        </p:txBody>
      </p:sp>
    </p:spTree>
    <p:extLst>
      <p:ext uri="{BB962C8B-B14F-4D97-AF65-F5344CB8AC3E}">
        <p14:creationId xmlns:p14="http://schemas.microsoft.com/office/powerpoint/2010/main" val="3122150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18</a:t>
            </a:fld>
            <a:endParaRPr lang="en-US"/>
          </a:p>
        </p:txBody>
      </p:sp>
    </p:spTree>
    <p:extLst>
      <p:ext uri="{BB962C8B-B14F-4D97-AF65-F5344CB8AC3E}">
        <p14:creationId xmlns:p14="http://schemas.microsoft.com/office/powerpoint/2010/main" val="857494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19</a:t>
            </a:fld>
            <a:endParaRPr lang="en-US"/>
          </a:p>
        </p:txBody>
      </p:sp>
    </p:spTree>
    <p:extLst>
      <p:ext uri="{BB962C8B-B14F-4D97-AF65-F5344CB8AC3E}">
        <p14:creationId xmlns:p14="http://schemas.microsoft.com/office/powerpoint/2010/main" val="3545807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20</a:t>
            </a:fld>
            <a:endParaRPr lang="en-US"/>
          </a:p>
        </p:txBody>
      </p:sp>
    </p:spTree>
    <p:extLst>
      <p:ext uri="{BB962C8B-B14F-4D97-AF65-F5344CB8AC3E}">
        <p14:creationId xmlns:p14="http://schemas.microsoft.com/office/powerpoint/2010/main" val="1709151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21</a:t>
            </a:fld>
            <a:endParaRPr lang="en-US"/>
          </a:p>
        </p:txBody>
      </p:sp>
    </p:spTree>
    <p:extLst>
      <p:ext uri="{BB962C8B-B14F-4D97-AF65-F5344CB8AC3E}">
        <p14:creationId xmlns:p14="http://schemas.microsoft.com/office/powerpoint/2010/main" val="1809142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22</a:t>
            </a:fld>
            <a:endParaRPr lang="en-US"/>
          </a:p>
        </p:txBody>
      </p:sp>
    </p:spTree>
    <p:extLst>
      <p:ext uri="{BB962C8B-B14F-4D97-AF65-F5344CB8AC3E}">
        <p14:creationId xmlns:p14="http://schemas.microsoft.com/office/powerpoint/2010/main" val="3086222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23</a:t>
            </a:fld>
            <a:endParaRPr lang="en-US"/>
          </a:p>
        </p:txBody>
      </p:sp>
    </p:spTree>
    <p:extLst>
      <p:ext uri="{BB962C8B-B14F-4D97-AF65-F5344CB8AC3E}">
        <p14:creationId xmlns:p14="http://schemas.microsoft.com/office/powerpoint/2010/main" val="620286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24</a:t>
            </a:fld>
            <a:endParaRPr lang="en-US"/>
          </a:p>
        </p:txBody>
      </p:sp>
    </p:spTree>
    <p:extLst>
      <p:ext uri="{BB962C8B-B14F-4D97-AF65-F5344CB8AC3E}">
        <p14:creationId xmlns:p14="http://schemas.microsoft.com/office/powerpoint/2010/main" val="4030803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25</a:t>
            </a:fld>
            <a:endParaRPr lang="en-US"/>
          </a:p>
        </p:txBody>
      </p:sp>
    </p:spTree>
    <p:extLst>
      <p:ext uri="{BB962C8B-B14F-4D97-AF65-F5344CB8AC3E}">
        <p14:creationId xmlns:p14="http://schemas.microsoft.com/office/powerpoint/2010/main" val="3422290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26</a:t>
            </a:fld>
            <a:endParaRPr lang="en-US"/>
          </a:p>
        </p:txBody>
      </p:sp>
    </p:spTree>
    <p:extLst>
      <p:ext uri="{BB962C8B-B14F-4D97-AF65-F5344CB8AC3E}">
        <p14:creationId xmlns:p14="http://schemas.microsoft.com/office/powerpoint/2010/main" val="2824527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27</a:t>
            </a:fld>
            <a:endParaRPr lang="en-US"/>
          </a:p>
        </p:txBody>
      </p:sp>
    </p:spTree>
    <p:extLst>
      <p:ext uri="{BB962C8B-B14F-4D97-AF65-F5344CB8AC3E}">
        <p14:creationId xmlns:p14="http://schemas.microsoft.com/office/powerpoint/2010/main" val="799885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28</a:t>
            </a:fld>
            <a:endParaRPr lang="en-US"/>
          </a:p>
        </p:txBody>
      </p:sp>
    </p:spTree>
    <p:extLst>
      <p:ext uri="{BB962C8B-B14F-4D97-AF65-F5344CB8AC3E}">
        <p14:creationId xmlns:p14="http://schemas.microsoft.com/office/powerpoint/2010/main" val="3066036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29</a:t>
            </a:fld>
            <a:endParaRPr lang="en-US"/>
          </a:p>
        </p:txBody>
      </p:sp>
    </p:spTree>
    <p:extLst>
      <p:ext uri="{BB962C8B-B14F-4D97-AF65-F5344CB8AC3E}">
        <p14:creationId xmlns:p14="http://schemas.microsoft.com/office/powerpoint/2010/main" val="2690318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30</a:t>
            </a:fld>
            <a:endParaRPr lang="en-US"/>
          </a:p>
        </p:txBody>
      </p:sp>
    </p:spTree>
    <p:extLst>
      <p:ext uri="{BB962C8B-B14F-4D97-AF65-F5344CB8AC3E}">
        <p14:creationId xmlns:p14="http://schemas.microsoft.com/office/powerpoint/2010/main" val="2235261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31</a:t>
            </a:fld>
            <a:endParaRPr lang="en-US"/>
          </a:p>
        </p:txBody>
      </p:sp>
    </p:spTree>
    <p:extLst>
      <p:ext uri="{BB962C8B-B14F-4D97-AF65-F5344CB8AC3E}">
        <p14:creationId xmlns:p14="http://schemas.microsoft.com/office/powerpoint/2010/main" val="202345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32</a:t>
            </a:fld>
            <a:endParaRPr lang="en-US"/>
          </a:p>
        </p:txBody>
      </p:sp>
    </p:spTree>
    <p:extLst>
      <p:ext uri="{BB962C8B-B14F-4D97-AF65-F5344CB8AC3E}">
        <p14:creationId xmlns:p14="http://schemas.microsoft.com/office/powerpoint/2010/main" val="27877939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33</a:t>
            </a:fld>
            <a:endParaRPr lang="en-US"/>
          </a:p>
        </p:txBody>
      </p:sp>
    </p:spTree>
    <p:extLst>
      <p:ext uri="{BB962C8B-B14F-4D97-AF65-F5344CB8AC3E}">
        <p14:creationId xmlns:p14="http://schemas.microsoft.com/office/powerpoint/2010/main" val="36292899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34</a:t>
            </a:fld>
            <a:endParaRPr lang="en-US"/>
          </a:p>
        </p:txBody>
      </p:sp>
    </p:spTree>
    <p:extLst>
      <p:ext uri="{BB962C8B-B14F-4D97-AF65-F5344CB8AC3E}">
        <p14:creationId xmlns:p14="http://schemas.microsoft.com/office/powerpoint/2010/main" val="986673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35</a:t>
            </a:fld>
            <a:endParaRPr lang="en-US"/>
          </a:p>
        </p:txBody>
      </p:sp>
    </p:spTree>
    <p:extLst>
      <p:ext uri="{BB962C8B-B14F-4D97-AF65-F5344CB8AC3E}">
        <p14:creationId xmlns:p14="http://schemas.microsoft.com/office/powerpoint/2010/main" val="33828553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36</a:t>
            </a:fld>
            <a:endParaRPr lang="en-US"/>
          </a:p>
        </p:txBody>
      </p:sp>
    </p:spTree>
    <p:extLst>
      <p:ext uri="{BB962C8B-B14F-4D97-AF65-F5344CB8AC3E}">
        <p14:creationId xmlns:p14="http://schemas.microsoft.com/office/powerpoint/2010/main" val="976660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37</a:t>
            </a:fld>
            <a:endParaRPr lang="en-US"/>
          </a:p>
        </p:txBody>
      </p:sp>
    </p:spTree>
    <p:extLst>
      <p:ext uri="{BB962C8B-B14F-4D97-AF65-F5344CB8AC3E}">
        <p14:creationId xmlns:p14="http://schemas.microsoft.com/office/powerpoint/2010/main" val="3869519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38</a:t>
            </a:fld>
            <a:endParaRPr lang="en-US"/>
          </a:p>
        </p:txBody>
      </p:sp>
    </p:spTree>
    <p:extLst>
      <p:ext uri="{BB962C8B-B14F-4D97-AF65-F5344CB8AC3E}">
        <p14:creationId xmlns:p14="http://schemas.microsoft.com/office/powerpoint/2010/main" val="15562016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39</a:t>
            </a:fld>
            <a:endParaRPr lang="en-US"/>
          </a:p>
        </p:txBody>
      </p:sp>
    </p:spTree>
    <p:extLst>
      <p:ext uri="{BB962C8B-B14F-4D97-AF65-F5344CB8AC3E}">
        <p14:creationId xmlns:p14="http://schemas.microsoft.com/office/powerpoint/2010/main" val="2984813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40</a:t>
            </a:fld>
            <a:endParaRPr lang="en-US"/>
          </a:p>
        </p:txBody>
      </p:sp>
    </p:spTree>
    <p:extLst>
      <p:ext uri="{BB962C8B-B14F-4D97-AF65-F5344CB8AC3E}">
        <p14:creationId xmlns:p14="http://schemas.microsoft.com/office/powerpoint/2010/main" val="41984775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41</a:t>
            </a:fld>
            <a:endParaRPr lang="en-US"/>
          </a:p>
        </p:txBody>
      </p:sp>
    </p:spTree>
    <p:extLst>
      <p:ext uri="{BB962C8B-B14F-4D97-AF65-F5344CB8AC3E}">
        <p14:creationId xmlns:p14="http://schemas.microsoft.com/office/powerpoint/2010/main" val="17524361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42</a:t>
            </a:fld>
            <a:endParaRPr lang="en-US"/>
          </a:p>
        </p:txBody>
      </p:sp>
    </p:spTree>
    <p:extLst>
      <p:ext uri="{BB962C8B-B14F-4D97-AF65-F5344CB8AC3E}">
        <p14:creationId xmlns:p14="http://schemas.microsoft.com/office/powerpoint/2010/main" val="1700409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43</a:t>
            </a:fld>
            <a:endParaRPr lang="en-US"/>
          </a:p>
        </p:txBody>
      </p:sp>
    </p:spTree>
    <p:extLst>
      <p:ext uri="{BB962C8B-B14F-4D97-AF65-F5344CB8AC3E}">
        <p14:creationId xmlns:p14="http://schemas.microsoft.com/office/powerpoint/2010/main" val="23197905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44</a:t>
            </a:fld>
            <a:endParaRPr lang="en-US"/>
          </a:p>
        </p:txBody>
      </p:sp>
    </p:spTree>
    <p:extLst>
      <p:ext uri="{BB962C8B-B14F-4D97-AF65-F5344CB8AC3E}">
        <p14:creationId xmlns:p14="http://schemas.microsoft.com/office/powerpoint/2010/main" val="37769630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dirty="0"/>
          </a:p>
        </p:txBody>
      </p:sp>
      <p:sp>
        <p:nvSpPr>
          <p:cNvPr id="4" name="Slide Number Placeholder 3"/>
          <p:cNvSpPr>
            <a:spLocks noGrp="1"/>
          </p:cNvSpPr>
          <p:nvPr>
            <p:ph type="sldNum" sz="quarter" idx="10"/>
          </p:nvPr>
        </p:nvSpPr>
        <p:spPr/>
        <p:txBody>
          <a:bodyPr/>
          <a:lstStyle/>
          <a:p>
            <a:fld id="{2CA3AB2B-189A-4C92-A457-C6A3833631A7}" type="slidenum">
              <a:rPr lang="en-US" smtClean="0"/>
              <a:pPr/>
              <a:t>45</a:t>
            </a:fld>
            <a:endParaRPr lang="en-US"/>
          </a:p>
        </p:txBody>
      </p:sp>
    </p:spTree>
    <p:extLst>
      <p:ext uri="{BB962C8B-B14F-4D97-AF65-F5344CB8AC3E}">
        <p14:creationId xmlns:p14="http://schemas.microsoft.com/office/powerpoint/2010/main" val="886027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rPr>
              <a:t>© </a:t>
            </a:r>
            <a:r>
              <a:rPr lang="en-US" sz="1200">
                <a:solidFill>
                  <a:prstClr val="black"/>
                </a:solidFill>
              </a:rPr>
              <a:t>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5862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Right">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828800" y="804672"/>
            <a:ext cx="6858000" cy="461665"/>
          </a:xfrm>
        </p:spPr>
        <p:txBody>
          <a:bodyPr anchor="ctr">
            <a:spAutoFit/>
          </a:bodyPr>
          <a:lstStyle>
            <a:lvl1pPr marL="0" indent="0" algn="r">
              <a:buNone/>
              <a:defRPr sz="2400" cap="none"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7" name="Espace réservé du titre 1"/>
          <p:cNvSpPr>
            <a:spLocks noGrp="1"/>
          </p:cNvSpPr>
          <p:nvPr>
            <p:ph type="title"/>
          </p:nvPr>
        </p:nvSpPr>
        <p:spPr>
          <a:xfrm>
            <a:off x="1828800" y="162722"/>
            <a:ext cx="6858000" cy="584775"/>
          </a:xfrm>
          <a:prstGeom prst="rect">
            <a:avLst/>
          </a:prstGeom>
        </p:spPr>
        <p:txBody>
          <a:bodyPr vert="horz" wrap="square" lIns="91440" tIns="45720" rIns="91440" bIns="45720" rtlCol="0" anchor="ctr">
            <a:spAutoFit/>
          </a:bodyPr>
          <a:lstStyle>
            <a:lvl1pPr algn="r">
              <a:defRPr sz="3200" cap="all" baseline="0">
                <a:solidFill>
                  <a:srgbClr val="2F3A46"/>
                </a:solidFill>
              </a:defRPr>
            </a:lvl1pPr>
          </a:lstStyle>
          <a:p>
            <a:r>
              <a:rPr lang="en-US"/>
              <a:t>Click to edit Master title style</a:t>
            </a:r>
            <a:endParaRPr lang="en-US" dirty="0"/>
          </a:p>
        </p:txBody>
      </p:sp>
      <p:pic>
        <p:nvPicPr>
          <p:cNvPr id="10" name="Picture 9"/>
          <p:cNvPicPr>
            <a:picLocks noChangeAspect="1"/>
          </p:cNvPicPr>
          <p:nvPr userDrawn="1"/>
        </p:nvPicPr>
        <p:blipFill>
          <a:blip r:embed="rId2"/>
          <a:stretch>
            <a:fillRect/>
          </a:stretch>
        </p:blipFill>
        <p:spPr>
          <a:xfrm>
            <a:off x="156796" y="229538"/>
            <a:ext cx="1627773" cy="451143"/>
          </a:xfrm>
          <a:prstGeom prst="rect">
            <a:avLst/>
          </a:prstGeom>
        </p:spPr>
      </p:pic>
      <p:pic>
        <p:nvPicPr>
          <p:cNvPr id="19" name="Picture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grpSp>
        <p:nvGrpSpPr>
          <p:cNvPr id="14" name="Group 13"/>
          <p:cNvGrpSpPr/>
          <p:nvPr userDrawn="1"/>
        </p:nvGrpSpPr>
        <p:grpSpPr>
          <a:xfrm>
            <a:off x="328166" y="6237312"/>
            <a:ext cx="439241" cy="439240"/>
            <a:chOff x="186858" y="6096003"/>
            <a:chExt cx="580550" cy="580549"/>
          </a:xfrm>
          <a:solidFill>
            <a:schemeClr val="bg1">
              <a:lumMod val="75000"/>
              <a:alpha val="25000"/>
            </a:schemeClr>
          </a:solidFill>
        </p:grpSpPr>
        <p:sp>
          <p:nvSpPr>
            <p:cNvPr id="15" name="Rectangle 14"/>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6" name="Rectangle 15"/>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20" name="Slide Number Placeholder 5"/>
          <p:cNvSpPr>
            <a:spLocks noGrp="1"/>
          </p:cNvSpPr>
          <p:nvPr>
            <p:ph type="sldNum" sz="quarter" idx="12"/>
          </p:nvPr>
        </p:nvSpPr>
        <p:spPr>
          <a:xfrm>
            <a:off x="328166" y="6237312"/>
            <a:ext cx="439241" cy="390437"/>
          </a:xfrm>
          <a:prstGeom prst="rect">
            <a:avLst/>
          </a:prstGeom>
        </p:spPr>
        <p:txBody>
          <a:bodyPr anchor="ctr"/>
          <a:lstStyle>
            <a:lvl1pPr algn="ctr">
              <a:defRPr sz="1200">
                <a:solidFill>
                  <a:srgbClr val="2F3A46"/>
                </a:solidFill>
              </a:defRPr>
            </a:lvl1pPr>
          </a:lstStyle>
          <a:p>
            <a:fld id="{F68327C5-B821-4FE9-A59A-A60D9EB59A9A}" type="slidenum">
              <a:rPr lang="en-US" smtClean="0"/>
              <a:pPr/>
              <a:t>‹#›</a:t>
            </a:fld>
            <a:endParaRPr lang="en-US" dirty="0"/>
          </a:p>
        </p:txBody>
      </p:sp>
    </p:spTree>
    <p:extLst>
      <p:ext uri="{BB962C8B-B14F-4D97-AF65-F5344CB8AC3E}">
        <p14:creationId xmlns:p14="http://schemas.microsoft.com/office/powerpoint/2010/main" val="3814070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p:spTree>
      <p:nvGrpSpPr>
        <p:cNvPr id="1" name=""/>
        <p:cNvGrpSpPr/>
        <p:nvPr/>
      </p:nvGrpSpPr>
      <p:grpSpPr>
        <a:xfrm>
          <a:off x="0" y="0"/>
          <a:ext cx="0" cy="0"/>
          <a:chOff x="0" y="0"/>
          <a:chExt cx="0" cy="0"/>
        </a:xfrm>
      </p:grpSpPr>
      <p:sp>
        <p:nvSpPr>
          <p:cNvPr id="10" name="Sous-titre 2"/>
          <p:cNvSpPr>
            <a:spLocks noGrp="1"/>
          </p:cNvSpPr>
          <p:nvPr>
            <p:ph type="subTitle" idx="1"/>
          </p:nvPr>
        </p:nvSpPr>
        <p:spPr>
          <a:xfrm>
            <a:off x="467915" y="804672"/>
            <a:ext cx="6858000" cy="461665"/>
          </a:xfrm>
        </p:spPr>
        <p:txBody>
          <a:bodyPr anchor="ctr">
            <a:spAutoFit/>
          </a:bodyPr>
          <a:lstStyle>
            <a:lvl1pPr marL="0" indent="0" algn="l">
              <a:buNone/>
              <a:defRPr sz="2400" cap="none"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11" name="Espace réservé du titre 1"/>
          <p:cNvSpPr>
            <a:spLocks noGrp="1"/>
          </p:cNvSpPr>
          <p:nvPr>
            <p:ph type="title"/>
          </p:nvPr>
        </p:nvSpPr>
        <p:spPr>
          <a:xfrm>
            <a:off x="467915" y="164592"/>
            <a:ext cx="6858000" cy="585216"/>
          </a:xfrm>
          <a:prstGeom prst="rect">
            <a:avLst/>
          </a:prstGeom>
        </p:spPr>
        <p:txBody>
          <a:bodyPr vert="horz" lIns="91440" tIns="45720" rIns="91440" bIns="45720" rtlCol="0" anchor="ctr">
            <a:noAutofit/>
          </a:bodyPr>
          <a:lstStyle>
            <a:lvl1pPr algn="l">
              <a:defRPr sz="3200" cap="all" baseline="0">
                <a:solidFill>
                  <a:srgbClr val="2F3A46"/>
                </a:solidFill>
              </a:defRPr>
            </a:lvl1pPr>
          </a:lstStyle>
          <a:p>
            <a:r>
              <a:rPr lang="en-US"/>
              <a:t>Click to edit Master title style</a:t>
            </a:r>
            <a:endParaRPr lang="en-US" dirty="0"/>
          </a:p>
        </p:txBody>
      </p:sp>
      <p:pic>
        <p:nvPicPr>
          <p:cNvPr id="13" name="Picture 12"/>
          <p:cNvPicPr>
            <a:picLocks noChangeAspect="1"/>
          </p:cNvPicPr>
          <p:nvPr userDrawn="1"/>
        </p:nvPicPr>
        <p:blipFill>
          <a:blip r:embed="rId2"/>
          <a:stretch>
            <a:fillRect/>
          </a:stretch>
        </p:blipFill>
        <p:spPr>
          <a:xfrm>
            <a:off x="7452320" y="230328"/>
            <a:ext cx="1627773" cy="451143"/>
          </a:xfrm>
          <a:prstGeom prst="rect">
            <a:avLst/>
          </a:prstGeom>
        </p:spPr>
      </p:pic>
      <p:pic>
        <p:nvPicPr>
          <p:cNvPr id="21" name="Picture 20"/>
          <p:cNvPicPr>
            <a:picLocks noChangeAspect="1"/>
          </p:cNvPicPr>
          <p:nvPr userDrawn="1"/>
        </p:nvPicPr>
        <p:blipFill rotWithShape="1">
          <a:blip r:embed="rId3"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grpSp>
        <p:nvGrpSpPr>
          <p:cNvPr id="23" name="Group 22"/>
          <p:cNvGrpSpPr/>
          <p:nvPr userDrawn="1"/>
        </p:nvGrpSpPr>
        <p:grpSpPr>
          <a:xfrm>
            <a:off x="328166" y="6237312"/>
            <a:ext cx="439241" cy="439240"/>
            <a:chOff x="186858" y="6096003"/>
            <a:chExt cx="580550" cy="580549"/>
          </a:xfrm>
          <a:solidFill>
            <a:schemeClr val="bg1">
              <a:lumMod val="75000"/>
              <a:alpha val="25000"/>
            </a:schemeClr>
          </a:solidFill>
        </p:grpSpPr>
        <p:sp>
          <p:nvSpPr>
            <p:cNvPr id="24" name="Rectangle 23"/>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25" name="Rectangle 24"/>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26" name="Slide Number Placeholder 5"/>
          <p:cNvSpPr>
            <a:spLocks noGrp="1"/>
          </p:cNvSpPr>
          <p:nvPr>
            <p:ph type="sldNum" sz="quarter" idx="12"/>
          </p:nvPr>
        </p:nvSpPr>
        <p:spPr>
          <a:xfrm>
            <a:off x="328166" y="6237312"/>
            <a:ext cx="439241" cy="390437"/>
          </a:xfrm>
          <a:prstGeom prst="rect">
            <a:avLst/>
          </a:prstGeom>
        </p:spPr>
        <p:txBody>
          <a:bodyPr anchor="ctr"/>
          <a:lstStyle>
            <a:lvl1pPr algn="ctr">
              <a:defRPr sz="1200">
                <a:solidFill>
                  <a:srgbClr val="2F3A46"/>
                </a:solidFill>
              </a:defRPr>
            </a:lvl1pPr>
          </a:lstStyle>
          <a:p>
            <a:fld id="{F68327C5-B821-4FE9-A59A-A60D9EB59A9A}" type="slidenum">
              <a:rPr lang="en-US" smtClean="0"/>
              <a:pPr/>
              <a:t>‹#›</a:t>
            </a:fld>
            <a:endParaRPr lang="en-US" dirty="0"/>
          </a:p>
        </p:txBody>
      </p:sp>
    </p:spTree>
    <p:extLst>
      <p:ext uri="{BB962C8B-B14F-4D97-AF65-F5344CB8AC3E}">
        <p14:creationId xmlns:p14="http://schemas.microsoft.com/office/powerpoint/2010/main" val="1537953230"/>
      </p:ext>
    </p:extLst>
  </p:cSld>
  <p:clrMapOvr>
    <a:masterClrMapping/>
  </p:clrMapOvr>
  <p:extLst mod="1">
    <p:ext uri="{DCECCB84-F9BA-43D5-87BE-67443E8EF086}">
      <p15:sldGuideLst xmlns:p15="http://schemas.microsoft.com/office/powerpoint/2012/main">
        <p15:guide id="1" pos="3840">
          <p15:clr>
            <a:srgbClr val="FBAE40"/>
          </p15:clr>
        </p15:guide>
        <p15:guide id="2" pos="7287">
          <p15:clr>
            <a:srgbClr val="FBAE40"/>
          </p15:clr>
        </p15:guide>
        <p15:guide id="3" pos="39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Right (dark)">
    <p:bg>
      <p:bgPr>
        <a:solidFill>
          <a:srgbClr val="222A35"/>
        </a:solidFill>
        <a:effectLst/>
      </p:bgPr>
    </p:bg>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828800" y="804672"/>
            <a:ext cx="6858000" cy="461665"/>
          </a:xfrm>
        </p:spPr>
        <p:txBody>
          <a:bodyPr anchor="ctr">
            <a:spAutoFit/>
          </a:bodyPr>
          <a:lstStyle>
            <a:lvl1pPr marL="0" indent="0" algn="r">
              <a:buNone/>
              <a:defRPr sz="2400" cap="none" baseline="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7" name="Espace réservé du titre 1"/>
          <p:cNvSpPr>
            <a:spLocks noGrp="1"/>
          </p:cNvSpPr>
          <p:nvPr>
            <p:ph type="title"/>
          </p:nvPr>
        </p:nvSpPr>
        <p:spPr>
          <a:xfrm>
            <a:off x="1828800" y="164592"/>
            <a:ext cx="6858000" cy="585216"/>
          </a:xfrm>
          <a:prstGeom prst="rect">
            <a:avLst/>
          </a:prstGeom>
        </p:spPr>
        <p:txBody>
          <a:bodyPr vert="horz" lIns="91440" tIns="45720" rIns="91440" bIns="45720" rtlCol="0" anchor="ctr">
            <a:spAutoFit/>
          </a:bodyPr>
          <a:lstStyle>
            <a:lvl1pPr algn="r">
              <a:defRPr sz="3200" cap="all" baseline="0">
                <a:solidFill>
                  <a:schemeClr val="bg1"/>
                </a:solidFill>
              </a:defRPr>
            </a:lvl1pPr>
          </a:lstStyle>
          <a:p>
            <a:r>
              <a:rPr lang="en-US"/>
              <a:t>Click to edit Master title style</a:t>
            </a:r>
            <a:endParaRPr lang="en-US" dirty="0"/>
          </a:p>
        </p:txBody>
      </p:sp>
      <p:grpSp>
        <p:nvGrpSpPr>
          <p:cNvPr id="11" name="Group 10"/>
          <p:cNvGrpSpPr/>
          <p:nvPr userDrawn="1"/>
        </p:nvGrpSpPr>
        <p:grpSpPr>
          <a:xfrm>
            <a:off x="328166" y="6237312"/>
            <a:ext cx="439241" cy="439240"/>
            <a:chOff x="186858" y="6096003"/>
            <a:chExt cx="580550" cy="580549"/>
          </a:xfrm>
          <a:solidFill>
            <a:schemeClr val="bg1">
              <a:lumMod val="95000"/>
              <a:alpha val="25000"/>
            </a:schemeClr>
          </a:solidFill>
        </p:grpSpPr>
        <p:sp>
          <p:nvSpPr>
            <p:cNvPr id="12" name="Rectangle 11"/>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7" name="Rectangle 16"/>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pic>
        <p:nvPicPr>
          <p:cNvPr id="19" name="Picture 18"/>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sp>
        <p:nvSpPr>
          <p:cNvPr id="21" name="Slide Number Placeholder 5"/>
          <p:cNvSpPr>
            <a:spLocks noGrp="1"/>
          </p:cNvSpPr>
          <p:nvPr>
            <p:ph type="sldNum" sz="quarter" idx="12"/>
          </p:nvPr>
        </p:nvSpPr>
        <p:spPr>
          <a:xfrm>
            <a:off x="328166" y="6237312"/>
            <a:ext cx="439241" cy="390437"/>
          </a:xfrm>
          <a:prstGeom prst="rect">
            <a:avLst/>
          </a:prstGeom>
          <a:noFill/>
        </p:spPr>
        <p:txBody>
          <a:bodyPr anchor="ctr"/>
          <a:lstStyle>
            <a:lvl1pPr algn="ctr">
              <a:defRPr sz="1200">
                <a:solidFill>
                  <a:schemeClr val="bg1"/>
                </a:solidFill>
              </a:defRPr>
            </a:lvl1pPr>
          </a:lstStyle>
          <a:p>
            <a:fld id="{F68327C5-B821-4FE9-A59A-A60D9EB59A9A}" type="slidenum">
              <a:rPr lang="en-US" smtClean="0"/>
              <a:pPr/>
              <a:t>‹#›</a:t>
            </a:fld>
            <a:endParaRPr lang="en-US" dirty="0"/>
          </a:p>
        </p:txBody>
      </p:sp>
      <p:pic>
        <p:nvPicPr>
          <p:cNvPr id="23" name="Picture 22"/>
          <p:cNvPicPr>
            <a:picLocks noChangeAspect="1"/>
          </p:cNvPicPr>
          <p:nvPr userDrawn="1"/>
        </p:nvPicPr>
        <p:blipFill>
          <a:blip r:embed="rId3"/>
          <a:stretch>
            <a:fillRect/>
          </a:stretch>
        </p:blipFill>
        <p:spPr>
          <a:xfrm>
            <a:off x="156796" y="229538"/>
            <a:ext cx="1622504" cy="448056"/>
          </a:xfrm>
          <a:prstGeom prst="rect">
            <a:avLst/>
          </a:prstGeom>
        </p:spPr>
      </p:pic>
    </p:spTree>
    <p:extLst>
      <p:ext uri="{BB962C8B-B14F-4D97-AF65-F5344CB8AC3E}">
        <p14:creationId xmlns:p14="http://schemas.microsoft.com/office/powerpoint/2010/main" val="2410828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ft (dark)">
    <p:bg>
      <p:bgPr>
        <a:solidFill>
          <a:srgbClr val="222A35"/>
        </a:solidFill>
        <a:effectLst/>
      </p:bgPr>
    </p:bg>
    <p:spTree>
      <p:nvGrpSpPr>
        <p:cNvPr id="1" name=""/>
        <p:cNvGrpSpPr/>
        <p:nvPr/>
      </p:nvGrpSpPr>
      <p:grpSpPr>
        <a:xfrm>
          <a:off x="0" y="0"/>
          <a:ext cx="0" cy="0"/>
          <a:chOff x="0" y="0"/>
          <a:chExt cx="0" cy="0"/>
        </a:xfrm>
      </p:grpSpPr>
      <p:sp>
        <p:nvSpPr>
          <p:cNvPr id="10" name="Sous-titre 2"/>
          <p:cNvSpPr>
            <a:spLocks noGrp="1"/>
          </p:cNvSpPr>
          <p:nvPr>
            <p:ph type="subTitle" idx="1"/>
          </p:nvPr>
        </p:nvSpPr>
        <p:spPr>
          <a:xfrm>
            <a:off x="467915" y="804672"/>
            <a:ext cx="6858000" cy="461665"/>
          </a:xfrm>
        </p:spPr>
        <p:txBody>
          <a:bodyPr anchor="ctr">
            <a:spAutoFit/>
          </a:bodyPr>
          <a:lstStyle>
            <a:lvl1pPr marL="0" indent="0" algn="l">
              <a:buNone/>
              <a:defRPr sz="2400" cap="none" baseline="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11" name="Espace réservé du titre 1"/>
          <p:cNvSpPr>
            <a:spLocks noGrp="1"/>
          </p:cNvSpPr>
          <p:nvPr>
            <p:ph type="title"/>
          </p:nvPr>
        </p:nvSpPr>
        <p:spPr>
          <a:xfrm>
            <a:off x="467915" y="146304"/>
            <a:ext cx="6858000" cy="585216"/>
          </a:xfrm>
          <a:prstGeom prst="rect">
            <a:avLst/>
          </a:prstGeom>
        </p:spPr>
        <p:txBody>
          <a:bodyPr vert="horz" lIns="91440" tIns="45720" rIns="91440" bIns="45720" rtlCol="0" anchor="ctr">
            <a:noAutofit/>
          </a:bodyPr>
          <a:lstStyle>
            <a:lvl1pPr algn="l">
              <a:defRPr sz="3200" cap="all" baseline="0">
                <a:solidFill>
                  <a:schemeClr val="bg1"/>
                </a:solidFill>
              </a:defRPr>
            </a:lvl1pPr>
          </a:lstStyle>
          <a:p>
            <a:r>
              <a:rPr lang="en-US"/>
              <a:t>Click to edit Master title style</a:t>
            </a:r>
            <a:endParaRPr lang="en-US" dirty="0"/>
          </a:p>
        </p:txBody>
      </p:sp>
      <p:pic>
        <p:nvPicPr>
          <p:cNvPr id="21" name="Picture 2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pic>
        <p:nvPicPr>
          <p:cNvPr id="14" name="Picture 13"/>
          <p:cNvPicPr>
            <a:picLocks noChangeAspect="1"/>
          </p:cNvPicPr>
          <p:nvPr userDrawn="1"/>
        </p:nvPicPr>
        <p:blipFill>
          <a:blip r:embed="rId3"/>
          <a:stretch>
            <a:fillRect/>
          </a:stretch>
        </p:blipFill>
        <p:spPr>
          <a:xfrm>
            <a:off x="7457589" y="229538"/>
            <a:ext cx="1622504" cy="448056"/>
          </a:xfrm>
          <a:prstGeom prst="rect">
            <a:avLst/>
          </a:prstGeom>
        </p:spPr>
      </p:pic>
      <p:grpSp>
        <p:nvGrpSpPr>
          <p:cNvPr id="15" name="Group 14"/>
          <p:cNvGrpSpPr/>
          <p:nvPr userDrawn="1"/>
        </p:nvGrpSpPr>
        <p:grpSpPr>
          <a:xfrm>
            <a:off x="328166" y="6237312"/>
            <a:ext cx="439241" cy="439240"/>
            <a:chOff x="186858" y="6096003"/>
            <a:chExt cx="580550" cy="580549"/>
          </a:xfrm>
          <a:solidFill>
            <a:schemeClr val="bg1">
              <a:lumMod val="95000"/>
              <a:alpha val="25000"/>
            </a:schemeClr>
          </a:solidFill>
        </p:grpSpPr>
        <p:sp>
          <p:nvSpPr>
            <p:cNvPr id="16" name="Rectangle 15"/>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22" name="Rectangle 21"/>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23" name="Slide Number Placeholder 5"/>
          <p:cNvSpPr>
            <a:spLocks noGrp="1"/>
          </p:cNvSpPr>
          <p:nvPr>
            <p:ph type="sldNum" sz="quarter" idx="12"/>
          </p:nvPr>
        </p:nvSpPr>
        <p:spPr>
          <a:xfrm>
            <a:off x="328166" y="6237312"/>
            <a:ext cx="439241" cy="390437"/>
          </a:xfrm>
          <a:prstGeom prst="rect">
            <a:avLst/>
          </a:prstGeom>
          <a:noFill/>
        </p:spPr>
        <p:txBody>
          <a:bodyPr anchor="ctr"/>
          <a:lstStyle>
            <a:lvl1pPr algn="ctr">
              <a:defRPr sz="1200">
                <a:solidFill>
                  <a:schemeClr val="bg1"/>
                </a:solidFill>
              </a:defRPr>
            </a:lvl1pPr>
          </a:lstStyle>
          <a:p>
            <a:fld id="{F68327C5-B821-4FE9-A59A-A60D9EB59A9A}" type="slidenum">
              <a:rPr lang="en-US" smtClean="0"/>
              <a:pPr/>
              <a:t>‹#›</a:t>
            </a:fld>
            <a:endParaRPr lang="en-US" dirty="0"/>
          </a:p>
        </p:txBody>
      </p:sp>
    </p:spTree>
    <p:extLst>
      <p:ext uri="{BB962C8B-B14F-4D97-AF65-F5344CB8AC3E}">
        <p14:creationId xmlns:p14="http://schemas.microsoft.com/office/powerpoint/2010/main" val="286712269"/>
      </p:ext>
    </p:extLst>
  </p:cSld>
  <p:clrMapOvr>
    <a:masterClrMapping/>
  </p:clrMapOvr>
  <p:extLst mod="1">
    <p:ext uri="{DCECCB84-F9BA-43D5-87BE-67443E8EF086}">
      <p15:sldGuideLst xmlns:p15="http://schemas.microsoft.com/office/powerpoint/2012/main">
        <p15:guide id="1" pos="3840">
          <p15:clr>
            <a:srgbClr val="FBAE40"/>
          </p15:clr>
        </p15:guide>
        <p15:guide id="2" pos="7287">
          <p15:clr>
            <a:srgbClr val="FBAE40"/>
          </p15:clr>
        </p15:guide>
        <p15:guide id="3" pos="39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spTree>
    <p:extLst>
      <p:ext uri="{BB962C8B-B14F-4D97-AF65-F5344CB8AC3E}">
        <p14:creationId xmlns:p14="http://schemas.microsoft.com/office/powerpoint/2010/main" val="65093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p:bg>
      <p:bgPr>
        <a:solidFill>
          <a:srgbClr val="222A3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spTree>
    <p:extLst>
      <p:ext uri="{BB962C8B-B14F-4D97-AF65-F5344CB8AC3E}">
        <p14:creationId xmlns:p14="http://schemas.microsoft.com/office/powerpoint/2010/main" val="160053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ransition">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cap="all"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2800">
                <a:solidFill>
                  <a:schemeClr val="accent1">
                    <a:lumMod val="60000"/>
                    <a:lumOff val="4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Rectangle 6"/>
          <p:cNvSpPr/>
          <p:nvPr userDrawn="1"/>
        </p:nvSpPr>
        <p:spPr>
          <a:xfrm>
            <a:off x="0" y="6021288"/>
            <a:ext cx="9144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9" name="Picture 8"/>
          <p:cNvPicPr>
            <a:picLocks noChangeAspect="1"/>
          </p:cNvPicPr>
          <p:nvPr userDrawn="1"/>
        </p:nvPicPr>
        <p:blipFill>
          <a:blip r:embed="rId2"/>
          <a:stretch>
            <a:fillRect/>
          </a:stretch>
        </p:blipFill>
        <p:spPr>
          <a:xfrm>
            <a:off x="7243399" y="6216529"/>
            <a:ext cx="1627773" cy="451143"/>
          </a:xfrm>
          <a:prstGeom prst="rect">
            <a:avLst/>
          </a:prstGeom>
        </p:spPr>
      </p:pic>
      <p:pic>
        <p:nvPicPr>
          <p:cNvPr id="6" name="Picture 5"/>
          <p:cNvPicPr>
            <a:picLocks noChangeAspect="1"/>
          </p:cNvPicPr>
          <p:nvPr userDrawn="1"/>
        </p:nvPicPr>
        <p:blipFill rotWithShape="1">
          <a:blip r:embed="rId3" cstate="print">
            <a:extLst>
              <a:ext uri="{28A0092B-C50C-407E-A947-70E740481C1C}">
                <a14:useLocalDpi xmlns:a14="http://schemas.microsoft.com/office/drawing/2010/main" val="0"/>
              </a:ext>
            </a:extLst>
          </a:blip>
          <a:srcRect r="18500" b="19391"/>
          <a:stretch/>
        </p:blipFill>
        <p:spPr>
          <a:xfrm>
            <a:off x="8048512" y="4937768"/>
            <a:ext cx="1095488" cy="1083520"/>
          </a:xfrm>
          <a:prstGeom prst="rect">
            <a:avLst/>
          </a:prstGeom>
        </p:spPr>
      </p:pic>
    </p:spTree>
    <p:extLst>
      <p:ext uri="{BB962C8B-B14F-4D97-AF65-F5344CB8AC3E}">
        <p14:creationId xmlns:p14="http://schemas.microsoft.com/office/powerpoint/2010/main" val="2321232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9532" y="782026"/>
            <a:ext cx="8424936" cy="784830"/>
          </a:xfrm>
        </p:spPr>
        <p:txBody>
          <a:bodyPr wrap="square" anchor="ctr">
            <a:spAutoFit/>
          </a:bodyPr>
          <a:lstStyle>
            <a:lvl1pPr algn="ctr">
              <a:defRPr sz="4500">
                <a:solidFill>
                  <a:schemeClr val="bg1"/>
                </a:solidFill>
              </a:defRPr>
            </a:lvl1pPr>
          </a:lstStyle>
          <a:p>
            <a:r>
              <a:rPr lang="en-US" dirty="0"/>
              <a:t>Click to edit Master title style</a:t>
            </a:r>
          </a:p>
        </p:txBody>
      </p:sp>
      <p:sp>
        <p:nvSpPr>
          <p:cNvPr id="7" name="Rectangle 6"/>
          <p:cNvSpPr/>
          <p:nvPr userDrawn="1"/>
        </p:nvSpPr>
        <p:spPr>
          <a:xfrm>
            <a:off x="0" y="6021288"/>
            <a:ext cx="9144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2348880"/>
            <a:ext cx="4901695" cy="4051250"/>
          </a:xfrm>
          <a:prstGeom prst="rect">
            <a:avLst/>
          </a:prstGeom>
          <a:effectLst>
            <a:reflection blurRad="6350" stA="52000" endA="300" endPos="35000" dir="5400000" sy="-100000" algn="bl" rotWithShape="0"/>
          </a:effectLst>
        </p:spPr>
      </p:pic>
      <p:sp>
        <p:nvSpPr>
          <p:cNvPr id="13" name="Picture Placeholder 8"/>
          <p:cNvSpPr>
            <a:spLocks noGrp="1"/>
          </p:cNvSpPr>
          <p:nvPr>
            <p:ph type="pic" sz="quarter" idx="10"/>
          </p:nvPr>
        </p:nvSpPr>
        <p:spPr>
          <a:xfrm>
            <a:off x="530650" y="2564904"/>
            <a:ext cx="4343435" cy="2449935"/>
          </a:xfrm>
        </p:spPr>
        <p:txBody>
          <a:bodyPr/>
          <a:lstStyle>
            <a:lvl1pPr>
              <a:defRPr>
                <a:solidFill>
                  <a:schemeClr val="bg1"/>
                </a:solidFill>
              </a:defRPr>
            </a:lvl1pPr>
          </a:lstStyle>
          <a:p>
            <a:endParaRPr lang="en-US"/>
          </a:p>
        </p:txBody>
      </p:sp>
      <p:pic>
        <p:nvPicPr>
          <p:cNvPr id="16" name="Picture 15"/>
          <p:cNvPicPr>
            <a:picLocks noChangeAspect="1"/>
          </p:cNvPicPr>
          <p:nvPr userDrawn="1"/>
        </p:nvPicPr>
        <p:blipFill>
          <a:blip r:embed="rId3"/>
          <a:stretch>
            <a:fillRect/>
          </a:stretch>
        </p:blipFill>
        <p:spPr>
          <a:xfrm>
            <a:off x="7243399" y="6216529"/>
            <a:ext cx="1627773" cy="451143"/>
          </a:xfrm>
          <a:prstGeom prst="rect">
            <a:avLst/>
          </a:prstGeom>
        </p:spPr>
      </p:pic>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r="18500" b="19391"/>
          <a:stretch/>
        </p:blipFill>
        <p:spPr>
          <a:xfrm>
            <a:off x="8048512" y="4937768"/>
            <a:ext cx="1095488" cy="1083520"/>
          </a:xfrm>
          <a:prstGeom prst="rect">
            <a:avLst/>
          </a:prstGeom>
        </p:spPr>
      </p:pic>
    </p:spTree>
    <p:extLst>
      <p:ext uri="{BB962C8B-B14F-4D97-AF65-F5344CB8AC3E}">
        <p14:creationId xmlns:p14="http://schemas.microsoft.com/office/powerpoint/2010/main" val="2089637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 Middle Left">
    <p:spTree>
      <p:nvGrpSpPr>
        <p:cNvPr id="1" name=""/>
        <p:cNvGrpSpPr/>
        <p:nvPr/>
      </p:nvGrpSpPr>
      <p:grpSpPr>
        <a:xfrm>
          <a:off x="0" y="0"/>
          <a:ext cx="0" cy="0"/>
          <a:chOff x="0" y="0"/>
          <a:chExt cx="0" cy="0"/>
        </a:xfrm>
      </p:grpSpPr>
      <p:sp>
        <p:nvSpPr>
          <p:cNvPr id="2" name="Title 1"/>
          <p:cNvSpPr>
            <a:spLocks noGrp="1"/>
          </p:cNvSpPr>
          <p:nvPr>
            <p:ph type="title"/>
          </p:nvPr>
        </p:nvSpPr>
        <p:spPr>
          <a:xfrm>
            <a:off x="575557" y="1772816"/>
            <a:ext cx="3064814" cy="1938992"/>
          </a:xfrm>
        </p:spPr>
        <p:txBody>
          <a:bodyPr anchor="b"/>
          <a:lstStyle>
            <a:lvl1pPr algn="l">
              <a:defRPr/>
            </a:lvl1pPr>
          </a:lstStyle>
          <a:p>
            <a:r>
              <a:rPr lang="en-US"/>
              <a:t>Click to edit Master title style</a:t>
            </a:r>
          </a:p>
        </p:txBody>
      </p:sp>
      <p:sp>
        <p:nvSpPr>
          <p:cNvPr id="3" name="Subtitle 2"/>
          <p:cNvSpPr>
            <a:spLocks noGrp="1"/>
          </p:cNvSpPr>
          <p:nvPr>
            <p:ph type="subTitle" idx="1"/>
          </p:nvPr>
        </p:nvSpPr>
        <p:spPr>
          <a:xfrm>
            <a:off x="575557" y="3728064"/>
            <a:ext cx="3064814" cy="969496"/>
          </a:xfrm>
        </p:spPr>
        <p:txBody>
          <a:bodyPr wrap="square" tIns="182880">
            <a:spAutoFit/>
          </a:bodyPr>
          <a:lstStyle>
            <a:lvl1pPr marL="0" indent="0" algn="l">
              <a:buNone/>
              <a:defRPr sz="24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8322384" y="5774480"/>
            <a:ext cx="821616" cy="1083520"/>
          </a:xfrm>
          <a:prstGeom prst="rect">
            <a:avLst/>
          </a:prstGeom>
        </p:spPr>
      </p:pic>
      <p:pic>
        <p:nvPicPr>
          <p:cNvPr id="12" name="Picture 11"/>
          <p:cNvPicPr>
            <a:picLocks noChangeAspect="1"/>
          </p:cNvPicPr>
          <p:nvPr userDrawn="1"/>
        </p:nvPicPr>
        <p:blipFill>
          <a:blip r:embed="rId3"/>
          <a:stretch>
            <a:fillRect/>
          </a:stretch>
        </p:blipFill>
        <p:spPr>
          <a:xfrm>
            <a:off x="156796" y="229538"/>
            <a:ext cx="1627773" cy="451143"/>
          </a:xfrm>
          <a:prstGeom prst="rect">
            <a:avLst/>
          </a:prstGeom>
        </p:spPr>
      </p:pic>
      <p:grpSp>
        <p:nvGrpSpPr>
          <p:cNvPr id="13" name="Group 12"/>
          <p:cNvGrpSpPr/>
          <p:nvPr userDrawn="1"/>
        </p:nvGrpSpPr>
        <p:grpSpPr>
          <a:xfrm>
            <a:off x="328166" y="6237312"/>
            <a:ext cx="439241" cy="439240"/>
            <a:chOff x="186858" y="6096003"/>
            <a:chExt cx="580550" cy="580549"/>
          </a:xfrm>
          <a:solidFill>
            <a:schemeClr val="bg1">
              <a:lumMod val="75000"/>
              <a:alpha val="25000"/>
            </a:schemeClr>
          </a:solidFill>
        </p:grpSpPr>
        <p:sp>
          <p:nvSpPr>
            <p:cNvPr id="14" name="Rectangle 13"/>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5" name="Rectangle 14"/>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6" name="Slide Number Placeholder 5"/>
          <p:cNvSpPr>
            <a:spLocks noGrp="1"/>
          </p:cNvSpPr>
          <p:nvPr>
            <p:ph type="sldNum" sz="quarter" idx="12"/>
          </p:nvPr>
        </p:nvSpPr>
        <p:spPr>
          <a:xfrm>
            <a:off x="328166" y="6237312"/>
            <a:ext cx="439241" cy="390437"/>
          </a:xfrm>
          <a:prstGeom prst="rect">
            <a:avLst/>
          </a:prstGeom>
        </p:spPr>
        <p:txBody>
          <a:bodyPr anchor="ctr"/>
          <a:lstStyle>
            <a:lvl1pPr algn="ctr">
              <a:defRPr sz="1200">
                <a:solidFill>
                  <a:srgbClr val="2F3A46"/>
                </a:solidFill>
              </a:defRPr>
            </a:lvl1pPr>
          </a:lstStyle>
          <a:p>
            <a:fld id="{F68327C5-B821-4FE9-A59A-A60D9EB59A9A}" type="slidenum">
              <a:rPr lang="en-US" smtClean="0"/>
              <a:pPr/>
              <a:t>‹#›</a:t>
            </a:fld>
            <a:endParaRPr lang="en-US" dirty="0"/>
          </a:p>
        </p:txBody>
      </p:sp>
    </p:spTree>
    <p:extLst>
      <p:ext uri="{BB962C8B-B14F-4D97-AF65-F5344CB8AC3E}">
        <p14:creationId xmlns:p14="http://schemas.microsoft.com/office/powerpoint/2010/main" val="4282969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8048512" y="5774480"/>
            <a:ext cx="1095488" cy="1083520"/>
          </a:xfrm>
          <a:prstGeom prst="rect">
            <a:avLst/>
          </a:prstGeom>
        </p:spPr>
      </p:pic>
    </p:spTree>
    <p:extLst>
      <p:ext uri="{BB962C8B-B14F-4D97-AF65-F5344CB8AC3E}">
        <p14:creationId xmlns:p14="http://schemas.microsoft.com/office/powerpoint/2010/main" val="465220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146304"/>
            <a:ext cx="8229600" cy="617612"/>
          </a:xfrm>
          <a:prstGeom prst="rect">
            <a:avLst/>
          </a:prstGeom>
        </p:spPr>
        <p:txBody>
          <a:bodyPr vert="horz" lIns="91440" tIns="45720" rIns="91440" bIns="45720" rtlCol="0" anchor="ctr">
            <a:noAutofit/>
          </a:bodyPr>
          <a:lstStyle/>
          <a:p>
            <a:pPr lvl="0"/>
            <a:r>
              <a:rPr lang="en-US"/>
              <a:t>Click to edit Master title style</a:t>
            </a:r>
            <a:endParaRPr lang="en-US"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p:nvSpPr>
        <p:spPr>
          <a:xfrm rot="5400000">
            <a:off x="8473620" y="5799923"/>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397476310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6" r:id="rId3"/>
    <p:sldLayoutId id="2147483767" r:id="rId4"/>
    <p:sldLayoutId id="2147483740" r:id="rId5"/>
    <p:sldLayoutId id="2147483768" r:id="rId6"/>
    <p:sldLayoutId id="2147483745" r:id="rId7"/>
    <p:sldLayoutId id="2147483743" r:id="rId8"/>
    <p:sldLayoutId id="2147483769" r:id="rId9"/>
  </p:sldLayoutIdLst>
  <p:hf hdr="0" ftr="0" dt="0"/>
  <p:txStyles>
    <p:titleStyle>
      <a:lvl1pPr algn="r" defTabSz="914400" rtl="0" eaLnBrk="1" latinLnBrk="0" hangingPunct="1">
        <a:spcBef>
          <a:spcPct val="0"/>
        </a:spcBef>
        <a:buNone/>
        <a:defRPr lang="en-US" sz="32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E2631"/>
        </a:solidFill>
        <a:effectLst/>
      </p:bgPr>
    </p:bg>
    <p:spTree>
      <p:nvGrpSpPr>
        <p:cNvPr id="1" name=""/>
        <p:cNvGrpSpPr/>
        <p:nvPr/>
      </p:nvGrpSpPr>
      <p:grpSpPr>
        <a:xfrm>
          <a:off x="0" y="0"/>
          <a:ext cx="0" cy="0"/>
          <a:chOff x="0" y="0"/>
          <a:chExt cx="0" cy="0"/>
        </a:xfrm>
      </p:grpSpPr>
      <p:sp>
        <p:nvSpPr>
          <p:cNvPr id="5" name="Rectangle 4"/>
          <p:cNvSpPr/>
          <p:nvPr userDrawn="1"/>
        </p:nvSpPr>
        <p:spPr>
          <a:xfrm>
            <a:off x="1639461" y="2574491"/>
            <a:ext cx="5865080" cy="2585323"/>
          </a:xfrm>
          <a:prstGeom prst="rect">
            <a:avLst/>
          </a:prstGeom>
        </p:spPr>
        <p:txBody>
          <a:bodyPr wrap="square" anchor="ctr">
            <a:spAutoFit/>
          </a:bodyPr>
          <a:lstStyle/>
          <a:p>
            <a:pPr algn="ctr" defTabSz="685766"/>
            <a:r>
              <a:rPr lang="en-US" sz="4050" dirty="0">
                <a:solidFill>
                  <a:schemeClr val="bg1"/>
                </a:solidFill>
                <a:latin typeface="Calibri Light" panose="020F0302020204030204" pitchFamily="34" charset="0"/>
              </a:rPr>
              <a:t>Free </a:t>
            </a:r>
            <a:r>
              <a:rPr lang="en-US" sz="4050">
                <a:solidFill>
                  <a:schemeClr val="bg1"/>
                </a:solidFill>
                <a:latin typeface="Calibri Light" panose="020F0302020204030204" pitchFamily="34" charset="0"/>
              </a:rPr>
              <a:t>creative templates</a:t>
            </a:r>
            <a:r>
              <a:rPr lang="en-US" sz="4050" dirty="0">
                <a:solidFill>
                  <a:schemeClr val="bg1"/>
                </a:solidFill>
                <a:latin typeface="Calibri Light" panose="020F0302020204030204" pitchFamily="34" charset="0"/>
              </a:rPr>
              <a:t>, charts, diagrams and maps for your outstanding presentations</a:t>
            </a:r>
          </a:p>
        </p:txBody>
      </p:sp>
      <p:pic>
        <p:nvPicPr>
          <p:cNvPr id="4" name="Picture 3"/>
          <p:cNvPicPr>
            <a:picLocks noChangeAspect="1"/>
          </p:cNvPicPr>
          <p:nvPr userDrawn="1"/>
        </p:nvPicPr>
        <p:blipFill>
          <a:blip r:embed="rId3"/>
          <a:stretch>
            <a:fillRect/>
          </a:stretch>
        </p:blipFill>
        <p:spPr>
          <a:xfrm>
            <a:off x="3114930" y="341033"/>
            <a:ext cx="2914141" cy="804743"/>
          </a:xfrm>
          <a:prstGeom prst="rect">
            <a:avLst/>
          </a:prstGeom>
        </p:spPr>
      </p:pic>
    </p:spTree>
    <p:extLst>
      <p:ext uri="{BB962C8B-B14F-4D97-AF65-F5344CB8AC3E}">
        <p14:creationId xmlns:p14="http://schemas.microsoft.com/office/powerpoint/2010/main" val="742201309"/>
      </p:ext>
    </p:extLst>
  </p:cSld>
  <p:clrMap bg1="lt1" tx1="dk1" bg2="lt2" tx2="dk2" accent1="accent1" accent2="accent2" accent3="accent3" accent4="accent4" accent5="accent5" accent6="accent6" hlink="hlink" folHlink="folHlink"/>
  <p:sldLayoutIdLst>
    <p:sldLayoutId id="2147483765" r:id="rId1"/>
  </p:sldLayoutIdLst>
  <p:hf hdr="0"/>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chart" Target="../charts/chart1.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www.showeet.com/" TargetMode="External"/><Relationship Id="rId7" Type="http://schemas.openxmlformats.org/officeDocument/2006/relationships/hyperlink" Target="http://twitter.com/showeet" TargetMode="Externa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hyperlink" Target="http://pinterest.com/showeet/pins" TargetMode="External"/><Relationship Id="rId5" Type="http://schemas.openxmlformats.org/officeDocument/2006/relationships/hyperlink" Target="http://www.facebook.com/showeetcom" TargetMode="External"/><Relationship Id="rId4" Type="http://schemas.openxmlformats.org/officeDocument/2006/relationships/hyperlink" Target="http://plus.google.com/1064221616130710793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532" y="782026"/>
            <a:ext cx="8424936" cy="784830"/>
          </a:xfrm>
        </p:spPr>
        <p:txBody>
          <a:bodyPr/>
          <a:lstStyle/>
          <a:p>
            <a:r>
              <a:rPr lang="en-US">
                <a:latin typeface="Open Sans" panose="020B0606030504020204" pitchFamily="34" charset="0"/>
                <a:ea typeface="Open Sans" panose="020B0606030504020204" pitchFamily="34" charset="0"/>
                <a:cs typeface="Open Sans" panose="020B0606030504020204" pitchFamily="34" charset="0"/>
              </a:rPr>
              <a:t>Mockups</a:t>
            </a:r>
            <a:endParaRPr lang="en-US" dirty="0"/>
          </a:p>
        </p:txBody>
      </p:sp>
      <p:sp>
        <p:nvSpPr>
          <p:cNvPr id="60" name="TextBox 59"/>
          <p:cNvSpPr txBox="1"/>
          <p:nvPr/>
        </p:nvSpPr>
        <p:spPr>
          <a:xfrm>
            <a:off x="5413521" y="2835928"/>
            <a:ext cx="3118161" cy="415498"/>
          </a:xfrm>
          <a:prstGeom prst="rect">
            <a:avLst/>
          </a:prstGeom>
          <a:noFill/>
        </p:spPr>
        <p:txBody>
          <a:bodyPr wrap="none" rtlCol="0" anchor="ctr">
            <a:spAutoFit/>
          </a:bodyPr>
          <a:lstStyle/>
          <a:p>
            <a:r>
              <a:rPr lang="en-US" sz="2100" b="1">
                <a:solidFill>
                  <a:srgbClr val="63BB46"/>
                </a:solidFill>
                <a:latin typeface="Open Sans" panose="020B0606030504020204" pitchFamily="34" charset="0"/>
                <a:ea typeface="Open Sans" panose="020B0606030504020204" pitchFamily="34" charset="0"/>
                <a:cs typeface="Open Sans" panose="020B0606030504020204" pitchFamily="34" charset="0"/>
              </a:rPr>
              <a:t>38</a:t>
            </a:r>
            <a:r>
              <a:rPr lang="en-US" sz="2100" b="1">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Unique PPTX Slides</a:t>
            </a:r>
          </a:p>
        </p:txBody>
      </p:sp>
      <p:sp>
        <p:nvSpPr>
          <p:cNvPr id="61" name="TextBox 60"/>
          <p:cNvSpPr txBox="1"/>
          <p:nvPr/>
        </p:nvSpPr>
        <p:spPr>
          <a:xfrm>
            <a:off x="5413520" y="3255499"/>
            <a:ext cx="2535694" cy="415498"/>
          </a:xfrm>
          <a:prstGeom prst="rect">
            <a:avLst/>
          </a:prstGeom>
          <a:noFill/>
        </p:spPr>
        <p:txBody>
          <a:bodyPr wrap="none" rtlCol="0" anchor="ctr">
            <a:spAutoFit/>
          </a:bodyPr>
          <a:lstStyle/>
          <a:p>
            <a:r>
              <a:rPr lang="en-US" sz="2100" b="1" dirty="0">
                <a:solidFill>
                  <a:srgbClr val="63BB46"/>
                </a:solidFill>
                <a:latin typeface="Open Sans" panose="020B0606030504020204" pitchFamily="34" charset="0"/>
                <a:ea typeface="Open Sans" panose="020B0606030504020204" pitchFamily="34" charset="0"/>
                <a:cs typeface="Open Sans" panose="020B0606030504020204" pitchFamily="34" charset="0"/>
              </a:rPr>
              <a:t>4:3 </a:t>
            </a:r>
            <a:r>
              <a:rPr lang="en-US" sz="2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Screen Layout</a:t>
            </a:r>
          </a:p>
        </p:txBody>
      </p:sp>
      <p:sp>
        <p:nvSpPr>
          <p:cNvPr id="62" name="TextBox 61"/>
          <p:cNvSpPr txBox="1"/>
          <p:nvPr/>
        </p:nvSpPr>
        <p:spPr>
          <a:xfrm>
            <a:off x="5413520" y="3675070"/>
            <a:ext cx="1737976" cy="415498"/>
          </a:xfrm>
          <a:prstGeom prst="rect">
            <a:avLst/>
          </a:prstGeom>
          <a:noFill/>
        </p:spPr>
        <p:txBody>
          <a:bodyPr wrap="none" rtlCol="0" anchor="ctr">
            <a:spAutoFit/>
          </a:bodyPr>
          <a:lstStyle/>
          <a:p>
            <a:r>
              <a:rPr lang="en-US" sz="2100" b="1" dirty="0">
                <a:solidFill>
                  <a:srgbClr val="63BB46"/>
                </a:solidFill>
                <a:latin typeface="Open Sans" panose="020B0606030504020204" pitchFamily="34" charset="0"/>
                <a:ea typeface="Open Sans" panose="020B0606030504020204" pitchFamily="34" charset="0"/>
                <a:cs typeface="Open Sans" panose="020B0606030504020204" pitchFamily="34" charset="0"/>
              </a:rPr>
              <a:t>Easy to edit</a:t>
            </a:r>
          </a:p>
        </p:txBody>
      </p:sp>
      <p:pic>
        <p:nvPicPr>
          <p:cNvPr id="6" name="Picture Placeholder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30" r="130"/>
          <a:stretch>
            <a:fillRect/>
          </a:stretch>
        </p:blipFill>
        <p:spPr/>
      </p:pic>
      <p:sp>
        <p:nvSpPr>
          <p:cNvPr id="77" name="Freeform 76"/>
          <p:cNvSpPr/>
          <p:nvPr/>
        </p:nvSpPr>
        <p:spPr>
          <a:xfrm>
            <a:off x="3310219" y="2348880"/>
            <a:ext cx="1840183" cy="2930155"/>
          </a:xfrm>
          <a:custGeom>
            <a:avLst/>
            <a:gdLst>
              <a:gd name="connsiteX0" fmla="*/ 0 w 2379576"/>
              <a:gd name="connsiteY0" fmla="*/ 0 h 3789040"/>
              <a:gd name="connsiteX1" fmla="*/ 2214084 w 2379576"/>
              <a:gd name="connsiteY1" fmla="*/ 0 h 3789040"/>
              <a:gd name="connsiteX2" fmla="*/ 2379576 w 2379576"/>
              <a:gd name="connsiteY2" fmla="*/ 165492 h 3789040"/>
              <a:gd name="connsiteX3" fmla="*/ 2379576 w 2379576"/>
              <a:gd name="connsiteY3" fmla="*/ 3709249 h 3789040"/>
              <a:gd name="connsiteX4" fmla="*/ 2366571 w 2379576"/>
              <a:gd name="connsiteY4" fmla="*/ 3773666 h 3789040"/>
              <a:gd name="connsiteX5" fmla="*/ 2356205 w 2379576"/>
              <a:gd name="connsiteY5" fmla="*/ 3789040 h 3789040"/>
              <a:gd name="connsiteX6" fmla="*/ 1654973 w 2379576"/>
              <a:gd name="connsiteY6" fmla="*/ 3789040 h 37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9576" h="3789040">
                <a:moveTo>
                  <a:pt x="0" y="0"/>
                </a:moveTo>
                <a:lnTo>
                  <a:pt x="2214084" y="0"/>
                </a:lnTo>
                <a:cubicBezTo>
                  <a:pt x="2305483" y="0"/>
                  <a:pt x="2379576" y="74093"/>
                  <a:pt x="2379576" y="165492"/>
                </a:cubicBezTo>
                <a:lnTo>
                  <a:pt x="2379576" y="3709249"/>
                </a:lnTo>
                <a:cubicBezTo>
                  <a:pt x="2379576" y="3732099"/>
                  <a:pt x="2374945" y="3753867"/>
                  <a:pt x="2366571" y="3773666"/>
                </a:cubicBezTo>
                <a:lnTo>
                  <a:pt x="2356205" y="3789040"/>
                </a:lnTo>
                <a:lnTo>
                  <a:pt x="1654973" y="3789040"/>
                </a:lnTo>
                <a:close/>
              </a:path>
            </a:pathLst>
          </a:custGeom>
          <a:gradFill flip="none" rotWithShape="1">
            <a:gsLst>
              <a:gs pos="0">
                <a:schemeClr val="bg1">
                  <a:alpha val="0"/>
                </a:schemeClr>
              </a:gs>
              <a:gs pos="100000">
                <a:schemeClr val="bg1">
                  <a:alpha val="34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grpSp>
        <p:nvGrpSpPr>
          <p:cNvPr id="78" name="Group 77"/>
          <p:cNvGrpSpPr/>
          <p:nvPr/>
        </p:nvGrpSpPr>
        <p:grpSpPr>
          <a:xfrm>
            <a:off x="4211959" y="4509120"/>
            <a:ext cx="1772023" cy="1682218"/>
            <a:chOff x="3340621" y="2731741"/>
            <a:chExt cx="5513832" cy="2726371"/>
          </a:xfrm>
        </p:grpSpPr>
        <p:sp>
          <p:nvSpPr>
            <p:cNvPr id="79" name="Rectangle 78"/>
            <p:cNvSpPr/>
            <p:nvPr/>
          </p:nvSpPr>
          <p:spPr>
            <a:xfrm>
              <a:off x="3340621" y="2731741"/>
              <a:ext cx="5513832" cy="2726371"/>
            </a:xfrm>
            <a:prstGeom prst="rect">
              <a:avLst/>
            </a:prstGeom>
            <a:ln>
              <a:noFill/>
            </a:ln>
            <a:effectLst>
              <a:outerShdw blurRad="571500" dist="241300" dir="102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340621" y="2731741"/>
              <a:ext cx="5513832" cy="2726371"/>
            </a:xfrm>
            <a:prstGeom prst="rect">
              <a:avLst/>
            </a:prstGeom>
            <a:ln>
              <a:noFill/>
            </a:ln>
            <a:effectLst>
              <a:outerShdw blurRad="571500" dist="292100" dir="2154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Rounded Rectangle 70"/>
          <p:cNvSpPr/>
          <p:nvPr/>
        </p:nvSpPr>
        <p:spPr>
          <a:xfrm rot="16200000">
            <a:off x="4436134" y="4139836"/>
            <a:ext cx="1964609" cy="2549278"/>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rot="16200000">
            <a:off x="4627827" y="4346004"/>
            <a:ext cx="1576179" cy="2114488"/>
          </a:xfrm>
          <a:prstGeom prst="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400" b="1" dirty="0"/>
          </a:p>
        </p:txBody>
      </p:sp>
      <p:grpSp>
        <p:nvGrpSpPr>
          <p:cNvPr id="73" name="Group 72"/>
          <p:cNvGrpSpPr/>
          <p:nvPr/>
        </p:nvGrpSpPr>
        <p:grpSpPr>
          <a:xfrm rot="16200000">
            <a:off x="6513179" y="5349079"/>
            <a:ext cx="139880" cy="138308"/>
            <a:chOff x="4446940" y="5280381"/>
            <a:chExt cx="237363" cy="234696"/>
          </a:xfrm>
        </p:grpSpPr>
        <p:sp>
          <p:nvSpPr>
            <p:cNvPr id="75" name="Oval 74"/>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lt1"/>
                </a:solidFill>
              </a:endParaRPr>
            </a:p>
          </p:txBody>
        </p:sp>
        <p:sp>
          <p:nvSpPr>
            <p:cNvPr id="76" name="Rounded Rectangle 75"/>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Freeform 73"/>
          <p:cNvSpPr/>
          <p:nvPr/>
        </p:nvSpPr>
        <p:spPr>
          <a:xfrm>
            <a:off x="5339707" y="4432170"/>
            <a:ext cx="1353371" cy="1712789"/>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gradFill flip="none" rotWithShape="1">
            <a:gsLst>
              <a:gs pos="0">
                <a:schemeClr val="bg1">
                  <a:alpha val="0"/>
                </a:schemeClr>
              </a:gs>
              <a:gs pos="100000">
                <a:schemeClr val="bg1">
                  <a:alpha val="34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Tree>
    <p:extLst>
      <p:ext uri="{BB962C8B-B14F-4D97-AF65-F5344CB8AC3E}">
        <p14:creationId xmlns:p14="http://schemas.microsoft.com/office/powerpoint/2010/main" val="3536329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2727976"/>
            <a:ext cx="6858000" cy="761747"/>
          </a:xfrm>
        </p:spPr>
        <p:txBody>
          <a:bodyPr/>
          <a:lstStyle/>
          <a:p>
            <a:r>
              <a:rPr lang="en-US"/>
              <a:t>Laptops / Desktops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81468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MacBook – Front view</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3</a:t>
            </a:fld>
            <a:endParaRPr lang="en-US" dirty="0"/>
          </a:p>
        </p:txBody>
      </p:sp>
      <p:grpSp>
        <p:nvGrpSpPr>
          <p:cNvPr id="7" name="Group 6"/>
          <p:cNvGrpSpPr/>
          <p:nvPr/>
        </p:nvGrpSpPr>
        <p:grpSpPr>
          <a:xfrm>
            <a:off x="0" y="1254516"/>
            <a:ext cx="9144000" cy="5143500"/>
            <a:chOff x="701040" y="1645920"/>
            <a:chExt cx="7741920" cy="4354830"/>
          </a:xfrm>
        </p:grpSpPr>
        <p:sp>
          <p:nvSpPr>
            <p:cNvPr id="5" name="Rectangle 4"/>
            <p:cNvSpPr/>
            <p:nvPr/>
          </p:nvSpPr>
          <p:spPr>
            <a:xfrm>
              <a:off x="2558034" y="2331720"/>
              <a:ext cx="4050450" cy="255117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409090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MacBook – Top/front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4</a:t>
            </a:fld>
            <a:endParaRPr lang="en-US" dirty="0"/>
          </a:p>
        </p:txBody>
      </p:sp>
      <p:grpSp>
        <p:nvGrpSpPr>
          <p:cNvPr id="4" name="Group 3"/>
          <p:cNvGrpSpPr>
            <a:grpSpLocks noChangeAspect="1"/>
          </p:cNvGrpSpPr>
          <p:nvPr/>
        </p:nvGrpSpPr>
        <p:grpSpPr>
          <a:xfrm>
            <a:off x="0" y="1368266"/>
            <a:ext cx="9144000" cy="5143500"/>
            <a:chOff x="1216237" y="1368266"/>
            <a:chExt cx="9759527" cy="5489734"/>
          </a:xfrm>
        </p:grpSpPr>
        <p:sp>
          <p:nvSpPr>
            <p:cNvPr id="7" name="Rectangle 6"/>
            <p:cNvSpPr/>
            <p:nvPr/>
          </p:nvSpPr>
          <p:spPr>
            <a:xfrm rot="10800000" flipH="1" flipV="1">
              <a:off x="3995928" y="1828800"/>
              <a:ext cx="4151376" cy="2538204"/>
            </a:xfrm>
            <a:prstGeom prst="rect">
              <a:avLst/>
            </a:prstGeom>
            <a:blipFill>
              <a:blip r:embed="rId3"/>
              <a:stretch>
                <a:fillRect/>
              </a:stretch>
            </a:blipFill>
            <a:ln>
              <a:noFill/>
            </a:ln>
            <a:effectLst/>
            <a:scene3d>
              <a:camera prst="perspectiveAbove" fov="4800000">
                <a:rot lat="20400000" lon="0" rev="0"/>
              </a:camera>
              <a:lightRig rig="balanced" dir="t"/>
            </a:scene3d>
            <a:sp3d z="76200" prstMaterial="fla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grpSp>
    </p:spTree>
    <p:extLst>
      <p:ext uri="{BB962C8B-B14F-4D97-AF65-F5344CB8AC3E}">
        <p14:creationId xmlns:p14="http://schemas.microsoft.com/office/powerpoint/2010/main" val="392293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Laptop – Side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5</a:t>
            </a:fld>
            <a:endParaRPr lang="en-US" dirty="0"/>
          </a:p>
        </p:txBody>
      </p:sp>
      <p:grpSp>
        <p:nvGrpSpPr>
          <p:cNvPr id="4" name="Group 3"/>
          <p:cNvGrpSpPr>
            <a:grpSpLocks noChangeAspect="1"/>
          </p:cNvGrpSpPr>
          <p:nvPr/>
        </p:nvGrpSpPr>
        <p:grpSpPr>
          <a:xfrm>
            <a:off x="0" y="1481067"/>
            <a:ext cx="9144000" cy="5143500"/>
            <a:chOff x="934720" y="1051560"/>
            <a:chExt cx="10322560" cy="5806440"/>
          </a:xfrm>
        </p:grpSpPr>
        <p:sp>
          <p:nvSpPr>
            <p:cNvPr id="9" name="Rectangle 8"/>
            <p:cNvSpPr/>
            <p:nvPr/>
          </p:nvSpPr>
          <p:spPr>
            <a:xfrm>
              <a:off x="3269344" y="1705013"/>
              <a:ext cx="4050792" cy="2948123"/>
            </a:xfrm>
            <a:prstGeom prst="rect">
              <a:avLst/>
            </a:prstGeom>
            <a:blipFill>
              <a:blip r:embed="rId3"/>
              <a:stretch>
                <a:fillRect/>
              </a:stretch>
            </a:blipFill>
            <a:ln>
              <a:noFill/>
            </a:ln>
            <a:effectLst/>
            <a:scene3d>
              <a:camera prst="perspectiveContrastingLeftFacing" fov="5100000">
                <a:rot lat="608152" lon="20095418" rev="66721"/>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Tree>
    <p:extLst>
      <p:ext uri="{BB962C8B-B14F-4D97-AF65-F5344CB8AC3E}">
        <p14:creationId xmlns:p14="http://schemas.microsoft.com/office/powerpoint/2010/main" val="3913986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Gold MacBook Air</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6</a:t>
            </a:fld>
            <a:endParaRPr lang="en-US" dirty="0"/>
          </a:p>
        </p:txBody>
      </p:sp>
      <p:grpSp>
        <p:nvGrpSpPr>
          <p:cNvPr id="5" name="Group 4"/>
          <p:cNvGrpSpPr>
            <a:grpSpLocks noChangeAspect="1"/>
          </p:cNvGrpSpPr>
          <p:nvPr/>
        </p:nvGrpSpPr>
        <p:grpSpPr>
          <a:xfrm>
            <a:off x="0" y="1180075"/>
            <a:ext cx="9144000" cy="5143500"/>
            <a:chOff x="934720" y="1051560"/>
            <a:chExt cx="10322560" cy="5806440"/>
          </a:xfrm>
        </p:grpSpPr>
        <p:sp>
          <p:nvSpPr>
            <p:cNvPr id="7" name="Rectangle 6"/>
            <p:cNvSpPr/>
            <p:nvPr/>
          </p:nvSpPr>
          <p:spPr>
            <a:xfrm>
              <a:off x="3483864" y="2027064"/>
              <a:ext cx="3648456" cy="2532888"/>
            </a:xfrm>
            <a:prstGeom prst="rect">
              <a:avLst/>
            </a:prstGeom>
            <a:blipFill>
              <a:blip r:embed="rId3"/>
              <a:stretch>
                <a:fillRect/>
              </a:stretch>
            </a:blipFill>
            <a:ln>
              <a:noFill/>
            </a:ln>
            <a:effectLst/>
            <a:scene3d>
              <a:camera prst="perspectiveContrastingLeftFacing" fov="3600000">
                <a:rot lat="21591917" lon="20644968" rev="1080000"/>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Tree>
    <p:extLst>
      <p:ext uri="{BB962C8B-B14F-4D97-AF65-F5344CB8AC3E}">
        <p14:creationId xmlns:p14="http://schemas.microsoft.com/office/powerpoint/2010/main" val="3801853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0202"/>
        </a:solidFill>
        <a:effectLst/>
      </p:bgPr>
    </p:bg>
    <p:spTree>
      <p:nvGrpSpPr>
        <p:cNvPr id="1" name=""/>
        <p:cNvGrpSpPr/>
        <p:nvPr/>
      </p:nvGrpSpPr>
      <p:grpSpPr>
        <a:xfrm>
          <a:off x="0" y="0"/>
          <a:ext cx="0" cy="0"/>
          <a:chOff x="0" y="0"/>
          <a:chExt cx="0" cy="0"/>
        </a:xfrm>
      </p:grpSpPr>
      <p:grpSp>
        <p:nvGrpSpPr>
          <p:cNvPr id="4" name="Group 3"/>
          <p:cNvGrpSpPr/>
          <p:nvPr/>
        </p:nvGrpSpPr>
        <p:grpSpPr>
          <a:xfrm>
            <a:off x="0" y="1363270"/>
            <a:ext cx="9144000" cy="5494730"/>
            <a:chOff x="1211796" y="1363270"/>
            <a:chExt cx="9768408" cy="5494730"/>
          </a:xfrm>
        </p:grpSpPr>
        <p:sp>
          <p:nvSpPr>
            <p:cNvPr id="7" name="Rectangle 6"/>
            <p:cNvSpPr/>
            <p:nvPr/>
          </p:nvSpPr>
          <p:spPr>
            <a:xfrm>
              <a:off x="4151784" y="1828800"/>
              <a:ext cx="4142232" cy="260604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1796" y="1363270"/>
              <a:ext cx="9768408" cy="5494730"/>
            </a:xfrm>
            <a:prstGeom prst="rect">
              <a:avLst/>
            </a:prstGeom>
          </p:spPr>
        </p:pic>
      </p:grpSp>
      <p:sp>
        <p:nvSpPr>
          <p:cNvPr id="6" name="Subtitle 5"/>
          <p:cNvSpPr>
            <a:spLocks noGrp="1"/>
          </p:cNvSpPr>
          <p:nvPr>
            <p:ph type="subTitle" idx="1"/>
          </p:nvPr>
        </p:nvSpPr>
        <p:spPr/>
        <p:txBody>
          <a:bodyPr>
            <a:normAutofit/>
          </a:bodyPr>
          <a:lstStyle/>
          <a:p>
            <a:r>
              <a:rPr lang="en-US"/>
              <a:t>Black laptop – Dark background</a:t>
            </a:r>
          </a:p>
        </p:txBody>
      </p:sp>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7</a:t>
            </a:fld>
            <a:endParaRPr lang="en-US" dirty="0"/>
          </a:p>
        </p:txBody>
      </p:sp>
    </p:spTree>
    <p:extLst>
      <p:ext uri="{BB962C8B-B14F-4D97-AF65-F5344CB8AC3E}">
        <p14:creationId xmlns:p14="http://schemas.microsoft.com/office/powerpoint/2010/main" val="1222088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0202"/>
        </a:solidFill>
        <a:effectLst/>
      </p:bgPr>
    </p:bg>
    <p:spTree>
      <p:nvGrpSpPr>
        <p:cNvPr id="1" name=""/>
        <p:cNvGrpSpPr/>
        <p:nvPr/>
      </p:nvGrpSpPr>
      <p:grpSpPr>
        <a:xfrm>
          <a:off x="0" y="0"/>
          <a:ext cx="0" cy="0"/>
          <a:chOff x="0" y="0"/>
          <a:chExt cx="0" cy="0"/>
        </a:xfrm>
      </p:grpSpPr>
      <p:grpSp>
        <p:nvGrpSpPr>
          <p:cNvPr id="5" name="Group 4"/>
          <p:cNvGrpSpPr>
            <a:grpSpLocks noChangeAspect="1"/>
          </p:cNvGrpSpPr>
          <p:nvPr/>
        </p:nvGrpSpPr>
        <p:grpSpPr>
          <a:xfrm>
            <a:off x="0" y="1714500"/>
            <a:ext cx="9144000" cy="5143500"/>
            <a:chOff x="1216237" y="1368266"/>
            <a:chExt cx="9759527" cy="5489734"/>
          </a:xfrm>
        </p:grpSpPr>
        <p:sp>
          <p:nvSpPr>
            <p:cNvPr id="8" name="Rectangle 7"/>
            <p:cNvSpPr/>
            <p:nvPr/>
          </p:nvSpPr>
          <p:spPr>
            <a:xfrm>
              <a:off x="3611880" y="1713344"/>
              <a:ext cx="3986784" cy="2651760"/>
            </a:xfrm>
            <a:prstGeom prst="rect">
              <a:avLst/>
            </a:prstGeom>
            <a:blipFill>
              <a:blip r:embed="rId3"/>
              <a:stretch>
                <a:fillRect/>
              </a:stretch>
            </a:blipFill>
            <a:ln>
              <a:noFill/>
            </a:ln>
            <a:effectLst/>
            <a:scene3d>
              <a:camera prst="perspectiveContrastingLeftFacing" fov="4500000">
                <a:rot lat="1921" lon="20884101" rev="388509"/>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grpSp>
      <p:sp>
        <p:nvSpPr>
          <p:cNvPr id="6" name="Subtitle 5"/>
          <p:cNvSpPr>
            <a:spLocks noGrp="1"/>
          </p:cNvSpPr>
          <p:nvPr>
            <p:ph type="subTitle" idx="1"/>
          </p:nvPr>
        </p:nvSpPr>
        <p:spPr/>
        <p:txBody>
          <a:bodyPr>
            <a:normAutofit/>
          </a:bodyPr>
          <a:lstStyle/>
          <a:p>
            <a:r>
              <a:rPr lang="en-US"/>
              <a:t>Black laptop – Dark background</a:t>
            </a:r>
          </a:p>
        </p:txBody>
      </p:sp>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8</a:t>
            </a:fld>
            <a:endParaRPr lang="en-US" dirty="0"/>
          </a:p>
        </p:txBody>
      </p:sp>
    </p:spTree>
    <p:extLst>
      <p:ext uri="{BB962C8B-B14F-4D97-AF65-F5344CB8AC3E}">
        <p14:creationId xmlns:p14="http://schemas.microsoft.com/office/powerpoint/2010/main" val="2013190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iMac – Side view</a:t>
            </a:r>
          </a:p>
        </p:txBody>
      </p:sp>
      <p:sp>
        <p:nvSpPr>
          <p:cNvPr id="2" name="Slide Number Placeholder 1"/>
          <p:cNvSpPr>
            <a:spLocks noGrp="1"/>
          </p:cNvSpPr>
          <p:nvPr>
            <p:ph type="sldNum" sz="quarter" idx="12"/>
          </p:nvPr>
        </p:nvSpPr>
        <p:spPr>
          <a:xfrm>
            <a:off x="246127" y="6237313"/>
            <a:ext cx="329431" cy="390437"/>
          </a:xfrm>
          <a:prstGeom prst="rect">
            <a:avLst/>
          </a:prstGeom>
        </p:spPr>
        <p:txBody>
          <a:bodyPr/>
          <a:lstStyle/>
          <a:p>
            <a:fld id="{F68327C5-B821-4FE9-A59A-A60D9EB59A9A}" type="slidenum">
              <a:rPr lang="en-US" smtClean="0"/>
              <a:pPr/>
              <a:t>9</a:t>
            </a:fld>
            <a:endParaRPr lang="en-US" dirty="0"/>
          </a:p>
        </p:txBody>
      </p:sp>
      <p:grpSp>
        <p:nvGrpSpPr>
          <p:cNvPr id="4" name="Group 3"/>
          <p:cNvGrpSpPr>
            <a:grpSpLocks noChangeAspect="1"/>
          </p:cNvGrpSpPr>
          <p:nvPr/>
        </p:nvGrpSpPr>
        <p:grpSpPr>
          <a:xfrm>
            <a:off x="246127" y="265532"/>
            <a:ext cx="12002040" cy="6751147"/>
            <a:chOff x="1919536" y="106852"/>
            <a:chExt cx="12002040" cy="6751147"/>
          </a:xfrm>
        </p:grpSpPr>
        <p:sp>
          <p:nvSpPr>
            <p:cNvPr id="9" name="Rectangle 8"/>
            <p:cNvSpPr/>
            <p:nvPr/>
          </p:nvSpPr>
          <p:spPr>
            <a:xfrm>
              <a:off x="5735960" y="764704"/>
              <a:ext cx="4536504" cy="4075371"/>
            </a:xfrm>
            <a:prstGeom prst="rect">
              <a:avLst/>
            </a:prstGeom>
            <a:blipFill>
              <a:blip r:embed="rId3"/>
              <a:stretch>
                <a:fillRect/>
              </a:stretch>
            </a:blipFill>
            <a:ln>
              <a:noFill/>
            </a:ln>
            <a:effectLst/>
            <a:scene3d>
              <a:camera prst="perspectiveContrastingLeftFacing" fov="1800000">
                <a:rot lat="20133369" lon="19373630" rev="619743"/>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a:t>
              </a:r>
            </a:p>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9536" y="106852"/>
              <a:ext cx="12002040" cy="6751147"/>
            </a:xfrm>
            <a:prstGeom prst="rect">
              <a:avLst/>
            </a:prstGeom>
          </p:spPr>
        </p:pic>
      </p:grpSp>
    </p:spTree>
    <p:extLst>
      <p:ext uri="{BB962C8B-B14F-4D97-AF65-F5344CB8AC3E}">
        <p14:creationId xmlns:p14="http://schemas.microsoft.com/office/powerpoint/2010/main" val="368813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2727976"/>
            <a:ext cx="6858000" cy="761747"/>
          </a:xfrm>
        </p:spPr>
        <p:txBody>
          <a:bodyPr/>
          <a:lstStyle/>
          <a:p>
            <a:r>
              <a:rPr lang="en-US"/>
              <a:t>Tablets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505943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Set of white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11</a:t>
            </a:fld>
            <a:endParaRPr lang="en-US" dirty="0"/>
          </a:p>
        </p:txBody>
      </p:sp>
      <p:grpSp>
        <p:nvGrpSpPr>
          <p:cNvPr id="4" name="Group 3"/>
          <p:cNvGrpSpPr>
            <a:grpSpLocks noChangeAspect="1"/>
          </p:cNvGrpSpPr>
          <p:nvPr/>
        </p:nvGrpSpPr>
        <p:grpSpPr>
          <a:xfrm>
            <a:off x="0" y="1714500"/>
            <a:ext cx="9144000" cy="5143500"/>
            <a:chOff x="701040" y="1645920"/>
            <a:chExt cx="7741920" cy="4354830"/>
          </a:xfrm>
        </p:grpSpPr>
        <p:sp>
          <p:nvSpPr>
            <p:cNvPr id="5" name="Rectangle 4"/>
            <p:cNvSpPr/>
            <p:nvPr/>
          </p:nvSpPr>
          <p:spPr>
            <a:xfrm>
              <a:off x="3005826" y="2348880"/>
              <a:ext cx="2214246" cy="291632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1675368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White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12</a:t>
            </a:fld>
            <a:endParaRPr lang="en-US" dirty="0"/>
          </a:p>
        </p:txBody>
      </p:sp>
      <p:grpSp>
        <p:nvGrpSpPr>
          <p:cNvPr id="4" name="Group 3"/>
          <p:cNvGrpSpPr>
            <a:grpSpLocks noChangeAspect="1"/>
          </p:cNvGrpSpPr>
          <p:nvPr/>
        </p:nvGrpSpPr>
        <p:grpSpPr>
          <a:xfrm>
            <a:off x="0" y="1081816"/>
            <a:ext cx="9144000" cy="5364255"/>
            <a:chOff x="934720" y="802352"/>
            <a:chExt cx="10322560" cy="6055648"/>
          </a:xfrm>
        </p:grpSpPr>
        <p:sp>
          <p:nvSpPr>
            <p:cNvPr id="9" name="Rectangle 8"/>
            <p:cNvSpPr/>
            <p:nvPr/>
          </p:nvSpPr>
          <p:spPr>
            <a:xfrm>
              <a:off x="4023360" y="802352"/>
              <a:ext cx="4206240" cy="5074920"/>
            </a:xfrm>
            <a:prstGeom prst="rect">
              <a:avLst/>
            </a:prstGeom>
            <a:blipFill>
              <a:blip r:embed="rId3"/>
              <a:stretch>
                <a:fillRect/>
              </a:stretch>
            </a:blipFill>
            <a:ln>
              <a:noFill/>
            </a:ln>
            <a:effectLst/>
            <a:scene3d>
              <a:camera prst="perspectiveContrastingRightFacing" fov="2640000">
                <a:rot lat="19860000" lon="18299998" rev="3000000"/>
              </a:camera>
              <a:lightRig rig="contrasting"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Tree>
    <p:extLst>
      <p:ext uri="{BB962C8B-B14F-4D97-AF65-F5344CB8AC3E}">
        <p14:creationId xmlns:p14="http://schemas.microsoft.com/office/powerpoint/2010/main" val="2961595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3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13</a:t>
            </a:fld>
            <a:endParaRPr lang="en-US" dirty="0"/>
          </a:p>
        </p:txBody>
      </p:sp>
      <p:grpSp>
        <p:nvGrpSpPr>
          <p:cNvPr id="4" name="Group 3"/>
          <p:cNvGrpSpPr>
            <a:grpSpLocks noChangeAspect="1"/>
          </p:cNvGrpSpPr>
          <p:nvPr/>
        </p:nvGrpSpPr>
        <p:grpSpPr>
          <a:xfrm>
            <a:off x="0" y="1714500"/>
            <a:ext cx="9144000" cy="5143500"/>
            <a:chOff x="701040" y="1645920"/>
            <a:chExt cx="7741920" cy="4354830"/>
          </a:xfrm>
        </p:grpSpPr>
        <p:sp>
          <p:nvSpPr>
            <p:cNvPr id="5" name="Rectangle 4"/>
            <p:cNvSpPr/>
            <p:nvPr/>
          </p:nvSpPr>
          <p:spPr>
            <a:xfrm>
              <a:off x="3518883" y="2402886"/>
              <a:ext cx="2106234" cy="280831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Rectangle 6"/>
            <p:cNvSpPr/>
            <p:nvPr/>
          </p:nvSpPr>
          <p:spPr>
            <a:xfrm>
              <a:off x="2087724" y="2585056"/>
              <a:ext cx="1404156" cy="246412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p:cNvSpPr/>
            <p:nvPr/>
          </p:nvSpPr>
          <p:spPr>
            <a:xfrm>
              <a:off x="5652120" y="2574980"/>
              <a:ext cx="1404156" cy="246412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246557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14</a:t>
            </a:fld>
            <a:endParaRPr lang="en-US" dirty="0"/>
          </a:p>
        </p:txBody>
      </p:sp>
      <p:grpSp>
        <p:nvGrpSpPr>
          <p:cNvPr id="4" name="Group 3"/>
          <p:cNvGrpSpPr>
            <a:grpSpLocks noChangeAspect="1"/>
          </p:cNvGrpSpPr>
          <p:nvPr/>
        </p:nvGrpSpPr>
        <p:grpSpPr>
          <a:xfrm>
            <a:off x="0" y="1714500"/>
            <a:ext cx="9144000" cy="5143500"/>
            <a:chOff x="701040" y="1645920"/>
            <a:chExt cx="7741920" cy="4354830"/>
          </a:xfrm>
        </p:grpSpPr>
        <p:sp>
          <p:nvSpPr>
            <p:cNvPr id="7" name="Rectangle 6"/>
            <p:cNvSpPr/>
            <p:nvPr/>
          </p:nvSpPr>
          <p:spPr>
            <a:xfrm>
              <a:off x="2789802" y="2402886"/>
              <a:ext cx="2052228" cy="280831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p:cNvSpPr/>
            <p:nvPr/>
          </p:nvSpPr>
          <p:spPr>
            <a:xfrm>
              <a:off x="4896036" y="2567637"/>
              <a:ext cx="1404156" cy="248154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342534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15</a:t>
            </a:fld>
            <a:endParaRPr lang="en-US" dirty="0"/>
          </a:p>
        </p:txBody>
      </p:sp>
      <p:grpSp>
        <p:nvGrpSpPr>
          <p:cNvPr id="4" name="Group 3"/>
          <p:cNvGrpSpPr>
            <a:grpSpLocks noChangeAspect="1"/>
          </p:cNvGrpSpPr>
          <p:nvPr/>
        </p:nvGrpSpPr>
        <p:grpSpPr>
          <a:xfrm>
            <a:off x="0" y="1714500"/>
            <a:ext cx="9144000" cy="5143500"/>
            <a:chOff x="701040" y="1645920"/>
            <a:chExt cx="7741920" cy="4354830"/>
          </a:xfrm>
        </p:grpSpPr>
        <p:sp>
          <p:nvSpPr>
            <p:cNvPr id="7" name="Rectangle 6"/>
            <p:cNvSpPr/>
            <p:nvPr/>
          </p:nvSpPr>
          <p:spPr>
            <a:xfrm>
              <a:off x="4247964" y="2419620"/>
              <a:ext cx="2106234" cy="279157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p:cNvSpPr/>
            <p:nvPr/>
          </p:nvSpPr>
          <p:spPr>
            <a:xfrm>
              <a:off x="2789802" y="2579689"/>
              <a:ext cx="1404156" cy="246949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3813337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Two hands holding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16</a:t>
            </a:fld>
            <a:endParaRPr lang="en-US" dirty="0"/>
          </a:p>
        </p:txBody>
      </p:sp>
      <p:grpSp>
        <p:nvGrpSpPr>
          <p:cNvPr id="4" name="Group 3"/>
          <p:cNvGrpSpPr>
            <a:grpSpLocks noChangeAspect="1"/>
          </p:cNvGrpSpPr>
          <p:nvPr/>
        </p:nvGrpSpPr>
        <p:grpSpPr>
          <a:xfrm>
            <a:off x="0" y="1714500"/>
            <a:ext cx="9144000" cy="5143500"/>
            <a:chOff x="908328" y="1879119"/>
            <a:chExt cx="7327344" cy="4121631"/>
          </a:xfrm>
        </p:grpSpPr>
        <p:sp>
          <p:nvSpPr>
            <p:cNvPr id="7" name="Rectangle 6"/>
            <p:cNvSpPr/>
            <p:nvPr/>
          </p:nvSpPr>
          <p:spPr>
            <a:xfrm>
              <a:off x="2885238" y="2288866"/>
              <a:ext cx="3322410" cy="245347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328" y="1879119"/>
              <a:ext cx="7327344" cy="4121631"/>
            </a:xfrm>
            <a:prstGeom prst="rect">
              <a:avLst/>
            </a:prstGeom>
          </p:spPr>
        </p:pic>
      </p:grpSp>
    </p:spTree>
    <p:extLst>
      <p:ext uri="{BB962C8B-B14F-4D97-AF65-F5344CB8AC3E}">
        <p14:creationId xmlns:p14="http://schemas.microsoft.com/office/powerpoint/2010/main" val="385517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One hand holding iPad</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17</a:t>
            </a:fld>
            <a:endParaRPr lang="en-US" dirty="0"/>
          </a:p>
        </p:txBody>
      </p:sp>
      <p:grpSp>
        <p:nvGrpSpPr>
          <p:cNvPr id="4" name="Group 3"/>
          <p:cNvGrpSpPr>
            <a:grpSpLocks noChangeAspect="1"/>
          </p:cNvGrpSpPr>
          <p:nvPr/>
        </p:nvGrpSpPr>
        <p:grpSpPr>
          <a:xfrm>
            <a:off x="1323207" y="1193324"/>
            <a:ext cx="10070535" cy="5664676"/>
            <a:chOff x="2249742" y="1645920"/>
            <a:chExt cx="7741920" cy="4354830"/>
          </a:xfrm>
        </p:grpSpPr>
        <p:sp>
          <p:nvSpPr>
            <p:cNvPr id="7" name="Rectangle 6"/>
            <p:cNvSpPr/>
            <p:nvPr/>
          </p:nvSpPr>
          <p:spPr>
            <a:xfrm>
              <a:off x="5094588" y="2132856"/>
              <a:ext cx="2192927" cy="291632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9742" y="1645920"/>
              <a:ext cx="7741920" cy="4354830"/>
            </a:xfrm>
            <a:prstGeom prst="rect">
              <a:avLst/>
            </a:prstGeom>
          </p:spPr>
        </p:pic>
      </p:grpSp>
    </p:spTree>
    <p:extLst>
      <p:ext uri="{BB962C8B-B14F-4D97-AF65-F5344CB8AC3E}">
        <p14:creationId xmlns:p14="http://schemas.microsoft.com/office/powerpoint/2010/main" val="628812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black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18</a:t>
            </a:fld>
            <a:endParaRPr lang="en-US" dirty="0"/>
          </a:p>
        </p:txBody>
      </p:sp>
      <p:grpSp>
        <p:nvGrpSpPr>
          <p:cNvPr id="9" name="Group 8"/>
          <p:cNvGrpSpPr>
            <a:grpSpLocks noChangeAspect="1"/>
          </p:cNvGrpSpPr>
          <p:nvPr/>
        </p:nvGrpSpPr>
        <p:grpSpPr>
          <a:xfrm>
            <a:off x="0" y="1714500"/>
            <a:ext cx="9144000" cy="5143500"/>
            <a:chOff x="701040" y="1645920"/>
            <a:chExt cx="7741920" cy="4354830"/>
          </a:xfrm>
        </p:grpSpPr>
        <p:sp>
          <p:nvSpPr>
            <p:cNvPr id="7" name="Rectangle 6"/>
            <p:cNvSpPr/>
            <p:nvPr/>
          </p:nvSpPr>
          <p:spPr>
            <a:xfrm>
              <a:off x="4247964" y="2240868"/>
              <a:ext cx="2354945" cy="313234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p:cNvSpPr/>
            <p:nvPr/>
          </p:nvSpPr>
          <p:spPr>
            <a:xfrm>
              <a:off x="2541091" y="2825496"/>
              <a:ext cx="1490849" cy="237626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4046447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black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19</a:t>
            </a:fld>
            <a:endParaRPr lang="en-US" dirty="0"/>
          </a:p>
        </p:txBody>
      </p:sp>
      <p:grpSp>
        <p:nvGrpSpPr>
          <p:cNvPr id="4" name="Group 3"/>
          <p:cNvGrpSpPr>
            <a:grpSpLocks noChangeAspect="1"/>
          </p:cNvGrpSpPr>
          <p:nvPr/>
        </p:nvGrpSpPr>
        <p:grpSpPr>
          <a:xfrm>
            <a:off x="0" y="1714500"/>
            <a:ext cx="9144000" cy="5143500"/>
            <a:chOff x="908328" y="1879119"/>
            <a:chExt cx="7327344" cy="4121631"/>
          </a:xfrm>
        </p:grpSpPr>
        <p:sp>
          <p:nvSpPr>
            <p:cNvPr id="7" name="Rectangle 6"/>
            <p:cNvSpPr/>
            <p:nvPr/>
          </p:nvSpPr>
          <p:spPr>
            <a:xfrm>
              <a:off x="2680782" y="2442208"/>
              <a:ext cx="2197902" cy="296461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p:cNvSpPr/>
            <p:nvPr/>
          </p:nvSpPr>
          <p:spPr>
            <a:xfrm>
              <a:off x="5083140" y="3015933"/>
              <a:ext cx="1473667" cy="2288660"/>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328" y="1879119"/>
              <a:ext cx="7327344" cy="4121631"/>
            </a:xfrm>
            <a:prstGeom prst="rect">
              <a:avLst/>
            </a:prstGeom>
          </p:spPr>
        </p:pic>
      </p:grpSp>
    </p:spTree>
    <p:extLst>
      <p:ext uri="{BB962C8B-B14F-4D97-AF65-F5344CB8AC3E}">
        <p14:creationId xmlns:p14="http://schemas.microsoft.com/office/powerpoint/2010/main" val="3159375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3 black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20</a:t>
            </a:fld>
            <a:endParaRPr lang="en-US" dirty="0"/>
          </a:p>
        </p:txBody>
      </p:sp>
      <p:grpSp>
        <p:nvGrpSpPr>
          <p:cNvPr id="4" name="Group 3"/>
          <p:cNvGrpSpPr>
            <a:grpSpLocks noChangeAspect="1"/>
          </p:cNvGrpSpPr>
          <p:nvPr/>
        </p:nvGrpSpPr>
        <p:grpSpPr>
          <a:xfrm>
            <a:off x="0" y="1645920"/>
            <a:ext cx="9144000" cy="5143500"/>
            <a:chOff x="701040" y="1645920"/>
            <a:chExt cx="7741920" cy="4354830"/>
          </a:xfrm>
        </p:grpSpPr>
        <p:sp>
          <p:nvSpPr>
            <p:cNvPr id="7" name="Rectangle 6"/>
            <p:cNvSpPr/>
            <p:nvPr/>
          </p:nvSpPr>
          <p:spPr>
            <a:xfrm>
              <a:off x="3545886" y="2456892"/>
              <a:ext cx="2052228" cy="2754306"/>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p:cNvSpPr/>
            <p:nvPr/>
          </p:nvSpPr>
          <p:spPr>
            <a:xfrm>
              <a:off x="2033718" y="2926768"/>
              <a:ext cx="1296144" cy="212241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9" name="Rectangle 8"/>
            <p:cNvSpPr/>
            <p:nvPr/>
          </p:nvSpPr>
          <p:spPr>
            <a:xfrm>
              <a:off x="5724382" y="2949334"/>
              <a:ext cx="1403786" cy="212241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3693806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Black iPad standing with Smart Cover</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21</a:t>
            </a:fld>
            <a:endParaRPr lang="en-US" dirty="0"/>
          </a:p>
        </p:txBody>
      </p:sp>
      <p:grpSp>
        <p:nvGrpSpPr>
          <p:cNvPr id="4" name="Group 3"/>
          <p:cNvGrpSpPr>
            <a:grpSpLocks noChangeAspect="1"/>
          </p:cNvGrpSpPr>
          <p:nvPr/>
        </p:nvGrpSpPr>
        <p:grpSpPr>
          <a:xfrm>
            <a:off x="0" y="1510516"/>
            <a:ext cx="9144000" cy="5143501"/>
            <a:chOff x="912178" y="1883449"/>
            <a:chExt cx="7319645" cy="4117301"/>
          </a:xfrm>
        </p:grpSpPr>
        <p:sp>
          <p:nvSpPr>
            <p:cNvPr id="8" name="Rectangle 7"/>
            <p:cNvSpPr/>
            <p:nvPr/>
          </p:nvSpPr>
          <p:spPr>
            <a:xfrm>
              <a:off x="3005826" y="2414365"/>
              <a:ext cx="3564396" cy="2894234"/>
            </a:xfrm>
            <a:prstGeom prst="rect">
              <a:avLst/>
            </a:prstGeom>
            <a:blipFill>
              <a:blip r:embed="rId3"/>
              <a:stretch>
                <a:fillRect/>
              </a:stretch>
            </a:blipFill>
            <a:ln>
              <a:noFill/>
            </a:ln>
            <a:effectLst/>
            <a:scene3d>
              <a:camera prst="perspectiveContrastingLeftFacing" fov="2700000">
                <a:rot lat="20691744" lon="20159186" rev="352088"/>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a:t>+</a:t>
              </a:r>
            </a:p>
            <a:p>
              <a:pPr algn="ctr"/>
              <a:endParaRPr lang="en-US" sz="135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178" y="1883449"/>
              <a:ext cx="7319645" cy="4117301"/>
            </a:xfrm>
            <a:prstGeom prst="rect">
              <a:avLst/>
            </a:prstGeom>
          </p:spPr>
        </p:pic>
      </p:grpSp>
    </p:spTree>
    <p:extLst>
      <p:ext uri="{BB962C8B-B14F-4D97-AF65-F5344CB8AC3E}">
        <p14:creationId xmlns:p14="http://schemas.microsoft.com/office/powerpoint/2010/main" val="3651326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White iPad with Smart keyboard and pencil</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22</a:t>
            </a:fld>
            <a:endParaRPr lang="en-US" dirty="0"/>
          </a:p>
        </p:txBody>
      </p:sp>
      <p:grpSp>
        <p:nvGrpSpPr>
          <p:cNvPr id="4" name="Group 3"/>
          <p:cNvGrpSpPr>
            <a:grpSpLocks noChangeAspect="1"/>
          </p:cNvGrpSpPr>
          <p:nvPr/>
        </p:nvGrpSpPr>
        <p:grpSpPr>
          <a:xfrm>
            <a:off x="0" y="1497940"/>
            <a:ext cx="9144000" cy="5143501"/>
            <a:chOff x="912178" y="1883449"/>
            <a:chExt cx="7319645" cy="4117301"/>
          </a:xfrm>
        </p:grpSpPr>
        <p:sp>
          <p:nvSpPr>
            <p:cNvPr id="8" name="Rectangle 7"/>
            <p:cNvSpPr/>
            <p:nvPr/>
          </p:nvSpPr>
          <p:spPr>
            <a:xfrm>
              <a:off x="2735796" y="2186862"/>
              <a:ext cx="3186354" cy="2400300"/>
            </a:xfrm>
            <a:prstGeom prst="rect">
              <a:avLst/>
            </a:prstGeom>
            <a:blipFill>
              <a:blip r:embed="rId3"/>
              <a:stretch>
                <a:fillRect/>
              </a:stretch>
            </a:blipFill>
            <a:ln>
              <a:noFill/>
            </a:ln>
            <a:effectLst/>
            <a:scene3d>
              <a:camera prst="perspectiveContrastingLeftFacing" fov="2700000">
                <a:rot lat="21052560" lon="19540935" rev="727345"/>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a:t>+</a:t>
              </a:r>
            </a:p>
            <a:p>
              <a:pPr algn="ctr"/>
              <a:endParaRPr lang="en-US" sz="135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178" y="1883449"/>
              <a:ext cx="7319645" cy="4117301"/>
            </a:xfrm>
            <a:prstGeom prst="rect">
              <a:avLst/>
            </a:prstGeom>
          </p:spPr>
        </p:pic>
      </p:grpSp>
    </p:spTree>
    <p:extLst>
      <p:ext uri="{BB962C8B-B14F-4D97-AF65-F5344CB8AC3E}">
        <p14:creationId xmlns:p14="http://schemas.microsoft.com/office/powerpoint/2010/main" val="1343419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2727976"/>
            <a:ext cx="6858000" cy="761747"/>
          </a:xfrm>
        </p:spPr>
        <p:txBody>
          <a:bodyPr/>
          <a:lstStyle/>
          <a:p>
            <a:r>
              <a:rPr lang="en-US"/>
              <a:t>Phones / Watches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3953216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Black iPhone</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24</a:t>
            </a:fld>
            <a:endParaRPr lang="en-US" dirty="0"/>
          </a:p>
        </p:txBody>
      </p:sp>
      <p:grpSp>
        <p:nvGrpSpPr>
          <p:cNvPr id="4" name="Group 3"/>
          <p:cNvGrpSpPr>
            <a:grpSpLocks noChangeAspect="1"/>
          </p:cNvGrpSpPr>
          <p:nvPr/>
        </p:nvGrpSpPr>
        <p:grpSpPr>
          <a:xfrm>
            <a:off x="899592" y="613094"/>
            <a:ext cx="10972800" cy="6172201"/>
            <a:chOff x="2411760" y="1463691"/>
            <a:chExt cx="7741920" cy="4354830"/>
          </a:xfrm>
        </p:grpSpPr>
        <p:sp>
          <p:nvSpPr>
            <p:cNvPr id="5" name="Rectangle 4"/>
            <p:cNvSpPr/>
            <p:nvPr/>
          </p:nvSpPr>
          <p:spPr>
            <a:xfrm>
              <a:off x="5424678" y="2058639"/>
              <a:ext cx="1700784" cy="30175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1760" y="1463691"/>
              <a:ext cx="7741920" cy="4354830"/>
            </a:xfrm>
            <a:prstGeom prst="rect">
              <a:avLst/>
            </a:prstGeom>
          </p:spPr>
        </p:pic>
      </p:grpSp>
    </p:spTree>
    <p:extLst>
      <p:ext uri="{BB962C8B-B14F-4D97-AF65-F5344CB8AC3E}">
        <p14:creationId xmlns:p14="http://schemas.microsoft.com/office/powerpoint/2010/main" val="3288176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Black iPhone</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25</a:t>
            </a:fld>
            <a:endParaRPr lang="en-US" dirty="0"/>
          </a:p>
        </p:txBody>
      </p:sp>
      <p:grpSp>
        <p:nvGrpSpPr>
          <p:cNvPr id="5" name="Group 4"/>
          <p:cNvGrpSpPr>
            <a:grpSpLocks noChangeAspect="1"/>
          </p:cNvGrpSpPr>
          <p:nvPr/>
        </p:nvGrpSpPr>
        <p:grpSpPr>
          <a:xfrm>
            <a:off x="1043608" y="387138"/>
            <a:ext cx="10972800" cy="6172200"/>
            <a:chOff x="2357754" y="1463691"/>
            <a:chExt cx="7741920" cy="4354830"/>
          </a:xfrm>
        </p:grpSpPr>
        <p:sp>
          <p:nvSpPr>
            <p:cNvPr id="17" name="Rectangle 16"/>
            <p:cNvSpPr/>
            <p:nvPr/>
          </p:nvSpPr>
          <p:spPr>
            <a:xfrm>
              <a:off x="5095494" y="2024845"/>
              <a:ext cx="1817370" cy="2892062"/>
            </a:xfrm>
            <a:prstGeom prst="rect">
              <a:avLst/>
            </a:prstGeom>
            <a:blipFill>
              <a:blip r:embed="rId3"/>
              <a:stretch>
                <a:fillRect/>
              </a:stretch>
            </a:blipFill>
            <a:ln>
              <a:noFill/>
            </a:ln>
            <a:effectLst/>
            <a:scene3d>
              <a:camera prst="perspectiveContrastingLeftFacing" fov="0">
                <a:rot lat="780002" lon="19628531" rev="1979983"/>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7754" y="1463691"/>
              <a:ext cx="7741920" cy="4354830"/>
            </a:xfrm>
            <a:prstGeom prst="rect">
              <a:avLst/>
            </a:prstGeom>
          </p:spPr>
        </p:pic>
      </p:grpSp>
    </p:spTree>
    <p:extLst>
      <p:ext uri="{BB962C8B-B14F-4D97-AF65-F5344CB8AC3E}">
        <p14:creationId xmlns:p14="http://schemas.microsoft.com/office/powerpoint/2010/main" val="2460363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White iPhone</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26</a:t>
            </a:fld>
            <a:endParaRPr lang="en-US" dirty="0"/>
          </a:p>
        </p:txBody>
      </p:sp>
      <p:grpSp>
        <p:nvGrpSpPr>
          <p:cNvPr id="4" name="Group 3"/>
          <p:cNvGrpSpPr>
            <a:grpSpLocks noChangeAspect="1"/>
          </p:cNvGrpSpPr>
          <p:nvPr/>
        </p:nvGrpSpPr>
        <p:grpSpPr>
          <a:xfrm>
            <a:off x="899592" y="481818"/>
            <a:ext cx="10972800" cy="6172200"/>
            <a:chOff x="2357754" y="1322766"/>
            <a:chExt cx="7741920" cy="4354830"/>
          </a:xfrm>
        </p:grpSpPr>
        <p:sp>
          <p:nvSpPr>
            <p:cNvPr id="7" name="Rectangle 6"/>
            <p:cNvSpPr/>
            <p:nvPr/>
          </p:nvSpPr>
          <p:spPr>
            <a:xfrm>
              <a:off x="5472630" y="2187744"/>
              <a:ext cx="1512168" cy="2646294"/>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7754" y="1322766"/>
              <a:ext cx="7741920" cy="4354830"/>
            </a:xfrm>
            <a:prstGeom prst="rect">
              <a:avLst/>
            </a:prstGeom>
          </p:spPr>
        </p:pic>
      </p:grpSp>
    </p:spTree>
    <p:extLst>
      <p:ext uri="{BB962C8B-B14F-4D97-AF65-F5344CB8AC3E}">
        <p14:creationId xmlns:p14="http://schemas.microsoft.com/office/powerpoint/2010/main" val="1660818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One hand holding white iPhone</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27</a:t>
            </a:fld>
            <a:endParaRPr lang="en-US" dirty="0"/>
          </a:p>
        </p:txBody>
      </p:sp>
      <p:grpSp>
        <p:nvGrpSpPr>
          <p:cNvPr id="4" name="Group 3"/>
          <p:cNvGrpSpPr/>
          <p:nvPr/>
        </p:nvGrpSpPr>
        <p:grpSpPr>
          <a:xfrm>
            <a:off x="3877368" y="1066647"/>
            <a:ext cx="5091566" cy="5791353"/>
            <a:chOff x="5111522" y="1613173"/>
            <a:chExt cx="3857412" cy="4387577"/>
          </a:xfrm>
        </p:grpSpPr>
        <p:sp>
          <p:nvSpPr>
            <p:cNvPr id="7" name="Rectangle 6"/>
            <p:cNvSpPr/>
            <p:nvPr/>
          </p:nvSpPr>
          <p:spPr>
            <a:xfrm>
              <a:off x="5598114" y="2024844"/>
              <a:ext cx="1296144" cy="228371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1522" y="1613173"/>
              <a:ext cx="3857412" cy="4387577"/>
            </a:xfrm>
            <a:prstGeom prst="rect">
              <a:avLst/>
            </a:prstGeom>
          </p:spPr>
        </p:pic>
      </p:grpSp>
    </p:spTree>
    <p:extLst>
      <p:ext uri="{BB962C8B-B14F-4D97-AF65-F5344CB8AC3E}">
        <p14:creationId xmlns:p14="http://schemas.microsoft.com/office/powerpoint/2010/main" val="644530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28</a:t>
            </a:fld>
            <a:endParaRPr lang="en-US" dirty="0"/>
          </a:p>
        </p:txBody>
      </p:sp>
      <p:grpSp>
        <p:nvGrpSpPr>
          <p:cNvPr id="5" name="Group 4"/>
          <p:cNvGrpSpPr/>
          <p:nvPr/>
        </p:nvGrpSpPr>
        <p:grpSpPr>
          <a:xfrm>
            <a:off x="1403648" y="626091"/>
            <a:ext cx="10322560" cy="5806440"/>
            <a:chOff x="2855640" y="463664"/>
            <a:chExt cx="10322560" cy="5806440"/>
          </a:xfrm>
        </p:grpSpPr>
        <p:sp>
          <p:nvSpPr>
            <p:cNvPr id="8" name="Rectangle 7"/>
            <p:cNvSpPr/>
            <p:nvPr/>
          </p:nvSpPr>
          <p:spPr>
            <a:xfrm>
              <a:off x="7525512" y="1803271"/>
              <a:ext cx="1965960" cy="2615184"/>
            </a:xfrm>
            <a:prstGeom prst="rect">
              <a:avLst/>
            </a:prstGeom>
            <a:blipFill>
              <a:blip r:embed="rId3"/>
              <a:stretch>
                <a:fillRect/>
              </a:stretch>
            </a:blipFill>
            <a:ln>
              <a:noFill/>
            </a:ln>
            <a:effectLst/>
            <a:scene3d>
              <a:camera prst="perspectiveFront" fov="7200000">
                <a:rot lat="21594000" lon="21000000" rev="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5640" y="463664"/>
              <a:ext cx="10322560" cy="5806440"/>
            </a:xfrm>
            <a:prstGeom prst="rect">
              <a:avLst/>
            </a:prstGeom>
          </p:spPr>
        </p:pic>
      </p:grpSp>
      <p:sp>
        <p:nvSpPr>
          <p:cNvPr id="11" name="Subtitle 10"/>
          <p:cNvSpPr>
            <a:spLocks noGrp="1"/>
          </p:cNvSpPr>
          <p:nvPr>
            <p:ph type="subTitle" idx="1"/>
          </p:nvPr>
        </p:nvSpPr>
        <p:spPr>
          <a:xfrm>
            <a:off x="575557" y="3728064"/>
            <a:ext cx="3064814" cy="969496"/>
          </a:xfrm>
        </p:spPr>
        <p:txBody>
          <a:bodyPr/>
          <a:lstStyle/>
          <a:p>
            <a:r>
              <a:rPr lang="en-US"/>
              <a:t>Gold Apple Watch with white band</a:t>
            </a:r>
          </a:p>
        </p:txBody>
      </p:sp>
    </p:spTree>
    <p:extLst>
      <p:ext uri="{BB962C8B-B14F-4D97-AF65-F5344CB8AC3E}">
        <p14:creationId xmlns:p14="http://schemas.microsoft.com/office/powerpoint/2010/main" val="3296511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29</a:t>
            </a:fld>
            <a:endParaRPr lang="en-US" dirty="0"/>
          </a:p>
        </p:txBody>
      </p:sp>
      <p:grpSp>
        <p:nvGrpSpPr>
          <p:cNvPr id="5" name="Group 4"/>
          <p:cNvGrpSpPr/>
          <p:nvPr/>
        </p:nvGrpSpPr>
        <p:grpSpPr>
          <a:xfrm>
            <a:off x="1043608" y="626091"/>
            <a:ext cx="10322560" cy="5806440"/>
            <a:chOff x="2810618" y="597862"/>
            <a:chExt cx="10322560" cy="5806440"/>
          </a:xfrm>
        </p:grpSpPr>
        <p:sp>
          <p:nvSpPr>
            <p:cNvPr id="8" name="Rectangle 7"/>
            <p:cNvSpPr/>
            <p:nvPr/>
          </p:nvSpPr>
          <p:spPr>
            <a:xfrm>
              <a:off x="6867144" y="2103120"/>
              <a:ext cx="2163930" cy="265176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0618" y="597862"/>
              <a:ext cx="10322560" cy="5806440"/>
            </a:xfrm>
            <a:prstGeom prst="rect">
              <a:avLst/>
            </a:prstGeom>
          </p:spPr>
        </p:pic>
      </p:grpSp>
      <p:sp>
        <p:nvSpPr>
          <p:cNvPr id="11" name="Subtitle 10"/>
          <p:cNvSpPr>
            <a:spLocks noGrp="1"/>
          </p:cNvSpPr>
          <p:nvPr>
            <p:ph type="subTitle" idx="1"/>
          </p:nvPr>
        </p:nvSpPr>
        <p:spPr>
          <a:xfrm>
            <a:off x="575557" y="3728064"/>
            <a:ext cx="3064814" cy="1338828"/>
          </a:xfrm>
        </p:spPr>
        <p:txBody>
          <a:bodyPr/>
          <a:lstStyle/>
          <a:p>
            <a:r>
              <a:rPr lang="en-US"/>
              <a:t>Aluminium Apple Watch with silver bracelet</a:t>
            </a:r>
          </a:p>
        </p:txBody>
      </p:sp>
    </p:spTree>
    <p:extLst>
      <p:ext uri="{BB962C8B-B14F-4D97-AF65-F5344CB8AC3E}">
        <p14:creationId xmlns:p14="http://schemas.microsoft.com/office/powerpoint/2010/main" val="2887856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2727976"/>
            <a:ext cx="6858000" cy="761747"/>
          </a:xfrm>
        </p:spPr>
        <p:txBody>
          <a:bodyPr/>
          <a:lstStyle/>
          <a:p>
            <a:r>
              <a:rPr lang="en-US"/>
              <a:t>Others Mockups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2379316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HD TV</a:t>
            </a:r>
          </a:p>
        </p:txBody>
      </p:sp>
      <p:sp>
        <p:nvSpPr>
          <p:cNvPr id="2" name="Slide Number Placeholder 1"/>
          <p:cNvSpPr>
            <a:spLocks noGrp="1"/>
          </p:cNvSpPr>
          <p:nvPr>
            <p:ph type="sldNum" sz="quarter" idx="12"/>
          </p:nvPr>
        </p:nvSpPr>
        <p:spPr/>
        <p:txBody>
          <a:bodyPr/>
          <a:lstStyle/>
          <a:p>
            <a:fld id="{F68327C5-B821-4FE9-A59A-A60D9EB59A9A}" type="slidenum">
              <a:rPr lang="en-US" smtClean="0"/>
              <a:pPr/>
              <a:t>31</a:t>
            </a:fld>
            <a:endParaRPr lang="en-US" dirty="0"/>
          </a:p>
        </p:txBody>
      </p:sp>
      <p:grpSp>
        <p:nvGrpSpPr>
          <p:cNvPr id="4" name="Group 3"/>
          <p:cNvGrpSpPr>
            <a:grpSpLocks noChangeAspect="1"/>
          </p:cNvGrpSpPr>
          <p:nvPr/>
        </p:nvGrpSpPr>
        <p:grpSpPr>
          <a:xfrm>
            <a:off x="0" y="1321201"/>
            <a:ext cx="9144000" cy="5143500"/>
            <a:chOff x="701040" y="1645920"/>
            <a:chExt cx="7741920" cy="4354830"/>
          </a:xfrm>
        </p:grpSpPr>
        <p:sp>
          <p:nvSpPr>
            <p:cNvPr id="7" name="Rectangle 6"/>
            <p:cNvSpPr/>
            <p:nvPr/>
          </p:nvSpPr>
          <p:spPr>
            <a:xfrm>
              <a:off x="2033718" y="2137410"/>
              <a:ext cx="5076564" cy="2911770"/>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669900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One hand holding newspaper</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32</a:t>
            </a:fld>
            <a:endParaRPr lang="en-US" dirty="0"/>
          </a:p>
        </p:txBody>
      </p:sp>
      <p:grpSp>
        <p:nvGrpSpPr>
          <p:cNvPr id="7" name="Group 6"/>
          <p:cNvGrpSpPr>
            <a:grpSpLocks noChangeAspect="1"/>
          </p:cNvGrpSpPr>
          <p:nvPr/>
        </p:nvGrpSpPr>
        <p:grpSpPr>
          <a:xfrm>
            <a:off x="0" y="1714500"/>
            <a:ext cx="9144000" cy="5143500"/>
            <a:chOff x="701040" y="1645920"/>
            <a:chExt cx="7741920" cy="4354830"/>
          </a:xfrm>
        </p:grpSpPr>
        <p:sp>
          <p:nvSpPr>
            <p:cNvPr id="5" name="Rectangle 4"/>
            <p:cNvSpPr/>
            <p:nvPr/>
          </p:nvSpPr>
          <p:spPr>
            <a:xfrm>
              <a:off x="2843808" y="2348880"/>
              <a:ext cx="4104456" cy="237626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Tree>
    <p:extLst>
      <p:ext uri="{BB962C8B-B14F-4D97-AF65-F5344CB8AC3E}">
        <p14:creationId xmlns:p14="http://schemas.microsoft.com/office/powerpoint/2010/main" val="3971477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a:xfrm>
            <a:off x="246127" y="6237313"/>
            <a:ext cx="329431" cy="390437"/>
          </a:xfrm>
          <a:prstGeom prst="rect">
            <a:avLst/>
          </a:prstGeom>
        </p:spPr>
        <p:txBody>
          <a:bodyPr/>
          <a:lstStyle/>
          <a:p>
            <a:fld id="{F68327C5-B821-4FE9-A59A-A60D9EB59A9A}" type="slidenum">
              <a:rPr lang="en-US" smtClean="0"/>
              <a:pPr/>
              <a:t>33</a:t>
            </a:fld>
            <a:endParaRPr lang="en-US" dirty="0"/>
          </a:p>
        </p:txBody>
      </p:sp>
      <p:grpSp>
        <p:nvGrpSpPr>
          <p:cNvPr id="5" name="Group 4"/>
          <p:cNvGrpSpPr>
            <a:grpSpLocks noChangeAspect="1"/>
          </p:cNvGrpSpPr>
          <p:nvPr/>
        </p:nvGrpSpPr>
        <p:grpSpPr>
          <a:xfrm>
            <a:off x="2267744" y="0"/>
            <a:ext cx="9144000" cy="5143501"/>
            <a:chOff x="2411760" y="857250"/>
            <a:chExt cx="7381350" cy="4152010"/>
          </a:xfrm>
        </p:grpSpPr>
        <p:sp>
          <p:nvSpPr>
            <p:cNvPr id="10" name="Rectangle 9"/>
            <p:cNvSpPr/>
            <p:nvPr/>
          </p:nvSpPr>
          <p:spPr>
            <a:xfrm>
              <a:off x="3923928" y="1484784"/>
              <a:ext cx="4357014" cy="30783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1760" y="857250"/>
              <a:ext cx="7381350" cy="4152010"/>
            </a:xfrm>
            <a:prstGeom prst="rect">
              <a:avLst/>
            </a:prstGeom>
          </p:spPr>
        </p:pic>
      </p:grpSp>
      <p:sp>
        <p:nvSpPr>
          <p:cNvPr id="8" name="Subtitle 7"/>
          <p:cNvSpPr>
            <a:spLocks noGrp="1"/>
          </p:cNvSpPr>
          <p:nvPr>
            <p:ph type="subTitle" idx="1"/>
          </p:nvPr>
        </p:nvSpPr>
        <p:spPr>
          <a:xfrm>
            <a:off x="575557" y="3728064"/>
            <a:ext cx="3064814" cy="600164"/>
          </a:xfrm>
        </p:spPr>
        <p:txBody>
          <a:bodyPr/>
          <a:lstStyle/>
          <a:p>
            <a:r>
              <a:rPr lang="en-US"/>
              <a:t>Poster hanging</a:t>
            </a:r>
          </a:p>
        </p:txBody>
      </p:sp>
    </p:spTree>
    <p:extLst>
      <p:ext uri="{BB962C8B-B14F-4D97-AF65-F5344CB8AC3E}">
        <p14:creationId xmlns:p14="http://schemas.microsoft.com/office/powerpoint/2010/main" val="1255561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43000" y="2727976"/>
            <a:ext cx="6858000" cy="761747"/>
          </a:xfrm>
        </p:spPr>
        <p:txBody>
          <a:bodyPr/>
          <a:lstStyle/>
          <a:p>
            <a:r>
              <a:rPr lang="en-US"/>
              <a:t>Examples</a:t>
            </a:r>
          </a:p>
        </p:txBody>
      </p:sp>
      <p:sp>
        <p:nvSpPr>
          <p:cNvPr id="6" name="Subtitle 5"/>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997369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57250"/>
            <a:ext cx="9144000" cy="2355726"/>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a:p>
        </p:txBody>
      </p:sp>
      <p:grpSp>
        <p:nvGrpSpPr>
          <p:cNvPr id="3" name="Group 2"/>
          <p:cNvGrpSpPr/>
          <p:nvPr/>
        </p:nvGrpSpPr>
        <p:grpSpPr>
          <a:xfrm>
            <a:off x="-774594" y="1538790"/>
            <a:ext cx="7296810" cy="4104456"/>
            <a:chOff x="1211104" y="1362492"/>
            <a:chExt cx="9769792" cy="5495508"/>
          </a:xfrm>
        </p:grpSpPr>
        <p:sp>
          <p:nvSpPr>
            <p:cNvPr id="6" name="Rectangle 5"/>
            <p:cNvSpPr/>
            <p:nvPr/>
          </p:nvSpPr>
          <p:spPr>
            <a:xfrm>
              <a:off x="3574376" y="2113277"/>
              <a:ext cx="2930536" cy="395281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 name="Rectangle 6"/>
            <p:cNvSpPr/>
            <p:nvPr/>
          </p:nvSpPr>
          <p:spPr>
            <a:xfrm>
              <a:off x="6777519" y="2878243"/>
              <a:ext cx="1964889" cy="3051547"/>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1104" y="1362492"/>
              <a:ext cx="9769792" cy="5495508"/>
            </a:xfrm>
            <a:prstGeom prst="rect">
              <a:avLst/>
            </a:prstGeom>
          </p:spPr>
        </p:pic>
      </p:grpSp>
      <p:sp>
        <p:nvSpPr>
          <p:cNvPr id="9" name="Title 2"/>
          <p:cNvSpPr txBox="1">
            <a:spLocks/>
          </p:cNvSpPr>
          <p:nvPr/>
        </p:nvSpPr>
        <p:spPr>
          <a:xfrm>
            <a:off x="5382090" y="1279395"/>
            <a:ext cx="3456384" cy="1015663"/>
          </a:xfrm>
          <a:prstGeom prst="rect">
            <a:avLst/>
          </a:prstGeom>
        </p:spPr>
        <p:txBody>
          <a:bodyPr wrap="square">
            <a:spAutoFit/>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sz="3000">
                <a:solidFill>
                  <a:schemeClr val="bg1"/>
                </a:solidFill>
              </a:rPr>
              <a:t>SLIDE EXAMPLE WITH MOCKUP</a:t>
            </a:r>
          </a:p>
        </p:txBody>
      </p:sp>
      <p:sp>
        <p:nvSpPr>
          <p:cNvPr id="10" name="Subtitle 5"/>
          <p:cNvSpPr txBox="1">
            <a:spLocks/>
          </p:cNvSpPr>
          <p:nvPr/>
        </p:nvSpPr>
        <p:spPr>
          <a:xfrm>
            <a:off x="5382090" y="2317795"/>
            <a:ext cx="3456384" cy="461665"/>
          </a:xfrm>
          <a:prstGeom prst="rect">
            <a:avLst/>
          </a:prstGeom>
        </p:spPr>
        <p:txBody>
          <a:bodyPr wrap="square">
            <a:spAutoFit/>
          </a:bodyPr>
          <a:lst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chemeClr val="accent6">
                    <a:lumMod val="40000"/>
                    <a:lumOff val="60000"/>
                  </a:schemeClr>
                </a:solidFill>
              </a:rPr>
              <a:t>Your subtitle goes here</a:t>
            </a:r>
          </a:p>
        </p:txBody>
      </p:sp>
      <p:sp>
        <p:nvSpPr>
          <p:cNvPr id="11" name="Freeform 434"/>
          <p:cNvSpPr/>
          <p:nvPr/>
        </p:nvSpPr>
        <p:spPr>
          <a:xfrm>
            <a:off x="5382090" y="4313482"/>
            <a:ext cx="549164" cy="548882"/>
          </a:xfrm>
          <a:custGeom>
            <a:avLst/>
            <a:gdLst/>
            <a:ahLst/>
            <a:cxnLst/>
            <a:rect l="l" t="t" r="r" b="b"/>
            <a:pathLst>
              <a:path w="432708" h="432707">
                <a:moveTo>
                  <a:pt x="216354" y="0"/>
                </a:moveTo>
                <a:cubicBezTo>
                  <a:pt x="255606" y="0"/>
                  <a:pt x="291805" y="9672"/>
                  <a:pt x="324953" y="29016"/>
                </a:cubicBezTo>
                <a:cubicBezTo>
                  <a:pt x="358101" y="48360"/>
                  <a:pt x="384347" y="74606"/>
                  <a:pt x="403691" y="107754"/>
                </a:cubicBezTo>
                <a:cubicBezTo>
                  <a:pt x="423036" y="140902"/>
                  <a:pt x="432708" y="177102"/>
                  <a:pt x="432708" y="216353"/>
                </a:cubicBezTo>
                <a:cubicBezTo>
                  <a:pt x="432708" y="255605"/>
                  <a:pt x="423036" y="291805"/>
                  <a:pt x="403691" y="324953"/>
                </a:cubicBezTo>
                <a:cubicBezTo>
                  <a:pt x="384347" y="358101"/>
                  <a:pt x="358101" y="384347"/>
                  <a:pt x="324953" y="403691"/>
                </a:cubicBezTo>
                <a:cubicBezTo>
                  <a:pt x="291805" y="423035"/>
                  <a:pt x="255606" y="432707"/>
                  <a:pt x="216354" y="432707"/>
                </a:cubicBezTo>
                <a:cubicBezTo>
                  <a:pt x="177102" y="432707"/>
                  <a:pt x="140903" y="423035"/>
                  <a:pt x="107755" y="403691"/>
                </a:cubicBezTo>
                <a:cubicBezTo>
                  <a:pt x="74607" y="384347"/>
                  <a:pt x="48361" y="358101"/>
                  <a:pt x="29017" y="324953"/>
                </a:cubicBezTo>
                <a:cubicBezTo>
                  <a:pt x="9673" y="291805"/>
                  <a:pt x="0" y="255605"/>
                  <a:pt x="0" y="216353"/>
                </a:cubicBezTo>
                <a:cubicBezTo>
                  <a:pt x="0" y="177102"/>
                  <a:pt x="9673" y="140902"/>
                  <a:pt x="29017" y="107754"/>
                </a:cubicBezTo>
                <a:cubicBezTo>
                  <a:pt x="48361" y="74606"/>
                  <a:pt x="74607" y="48360"/>
                  <a:pt x="107755" y="29016"/>
                </a:cubicBezTo>
                <a:cubicBezTo>
                  <a:pt x="140903" y="9672"/>
                  <a:pt x="177102" y="0"/>
                  <a:pt x="216354" y="0"/>
                </a:cubicBezTo>
                <a:close/>
                <a:moveTo>
                  <a:pt x="152687" y="109022"/>
                </a:moveTo>
                <a:cubicBezTo>
                  <a:pt x="147617" y="109022"/>
                  <a:pt x="143297" y="110806"/>
                  <a:pt x="139729" y="114374"/>
                </a:cubicBezTo>
                <a:lnTo>
                  <a:pt x="114375" y="139728"/>
                </a:lnTo>
                <a:cubicBezTo>
                  <a:pt x="110807" y="143297"/>
                  <a:pt x="109022" y="147616"/>
                  <a:pt x="109022" y="152687"/>
                </a:cubicBezTo>
                <a:cubicBezTo>
                  <a:pt x="109022" y="157570"/>
                  <a:pt x="110807" y="161795"/>
                  <a:pt x="114375" y="165364"/>
                </a:cubicBezTo>
                <a:lnTo>
                  <a:pt x="165364" y="216353"/>
                </a:lnTo>
                <a:lnTo>
                  <a:pt x="114375" y="267343"/>
                </a:lnTo>
                <a:cubicBezTo>
                  <a:pt x="110807" y="270911"/>
                  <a:pt x="109022" y="275137"/>
                  <a:pt x="109022" y="280020"/>
                </a:cubicBezTo>
                <a:cubicBezTo>
                  <a:pt x="109022" y="285091"/>
                  <a:pt x="110807" y="289410"/>
                  <a:pt x="114375" y="292979"/>
                </a:cubicBezTo>
                <a:lnTo>
                  <a:pt x="139729" y="318333"/>
                </a:lnTo>
                <a:cubicBezTo>
                  <a:pt x="143297" y="321901"/>
                  <a:pt x="147617" y="323685"/>
                  <a:pt x="152687" y="323685"/>
                </a:cubicBezTo>
                <a:cubicBezTo>
                  <a:pt x="157571" y="323685"/>
                  <a:pt x="161796" y="321901"/>
                  <a:pt x="165364" y="318333"/>
                </a:cubicBezTo>
                <a:lnTo>
                  <a:pt x="216354" y="267343"/>
                </a:lnTo>
                <a:lnTo>
                  <a:pt x="267344" y="318333"/>
                </a:lnTo>
                <a:cubicBezTo>
                  <a:pt x="270912" y="321901"/>
                  <a:pt x="275138" y="323685"/>
                  <a:pt x="280021" y="323685"/>
                </a:cubicBezTo>
                <a:cubicBezTo>
                  <a:pt x="285091" y="323685"/>
                  <a:pt x="289411" y="321901"/>
                  <a:pt x="292979" y="318333"/>
                </a:cubicBezTo>
                <a:lnTo>
                  <a:pt x="318333" y="292979"/>
                </a:lnTo>
                <a:cubicBezTo>
                  <a:pt x="321902" y="289410"/>
                  <a:pt x="323686" y="285091"/>
                  <a:pt x="323686" y="280020"/>
                </a:cubicBezTo>
                <a:cubicBezTo>
                  <a:pt x="323686" y="275137"/>
                  <a:pt x="321902" y="270911"/>
                  <a:pt x="318333" y="267343"/>
                </a:cubicBezTo>
                <a:lnTo>
                  <a:pt x="267344" y="216353"/>
                </a:lnTo>
                <a:lnTo>
                  <a:pt x="318333" y="165364"/>
                </a:lnTo>
                <a:cubicBezTo>
                  <a:pt x="321902" y="161795"/>
                  <a:pt x="323686" y="157570"/>
                  <a:pt x="323686" y="152687"/>
                </a:cubicBezTo>
                <a:cubicBezTo>
                  <a:pt x="323686" y="147616"/>
                  <a:pt x="321902" y="143297"/>
                  <a:pt x="318333" y="139728"/>
                </a:cubicBezTo>
                <a:lnTo>
                  <a:pt x="292979" y="114374"/>
                </a:lnTo>
                <a:cubicBezTo>
                  <a:pt x="289411" y="110806"/>
                  <a:pt x="285091" y="109022"/>
                  <a:pt x="280021" y="109022"/>
                </a:cubicBezTo>
                <a:cubicBezTo>
                  <a:pt x="275138" y="109022"/>
                  <a:pt x="270912" y="110806"/>
                  <a:pt x="267344" y="114374"/>
                </a:cubicBezTo>
                <a:lnTo>
                  <a:pt x="216354" y="165364"/>
                </a:lnTo>
                <a:lnTo>
                  <a:pt x="165364" y="114374"/>
                </a:lnTo>
                <a:cubicBezTo>
                  <a:pt x="161796" y="110806"/>
                  <a:pt x="157571" y="109022"/>
                  <a:pt x="152687" y="10902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Freeform 435"/>
          <p:cNvSpPr/>
          <p:nvPr/>
        </p:nvSpPr>
        <p:spPr>
          <a:xfrm>
            <a:off x="5382090" y="3532601"/>
            <a:ext cx="549164" cy="548882"/>
          </a:xfrm>
          <a:custGeom>
            <a:avLst/>
            <a:gdLst/>
            <a:ahLst/>
            <a:cxnLst/>
            <a:rect l="l" t="t" r="r" b="b"/>
            <a:pathLst>
              <a:path w="432708" h="432707">
                <a:moveTo>
                  <a:pt x="216354" y="0"/>
                </a:moveTo>
                <a:cubicBezTo>
                  <a:pt x="255606" y="0"/>
                  <a:pt x="291806" y="9672"/>
                  <a:pt x="324953" y="29016"/>
                </a:cubicBezTo>
                <a:cubicBezTo>
                  <a:pt x="358101" y="48360"/>
                  <a:pt x="384347" y="74606"/>
                  <a:pt x="403692" y="107754"/>
                </a:cubicBezTo>
                <a:cubicBezTo>
                  <a:pt x="423036" y="140902"/>
                  <a:pt x="432708" y="177102"/>
                  <a:pt x="432708" y="216353"/>
                </a:cubicBezTo>
                <a:cubicBezTo>
                  <a:pt x="432708" y="255605"/>
                  <a:pt x="423036" y="291805"/>
                  <a:pt x="403692" y="324953"/>
                </a:cubicBezTo>
                <a:cubicBezTo>
                  <a:pt x="384347" y="358101"/>
                  <a:pt x="358101" y="384347"/>
                  <a:pt x="324953" y="403691"/>
                </a:cubicBezTo>
                <a:cubicBezTo>
                  <a:pt x="291806" y="423035"/>
                  <a:pt x="255606" y="432707"/>
                  <a:pt x="216354" y="432707"/>
                </a:cubicBezTo>
                <a:cubicBezTo>
                  <a:pt x="177102" y="432707"/>
                  <a:pt x="140903" y="423035"/>
                  <a:pt x="107755" y="403691"/>
                </a:cubicBezTo>
                <a:cubicBezTo>
                  <a:pt x="74607" y="384347"/>
                  <a:pt x="48361" y="358101"/>
                  <a:pt x="29017" y="324953"/>
                </a:cubicBezTo>
                <a:cubicBezTo>
                  <a:pt x="9673" y="291805"/>
                  <a:pt x="0" y="255605"/>
                  <a:pt x="0" y="216353"/>
                </a:cubicBezTo>
                <a:cubicBezTo>
                  <a:pt x="0" y="177102"/>
                  <a:pt x="9673" y="140902"/>
                  <a:pt x="29017" y="107754"/>
                </a:cubicBezTo>
                <a:cubicBezTo>
                  <a:pt x="48361" y="74606"/>
                  <a:pt x="74607" y="48360"/>
                  <a:pt x="107755" y="29016"/>
                </a:cubicBezTo>
                <a:cubicBezTo>
                  <a:pt x="140903" y="9672"/>
                  <a:pt x="177102" y="0"/>
                  <a:pt x="216354" y="0"/>
                </a:cubicBezTo>
                <a:close/>
                <a:moveTo>
                  <a:pt x="318333" y="127051"/>
                </a:moveTo>
                <a:cubicBezTo>
                  <a:pt x="313450" y="127051"/>
                  <a:pt x="309225" y="128836"/>
                  <a:pt x="305656" y="132404"/>
                </a:cubicBezTo>
                <a:lnTo>
                  <a:pt x="190718" y="247060"/>
                </a:lnTo>
                <a:lnTo>
                  <a:pt x="127052" y="183393"/>
                </a:lnTo>
                <a:cubicBezTo>
                  <a:pt x="123483" y="179825"/>
                  <a:pt x="119258" y="178041"/>
                  <a:pt x="114375" y="178041"/>
                </a:cubicBezTo>
                <a:cubicBezTo>
                  <a:pt x="109492" y="178041"/>
                  <a:pt x="105266" y="179825"/>
                  <a:pt x="101698" y="183393"/>
                </a:cubicBezTo>
                <a:lnTo>
                  <a:pt x="76062" y="208747"/>
                </a:lnTo>
                <a:cubicBezTo>
                  <a:pt x="72682" y="212128"/>
                  <a:pt x="70991" y="216447"/>
                  <a:pt x="70991" y="221706"/>
                </a:cubicBezTo>
                <a:cubicBezTo>
                  <a:pt x="70991" y="226777"/>
                  <a:pt x="72682" y="231002"/>
                  <a:pt x="76062" y="234383"/>
                </a:cubicBezTo>
                <a:lnTo>
                  <a:pt x="178041" y="336362"/>
                </a:lnTo>
                <a:cubicBezTo>
                  <a:pt x="181610" y="339931"/>
                  <a:pt x="185835" y="341715"/>
                  <a:pt x="190718" y="341715"/>
                </a:cubicBezTo>
                <a:cubicBezTo>
                  <a:pt x="195789" y="341715"/>
                  <a:pt x="200109" y="339931"/>
                  <a:pt x="203677" y="336362"/>
                </a:cubicBezTo>
                <a:lnTo>
                  <a:pt x="356646" y="183393"/>
                </a:lnTo>
                <a:cubicBezTo>
                  <a:pt x="360026" y="180013"/>
                  <a:pt x="361717" y="175787"/>
                  <a:pt x="361717" y="170716"/>
                </a:cubicBezTo>
                <a:cubicBezTo>
                  <a:pt x="361717" y="165458"/>
                  <a:pt x="360026" y="161138"/>
                  <a:pt x="356646" y="157758"/>
                </a:cubicBezTo>
                <a:lnTo>
                  <a:pt x="331010" y="132404"/>
                </a:lnTo>
                <a:cubicBezTo>
                  <a:pt x="327442" y="128836"/>
                  <a:pt x="323216" y="127051"/>
                  <a:pt x="318333" y="12705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Freeform 434"/>
          <p:cNvSpPr/>
          <p:nvPr/>
        </p:nvSpPr>
        <p:spPr>
          <a:xfrm>
            <a:off x="5382090" y="5094364"/>
            <a:ext cx="549164" cy="548882"/>
          </a:xfrm>
          <a:custGeom>
            <a:avLst/>
            <a:gdLst/>
            <a:ahLst/>
            <a:cxnLst/>
            <a:rect l="l" t="t" r="r" b="b"/>
            <a:pathLst>
              <a:path w="432708" h="432707">
                <a:moveTo>
                  <a:pt x="216354" y="0"/>
                </a:moveTo>
                <a:cubicBezTo>
                  <a:pt x="255606" y="0"/>
                  <a:pt x="291805" y="9672"/>
                  <a:pt x="324953" y="29016"/>
                </a:cubicBezTo>
                <a:cubicBezTo>
                  <a:pt x="358101" y="48360"/>
                  <a:pt x="384347" y="74606"/>
                  <a:pt x="403691" y="107754"/>
                </a:cubicBezTo>
                <a:cubicBezTo>
                  <a:pt x="423036" y="140902"/>
                  <a:pt x="432708" y="177102"/>
                  <a:pt x="432708" y="216353"/>
                </a:cubicBezTo>
                <a:cubicBezTo>
                  <a:pt x="432708" y="255605"/>
                  <a:pt x="423036" y="291805"/>
                  <a:pt x="403691" y="324953"/>
                </a:cubicBezTo>
                <a:cubicBezTo>
                  <a:pt x="384347" y="358101"/>
                  <a:pt x="358101" y="384347"/>
                  <a:pt x="324953" y="403691"/>
                </a:cubicBezTo>
                <a:cubicBezTo>
                  <a:pt x="291805" y="423035"/>
                  <a:pt x="255606" y="432707"/>
                  <a:pt x="216354" y="432707"/>
                </a:cubicBezTo>
                <a:cubicBezTo>
                  <a:pt x="177102" y="432707"/>
                  <a:pt x="140903" y="423035"/>
                  <a:pt x="107755" y="403691"/>
                </a:cubicBezTo>
                <a:cubicBezTo>
                  <a:pt x="74607" y="384347"/>
                  <a:pt x="48361" y="358101"/>
                  <a:pt x="29017" y="324953"/>
                </a:cubicBezTo>
                <a:cubicBezTo>
                  <a:pt x="9673" y="291805"/>
                  <a:pt x="0" y="255605"/>
                  <a:pt x="0" y="216353"/>
                </a:cubicBezTo>
                <a:cubicBezTo>
                  <a:pt x="0" y="177102"/>
                  <a:pt x="9673" y="140902"/>
                  <a:pt x="29017" y="107754"/>
                </a:cubicBezTo>
                <a:cubicBezTo>
                  <a:pt x="48361" y="74606"/>
                  <a:pt x="74607" y="48360"/>
                  <a:pt x="107755" y="29016"/>
                </a:cubicBezTo>
                <a:cubicBezTo>
                  <a:pt x="140903" y="9672"/>
                  <a:pt x="177102" y="0"/>
                  <a:pt x="216354" y="0"/>
                </a:cubicBezTo>
                <a:close/>
                <a:moveTo>
                  <a:pt x="152687" y="109022"/>
                </a:moveTo>
                <a:cubicBezTo>
                  <a:pt x="147617" y="109022"/>
                  <a:pt x="143297" y="110806"/>
                  <a:pt x="139729" y="114374"/>
                </a:cubicBezTo>
                <a:lnTo>
                  <a:pt x="114375" y="139728"/>
                </a:lnTo>
                <a:cubicBezTo>
                  <a:pt x="110807" y="143297"/>
                  <a:pt x="109022" y="147616"/>
                  <a:pt x="109022" y="152687"/>
                </a:cubicBezTo>
                <a:cubicBezTo>
                  <a:pt x="109022" y="157570"/>
                  <a:pt x="110807" y="161795"/>
                  <a:pt x="114375" y="165364"/>
                </a:cubicBezTo>
                <a:lnTo>
                  <a:pt x="165364" y="216353"/>
                </a:lnTo>
                <a:lnTo>
                  <a:pt x="114375" y="267343"/>
                </a:lnTo>
                <a:cubicBezTo>
                  <a:pt x="110807" y="270911"/>
                  <a:pt x="109022" y="275137"/>
                  <a:pt x="109022" y="280020"/>
                </a:cubicBezTo>
                <a:cubicBezTo>
                  <a:pt x="109022" y="285091"/>
                  <a:pt x="110807" y="289410"/>
                  <a:pt x="114375" y="292979"/>
                </a:cubicBezTo>
                <a:lnTo>
                  <a:pt x="139729" y="318333"/>
                </a:lnTo>
                <a:cubicBezTo>
                  <a:pt x="143297" y="321901"/>
                  <a:pt x="147617" y="323685"/>
                  <a:pt x="152687" y="323685"/>
                </a:cubicBezTo>
                <a:cubicBezTo>
                  <a:pt x="157571" y="323685"/>
                  <a:pt x="161796" y="321901"/>
                  <a:pt x="165364" y="318333"/>
                </a:cubicBezTo>
                <a:lnTo>
                  <a:pt x="216354" y="267343"/>
                </a:lnTo>
                <a:lnTo>
                  <a:pt x="267344" y="318333"/>
                </a:lnTo>
                <a:cubicBezTo>
                  <a:pt x="270912" y="321901"/>
                  <a:pt x="275138" y="323685"/>
                  <a:pt x="280021" y="323685"/>
                </a:cubicBezTo>
                <a:cubicBezTo>
                  <a:pt x="285091" y="323685"/>
                  <a:pt x="289411" y="321901"/>
                  <a:pt x="292979" y="318333"/>
                </a:cubicBezTo>
                <a:lnTo>
                  <a:pt x="318333" y="292979"/>
                </a:lnTo>
                <a:cubicBezTo>
                  <a:pt x="321902" y="289410"/>
                  <a:pt x="323686" y="285091"/>
                  <a:pt x="323686" y="280020"/>
                </a:cubicBezTo>
                <a:cubicBezTo>
                  <a:pt x="323686" y="275137"/>
                  <a:pt x="321902" y="270911"/>
                  <a:pt x="318333" y="267343"/>
                </a:cubicBezTo>
                <a:lnTo>
                  <a:pt x="267344" y="216353"/>
                </a:lnTo>
                <a:lnTo>
                  <a:pt x="318333" y="165364"/>
                </a:lnTo>
                <a:cubicBezTo>
                  <a:pt x="321902" y="161795"/>
                  <a:pt x="323686" y="157570"/>
                  <a:pt x="323686" y="152687"/>
                </a:cubicBezTo>
                <a:cubicBezTo>
                  <a:pt x="323686" y="147616"/>
                  <a:pt x="321902" y="143297"/>
                  <a:pt x="318333" y="139728"/>
                </a:cubicBezTo>
                <a:lnTo>
                  <a:pt x="292979" y="114374"/>
                </a:lnTo>
                <a:cubicBezTo>
                  <a:pt x="289411" y="110806"/>
                  <a:pt x="285091" y="109022"/>
                  <a:pt x="280021" y="109022"/>
                </a:cubicBezTo>
                <a:cubicBezTo>
                  <a:pt x="275138" y="109022"/>
                  <a:pt x="270912" y="110806"/>
                  <a:pt x="267344" y="114374"/>
                </a:cubicBezTo>
                <a:lnTo>
                  <a:pt x="216354" y="165364"/>
                </a:lnTo>
                <a:lnTo>
                  <a:pt x="165364" y="114374"/>
                </a:lnTo>
                <a:cubicBezTo>
                  <a:pt x="161796" y="110806"/>
                  <a:pt x="157571" y="109022"/>
                  <a:pt x="152687" y="10902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p:cNvSpPr/>
          <p:nvPr/>
        </p:nvSpPr>
        <p:spPr>
          <a:xfrm>
            <a:off x="6008620" y="3564668"/>
            <a:ext cx="2961227" cy="507831"/>
          </a:xfrm>
          <a:prstGeom prst="rect">
            <a:avLst/>
          </a:prstGeom>
        </p:spPr>
        <p:txBody>
          <a:bodyPr wrap="square">
            <a:spAutoFit/>
          </a:bodyPr>
          <a:lstStyle/>
          <a:p>
            <a:r>
              <a:rPr lang="en-US" sz="1350">
                <a:solidFill>
                  <a:schemeClr val="accent6"/>
                </a:solidFill>
              </a:rPr>
              <a:t>Lorem ipsum dolor sit amet, mollis mi nec pharetra odio fringilla idem dolor.</a:t>
            </a:r>
          </a:p>
        </p:txBody>
      </p:sp>
      <p:sp>
        <p:nvSpPr>
          <p:cNvPr id="16" name="Rectangle 15"/>
          <p:cNvSpPr/>
          <p:nvPr/>
        </p:nvSpPr>
        <p:spPr>
          <a:xfrm>
            <a:off x="6008620" y="4345549"/>
            <a:ext cx="2961227" cy="507831"/>
          </a:xfrm>
          <a:prstGeom prst="rect">
            <a:avLst/>
          </a:prstGeom>
        </p:spPr>
        <p:txBody>
          <a:bodyPr wrap="square">
            <a:spAutoFit/>
          </a:bodyPr>
          <a:lstStyle/>
          <a:p>
            <a:r>
              <a:rPr lang="en-US" sz="1350">
                <a:solidFill>
                  <a:schemeClr val="accent6"/>
                </a:solidFill>
              </a:rPr>
              <a:t>Lorem ipsum dolor sit amet, mollis mi nec pharetra odio fringilla idem dolor.</a:t>
            </a:r>
          </a:p>
        </p:txBody>
      </p:sp>
      <p:sp>
        <p:nvSpPr>
          <p:cNvPr id="17" name="Rectangle 16"/>
          <p:cNvSpPr/>
          <p:nvPr/>
        </p:nvSpPr>
        <p:spPr>
          <a:xfrm>
            <a:off x="6008620" y="5124062"/>
            <a:ext cx="2961227" cy="507831"/>
          </a:xfrm>
          <a:prstGeom prst="rect">
            <a:avLst/>
          </a:prstGeom>
        </p:spPr>
        <p:txBody>
          <a:bodyPr wrap="square">
            <a:spAutoFit/>
          </a:bodyPr>
          <a:lstStyle/>
          <a:p>
            <a:r>
              <a:rPr lang="en-US" sz="1350">
                <a:solidFill>
                  <a:schemeClr val="accent6"/>
                </a:solidFill>
              </a:rPr>
              <a:t>Lorem ipsum dolor sit amet, mollis mi nec pharetra odio fringilla idem dolor.</a:t>
            </a:r>
          </a:p>
        </p:txBody>
      </p:sp>
    </p:spTree>
    <p:extLst>
      <p:ext uri="{BB962C8B-B14F-4D97-AF65-F5344CB8AC3E}">
        <p14:creationId xmlns:p14="http://schemas.microsoft.com/office/powerpoint/2010/main" val="1640202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57250"/>
            <a:ext cx="9144000" cy="2139702"/>
          </a:xfrm>
          <a:prstGeom prst="rect">
            <a:avLst/>
          </a:prstGeom>
          <a:solidFill>
            <a:schemeClr val="tx2">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a:p>
        </p:txBody>
      </p:sp>
      <p:sp>
        <p:nvSpPr>
          <p:cNvPr id="9" name="Title 2"/>
          <p:cNvSpPr txBox="1">
            <a:spLocks/>
          </p:cNvSpPr>
          <p:nvPr/>
        </p:nvSpPr>
        <p:spPr>
          <a:xfrm>
            <a:off x="135871" y="986093"/>
            <a:ext cx="6542363" cy="553998"/>
          </a:xfrm>
          <a:prstGeom prst="rect">
            <a:avLst/>
          </a:prstGeom>
        </p:spPr>
        <p:txBody>
          <a:bodyPr wrap="square">
            <a:spAutoFit/>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sz="3000">
                <a:solidFill>
                  <a:schemeClr val="bg1"/>
                </a:solidFill>
              </a:rPr>
              <a:t>SLIDE EXAMPLE WITH MOCKUP</a:t>
            </a:r>
          </a:p>
        </p:txBody>
      </p:sp>
      <p:sp>
        <p:nvSpPr>
          <p:cNvPr id="10" name="Subtitle 5"/>
          <p:cNvSpPr txBox="1">
            <a:spLocks/>
          </p:cNvSpPr>
          <p:nvPr/>
        </p:nvSpPr>
        <p:spPr>
          <a:xfrm>
            <a:off x="135871" y="1464149"/>
            <a:ext cx="6542363" cy="461665"/>
          </a:xfrm>
          <a:prstGeom prst="rect">
            <a:avLst/>
          </a:prstGeom>
        </p:spPr>
        <p:txBody>
          <a:bodyPr wrap="square">
            <a:spAutoFit/>
          </a:bodyPr>
          <a:lst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chemeClr val="bg2">
                    <a:lumMod val="50000"/>
                  </a:schemeClr>
                </a:solidFill>
              </a:rPr>
              <a:t>Your subtitle goes here</a:t>
            </a:r>
          </a:p>
        </p:txBody>
      </p:sp>
      <p:grpSp>
        <p:nvGrpSpPr>
          <p:cNvPr id="4" name="Group 3"/>
          <p:cNvGrpSpPr/>
          <p:nvPr/>
        </p:nvGrpSpPr>
        <p:grpSpPr>
          <a:xfrm>
            <a:off x="3059833" y="1883450"/>
            <a:ext cx="6684158" cy="3759839"/>
            <a:chOff x="1216237" y="1368266"/>
            <a:chExt cx="9759527" cy="5489734"/>
          </a:xfrm>
        </p:grpSpPr>
        <p:sp>
          <p:nvSpPr>
            <p:cNvPr id="18" name="Rectangle 17"/>
            <p:cNvSpPr/>
            <p:nvPr/>
          </p:nvSpPr>
          <p:spPr>
            <a:xfrm rot="10800000" flipH="1" flipV="1">
              <a:off x="3995928" y="1828800"/>
              <a:ext cx="4151376" cy="2538204"/>
            </a:xfrm>
            <a:prstGeom prst="rect">
              <a:avLst/>
            </a:prstGeom>
            <a:blipFill>
              <a:blip r:embed="rId3"/>
              <a:stretch>
                <a:fillRect/>
              </a:stretch>
            </a:blipFill>
            <a:ln>
              <a:noFill/>
            </a:ln>
            <a:effectLst/>
            <a:scene3d>
              <a:camera prst="perspectiveAbove" fov="4800000">
                <a:rot lat="20400000" lon="0" rev="0"/>
              </a:camera>
              <a:lightRig rig="balanced" dir="t"/>
            </a:scene3d>
            <a:sp3d z="76200" prstMaterial="fla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grpSp>
      <p:graphicFrame>
        <p:nvGraphicFramePr>
          <p:cNvPr id="24" name="Chart 23"/>
          <p:cNvGraphicFramePr/>
          <p:nvPr>
            <p:extLst>
              <p:ext uri="{D42A27DB-BD31-4B8C-83A1-F6EECF244321}">
                <p14:modId xmlns:p14="http://schemas.microsoft.com/office/powerpoint/2010/main" val="1826388358"/>
              </p:ext>
            </p:extLst>
          </p:nvPr>
        </p:nvGraphicFramePr>
        <p:xfrm>
          <a:off x="413538" y="3475008"/>
          <a:ext cx="3858090" cy="273407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33517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95063"/>
            <a:ext cx="9144000" cy="2139702"/>
          </a:xfrm>
          <a:prstGeom prst="rect">
            <a:avLst/>
          </a:prstGeom>
          <a:solidFill>
            <a:schemeClr val="tx2">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a:p>
        </p:txBody>
      </p:sp>
      <p:sp>
        <p:nvSpPr>
          <p:cNvPr id="9" name="Title 2"/>
          <p:cNvSpPr txBox="1">
            <a:spLocks/>
          </p:cNvSpPr>
          <p:nvPr/>
        </p:nvSpPr>
        <p:spPr>
          <a:xfrm>
            <a:off x="375564" y="640080"/>
            <a:ext cx="6542363" cy="553998"/>
          </a:xfrm>
          <a:prstGeom prst="rect">
            <a:avLst/>
          </a:prstGeom>
        </p:spPr>
        <p:txBody>
          <a:bodyPr wrap="square">
            <a:spAutoFit/>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sz="3000">
                <a:solidFill>
                  <a:schemeClr val="tx2"/>
                </a:solidFill>
              </a:rPr>
              <a:t>SLIDE EXAMPLE WITH MOCKUP</a:t>
            </a:r>
          </a:p>
        </p:txBody>
      </p:sp>
      <p:sp>
        <p:nvSpPr>
          <p:cNvPr id="10" name="Subtitle 5"/>
          <p:cNvSpPr txBox="1">
            <a:spLocks/>
          </p:cNvSpPr>
          <p:nvPr/>
        </p:nvSpPr>
        <p:spPr>
          <a:xfrm>
            <a:off x="375564" y="1118136"/>
            <a:ext cx="6542363" cy="461665"/>
          </a:xfrm>
          <a:prstGeom prst="rect">
            <a:avLst/>
          </a:prstGeom>
        </p:spPr>
        <p:txBody>
          <a:bodyPr wrap="square">
            <a:spAutoFit/>
          </a:bodyPr>
          <a:lst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chemeClr val="bg2">
                    <a:lumMod val="50000"/>
                  </a:schemeClr>
                </a:solidFill>
              </a:rPr>
              <a:t>Your subtitle goes here</a:t>
            </a:r>
          </a:p>
        </p:txBody>
      </p:sp>
      <p:grpSp>
        <p:nvGrpSpPr>
          <p:cNvPr id="3" name="Group 2"/>
          <p:cNvGrpSpPr/>
          <p:nvPr/>
        </p:nvGrpSpPr>
        <p:grpSpPr>
          <a:xfrm>
            <a:off x="3851654" y="2544814"/>
            <a:ext cx="5653158" cy="3179902"/>
            <a:chOff x="934720" y="1051560"/>
            <a:chExt cx="10322560" cy="5806440"/>
          </a:xfrm>
        </p:grpSpPr>
        <p:sp>
          <p:nvSpPr>
            <p:cNvPr id="11" name="Rectangle 10"/>
            <p:cNvSpPr/>
            <p:nvPr/>
          </p:nvSpPr>
          <p:spPr>
            <a:xfrm>
              <a:off x="4007768" y="1988840"/>
              <a:ext cx="2952328" cy="388843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
        <p:nvSpPr>
          <p:cNvPr id="13" name="Rectangle 12"/>
          <p:cNvSpPr/>
          <p:nvPr/>
        </p:nvSpPr>
        <p:spPr>
          <a:xfrm>
            <a:off x="375564" y="2726923"/>
            <a:ext cx="4088425" cy="1246495"/>
          </a:xfrm>
          <a:prstGeom prst="rect">
            <a:avLst/>
          </a:prstGeom>
        </p:spPr>
        <p:txBody>
          <a:bodyPr wrap="square">
            <a:spAutoFit/>
          </a:bodyPr>
          <a:lstStyle/>
          <a:p>
            <a:pPr algn="just"/>
            <a:r>
              <a:rPr lang="en-US" sz="1500">
                <a:solidFill>
                  <a:schemeClr val="bg1"/>
                </a:solidFill>
                <a:latin typeface="+mj-lt"/>
              </a:rPr>
              <a:t>Lorem ipsum dolor sit amet, est aut ullamcorper non. Sed eu imperdiet sed vestibulum, orci non, ipsum arcu nunc, donec enim eu maecenas, nunc leo amet felis. Dolor euismod nibh aenean iaculis imperdiet maecenas.</a:t>
            </a:r>
          </a:p>
        </p:txBody>
      </p:sp>
      <p:sp>
        <p:nvSpPr>
          <p:cNvPr id="5" name="Rectangle 4"/>
          <p:cNvSpPr/>
          <p:nvPr/>
        </p:nvSpPr>
        <p:spPr>
          <a:xfrm>
            <a:off x="375563" y="2143708"/>
            <a:ext cx="3256212" cy="415498"/>
          </a:xfrm>
          <a:prstGeom prst="rect">
            <a:avLst/>
          </a:prstGeom>
        </p:spPr>
        <p:txBody>
          <a:bodyPr wrap="none" anchor="b">
            <a:spAutoFit/>
          </a:bodyPr>
          <a:lstStyle/>
          <a:p>
            <a:r>
              <a:rPr lang="en-US" sz="2100" b="1">
                <a:solidFill>
                  <a:schemeClr val="bg1"/>
                </a:solidFill>
              </a:rPr>
              <a:t>Lorem ipsum dolor sit amet</a:t>
            </a:r>
            <a:endParaRPr lang="en-US" sz="2100" b="1"/>
          </a:p>
        </p:txBody>
      </p:sp>
      <p:sp>
        <p:nvSpPr>
          <p:cNvPr id="14" name="Rectangle 13"/>
          <p:cNvSpPr/>
          <p:nvPr/>
        </p:nvSpPr>
        <p:spPr>
          <a:xfrm>
            <a:off x="989876" y="4438434"/>
            <a:ext cx="2961227" cy="507831"/>
          </a:xfrm>
          <a:prstGeom prst="rect">
            <a:avLst/>
          </a:prstGeom>
        </p:spPr>
        <p:txBody>
          <a:bodyPr wrap="square">
            <a:spAutoFit/>
          </a:bodyPr>
          <a:lstStyle/>
          <a:p>
            <a:r>
              <a:rPr lang="en-US" sz="1350">
                <a:solidFill>
                  <a:schemeClr val="tx2"/>
                </a:solidFill>
              </a:rPr>
              <a:t>Lorem ipsum dolor sit amet, mollis mi nec pharetra odio fringilla idem dolor.</a:t>
            </a:r>
          </a:p>
        </p:txBody>
      </p:sp>
      <p:sp>
        <p:nvSpPr>
          <p:cNvPr id="15" name="Rectangle 14"/>
          <p:cNvSpPr/>
          <p:nvPr/>
        </p:nvSpPr>
        <p:spPr>
          <a:xfrm>
            <a:off x="989876" y="5111377"/>
            <a:ext cx="2961227" cy="507831"/>
          </a:xfrm>
          <a:prstGeom prst="rect">
            <a:avLst/>
          </a:prstGeom>
        </p:spPr>
        <p:txBody>
          <a:bodyPr wrap="square">
            <a:spAutoFit/>
          </a:bodyPr>
          <a:lstStyle/>
          <a:p>
            <a:r>
              <a:rPr lang="en-US" sz="1350">
                <a:solidFill>
                  <a:schemeClr val="tx2"/>
                </a:solidFill>
              </a:rPr>
              <a:t>Lorem ipsum dolor sit amet, mollis mi nec pharetra odio fringilla idem dolor.</a:t>
            </a:r>
          </a:p>
        </p:txBody>
      </p:sp>
      <p:sp>
        <p:nvSpPr>
          <p:cNvPr id="16" name="Freeform 293"/>
          <p:cNvSpPr/>
          <p:nvPr/>
        </p:nvSpPr>
        <p:spPr>
          <a:xfrm>
            <a:off x="312529" y="4493370"/>
            <a:ext cx="491955" cy="376866"/>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Freeform 293"/>
          <p:cNvSpPr/>
          <p:nvPr/>
        </p:nvSpPr>
        <p:spPr>
          <a:xfrm>
            <a:off x="312529" y="5165317"/>
            <a:ext cx="491955" cy="376866"/>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3654301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77795" y="2456892"/>
            <a:ext cx="5988412" cy="3368482"/>
            <a:chOff x="934720" y="1051560"/>
            <a:chExt cx="10322560" cy="5806440"/>
          </a:xfrm>
        </p:grpSpPr>
        <p:sp>
          <p:nvSpPr>
            <p:cNvPr id="2" name="Rectangle 1"/>
            <p:cNvSpPr/>
            <p:nvPr/>
          </p:nvSpPr>
          <p:spPr>
            <a:xfrm>
              <a:off x="4727848" y="2132856"/>
              <a:ext cx="2736304" cy="3672408"/>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 name="Rectangle 2"/>
            <p:cNvSpPr/>
            <p:nvPr/>
          </p:nvSpPr>
          <p:spPr>
            <a:xfrm>
              <a:off x="2711624" y="2759358"/>
              <a:ext cx="1728192" cy="28298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 name="Rectangle 3"/>
            <p:cNvSpPr/>
            <p:nvPr/>
          </p:nvSpPr>
          <p:spPr>
            <a:xfrm>
              <a:off x="7632508" y="2789446"/>
              <a:ext cx="1871715" cy="28298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
        <p:nvSpPr>
          <p:cNvPr id="7" name="Rectangle 6"/>
          <p:cNvSpPr/>
          <p:nvPr/>
        </p:nvSpPr>
        <p:spPr>
          <a:xfrm>
            <a:off x="1540513" y="1538069"/>
            <a:ext cx="6062975" cy="784830"/>
          </a:xfrm>
          <a:prstGeom prst="rect">
            <a:avLst/>
          </a:prstGeom>
        </p:spPr>
        <p:txBody>
          <a:bodyPr wrap="square">
            <a:spAutoFit/>
          </a:bodyPr>
          <a:lstStyle/>
          <a:p>
            <a:pPr algn="just"/>
            <a:r>
              <a:rPr lang="en-US" sz="1500">
                <a:solidFill>
                  <a:srgbClr val="000000"/>
                </a:solidFill>
                <a:latin typeface="+mj-lt"/>
              </a:rPr>
              <a:t>Lorem ipsum dolor sit amet, est aut ullamcorper non. Sed eu imperdiet sed vestibulum, orci non, ipsum arcu nunc, donec enim eu maecenas, nunc leo amet felis. Dolor euismod nibh aenean iaculis imperdiet maecenas.</a:t>
            </a:r>
            <a:endParaRPr lang="en-US" sz="1500">
              <a:latin typeface="+mj-lt"/>
            </a:endParaRPr>
          </a:p>
        </p:txBody>
      </p:sp>
      <p:grpSp>
        <p:nvGrpSpPr>
          <p:cNvPr id="20" name="Group 19"/>
          <p:cNvGrpSpPr/>
          <p:nvPr/>
        </p:nvGrpSpPr>
        <p:grpSpPr>
          <a:xfrm>
            <a:off x="-4729" y="2852035"/>
            <a:ext cx="1714410" cy="2501787"/>
            <a:chOff x="-6305" y="2659713"/>
            <a:chExt cx="2285880" cy="3335716"/>
          </a:xfrm>
        </p:grpSpPr>
        <p:sp>
          <p:nvSpPr>
            <p:cNvPr id="17" name="Rectangle 16"/>
            <p:cNvSpPr/>
            <p:nvPr/>
          </p:nvSpPr>
          <p:spPr>
            <a:xfrm>
              <a:off x="0" y="2659713"/>
              <a:ext cx="2279575" cy="954108"/>
            </a:xfrm>
            <a:prstGeom prst="rect">
              <a:avLst/>
            </a:prstGeom>
          </p:spPr>
          <p:txBody>
            <a:bodyPr wrap="square">
              <a:spAutoFit/>
            </a:bodyPr>
            <a:lstStyle/>
            <a:p>
              <a:pPr algn="r"/>
              <a:r>
                <a:rPr lang="en-US" sz="1350"/>
                <a:t>Lorem ipsum dolor sit amet, mollis mi nec pharetra odio merti.</a:t>
              </a:r>
            </a:p>
          </p:txBody>
        </p:sp>
        <p:sp>
          <p:nvSpPr>
            <p:cNvPr id="18" name="Rectangle 17"/>
            <p:cNvSpPr/>
            <p:nvPr/>
          </p:nvSpPr>
          <p:spPr>
            <a:xfrm>
              <a:off x="-6305" y="3850517"/>
              <a:ext cx="2279575" cy="954108"/>
            </a:xfrm>
            <a:prstGeom prst="rect">
              <a:avLst/>
            </a:prstGeom>
          </p:spPr>
          <p:txBody>
            <a:bodyPr wrap="square">
              <a:spAutoFit/>
            </a:bodyPr>
            <a:lstStyle/>
            <a:p>
              <a:pPr algn="r"/>
              <a:r>
                <a:rPr lang="en-US" sz="1350"/>
                <a:t>Lorem ipsum dolor sit amet, mollis mi nec pharetra odio merti.</a:t>
              </a:r>
            </a:p>
          </p:txBody>
        </p:sp>
        <p:sp>
          <p:nvSpPr>
            <p:cNvPr id="19" name="Rectangle 18"/>
            <p:cNvSpPr/>
            <p:nvPr/>
          </p:nvSpPr>
          <p:spPr>
            <a:xfrm>
              <a:off x="-6305" y="5041321"/>
              <a:ext cx="2279575" cy="954108"/>
            </a:xfrm>
            <a:prstGeom prst="rect">
              <a:avLst/>
            </a:prstGeom>
          </p:spPr>
          <p:txBody>
            <a:bodyPr wrap="square">
              <a:spAutoFit/>
            </a:bodyPr>
            <a:lstStyle/>
            <a:p>
              <a:pPr algn="r"/>
              <a:r>
                <a:rPr lang="en-US" sz="1350"/>
                <a:t>Lorem ipsum dolor sit amet, mollis mi nec pharetra odio merti.</a:t>
              </a:r>
            </a:p>
          </p:txBody>
        </p:sp>
      </p:grpSp>
      <p:grpSp>
        <p:nvGrpSpPr>
          <p:cNvPr id="21" name="Group 20"/>
          <p:cNvGrpSpPr/>
          <p:nvPr/>
        </p:nvGrpSpPr>
        <p:grpSpPr>
          <a:xfrm>
            <a:off x="7429590" y="2852035"/>
            <a:ext cx="1714410" cy="2501787"/>
            <a:chOff x="-6305" y="2659713"/>
            <a:chExt cx="2285880" cy="3335716"/>
          </a:xfrm>
        </p:grpSpPr>
        <p:sp>
          <p:nvSpPr>
            <p:cNvPr id="22" name="Rectangle 21"/>
            <p:cNvSpPr/>
            <p:nvPr/>
          </p:nvSpPr>
          <p:spPr>
            <a:xfrm>
              <a:off x="0" y="2659713"/>
              <a:ext cx="2279575" cy="954108"/>
            </a:xfrm>
            <a:prstGeom prst="rect">
              <a:avLst/>
            </a:prstGeom>
          </p:spPr>
          <p:txBody>
            <a:bodyPr wrap="square">
              <a:spAutoFit/>
            </a:bodyPr>
            <a:lstStyle/>
            <a:p>
              <a:r>
                <a:rPr lang="en-US" sz="1350"/>
                <a:t>Lorem ipsum dolor sit amet, mollis mi nec pharetra odio merti.</a:t>
              </a:r>
            </a:p>
          </p:txBody>
        </p:sp>
        <p:sp>
          <p:nvSpPr>
            <p:cNvPr id="23" name="Rectangle 22"/>
            <p:cNvSpPr/>
            <p:nvPr/>
          </p:nvSpPr>
          <p:spPr>
            <a:xfrm>
              <a:off x="-6305" y="3850517"/>
              <a:ext cx="2279575" cy="954108"/>
            </a:xfrm>
            <a:prstGeom prst="rect">
              <a:avLst/>
            </a:prstGeom>
          </p:spPr>
          <p:txBody>
            <a:bodyPr wrap="square">
              <a:spAutoFit/>
            </a:bodyPr>
            <a:lstStyle/>
            <a:p>
              <a:r>
                <a:rPr lang="en-US" sz="1350"/>
                <a:t>Lorem ipsum dolor sit amet, mollis mi nec pharetra odio merti.</a:t>
              </a:r>
            </a:p>
          </p:txBody>
        </p:sp>
        <p:sp>
          <p:nvSpPr>
            <p:cNvPr id="24" name="Rectangle 23"/>
            <p:cNvSpPr/>
            <p:nvPr/>
          </p:nvSpPr>
          <p:spPr>
            <a:xfrm>
              <a:off x="-6305" y="5041321"/>
              <a:ext cx="2279575" cy="954108"/>
            </a:xfrm>
            <a:prstGeom prst="rect">
              <a:avLst/>
            </a:prstGeom>
          </p:spPr>
          <p:txBody>
            <a:bodyPr wrap="square">
              <a:spAutoFit/>
            </a:bodyPr>
            <a:lstStyle/>
            <a:p>
              <a:r>
                <a:rPr lang="en-US" sz="1350"/>
                <a:t>Lorem ipsum dolor sit amet, mollis mi nec pharetra odio merti.</a:t>
              </a:r>
            </a:p>
          </p:txBody>
        </p:sp>
      </p:grpSp>
      <p:sp>
        <p:nvSpPr>
          <p:cNvPr id="31" name="Title 2"/>
          <p:cNvSpPr txBox="1">
            <a:spLocks/>
          </p:cNvSpPr>
          <p:nvPr/>
        </p:nvSpPr>
        <p:spPr>
          <a:xfrm>
            <a:off x="897814"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sz="3000"/>
              <a:t>SLIDE EXAMPLE WITH MOCKUP</a:t>
            </a:r>
          </a:p>
        </p:txBody>
      </p:sp>
      <p:sp>
        <p:nvSpPr>
          <p:cNvPr id="32" name="Freeform 334"/>
          <p:cNvSpPr/>
          <p:nvPr/>
        </p:nvSpPr>
        <p:spPr>
          <a:xfrm>
            <a:off x="1823942" y="3041205"/>
            <a:ext cx="365033" cy="324380"/>
          </a:xfrm>
          <a:custGeom>
            <a:avLst/>
            <a:gdLst>
              <a:gd name="connsiteX0" fmla="*/ 221704 w 486793"/>
              <a:gd name="connsiteY0" fmla="*/ 72118 h 432707"/>
              <a:gd name="connsiteX1" fmla="*/ 108175 w 486793"/>
              <a:gd name="connsiteY1" fmla="*/ 107895 h 432707"/>
              <a:gd name="connsiteX2" fmla="*/ 108175 w 486793"/>
              <a:gd name="connsiteY2" fmla="*/ 276640 h 432707"/>
              <a:gd name="connsiteX3" fmla="*/ 230155 w 486793"/>
              <a:gd name="connsiteY3" fmla="*/ 244806 h 432707"/>
              <a:gd name="connsiteX4" fmla="*/ 259312 w 486793"/>
              <a:gd name="connsiteY4" fmla="*/ 246919 h 432707"/>
              <a:gd name="connsiteX5" fmla="*/ 286920 w 486793"/>
              <a:gd name="connsiteY5" fmla="*/ 254244 h 432707"/>
              <a:gd name="connsiteX6" fmla="*/ 308612 w 486793"/>
              <a:gd name="connsiteY6" fmla="*/ 262977 h 432707"/>
              <a:gd name="connsiteX7" fmla="*/ 331853 w 486793"/>
              <a:gd name="connsiteY7" fmla="*/ 274104 h 432707"/>
              <a:gd name="connsiteX8" fmla="*/ 339741 w 486793"/>
              <a:gd name="connsiteY8" fmla="*/ 278048 h 432707"/>
              <a:gd name="connsiteX9" fmla="*/ 368193 w 486793"/>
              <a:gd name="connsiteY9" fmla="*/ 284246 h 432707"/>
              <a:gd name="connsiteX10" fmla="*/ 450735 w 486793"/>
              <a:gd name="connsiteY10" fmla="*/ 258328 h 432707"/>
              <a:gd name="connsiteX11" fmla="*/ 450735 w 486793"/>
              <a:gd name="connsiteY11" fmla="*/ 84795 h 432707"/>
              <a:gd name="connsiteX12" fmla="*/ 364531 w 486793"/>
              <a:gd name="connsiteY12" fmla="*/ 110430 h 432707"/>
              <a:gd name="connsiteX13" fmla="*/ 323683 w 486793"/>
              <a:gd name="connsiteY13" fmla="*/ 101416 h 432707"/>
              <a:gd name="connsiteX14" fmla="*/ 271848 w 486793"/>
              <a:gd name="connsiteY14" fmla="*/ 79865 h 432707"/>
              <a:gd name="connsiteX15" fmla="*/ 221704 w 486793"/>
              <a:gd name="connsiteY15" fmla="*/ 72118 h 432707"/>
              <a:gd name="connsiteX16" fmla="*/ 469327 w 486793"/>
              <a:gd name="connsiteY16" fmla="*/ 35918 h 432707"/>
              <a:gd name="connsiteX17" fmla="*/ 478061 w 486793"/>
              <a:gd name="connsiteY17" fmla="*/ 38594 h 432707"/>
              <a:gd name="connsiteX18" fmla="*/ 486793 w 486793"/>
              <a:gd name="connsiteY18" fmla="*/ 54088 h 432707"/>
              <a:gd name="connsiteX19" fmla="*/ 486793 w 486793"/>
              <a:gd name="connsiteY19" fmla="*/ 269033 h 432707"/>
              <a:gd name="connsiteX20" fmla="*/ 476934 w 486793"/>
              <a:gd name="connsiteY20" fmla="*/ 285091 h 432707"/>
              <a:gd name="connsiteX21" fmla="*/ 472145 w 486793"/>
              <a:gd name="connsiteY21" fmla="*/ 287626 h 432707"/>
              <a:gd name="connsiteX22" fmla="*/ 368193 w 486793"/>
              <a:gd name="connsiteY22" fmla="*/ 320305 h 432707"/>
              <a:gd name="connsiteX23" fmla="*/ 323683 w 486793"/>
              <a:gd name="connsiteY23" fmla="*/ 310445 h 432707"/>
              <a:gd name="connsiteX24" fmla="*/ 315795 w 486793"/>
              <a:gd name="connsiteY24" fmla="*/ 306501 h 432707"/>
              <a:gd name="connsiteX25" fmla="*/ 287906 w 486793"/>
              <a:gd name="connsiteY25" fmla="*/ 292979 h 432707"/>
              <a:gd name="connsiteX26" fmla="*/ 262271 w 486793"/>
              <a:gd name="connsiteY26" fmla="*/ 284809 h 432707"/>
              <a:gd name="connsiteX27" fmla="*/ 230155 w 486793"/>
              <a:gd name="connsiteY27" fmla="*/ 280865 h 432707"/>
              <a:gd name="connsiteX28" fmla="*/ 163813 w 486793"/>
              <a:gd name="connsiteY28" fmla="*/ 293260 h 432707"/>
              <a:gd name="connsiteX29" fmla="*/ 99442 w 486793"/>
              <a:gd name="connsiteY29" fmla="*/ 321995 h 432707"/>
              <a:gd name="connsiteX30" fmla="*/ 90145 w 486793"/>
              <a:gd name="connsiteY30" fmla="*/ 324530 h 432707"/>
              <a:gd name="connsiteX31" fmla="*/ 81131 w 486793"/>
              <a:gd name="connsiteY31" fmla="*/ 322277 h 432707"/>
              <a:gd name="connsiteX32" fmla="*/ 72116 w 486793"/>
              <a:gd name="connsiteY32" fmla="*/ 306501 h 432707"/>
              <a:gd name="connsiteX33" fmla="*/ 72116 w 486793"/>
              <a:gd name="connsiteY33" fmla="*/ 97472 h 432707"/>
              <a:gd name="connsiteX34" fmla="*/ 80849 w 486793"/>
              <a:gd name="connsiteY34" fmla="*/ 81978 h 432707"/>
              <a:gd name="connsiteX35" fmla="*/ 102963 w 486793"/>
              <a:gd name="connsiteY35" fmla="*/ 70005 h 432707"/>
              <a:gd name="connsiteX36" fmla="*/ 135078 w 486793"/>
              <a:gd name="connsiteY36" fmla="*/ 55356 h 432707"/>
              <a:gd name="connsiteX37" fmla="*/ 178039 w 486793"/>
              <a:gd name="connsiteY37" fmla="*/ 41411 h 432707"/>
              <a:gd name="connsiteX38" fmla="*/ 221704 w 486793"/>
              <a:gd name="connsiteY38" fmla="*/ 36059 h 432707"/>
              <a:gd name="connsiteX39" fmla="*/ 280582 w 486793"/>
              <a:gd name="connsiteY39" fmla="*/ 44792 h 432707"/>
              <a:gd name="connsiteX40" fmla="*/ 339459 w 486793"/>
              <a:gd name="connsiteY40" fmla="*/ 69019 h 432707"/>
              <a:gd name="connsiteX41" fmla="*/ 364531 w 486793"/>
              <a:gd name="connsiteY41" fmla="*/ 74371 h 432707"/>
              <a:gd name="connsiteX42" fmla="*/ 451862 w 486793"/>
              <a:gd name="connsiteY42" fmla="*/ 42820 h 432707"/>
              <a:gd name="connsiteX43" fmla="*/ 460594 w 486793"/>
              <a:gd name="connsiteY43" fmla="*/ 38031 h 432707"/>
              <a:gd name="connsiteX44" fmla="*/ 469327 w 486793"/>
              <a:gd name="connsiteY44" fmla="*/ 35918 h 432707"/>
              <a:gd name="connsiteX45" fmla="*/ 36057 w 486793"/>
              <a:gd name="connsiteY45" fmla="*/ 0 h 432707"/>
              <a:gd name="connsiteX46" fmla="*/ 61551 w 486793"/>
              <a:gd name="connsiteY46" fmla="*/ 10564 h 432707"/>
              <a:gd name="connsiteX47" fmla="*/ 72116 w 486793"/>
              <a:gd name="connsiteY47" fmla="*/ 36059 h 432707"/>
              <a:gd name="connsiteX48" fmla="*/ 67186 w 486793"/>
              <a:gd name="connsiteY48" fmla="*/ 54088 h 432707"/>
              <a:gd name="connsiteX49" fmla="*/ 54086 w 486793"/>
              <a:gd name="connsiteY49" fmla="*/ 67047 h 432707"/>
              <a:gd name="connsiteX50" fmla="*/ 54086 w 486793"/>
              <a:gd name="connsiteY50" fmla="*/ 423692 h 432707"/>
              <a:gd name="connsiteX51" fmla="*/ 51551 w 486793"/>
              <a:gd name="connsiteY51" fmla="*/ 430172 h 432707"/>
              <a:gd name="connsiteX52" fmla="*/ 45072 w 486793"/>
              <a:gd name="connsiteY52" fmla="*/ 432707 h 432707"/>
              <a:gd name="connsiteX53" fmla="*/ 27043 w 486793"/>
              <a:gd name="connsiteY53" fmla="*/ 432707 h 432707"/>
              <a:gd name="connsiteX54" fmla="*/ 20564 w 486793"/>
              <a:gd name="connsiteY54" fmla="*/ 430172 h 432707"/>
              <a:gd name="connsiteX55" fmla="*/ 18029 w 486793"/>
              <a:gd name="connsiteY55" fmla="*/ 423692 h 432707"/>
              <a:gd name="connsiteX56" fmla="*/ 18029 w 486793"/>
              <a:gd name="connsiteY56" fmla="*/ 67047 h 432707"/>
              <a:gd name="connsiteX57" fmla="*/ 4929 w 486793"/>
              <a:gd name="connsiteY57" fmla="*/ 54088 h 432707"/>
              <a:gd name="connsiteX58" fmla="*/ 0 w 486793"/>
              <a:gd name="connsiteY58" fmla="*/ 36059 h 432707"/>
              <a:gd name="connsiteX59" fmla="*/ 10564 w 486793"/>
              <a:gd name="connsiteY59" fmla="*/ 10564 h 432707"/>
              <a:gd name="connsiteX60" fmla="*/ 36057 w 486793"/>
              <a:gd name="connsiteY60"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86793" h="432707">
                <a:moveTo>
                  <a:pt x="221704" y="72118"/>
                </a:moveTo>
                <a:cubicBezTo>
                  <a:pt x="189213" y="72118"/>
                  <a:pt x="151370" y="84044"/>
                  <a:pt x="108175" y="107895"/>
                </a:cubicBezTo>
                <a:lnTo>
                  <a:pt x="108175" y="276640"/>
                </a:lnTo>
                <a:cubicBezTo>
                  <a:pt x="154187" y="255417"/>
                  <a:pt x="194848" y="244806"/>
                  <a:pt x="230155" y="244806"/>
                </a:cubicBezTo>
                <a:cubicBezTo>
                  <a:pt x="240485" y="244806"/>
                  <a:pt x="250203" y="245511"/>
                  <a:pt x="259312" y="246919"/>
                </a:cubicBezTo>
                <a:cubicBezTo>
                  <a:pt x="268421" y="248328"/>
                  <a:pt x="277623" y="250769"/>
                  <a:pt x="286920" y="254244"/>
                </a:cubicBezTo>
                <a:cubicBezTo>
                  <a:pt x="296216" y="257718"/>
                  <a:pt x="303447" y="260629"/>
                  <a:pt x="308612" y="262977"/>
                </a:cubicBezTo>
                <a:cubicBezTo>
                  <a:pt x="313776" y="265324"/>
                  <a:pt x="321523" y="269033"/>
                  <a:pt x="331853" y="274104"/>
                </a:cubicBezTo>
                <a:lnTo>
                  <a:pt x="339741" y="278048"/>
                </a:lnTo>
                <a:cubicBezTo>
                  <a:pt x="348004" y="282180"/>
                  <a:pt x="357488" y="284246"/>
                  <a:pt x="368193" y="284246"/>
                </a:cubicBezTo>
                <a:cubicBezTo>
                  <a:pt x="390730" y="284246"/>
                  <a:pt x="418244" y="275607"/>
                  <a:pt x="450735" y="258328"/>
                </a:cubicBezTo>
                <a:lnTo>
                  <a:pt x="450735" y="84795"/>
                </a:lnTo>
                <a:cubicBezTo>
                  <a:pt x="418995" y="101885"/>
                  <a:pt x="390261" y="110430"/>
                  <a:pt x="364531" y="110430"/>
                </a:cubicBezTo>
                <a:cubicBezTo>
                  <a:pt x="349131" y="110430"/>
                  <a:pt x="335515" y="107426"/>
                  <a:pt x="323683" y="101416"/>
                </a:cubicBezTo>
                <a:cubicBezTo>
                  <a:pt x="304903" y="92213"/>
                  <a:pt x="287624" y="85030"/>
                  <a:pt x="271848" y="79865"/>
                </a:cubicBezTo>
                <a:cubicBezTo>
                  <a:pt x="256073" y="74700"/>
                  <a:pt x="239358" y="72118"/>
                  <a:pt x="221704" y="72118"/>
                </a:cubicBezTo>
                <a:close/>
                <a:moveTo>
                  <a:pt x="469327" y="35918"/>
                </a:moveTo>
                <a:cubicBezTo>
                  <a:pt x="472238" y="36012"/>
                  <a:pt x="475149" y="36904"/>
                  <a:pt x="478061" y="38594"/>
                </a:cubicBezTo>
                <a:cubicBezTo>
                  <a:pt x="483882" y="42350"/>
                  <a:pt x="486793" y="47515"/>
                  <a:pt x="486793" y="54088"/>
                </a:cubicBezTo>
                <a:lnTo>
                  <a:pt x="486793" y="269033"/>
                </a:lnTo>
                <a:cubicBezTo>
                  <a:pt x="486793" y="276358"/>
                  <a:pt x="483506" y="281710"/>
                  <a:pt x="476934" y="285091"/>
                </a:cubicBezTo>
                <a:cubicBezTo>
                  <a:pt x="475055" y="286030"/>
                  <a:pt x="473459" y="286875"/>
                  <a:pt x="472145" y="287626"/>
                </a:cubicBezTo>
                <a:cubicBezTo>
                  <a:pt x="431203" y="309412"/>
                  <a:pt x="396552" y="320305"/>
                  <a:pt x="368193" y="320305"/>
                </a:cubicBezTo>
                <a:cubicBezTo>
                  <a:pt x="351667" y="320305"/>
                  <a:pt x="336829" y="317018"/>
                  <a:pt x="323683" y="310445"/>
                </a:cubicBezTo>
                <a:lnTo>
                  <a:pt x="315795" y="306501"/>
                </a:lnTo>
                <a:cubicBezTo>
                  <a:pt x="303776" y="300303"/>
                  <a:pt x="294479" y="295796"/>
                  <a:pt x="287906" y="292979"/>
                </a:cubicBezTo>
                <a:cubicBezTo>
                  <a:pt x="281333" y="290162"/>
                  <a:pt x="272787" y="287438"/>
                  <a:pt x="262271" y="284809"/>
                </a:cubicBezTo>
                <a:cubicBezTo>
                  <a:pt x="251753" y="282180"/>
                  <a:pt x="241048" y="280865"/>
                  <a:pt x="230155" y="280865"/>
                </a:cubicBezTo>
                <a:cubicBezTo>
                  <a:pt x="210999" y="280865"/>
                  <a:pt x="188885" y="284997"/>
                  <a:pt x="163813" y="293260"/>
                </a:cubicBezTo>
                <a:cubicBezTo>
                  <a:pt x="138740" y="301524"/>
                  <a:pt x="117283" y="311102"/>
                  <a:pt x="99442" y="321995"/>
                </a:cubicBezTo>
                <a:cubicBezTo>
                  <a:pt x="96625" y="323685"/>
                  <a:pt x="93526" y="324530"/>
                  <a:pt x="90145" y="324530"/>
                </a:cubicBezTo>
                <a:cubicBezTo>
                  <a:pt x="87140" y="324530"/>
                  <a:pt x="84135" y="323779"/>
                  <a:pt x="81131" y="322277"/>
                </a:cubicBezTo>
                <a:cubicBezTo>
                  <a:pt x="75120" y="318708"/>
                  <a:pt x="72116" y="313450"/>
                  <a:pt x="72116" y="306501"/>
                </a:cubicBezTo>
                <a:lnTo>
                  <a:pt x="72116" y="97472"/>
                </a:lnTo>
                <a:cubicBezTo>
                  <a:pt x="72116" y="90898"/>
                  <a:pt x="75026" y="85734"/>
                  <a:pt x="80849" y="81978"/>
                </a:cubicBezTo>
                <a:cubicBezTo>
                  <a:pt x="87422" y="78034"/>
                  <a:pt x="94793" y="74043"/>
                  <a:pt x="102963" y="70005"/>
                </a:cubicBezTo>
                <a:cubicBezTo>
                  <a:pt x="111132" y="65967"/>
                  <a:pt x="121838" y="61084"/>
                  <a:pt x="135078" y="55356"/>
                </a:cubicBezTo>
                <a:cubicBezTo>
                  <a:pt x="148318" y="49628"/>
                  <a:pt x="162639" y="44980"/>
                  <a:pt x="178039" y="41411"/>
                </a:cubicBezTo>
                <a:cubicBezTo>
                  <a:pt x="193439" y="37843"/>
                  <a:pt x="207994" y="36059"/>
                  <a:pt x="221704" y="36059"/>
                </a:cubicBezTo>
                <a:cubicBezTo>
                  <a:pt x="242738" y="36059"/>
                  <a:pt x="262364" y="38970"/>
                  <a:pt x="280582" y="44792"/>
                </a:cubicBezTo>
                <a:cubicBezTo>
                  <a:pt x="298798" y="50614"/>
                  <a:pt x="318425" y="58690"/>
                  <a:pt x="339459" y="69019"/>
                </a:cubicBezTo>
                <a:cubicBezTo>
                  <a:pt x="346596" y="72587"/>
                  <a:pt x="354953" y="74371"/>
                  <a:pt x="364531" y="74371"/>
                </a:cubicBezTo>
                <a:cubicBezTo>
                  <a:pt x="387444" y="74371"/>
                  <a:pt x="416554" y="63854"/>
                  <a:pt x="451862" y="42820"/>
                </a:cubicBezTo>
                <a:cubicBezTo>
                  <a:pt x="455993" y="40566"/>
                  <a:pt x="458904" y="38970"/>
                  <a:pt x="460594" y="38031"/>
                </a:cubicBezTo>
                <a:cubicBezTo>
                  <a:pt x="463505" y="36528"/>
                  <a:pt x="466416" y="35824"/>
                  <a:pt x="469327" y="35918"/>
                </a:cubicBezTo>
                <a:close/>
                <a:moveTo>
                  <a:pt x="36057" y="0"/>
                </a:moveTo>
                <a:cubicBezTo>
                  <a:pt x="46010" y="0"/>
                  <a:pt x="54509" y="3521"/>
                  <a:pt x="61551" y="10564"/>
                </a:cubicBezTo>
                <a:cubicBezTo>
                  <a:pt x="68594" y="17607"/>
                  <a:pt x="72116" y="26105"/>
                  <a:pt x="72116" y="36059"/>
                </a:cubicBezTo>
                <a:cubicBezTo>
                  <a:pt x="72116" y="42632"/>
                  <a:pt x="70472" y="48642"/>
                  <a:pt x="67186" y="54088"/>
                </a:cubicBezTo>
                <a:cubicBezTo>
                  <a:pt x="63899" y="59535"/>
                  <a:pt x="59532" y="63854"/>
                  <a:pt x="54086" y="67047"/>
                </a:cubicBezTo>
                <a:lnTo>
                  <a:pt x="54086" y="423692"/>
                </a:lnTo>
                <a:cubicBezTo>
                  <a:pt x="54086" y="426322"/>
                  <a:pt x="53241" y="428481"/>
                  <a:pt x="51551" y="430172"/>
                </a:cubicBezTo>
                <a:cubicBezTo>
                  <a:pt x="49861" y="431862"/>
                  <a:pt x="47701" y="432707"/>
                  <a:pt x="45072" y="432707"/>
                </a:cubicBezTo>
                <a:lnTo>
                  <a:pt x="27043" y="432707"/>
                </a:lnTo>
                <a:cubicBezTo>
                  <a:pt x="24414" y="432707"/>
                  <a:pt x="22254" y="431862"/>
                  <a:pt x="20564" y="430172"/>
                </a:cubicBezTo>
                <a:cubicBezTo>
                  <a:pt x="18874" y="428481"/>
                  <a:pt x="18029" y="426322"/>
                  <a:pt x="18029" y="423692"/>
                </a:cubicBezTo>
                <a:lnTo>
                  <a:pt x="18029" y="67047"/>
                </a:lnTo>
                <a:cubicBezTo>
                  <a:pt x="12582" y="63854"/>
                  <a:pt x="8216" y="59535"/>
                  <a:pt x="4929" y="54088"/>
                </a:cubicBezTo>
                <a:cubicBezTo>
                  <a:pt x="1643" y="48642"/>
                  <a:pt x="0" y="42632"/>
                  <a:pt x="0" y="36059"/>
                </a:cubicBezTo>
                <a:cubicBezTo>
                  <a:pt x="0" y="26105"/>
                  <a:pt x="3520" y="17607"/>
                  <a:pt x="10564" y="10564"/>
                </a:cubicBezTo>
                <a:cubicBezTo>
                  <a:pt x="17606" y="3521"/>
                  <a:pt x="26104" y="0"/>
                  <a:pt x="360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33" name="Freeform 353"/>
          <p:cNvSpPr/>
          <p:nvPr/>
        </p:nvSpPr>
        <p:spPr>
          <a:xfrm>
            <a:off x="7001823" y="3927095"/>
            <a:ext cx="351515" cy="378444"/>
          </a:xfrm>
          <a:custGeom>
            <a:avLst/>
            <a:gdLst/>
            <a:ahLst/>
            <a:cxnLst/>
            <a:rect l="l" t="t" r="r" b="b"/>
            <a:pathLst>
              <a:path w="468766" h="504825">
                <a:moveTo>
                  <a:pt x="117192" y="0"/>
                </a:moveTo>
                <a:lnTo>
                  <a:pt x="135221" y="0"/>
                </a:lnTo>
                <a:cubicBezTo>
                  <a:pt x="147617" y="0"/>
                  <a:pt x="158228" y="4413"/>
                  <a:pt x="167054" y="13240"/>
                </a:cubicBezTo>
                <a:cubicBezTo>
                  <a:pt x="175881" y="22067"/>
                  <a:pt x="180295" y="32678"/>
                  <a:pt x="180295" y="45074"/>
                </a:cubicBezTo>
                <a:lnTo>
                  <a:pt x="180295" y="72118"/>
                </a:lnTo>
                <a:lnTo>
                  <a:pt x="288471" y="72118"/>
                </a:lnTo>
                <a:lnTo>
                  <a:pt x="288471" y="45074"/>
                </a:lnTo>
                <a:cubicBezTo>
                  <a:pt x="288471" y="32678"/>
                  <a:pt x="292885" y="22067"/>
                  <a:pt x="301712" y="13240"/>
                </a:cubicBezTo>
                <a:cubicBezTo>
                  <a:pt x="310539" y="4413"/>
                  <a:pt x="321150" y="0"/>
                  <a:pt x="333545" y="0"/>
                </a:cubicBezTo>
                <a:lnTo>
                  <a:pt x="351574" y="0"/>
                </a:lnTo>
                <a:cubicBezTo>
                  <a:pt x="363970" y="0"/>
                  <a:pt x="374581" y="4413"/>
                  <a:pt x="383408" y="13240"/>
                </a:cubicBezTo>
                <a:cubicBezTo>
                  <a:pt x="392235" y="22067"/>
                  <a:pt x="396648" y="32678"/>
                  <a:pt x="396648" y="45074"/>
                </a:cubicBezTo>
                <a:lnTo>
                  <a:pt x="396648" y="72118"/>
                </a:lnTo>
                <a:lnTo>
                  <a:pt x="432707" y="72118"/>
                </a:lnTo>
                <a:cubicBezTo>
                  <a:pt x="442473" y="72118"/>
                  <a:pt x="450924" y="75686"/>
                  <a:pt x="458061" y="82823"/>
                </a:cubicBezTo>
                <a:cubicBezTo>
                  <a:pt x="465198" y="89960"/>
                  <a:pt x="468766" y="98411"/>
                  <a:pt x="468766" y="108177"/>
                </a:cubicBezTo>
                <a:lnTo>
                  <a:pt x="468766" y="468766"/>
                </a:lnTo>
                <a:cubicBezTo>
                  <a:pt x="468766" y="478532"/>
                  <a:pt x="465198" y="486983"/>
                  <a:pt x="458061" y="494120"/>
                </a:cubicBezTo>
                <a:cubicBezTo>
                  <a:pt x="450924" y="501257"/>
                  <a:pt x="442473" y="504825"/>
                  <a:pt x="432707" y="504825"/>
                </a:cubicBezTo>
                <a:lnTo>
                  <a:pt x="36059" y="504825"/>
                </a:lnTo>
                <a:cubicBezTo>
                  <a:pt x="26293" y="504825"/>
                  <a:pt x="17842" y="501257"/>
                  <a:pt x="10706" y="494120"/>
                </a:cubicBezTo>
                <a:cubicBezTo>
                  <a:pt x="3569" y="486983"/>
                  <a:pt x="0" y="478532"/>
                  <a:pt x="0" y="468766"/>
                </a:cubicBezTo>
                <a:lnTo>
                  <a:pt x="0" y="108177"/>
                </a:lnTo>
                <a:cubicBezTo>
                  <a:pt x="0" y="98411"/>
                  <a:pt x="3569" y="89960"/>
                  <a:pt x="10706" y="82823"/>
                </a:cubicBezTo>
                <a:cubicBezTo>
                  <a:pt x="17842" y="75686"/>
                  <a:pt x="26293" y="72118"/>
                  <a:pt x="36059" y="72118"/>
                </a:cubicBezTo>
                <a:lnTo>
                  <a:pt x="72119" y="72118"/>
                </a:lnTo>
                <a:lnTo>
                  <a:pt x="72119" y="45074"/>
                </a:lnTo>
                <a:cubicBezTo>
                  <a:pt x="72119" y="32678"/>
                  <a:pt x="76532" y="22067"/>
                  <a:pt x="85359" y="13240"/>
                </a:cubicBezTo>
                <a:cubicBezTo>
                  <a:pt x="94185" y="4413"/>
                  <a:pt x="104797" y="0"/>
                  <a:pt x="117192" y="0"/>
                </a:cubicBezTo>
                <a:close/>
                <a:moveTo>
                  <a:pt x="117192" y="36059"/>
                </a:moveTo>
                <a:cubicBezTo>
                  <a:pt x="114563" y="36059"/>
                  <a:pt x="112403" y="36904"/>
                  <a:pt x="110713" y="38594"/>
                </a:cubicBezTo>
                <a:cubicBezTo>
                  <a:pt x="109023" y="40285"/>
                  <a:pt x="108177" y="42444"/>
                  <a:pt x="108177" y="45074"/>
                </a:cubicBezTo>
                <a:lnTo>
                  <a:pt x="108177" y="126206"/>
                </a:lnTo>
                <a:cubicBezTo>
                  <a:pt x="108177" y="128836"/>
                  <a:pt x="109023" y="130995"/>
                  <a:pt x="110713" y="132686"/>
                </a:cubicBezTo>
                <a:cubicBezTo>
                  <a:pt x="112403" y="134376"/>
                  <a:pt x="114563" y="135221"/>
                  <a:pt x="117192" y="135221"/>
                </a:cubicBezTo>
                <a:lnTo>
                  <a:pt x="135221" y="135221"/>
                </a:lnTo>
                <a:cubicBezTo>
                  <a:pt x="137850" y="135221"/>
                  <a:pt x="140010" y="134376"/>
                  <a:pt x="141701" y="132686"/>
                </a:cubicBezTo>
                <a:cubicBezTo>
                  <a:pt x="143391" y="130995"/>
                  <a:pt x="144237" y="128836"/>
                  <a:pt x="144237" y="126206"/>
                </a:cubicBezTo>
                <a:lnTo>
                  <a:pt x="144237" y="45074"/>
                </a:lnTo>
                <a:cubicBezTo>
                  <a:pt x="144237" y="42444"/>
                  <a:pt x="143391" y="40285"/>
                  <a:pt x="141701" y="38594"/>
                </a:cubicBezTo>
                <a:cubicBezTo>
                  <a:pt x="140010" y="36904"/>
                  <a:pt x="137850" y="36059"/>
                  <a:pt x="135221" y="36059"/>
                </a:cubicBezTo>
                <a:lnTo>
                  <a:pt x="117192" y="36059"/>
                </a:lnTo>
                <a:close/>
                <a:moveTo>
                  <a:pt x="36059" y="180295"/>
                </a:moveTo>
                <a:lnTo>
                  <a:pt x="36059" y="468766"/>
                </a:lnTo>
                <a:lnTo>
                  <a:pt x="432707" y="468766"/>
                </a:lnTo>
                <a:lnTo>
                  <a:pt x="432707" y="180295"/>
                </a:lnTo>
                <a:lnTo>
                  <a:pt x="36059" y="180295"/>
                </a:lnTo>
                <a:close/>
                <a:moveTo>
                  <a:pt x="333545" y="36059"/>
                </a:moveTo>
                <a:cubicBezTo>
                  <a:pt x="330916" y="36059"/>
                  <a:pt x="328756" y="36904"/>
                  <a:pt x="327066" y="38594"/>
                </a:cubicBezTo>
                <a:cubicBezTo>
                  <a:pt x="325376" y="40285"/>
                  <a:pt x="324531" y="42444"/>
                  <a:pt x="324531" y="45074"/>
                </a:cubicBezTo>
                <a:lnTo>
                  <a:pt x="324531" y="126206"/>
                </a:lnTo>
                <a:cubicBezTo>
                  <a:pt x="324531" y="128836"/>
                  <a:pt x="325376" y="130995"/>
                  <a:pt x="327066" y="132686"/>
                </a:cubicBezTo>
                <a:cubicBezTo>
                  <a:pt x="328756" y="134376"/>
                  <a:pt x="330916" y="135221"/>
                  <a:pt x="333545" y="135221"/>
                </a:cubicBezTo>
                <a:lnTo>
                  <a:pt x="351574" y="135221"/>
                </a:lnTo>
                <a:cubicBezTo>
                  <a:pt x="354203" y="135221"/>
                  <a:pt x="356364" y="134376"/>
                  <a:pt x="358054" y="132686"/>
                </a:cubicBezTo>
                <a:cubicBezTo>
                  <a:pt x="359744" y="130995"/>
                  <a:pt x="360590" y="128836"/>
                  <a:pt x="360590" y="126206"/>
                </a:cubicBezTo>
                <a:lnTo>
                  <a:pt x="360590" y="45074"/>
                </a:lnTo>
                <a:cubicBezTo>
                  <a:pt x="360590" y="42444"/>
                  <a:pt x="359744" y="40285"/>
                  <a:pt x="358054" y="38594"/>
                </a:cubicBezTo>
                <a:cubicBezTo>
                  <a:pt x="356364" y="36904"/>
                  <a:pt x="354203" y="36059"/>
                  <a:pt x="351574" y="36059"/>
                </a:cubicBezTo>
                <a:lnTo>
                  <a:pt x="333545" y="3605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4" name="Freeform 355"/>
          <p:cNvSpPr/>
          <p:nvPr/>
        </p:nvSpPr>
        <p:spPr>
          <a:xfrm>
            <a:off x="7042382" y="3041205"/>
            <a:ext cx="270396" cy="324380"/>
          </a:xfrm>
          <a:custGeom>
            <a:avLst/>
            <a:gdLst/>
            <a:ahLst/>
            <a:cxnLst/>
            <a:rect l="l" t="t" r="r" b="b"/>
            <a:pathLst>
              <a:path w="360589" h="432707">
                <a:moveTo>
                  <a:pt x="18029" y="0"/>
                </a:moveTo>
                <a:lnTo>
                  <a:pt x="342559" y="0"/>
                </a:lnTo>
                <a:cubicBezTo>
                  <a:pt x="347442" y="0"/>
                  <a:pt x="351668" y="1784"/>
                  <a:pt x="355236" y="5352"/>
                </a:cubicBezTo>
                <a:cubicBezTo>
                  <a:pt x="358805" y="8921"/>
                  <a:pt x="360589" y="13146"/>
                  <a:pt x="360589" y="18029"/>
                </a:cubicBezTo>
                <a:lnTo>
                  <a:pt x="360589" y="234383"/>
                </a:lnTo>
                <a:cubicBezTo>
                  <a:pt x="360589" y="250534"/>
                  <a:pt x="357443" y="266545"/>
                  <a:pt x="351152" y="282415"/>
                </a:cubicBezTo>
                <a:cubicBezTo>
                  <a:pt x="344860" y="298284"/>
                  <a:pt x="337066" y="312370"/>
                  <a:pt x="327770" y="324671"/>
                </a:cubicBezTo>
                <a:cubicBezTo>
                  <a:pt x="318473" y="336972"/>
                  <a:pt x="307392" y="348945"/>
                  <a:pt x="294528" y="360589"/>
                </a:cubicBezTo>
                <a:cubicBezTo>
                  <a:pt x="281663" y="372233"/>
                  <a:pt x="269784" y="381905"/>
                  <a:pt x="258892" y="389605"/>
                </a:cubicBezTo>
                <a:cubicBezTo>
                  <a:pt x="247998" y="397305"/>
                  <a:pt x="236636" y="404583"/>
                  <a:pt x="224804" y="411438"/>
                </a:cubicBezTo>
                <a:cubicBezTo>
                  <a:pt x="212973" y="418293"/>
                  <a:pt x="204568" y="422941"/>
                  <a:pt x="199591" y="425383"/>
                </a:cubicBezTo>
                <a:cubicBezTo>
                  <a:pt x="194614" y="427824"/>
                  <a:pt x="190623" y="429702"/>
                  <a:pt x="187619" y="431017"/>
                </a:cubicBezTo>
                <a:cubicBezTo>
                  <a:pt x="185365" y="432144"/>
                  <a:pt x="182924" y="432707"/>
                  <a:pt x="180294" y="432707"/>
                </a:cubicBezTo>
                <a:cubicBezTo>
                  <a:pt x="177665" y="432707"/>
                  <a:pt x="175223" y="432144"/>
                  <a:pt x="172970" y="431017"/>
                </a:cubicBezTo>
                <a:cubicBezTo>
                  <a:pt x="169965" y="429702"/>
                  <a:pt x="165974" y="427824"/>
                  <a:pt x="160997" y="425383"/>
                </a:cubicBezTo>
                <a:cubicBezTo>
                  <a:pt x="156020" y="422941"/>
                  <a:pt x="147616" y="418293"/>
                  <a:pt x="135784" y="411438"/>
                </a:cubicBezTo>
                <a:cubicBezTo>
                  <a:pt x="123952" y="404583"/>
                  <a:pt x="112590" y="397305"/>
                  <a:pt x="101697" y="389605"/>
                </a:cubicBezTo>
                <a:cubicBezTo>
                  <a:pt x="90804" y="381905"/>
                  <a:pt x="78925" y="372233"/>
                  <a:pt x="66060" y="360589"/>
                </a:cubicBezTo>
                <a:cubicBezTo>
                  <a:pt x="53196" y="348945"/>
                  <a:pt x="42115" y="336972"/>
                  <a:pt x="32819" y="324671"/>
                </a:cubicBezTo>
                <a:cubicBezTo>
                  <a:pt x="23522" y="312370"/>
                  <a:pt x="15729" y="298284"/>
                  <a:pt x="9437" y="282415"/>
                </a:cubicBezTo>
                <a:cubicBezTo>
                  <a:pt x="3145" y="266545"/>
                  <a:pt x="0" y="250534"/>
                  <a:pt x="0" y="234383"/>
                </a:cubicBezTo>
                <a:lnTo>
                  <a:pt x="0" y="18029"/>
                </a:lnTo>
                <a:cubicBezTo>
                  <a:pt x="0" y="13146"/>
                  <a:pt x="1784" y="8921"/>
                  <a:pt x="5352" y="5352"/>
                </a:cubicBezTo>
                <a:cubicBezTo>
                  <a:pt x="8920" y="1784"/>
                  <a:pt x="13146" y="0"/>
                  <a:pt x="18029" y="0"/>
                </a:cubicBezTo>
                <a:close/>
                <a:moveTo>
                  <a:pt x="180294" y="54088"/>
                </a:moveTo>
                <a:lnTo>
                  <a:pt x="180294" y="374393"/>
                </a:lnTo>
                <a:cubicBezTo>
                  <a:pt x="202643" y="362561"/>
                  <a:pt x="222645" y="349696"/>
                  <a:pt x="240299" y="335799"/>
                </a:cubicBezTo>
                <a:cubicBezTo>
                  <a:pt x="284433" y="301242"/>
                  <a:pt x="306500" y="267437"/>
                  <a:pt x="306500" y="234383"/>
                </a:cubicBezTo>
                <a:lnTo>
                  <a:pt x="306500" y="54088"/>
                </a:lnTo>
                <a:lnTo>
                  <a:pt x="180294" y="54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5" name="Freeform 356"/>
          <p:cNvSpPr/>
          <p:nvPr/>
        </p:nvSpPr>
        <p:spPr>
          <a:xfrm>
            <a:off x="7005101" y="4812162"/>
            <a:ext cx="344958" cy="344654"/>
          </a:xfrm>
          <a:custGeom>
            <a:avLst/>
            <a:gdLst/>
            <a:ahLst/>
            <a:cxnLst/>
            <a:rect l="l" t="t" r="r" b="b"/>
            <a:pathLst>
              <a:path w="460023" h="459751">
                <a:moveTo>
                  <a:pt x="450445" y="0"/>
                </a:moveTo>
                <a:cubicBezTo>
                  <a:pt x="453074" y="0"/>
                  <a:pt x="455328" y="892"/>
                  <a:pt x="457206" y="2676"/>
                </a:cubicBezTo>
                <a:cubicBezTo>
                  <a:pt x="459084" y="4460"/>
                  <a:pt x="460023" y="6573"/>
                  <a:pt x="460023" y="9015"/>
                </a:cubicBezTo>
                <a:cubicBezTo>
                  <a:pt x="460023" y="55779"/>
                  <a:pt x="452933" y="96204"/>
                  <a:pt x="438754" y="130291"/>
                </a:cubicBezTo>
                <a:cubicBezTo>
                  <a:pt x="424575" y="164378"/>
                  <a:pt x="400770" y="198230"/>
                  <a:pt x="367340" y="231848"/>
                </a:cubicBezTo>
                <a:cubicBezTo>
                  <a:pt x="352128" y="246872"/>
                  <a:pt x="333817" y="263399"/>
                  <a:pt x="312407" y="281429"/>
                </a:cubicBezTo>
                <a:lnTo>
                  <a:pt x="306773" y="388197"/>
                </a:lnTo>
                <a:cubicBezTo>
                  <a:pt x="306397" y="391202"/>
                  <a:pt x="304894" y="393643"/>
                  <a:pt x="302265" y="395521"/>
                </a:cubicBezTo>
                <a:lnTo>
                  <a:pt x="194089" y="458625"/>
                </a:lnTo>
                <a:cubicBezTo>
                  <a:pt x="192774" y="459376"/>
                  <a:pt x="191272" y="459751"/>
                  <a:pt x="189582" y="459751"/>
                </a:cubicBezTo>
                <a:cubicBezTo>
                  <a:pt x="187328" y="459751"/>
                  <a:pt x="185167" y="458906"/>
                  <a:pt x="183102" y="457216"/>
                </a:cubicBezTo>
                <a:lnTo>
                  <a:pt x="165073" y="439186"/>
                </a:lnTo>
                <a:cubicBezTo>
                  <a:pt x="162631" y="436557"/>
                  <a:pt x="161880" y="433552"/>
                  <a:pt x="162819" y="430172"/>
                </a:cubicBezTo>
                <a:lnTo>
                  <a:pt x="186764" y="352420"/>
                </a:lnTo>
                <a:lnTo>
                  <a:pt x="107603" y="273259"/>
                </a:lnTo>
                <a:lnTo>
                  <a:pt x="29852" y="297204"/>
                </a:lnTo>
                <a:cubicBezTo>
                  <a:pt x="29288" y="297392"/>
                  <a:pt x="28443" y="297486"/>
                  <a:pt x="27316" y="297486"/>
                </a:cubicBezTo>
                <a:cubicBezTo>
                  <a:pt x="24686" y="297486"/>
                  <a:pt x="22527" y="296641"/>
                  <a:pt x="20837" y="294951"/>
                </a:cubicBezTo>
                <a:lnTo>
                  <a:pt x="2807" y="276921"/>
                </a:lnTo>
                <a:cubicBezTo>
                  <a:pt x="-385" y="273353"/>
                  <a:pt x="-855" y="269691"/>
                  <a:pt x="1399" y="265935"/>
                </a:cubicBezTo>
                <a:lnTo>
                  <a:pt x="64502" y="157758"/>
                </a:lnTo>
                <a:cubicBezTo>
                  <a:pt x="66380" y="155129"/>
                  <a:pt x="68821" y="153626"/>
                  <a:pt x="71827" y="153250"/>
                </a:cubicBezTo>
                <a:lnTo>
                  <a:pt x="178594" y="147616"/>
                </a:lnTo>
                <a:cubicBezTo>
                  <a:pt x="196624" y="126206"/>
                  <a:pt x="213151" y="107895"/>
                  <a:pt x="228176" y="92683"/>
                </a:cubicBezTo>
                <a:cubicBezTo>
                  <a:pt x="263483" y="57563"/>
                  <a:pt x="297101" y="33336"/>
                  <a:pt x="329028" y="20001"/>
                </a:cubicBezTo>
                <a:cubicBezTo>
                  <a:pt x="360955" y="6667"/>
                  <a:pt x="401427" y="0"/>
                  <a:pt x="450445" y="0"/>
                </a:cubicBezTo>
                <a:close/>
                <a:moveTo>
                  <a:pt x="369876" y="63103"/>
                </a:moveTo>
                <a:cubicBezTo>
                  <a:pt x="362363" y="63103"/>
                  <a:pt x="355978" y="65732"/>
                  <a:pt x="350719" y="70991"/>
                </a:cubicBezTo>
                <a:cubicBezTo>
                  <a:pt x="345461" y="76250"/>
                  <a:pt x="342831" y="82635"/>
                  <a:pt x="342831" y="90147"/>
                </a:cubicBezTo>
                <a:cubicBezTo>
                  <a:pt x="342831" y="97660"/>
                  <a:pt x="345461" y="104045"/>
                  <a:pt x="350719" y="109304"/>
                </a:cubicBezTo>
                <a:cubicBezTo>
                  <a:pt x="355978" y="114562"/>
                  <a:pt x="362363" y="117191"/>
                  <a:pt x="369876" y="117191"/>
                </a:cubicBezTo>
                <a:cubicBezTo>
                  <a:pt x="377388" y="117191"/>
                  <a:pt x="383773" y="114562"/>
                  <a:pt x="389032" y="109304"/>
                </a:cubicBezTo>
                <a:cubicBezTo>
                  <a:pt x="394291" y="104045"/>
                  <a:pt x="396920" y="97660"/>
                  <a:pt x="396920" y="90147"/>
                </a:cubicBezTo>
                <a:cubicBezTo>
                  <a:pt x="396920" y="82635"/>
                  <a:pt x="394291" y="76250"/>
                  <a:pt x="389032" y="70991"/>
                </a:cubicBezTo>
                <a:cubicBezTo>
                  <a:pt x="383773" y="65732"/>
                  <a:pt x="377388" y="63103"/>
                  <a:pt x="369876" y="6310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6" name="Freeform 374"/>
          <p:cNvSpPr/>
          <p:nvPr/>
        </p:nvSpPr>
        <p:spPr>
          <a:xfrm>
            <a:off x="1817182" y="3868564"/>
            <a:ext cx="378554" cy="375065"/>
          </a:xfrm>
          <a:custGeom>
            <a:avLst/>
            <a:gdLst/>
            <a:ahLst/>
            <a:cxnLst/>
            <a:rect l="l" t="t" r="r" b="b"/>
            <a:pathLst>
              <a:path w="504825" h="500318">
                <a:moveTo>
                  <a:pt x="252412" y="0"/>
                </a:moveTo>
                <a:cubicBezTo>
                  <a:pt x="272320" y="0"/>
                  <a:pt x="289317" y="7043"/>
                  <a:pt x="303402" y="21128"/>
                </a:cubicBezTo>
                <a:cubicBezTo>
                  <a:pt x="317488" y="35214"/>
                  <a:pt x="324530" y="52210"/>
                  <a:pt x="324530" y="72118"/>
                </a:cubicBezTo>
                <a:cubicBezTo>
                  <a:pt x="324530" y="85264"/>
                  <a:pt x="321244" y="97331"/>
                  <a:pt x="314670" y="108318"/>
                </a:cubicBezTo>
                <a:cubicBezTo>
                  <a:pt x="308097" y="119304"/>
                  <a:pt x="299364" y="127990"/>
                  <a:pt x="288471" y="134376"/>
                </a:cubicBezTo>
                <a:lnTo>
                  <a:pt x="288471" y="180295"/>
                </a:lnTo>
                <a:lnTo>
                  <a:pt x="342560" y="180295"/>
                </a:lnTo>
                <a:cubicBezTo>
                  <a:pt x="347443" y="180295"/>
                  <a:pt x="351668" y="182079"/>
                  <a:pt x="355236" y="185647"/>
                </a:cubicBezTo>
                <a:cubicBezTo>
                  <a:pt x="358805" y="189215"/>
                  <a:pt x="360589" y="193441"/>
                  <a:pt x="360589" y="198324"/>
                </a:cubicBezTo>
                <a:lnTo>
                  <a:pt x="360589" y="234383"/>
                </a:lnTo>
                <a:cubicBezTo>
                  <a:pt x="360589" y="239266"/>
                  <a:pt x="358805" y="243492"/>
                  <a:pt x="355236" y="247060"/>
                </a:cubicBezTo>
                <a:cubicBezTo>
                  <a:pt x="351668" y="250628"/>
                  <a:pt x="347443" y="252412"/>
                  <a:pt x="342560" y="252412"/>
                </a:cubicBezTo>
                <a:lnTo>
                  <a:pt x="288471" y="252412"/>
                </a:lnTo>
                <a:lnTo>
                  <a:pt x="288471" y="434679"/>
                </a:lnTo>
                <a:cubicBezTo>
                  <a:pt x="316455" y="430923"/>
                  <a:pt x="341949" y="423176"/>
                  <a:pt x="364956" y="411438"/>
                </a:cubicBezTo>
                <a:cubicBezTo>
                  <a:pt x="387962" y="399700"/>
                  <a:pt x="405757" y="385286"/>
                  <a:pt x="418340" y="368195"/>
                </a:cubicBezTo>
                <a:lnTo>
                  <a:pt x="390169" y="340024"/>
                </a:lnTo>
                <a:cubicBezTo>
                  <a:pt x="387352" y="337020"/>
                  <a:pt x="386694" y="333733"/>
                  <a:pt x="388197" y="330165"/>
                </a:cubicBezTo>
                <a:cubicBezTo>
                  <a:pt x="389699" y="326408"/>
                  <a:pt x="392516" y="324530"/>
                  <a:pt x="396648" y="324530"/>
                </a:cubicBezTo>
                <a:lnTo>
                  <a:pt x="495810" y="324530"/>
                </a:lnTo>
                <a:cubicBezTo>
                  <a:pt x="498440" y="324530"/>
                  <a:pt x="500599" y="325375"/>
                  <a:pt x="502290" y="327066"/>
                </a:cubicBezTo>
                <a:cubicBezTo>
                  <a:pt x="503980" y="328756"/>
                  <a:pt x="504825" y="330916"/>
                  <a:pt x="504825" y="333545"/>
                </a:cubicBezTo>
                <a:lnTo>
                  <a:pt x="504825" y="432707"/>
                </a:lnTo>
                <a:cubicBezTo>
                  <a:pt x="504825" y="436839"/>
                  <a:pt x="502947" y="439656"/>
                  <a:pt x="499191" y="441158"/>
                </a:cubicBezTo>
                <a:cubicBezTo>
                  <a:pt x="497688" y="441534"/>
                  <a:pt x="496561" y="441722"/>
                  <a:pt x="495810" y="441722"/>
                </a:cubicBezTo>
                <a:cubicBezTo>
                  <a:pt x="493368" y="441722"/>
                  <a:pt x="491209" y="440877"/>
                  <a:pt x="489331" y="439186"/>
                </a:cubicBezTo>
                <a:lnTo>
                  <a:pt x="463132" y="412987"/>
                </a:lnTo>
                <a:cubicBezTo>
                  <a:pt x="440783" y="439844"/>
                  <a:pt x="410874" y="461113"/>
                  <a:pt x="373407" y="476795"/>
                </a:cubicBezTo>
                <a:cubicBezTo>
                  <a:pt x="335940" y="492477"/>
                  <a:pt x="295608" y="500318"/>
                  <a:pt x="252412" y="500318"/>
                </a:cubicBezTo>
                <a:cubicBezTo>
                  <a:pt x="209217" y="500318"/>
                  <a:pt x="168885" y="492477"/>
                  <a:pt x="131418" y="476795"/>
                </a:cubicBezTo>
                <a:cubicBezTo>
                  <a:pt x="93950" y="461113"/>
                  <a:pt x="64042" y="439844"/>
                  <a:pt x="41693" y="412987"/>
                </a:cubicBezTo>
                <a:lnTo>
                  <a:pt x="15494" y="439186"/>
                </a:lnTo>
                <a:cubicBezTo>
                  <a:pt x="13804" y="440877"/>
                  <a:pt x="11644" y="441722"/>
                  <a:pt x="9014" y="441722"/>
                </a:cubicBezTo>
                <a:cubicBezTo>
                  <a:pt x="8264" y="441722"/>
                  <a:pt x="7136" y="441534"/>
                  <a:pt x="5634" y="441158"/>
                </a:cubicBezTo>
                <a:cubicBezTo>
                  <a:pt x="1878" y="439656"/>
                  <a:pt x="0" y="436839"/>
                  <a:pt x="0" y="432707"/>
                </a:cubicBezTo>
                <a:lnTo>
                  <a:pt x="0" y="333545"/>
                </a:lnTo>
                <a:cubicBezTo>
                  <a:pt x="0" y="330916"/>
                  <a:pt x="845" y="328756"/>
                  <a:pt x="2535" y="327066"/>
                </a:cubicBezTo>
                <a:cubicBezTo>
                  <a:pt x="4225" y="325375"/>
                  <a:pt x="6385" y="324530"/>
                  <a:pt x="9014" y="324530"/>
                </a:cubicBezTo>
                <a:lnTo>
                  <a:pt x="108176" y="324530"/>
                </a:lnTo>
                <a:cubicBezTo>
                  <a:pt x="112308" y="324530"/>
                  <a:pt x="115125" y="326408"/>
                  <a:pt x="116628" y="330165"/>
                </a:cubicBezTo>
                <a:cubicBezTo>
                  <a:pt x="118130" y="333733"/>
                  <a:pt x="117473" y="337020"/>
                  <a:pt x="114656" y="340024"/>
                </a:cubicBezTo>
                <a:lnTo>
                  <a:pt x="86485" y="368195"/>
                </a:lnTo>
                <a:cubicBezTo>
                  <a:pt x="99068" y="385286"/>
                  <a:pt x="116863" y="399700"/>
                  <a:pt x="139869" y="411438"/>
                </a:cubicBezTo>
                <a:cubicBezTo>
                  <a:pt x="162875" y="423176"/>
                  <a:pt x="188370" y="430923"/>
                  <a:pt x="216353" y="434679"/>
                </a:cubicBezTo>
                <a:lnTo>
                  <a:pt x="216353" y="252412"/>
                </a:lnTo>
                <a:lnTo>
                  <a:pt x="162265" y="252412"/>
                </a:lnTo>
                <a:cubicBezTo>
                  <a:pt x="157382" y="252412"/>
                  <a:pt x="153157" y="250628"/>
                  <a:pt x="149588" y="247060"/>
                </a:cubicBezTo>
                <a:cubicBezTo>
                  <a:pt x="146020" y="243492"/>
                  <a:pt x="144235" y="239266"/>
                  <a:pt x="144235" y="234383"/>
                </a:cubicBezTo>
                <a:lnTo>
                  <a:pt x="144235" y="198324"/>
                </a:lnTo>
                <a:cubicBezTo>
                  <a:pt x="144235" y="193441"/>
                  <a:pt x="146020" y="189215"/>
                  <a:pt x="149588" y="185647"/>
                </a:cubicBezTo>
                <a:cubicBezTo>
                  <a:pt x="153157" y="182079"/>
                  <a:pt x="157382" y="180295"/>
                  <a:pt x="162265" y="180295"/>
                </a:cubicBezTo>
                <a:lnTo>
                  <a:pt x="216353" y="180295"/>
                </a:lnTo>
                <a:lnTo>
                  <a:pt x="216353" y="134376"/>
                </a:lnTo>
                <a:cubicBezTo>
                  <a:pt x="205461" y="127990"/>
                  <a:pt x="196728" y="119304"/>
                  <a:pt x="190154" y="108318"/>
                </a:cubicBezTo>
                <a:cubicBezTo>
                  <a:pt x="183581" y="97331"/>
                  <a:pt x="180294" y="85264"/>
                  <a:pt x="180294" y="72118"/>
                </a:cubicBezTo>
                <a:cubicBezTo>
                  <a:pt x="180294" y="52210"/>
                  <a:pt x="187337" y="35214"/>
                  <a:pt x="201423" y="21128"/>
                </a:cubicBezTo>
                <a:cubicBezTo>
                  <a:pt x="215508" y="7043"/>
                  <a:pt x="232505" y="0"/>
                  <a:pt x="252412" y="0"/>
                </a:cubicBezTo>
                <a:close/>
                <a:moveTo>
                  <a:pt x="252412" y="54088"/>
                </a:moveTo>
                <a:cubicBezTo>
                  <a:pt x="247529" y="54088"/>
                  <a:pt x="243304" y="55873"/>
                  <a:pt x="239735" y="59441"/>
                </a:cubicBezTo>
                <a:cubicBezTo>
                  <a:pt x="236167" y="63009"/>
                  <a:pt x="234383" y="67235"/>
                  <a:pt x="234383" y="72118"/>
                </a:cubicBezTo>
                <a:cubicBezTo>
                  <a:pt x="234383" y="77001"/>
                  <a:pt x="236167" y="81226"/>
                  <a:pt x="239735" y="84795"/>
                </a:cubicBezTo>
                <a:cubicBezTo>
                  <a:pt x="243304" y="88363"/>
                  <a:pt x="247529" y="90147"/>
                  <a:pt x="252412" y="90147"/>
                </a:cubicBezTo>
                <a:cubicBezTo>
                  <a:pt x="257296" y="90147"/>
                  <a:pt x="261521" y="88363"/>
                  <a:pt x="265089" y="84795"/>
                </a:cubicBezTo>
                <a:cubicBezTo>
                  <a:pt x="268658" y="81226"/>
                  <a:pt x="270442" y="77001"/>
                  <a:pt x="270442" y="72118"/>
                </a:cubicBezTo>
                <a:cubicBezTo>
                  <a:pt x="270442" y="67235"/>
                  <a:pt x="268658" y="63009"/>
                  <a:pt x="265089" y="59441"/>
                </a:cubicBezTo>
                <a:cubicBezTo>
                  <a:pt x="261521" y="55873"/>
                  <a:pt x="257296" y="54088"/>
                  <a:pt x="252412" y="5408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7" name="Freeform 375"/>
          <p:cNvSpPr/>
          <p:nvPr/>
        </p:nvSpPr>
        <p:spPr>
          <a:xfrm>
            <a:off x="1884781" y="4822300"/>
            <a:ext cx="243356" cy="324380"/>
          </a:xfrm>
          <a:custGeom>
            <a:avLst/>
            <a:gdLst/>
            <a:ahLst/>
            <a:cxnLst/>
            <a:rect l="l" t="t" r="r" b="b"/>
            <a:pathLst>
              <a:path w="324530" h="432707">
                <a:moveTo>
                  <a:pt x="162265" y="0"/>
                </a:moveTo>
                <a:cubicBezTo>
                  <a:pt x="197010" y="0"/>
                  <a:pt x="226730" y="12348"/>
                  <a:pt x="251427" y="37045"/>
                </a:cubicBezTo>
                <a:cubicBezTo>
                  <a:pt x="276123" y="61742"/>
                  <a:pt x="288472" y="91462"/>
                  <a:pt x="288472" y="126206"/>
                </a:cubicBezTo>
                <a:cubicBezTo>
                  <a:pt x="288472" y="131089"/>
                  <a:pt x="286688" y="135315"/>
                  <a:pt x="283119" y="138883"/>
                </a:cubicBezTo>
                <a:cubicBezTo>
                  <a:pt x="279551" y="142451"/>
                  <a:pt x="275325" y="144236"/>
                  <a:pt x="270442" y="144236"/>
                </a:cubicBezTo>
                <a:lnTo>
                  <a:pt x="252413" y="144236"/>
                </a:lnTo>
                <a:cubicBezTo>
                  <a:pt x="247530" y="144236"/>
                  <a:pt x="243304" y="142451"/>
                  <a:pt x="239736" y="138883"/>
                </a:cubicBezTo>
                <a:cubicBezTo>
                  <a:pt x="236168" y="135315"/>
                  <a:pt x="234383" y="131089"/>
                  <a:pt x="234383" y="126206"/>
                </a:cubicBezTo>
                <a:cubicBezTo>
                  <a:pt x="234383" y="106299"/>
                  <a:pt x="227341" y="89302"/>
                  <a:pt x="213255" y="75217"/>
                </a:cubicBezTo>
                <a:cubicBezTo>
                  <a:pt x="199169" y="61131"/>
                  <a:pt x="182173" y="54088"/>
                  <a:pt x="162265" y="54088"/>
                </a:cubicBezTo>
                <a:cubicBezTo>
                  <a:pt x="142358" y="54088"/>
                  <a:pt x="125361" y="61131"/>
                  <a:pt x="111275" y="75217"/>
                </a:cubicBezTo>
                <a:cubicBezTo>
                  <a:pt x="97190" y="89302"/>
                  <a:pt x="90148" y="106299"/>
                  <a:pt x="90148" y="126206"/>
                </a:cubicBezTo>
                <a:lnTo>
                  <a:pt x="90148" y="216354"/>
                </a:lnTo>
                <a:lnTo>
                  <a:pt x="297486" y="216354"/>
                </a:lnTo>
                <a:cubicBezTo>
                  <a:pt x="304999" y="216354"/>
                  <a:pt x="311384" y="218983"/>
                  <a:pt x="316642" y="224241"/>
                </a:cubicBezTo>
                <a:cubicBezTo>
                  <a:pt x="321901" y="229500"/>
                  <a:pt x="324530" y="235885"/>
                  <a:pt x="324530" y="243398"/>
                </a:cubicBezTo>
                <a:lnTo>
                  <a:pt x="324530" y="405663"/>
                </a:lnTo>
                <a:cubicBezTo>
                  <a:pt x="324530" y="413175"/>
                  <a:pt x="321901" y="419561"/>
                  <a:pt x="316642" y="424819"/>
                </a:cubicBezTo>
                <a:cubicBezTo>
                  <a:pt x="311384" y="430078"/>
                  <a:pt x="304999" y="432707"/>
                  <a:pt x="297486" y="432707"/>
                </a:cubicBezTo>
                <a:lnTo>
                  <a:pt x="27044" y="432707"/>
                </a:lnTo>
                <a:cubicBezTo>
                  <a:pt x="19532" y="432707"/>
                  <a:pt x="13147" y="430078"/>
                  <a:pt x="7888" y="424819"/>
                </a:cubicBezTo>
                <a:cubicBezTo>
                  <a:pt x="2629" y="419561"/>
                  <a:pt x="0" y="413175"/>
                  <a:pt x="0" y="405663"/>
                </a:cubicBezTo>
                <a:lnTo>
                  <a:pt x="0" y="243398"/>
                </a:lnTo>
                <a:cubicBezTo>
                  <a:pt x="0" y="235885"/>
                  <a:pt x="2629" y="229500"/>
                  <a:pt x="7888" y="224241"/>
                </a:cubicBezTo>
                <a:cubicBezTo>
                  <a:pt x="13147" y="218983"/>
                  <a:pt x="19532" y="216354"/>
                  <a:pt x="27044" y="216354"/>
                </a:cubicBezTo>
                <a:lnTo>
                  <a:pt x="36059" y="216354"/>
                </a:lnTo>
                <a:lnTo>
                  <a:pt x="36059" y="126206"/>
                </a:lnTo>
                <a:cubicBezTo>
                  <a:pt x="36059" y="91462"/>
                  <a:pt x="48408" y="61742"/>
                  <a:pt x="73104" y="37045"/>
                </a:cubicBezTo>
                <a:cubicBezTo>
                  <a:pt x="97801" y="12348"/>
                  <a:pt x="127521" y="0"/>
                  <a:pt x="1622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1217572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070738" y="2503170"/>
            <a:ext cx="7741920" cy="4354830"/>
            <a:chOff x="-2070738" y="1645920"/>
            <a:chExt cx="7741920" cy="4354830"/>
          </a:xfrm>
        </p:grpSpPr>
        <p:sp>
          <p:nvSpPr>
            <p:cNvPr id="2" name="Rectangle 1"/>
            <p:cNvSpPr/>
            <p:nvPr/>
          </p:nvSpPr>
          <p:spPr>
            <a:xfrm>
              <a:off x="774108" y="2132856"/>
              <a:ext cx="2192927" cy="291632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0738" y="1645920"/>
              <a:ext cx="7741920" cy="4354830"/>
            </a:xfrm>
            <a:prstGeom prst="rect">
              <a:avLst/>
            </a:prstGeom>
          </p:spPr>
        </p:pic>
      </p:grpSp>
      <p:sp>
        <p:nvSpPr>
          <p:cNvPr id="4" name="Title 2"/>
          <p:cNvSpPr txBox="1">
            <a:spLocks/>
          </p:cNvSpPr>
          <p:nvPr/>
        </p:nvSpPr>
        <p:spPr>
          <a:xfrm>
            <a:off x="1652119"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000"/>
              <a:t>SLIDE EXAMPLE WITH MOCKUP</a:t>
            </a:r>
          </a:p>
        </p:txBody>
      </p:sp>
      <p:grpSp>
        <p:nvGrpSpPr>
          <p:cNvPr id="15" name="Group 14"/>
          <p:cNvGrpSpPr/>
          <p:nvPr/>
        </p:nvGrpSpPr>
        <p:grpSpPr>
          <a:xfrm>
            <a:off x="3329862" y="2276872"/>
            <a:ext cx="1728192" cy="3394777"/>
            <a:chOff x="4727848" y="1556792"/>
            <a:chExt cx="2304256" cy="4526369"/>
          </a:xfrm>
        </p:grpSpPr>
        <p:sp>
          <p:nvSpPr>
            <p:cNvPr id="7" name="Rectangle 6"/>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p:cNvSpPr txBox="1"/>
            <p:nvPr/>
          </p:nvSpPr>
          <p:spPr>
            <a:xfrm>
              <a:off x="4871865" y="3991793"/>
              <a:ext cx="2041360"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1</a:t>
              </a:r>
            </a:p>
          </p:txBody>
        </p:sp>
        <p:sp>
          <p:nvSpPr>
            <p:cNvPr id="9" name="TextBox 8"/>
            <p:cNvSpPr txBox="1"/>
            <p:nvPr/>
          </p:nvSpPr>
          <p:spPr>
            <a:xfrm>
              <a:off x="4871864" y="4590462"/>
              <a:ext cx="2041361"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2</a:t>
              </a:r>
            </a:p>
          </p:txBody>
        </p:sp>
        <p:sp>
          <p:nvSpPr>
            <p:cNvPr id="10" name="TextBox 9"/>
            <p:cNvSpPr txBox="1"/>
            <p:nvPr/>
          </p:nvSpPr>
          <p:spPr>
            <a:xfrm>
              <a:off x="4871865" y="5189130"/>
              <a:ext cx="2041361" cy="738664"/>
            </a:xfrm>
            <a:prstGeom prst="rect">
              <a:avLst/>
            </a:prstGeom>
            <a:noFill/>
          </p:spPr>
          <p:txBody>
            <a:bodyPr wrap="square" rtlCol="0">
              <a:spAutoFit/>
            </a:bodyPr>
            <a:lstStyle/>
            <a:p>
              <a:pPr marL="257175" indent="-257175">
                <a:buFont typeface="Arial" panose="020B0604020202020204" pitchFamily="34" charset="0"/>
                <a:buChar char="•"/>
              </a:pPr>
              <a:r>
                <a:rPr lang="da-DK" sz="1500"/>
                <a:t>Lorem ipsum dolor sit amet</a:t>
              </a:r>
              <a:endParaRPr lang="en-US" sz="1500"/>
            </a:p>
          </p:txBody>
        </p:sp>
        <p:sp>
          <p:nvSpPr>
            <p:cNvPr id="11" name="TextBox 10"/>
            <p:cNvSpPr txBox="1"/>
            <p:nvPr/>
          </p:nvSpPr>
          <p:spPr>
            <a:xfrm>
              <a:off x="4859295" y="1769956"/>
              <a:ext cx="2041361" cy="430887"/>
            </a:xfrm>
            <a:prstGeom prst="rect">
              <a:avLst/>
            </a:prstGeom>
            <a:noFill/>
          </p:spPr>
          <p:txBody>
            <a:bodyPr wrap="square" rtlCol="0">
              <a:spAutoFit/>
            </a:bodyPr>
            <a:lstStyle/>
            <a:p>
              <a:pPr algn="ctr"/>
              <a:r>
                <a:rPr lang="da-DK" sz="1500">
                  <a:solidFill>
                    <a:schemeClr val="bg1"/>
                  </a:solidFill>
                </a:rPr>
                <a:t>Plan 1</a:t>
              </a:r>
              <a:endParaRPr lang="en-US" sz="1500">
                <a:solidFill>
                  <a:schemeClr val="bg1"/>
                </a:solidFill>
              </a:endParaRPr>
            </a:p>
          </p:txBody>
        </p:sp>
        <p:sp>
          <p:nvSpPr>
            <p:cNvPr id="12" name="TextBox 11"/>
            <p:cNvSpPr txBox="1"/>
            <p:nvPr/>
          </p:nvSpPr>
          <p:spPr>
            <a:xfrm>
              <a:off x="4859295" y="2056173"/>
              <a:ext cx="2041361" cy="1477328"/>
            </a:xfrm>
            <a:prstGeom prst="rect">
              <a:avLst/>
            </a:prstGeom>
            <a:noFill/>
          </p:spPr>
          <p:txBody>
            <a:bodyPr wrap="square" rtlCol="0">
              <a:spAutoFit/>
            </a:bodyPr>
            <a:lstStyle/>
            <a:p>
              <a:pPr algn="ctr"/>
              <a:r>
                <a:rPr lang="da-DK" sz="6600">
                  <a:solidFill>
                    <a:schemeClr val="bg1"/>
                  </a:solidFill>
                </a:rPr>
                <a:t>0</a:t>
              </a:r>
              <a:endParaRPr lang="en-US" sz="6600">
                <a:solidFill>
                  <a:schemeClr val="bg1"/>
                </a:solidFill>
              </a:endParaRPr>
            </a:p>
          </p:txBody>
        </p:sp>
        <p:sp>
          <p:nvSpPr>
            <p:cNvPr id="13" name="TextBox 12"/>
            <p:cNvSpPr txBox="1"/>
            <p:nvPr/>
          </p:nvSpPr>
          <p:spPr>
            <a:xfrm>
              <a:off x="5087888" y="2253092"/>
              <a:ext cx="624775" cy="553997"/>
            </a:xfrm>
            <a:prstGeom prst="rect">
              <a:avLst/>
            </a:prstGeom>
            <a:noFill/>
          </p:spPr>
          <p:txBody>
            <a:bodyPr wrap="square" rtlCol="0">
              <a:spAutoFit/>
            </a:bodyPr>
            <a:lstStyle/>
            <a:p>
              <a:pPr algn="ctr"/>
              <a:r>
                <a:rPr lang="da-DK" sz="2100">
                  <a:solidFill>
                    <a:schemeClr val="bg1"/>
                  </a:solidFill>
                </a:rPr>
                <a:t>$</a:t>
              </a:r>
              <a:endParaRPr lang="en-US" sz="2100">
                <a:solidFill>
                  <a:schemeClr val="bg1"/>
                </a:solidFill>
              </a:endParaRPr>
            </a:p>
          </p:txBody>
        </p:sp>
        <p:sp>
          <p:nvSpPr>
            <p:cNvPr id="14" name="TextBox 13"/>
            <p:cNvSpPr txBox="1"/>
            <p:nvPr/>
          </p:nvSpPr>
          <p:spPr>
            <a:xfrm>
              <a:off x="4859293" y="3281948"/>
              <a:ext cx="2041361" cy="430887"/>
            </a:xfrm>
            <a:prstGeom prst="rect">
              <a:avLst/>
            </a:prstGeom>
            <a:noFill/>
          </p:spPr>
          <p:txBody>
            <a:bodyPr wrap="square" rtlCol="0">
              <a:spAutoFit/>
            </a:bodyPr>
            <a:lstStyle/>
            <a:p>
              <a:pPr algn="ctr"/>
              <a:r>
                <a:rPr lang="da-DK" sz="1500">
                  <a:solidFill>
                    <a:schemeClr val="bg1"/>
                  </a:solidFill>
                </a:rPr>
                <a:t>per year</a:t>
              </a:r>
              <a:endParaRPr lang="en-US" sz="1500">
                <a:solidFill>
                  <a:schemeClr val="bg1"/>
                </a:solidFill>
              </a:endParaRPr>
            </a:p>
          </p:txBody>
        </p:sp>
      </p:grpSp>
      <p:grpSp>
        <p:nvGrpSpPr>
          <p:cNvPr id="27" name="Group 26"/>
          <p:cNvGrpSpPr/>
          <p:nvPr/>
        </p:nvGrpSpPr>
        <p:grpSpPr>
          <a:xfrm>
            <a:off x="6965737" y="2276872"/>
            <a:ext cx="1818731" cy="3394777"/>
            <a:chOff x="4607129" y="1556792"/>
            <a:chExt cx="2424975" cy="4526369"/>
          </a:xfrm>
        </p:grpSpPr>
        <p:sp>
          <p:nvSpPr>
            <p:cNvPr id="28" name="Rectangle 27"/>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TextBox 29"/>
            <p:cNvSpPr txBox="1"/>
            <p:nvPr/>
          </p:nvSpPr>
          <p:spPr>
            <a:xfrm>
              <a:off x="4918734" y="3991793"/>
              <a:ext cx="2041360"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1</a:t>
              </a:r>
            </a:p>
          </p:txBody>
        </p:sp>
        <p:sp>
          <p:nvSpPr>
            <p:cNvPr id="31" name="TextBox 30"/>
            <p:cNvSpPr txBox="1"/>
            <p:nvPr/>
          </p:nvSpPr>
          <p:spPr>
            <a:xfrm>
              <a:off x="4918734" y="4590462"/>
              <a:ext cx="2041362"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2</a:t>
              </a:r>
            </a:p>
          </p:txBody>
        </p:sp>
        <p:sp>
          <p:nvSpPr>
            <p:cNvPr id="32" name="TextBox 31"/>
            <p:cNvSpPr txBox="1"/>
            <p:nvPr/>
          </p:nvSpPr>
          <p:spPr>
            <a:xfrm>
              <a:off x="4918734" y="5189130"/>
              <a:ext cx="2041362" cy="738664"/>
            </a:xfrm>
            <a:prstGeom prst="rect">
              <a:avLst/>
            </a:prstGeom>
            <a:noFill/>
          </p:spPr>
          <p:txBody>
            <a:bodyPr wrap="square" rtlCol="0">
              <a:spAutoFit/>
            </a:bodyPr>
            <a:lstStyle/>
            <a:p>
              <a:pPr marL="257175" indent="-257175">
                <a:buFont typeface="Arial" panose="020B0604020202020204" pitchFamily="34" charset="0"/>
                <a:buChar char="•"/>
              </a:pPr>
              <a:r>
                <a:rPr lang="da-DK" sz="1500"/>
                <a:t>Lorem ipsum dolor sit amet</a:t>
              </a:r>
              <a:endParaRPr lang="en-US" sz="1500"/>
            </a:p>
          </p:txBody>
        </p:sp>
        <p:sp>
          <p:nvSpPr>
            <p:cNvPr id="33" name="TextBox 32"/>
            <p:cNvSpPr txBox="1"/>
            <p:nvPr/>
          </p:nvSpPr>
          <p:spPr>
            <a:xfrm>
              <a:off x="4859294" y="1769956"/>
              <a:ext cx="2041362" cy="430887"/>
            </a:xfrm>
            <a:prstGeom prst="rect">
              <a:avLst/>
            </a:prstGeom>
            <a:noFill/>
          </p:spPr>
          <p:txBody>
            <a:bodyPr wrap="square" rtlCol="0">
              <a:spAutoFit/>
            </a:bodyPr>
            <a:lstStyle/>
            <a:p>
              <a:pPr algn="ctr"/>
              <a:r>
                <a:rPr lang="da-DK" sz="1500">
                  <a:solidFill>
                    <a:schemeClr val="bg1"/>
                  </a:solidFill>
                </a:rPr>
                <a:t>Plan 3</a:t>
              </a:r>
              <a:endParaRPr lang="en-US" sz="1500">
                <a:solidFill>
                  <a:schemeClr val="bg1"/>
                </a:solidFill>
              </a:endParaRPr>
            </a:p>
          </p:txBody>
        </p:sp>
        <p:sp>
          <p:nvSpPr>
            <p:cNvPr id="34" name="TextBox 33"/>
            <p:cNvSpPr txBox="1"/>
            <p:nvPr/>
          </p:nvSpPr>
          <p:spPr>
            <a:xfrm>
              <a:off x="4859294" y="2056173"/>
              <a:ext cx="2041362" cy="1477328"/>
            </a:xfrm>
            <a:prstGeom prst="rect">
              <a:avLst/>
            </a:prstGeom>
            <a:noFill/>
          </p:spPr>
          <p:txBody>
            <a:bodyPr wrap="square" rtlCol="0">
              <a:spAutoFit/>
            </a:bodyPr>
            <a:lstStyle/>
            <a:p>
              <a:pPr algn="ctr"/>
              <a:r>
                <a:rPr lang="da-DK" sz="6600">
                  <a:solidFill>
                    <a:schemeClr val="bg1"/>
                  </a:solidFill>
                </a:rPr>
                <a:t>199</a:t>
              </a:r>
              <a:endParaRPr lang="en-US" sz="6600">
                <a:solidFill>
                  <a:schemeClr val="bg1"/>
                </a:solidFill>
              </a:endParaRPr>
            </a:p>
          </p:txBody>
        </p:sp>
        <p:sp>
          <p:nvSpPr>
            <p:cNvPr id="35" name="TextBox 34"/>
            <p:cNvSpPr txBox="1"/>
            <p:nvPr/>
          </p:nvSpPr>
          <p:spPr>
            <a:xfrm>
              <a:off x="4607129" y="2253092"/>
              <a:ext cx="624775" cy="553997"/>
            </a:xfrm>
            <a:prstGeom prst="rect">
              <a:avLst/>
            </a:prstGeom>
            <a:noFill/>
          </p:spPr>
          <p:txBody>
            <a:bodyPr wrap="square" rtlCol="0">
              <a:spAutoFit/>
            </a:bodyPr>
            <a:lstStyle/>
            <a:p>
              <a:pPr algn="ctr"/>
              <a:r>
                <a:rPr lang="da-DK" sz="2100">
                  <a:solidFill>
                    <a:schemeClr val="bg1"/>
                  </a:solidFill>
                </a:rPr>
                <a:t>$</a:t>
              </a:r>
              <a:endParaRPr lang="en-US" sz="2100">
                <a:solidFill>
                  <a:schemeClr val="bg1"/>
                </a:solidFill>
              </a:endParaRPr>
            </a:p>
          </p:txBody>
        </p:sp>
        <p:sp>
          <p:nvSpPr>
            <p:cNvPr id="36" name="TextBox 35"/>
            <p:cNvSpPr txBox="1"/>
            <p:nvPr/>
          </p:nvSpPr>
          <p:spPr>
            <a:xfrm>
              <a:off x="4859293" y="3281948"/>
              <a:ext cx="2041362" cy="430887"/>
            </a:xfrm>
            <a:prstGeom prst="rect">
              <a:avLst/>
            </a:prstGeom>
            <a:noFill/>
          </p:spPr>
          <p:txBody>
            <a:bodyPr wrap="square" rtlCol="0">
              <a:spAutoFit/>
            </a:bodyPr>
            <a:lstStyle/>
            <a:p>
              <a:pPr algn="ctr"/>
              <a:r>
                <a:rPr lang="da-DK" sz="1500">
                  <a:solidFill>
                    <a:schemeClr val="bg1"/>
                  </a:solidFill>
                </a:rPr>
                <a:t>per year</a:t>
              </a:r>
              <a:endParaRPr lang="en-US" sz="1500">
                <a:solidFill>
                  <a:schemeClr val="bg1"/>
                </a:solidFill>
              </a:endParaRPr>
            </a:p>
          </p:txBody>
        </p:sp>
      </p:grpSp>
      <p:grpSp>
        <p:nvGrpSpPr>
          <p:cNvPr id="37" name="Group 36"/>
          <p:cNvGrpSpPr/>
          <p:nvPr/>
        </p:nvGrpSpPr>
        <p:grpSpPr>
          <a:xfrm>
            <a:off x="4790032" y="1984598"/>
            <a:ext cx="2266241" cy="4180706"/>
            <a:chOff x="4727848" y="1556792"/>
            <a:chExt cx="2304256" cy="4250835"/>
          </a:xfrm>
        </p:grpSpPr>
        <p:sp>
          <p:nvSpPr>
            <p:cNvPr id="38" name="Rectangle 37"/>
            <p:cNvSpPr/>
            <p:nvPr/>
          </p:nvSpPr>
          <p:spPr>
            <a:xfrm>
              <a:off x="4727848" y="1556792"/>
              <a:ext cx="2304256" cy="4250835"/>
            </a:xfrm>
            <a:prstGeom prst="rect">
              <a:avLst/>
            </a:prstGeom>
            <a:solidFill>
              <a:schemeClr val="bg1"/>
            </a:solid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Rectangle 38"/>
            <p:cNvSpPr/>
            <p:nvPr/>
          </p:nvSpPr>
          <p:spPr>
            <a:xfrm>
              <a:off x="4727848" y="1556792"/>
              <a:ext cx="2304256" cy="2232248"/>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TextBox 39"/>
            <p:cNvSpPr txBox="1"/>
            <p:nvPr/>
          </p:nvSpPr>
          <p:spPr>
            <a:xfrm>
              <a:off x="4890545" y="3991793"/>
              <a:ext cx="2041360" cy="328586"/>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1</a:t>
              </a:r>
            </a:p>
          </p:txBody>
        </p:sp>
        <p:sp>
          <p:nvSpPr>
            <p:cNvPr id="41" name="TextBox 40"/>
            <p:cNvSpPr txBox="1"/>
            <p:nvPr/>
          </p:nvSpPr>
          <p:spPr>
            <a:xfrm>
              <a:off x="4890543" y="4590462"/>
              <a:ext cx="2041361" cy="328586"/>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2</a:t>
              </a:r>
            </a:p>
          </p:txBody>
        </p:sp>
        <p:sp>
          <p:nvSpPr>
            <p:cNvPr id="42" name="TextBox 41"/>
            <p:cNvSpPr txBox="1"/>
            <p:nvPr/>
          </p:nvSpPr>
          <p:spPr>
            <a:xfrm>
              <a:off x="4890545" y="5189130"/>
              <a:ext cx="2041361" cy="563291"/>
            </a:xfrm>
            <a:prstGeom prst="rect">
              <a:avLst/>
            </a:prstGeom>
            <a:noFill/>
          </p:spPr>
          <p:txBody>
            <a:bodyPr wrap="square" rtlCol="0">
              <a:spAutoFit/>
            </a:bodyPr>
            <a:lstStyle/>
            <a:p>
              <a:pPr marL="257175" indent="-257175">
                <a:buFont typeface="Arial" panose="020B0604020202020204" pitchFamily="34" charset="0"/>
                <a:buChar char="•"/>
              </a:pPr>
              <a:r>
                <a:rPr lang="da-DK" sz="1500"/>
                <a:t>Lorem ipsum dolor sit amet</a:t>
              </a:r>
              <a:endParaRPr lang="en-US" sz="1500"/>
            </a:p>
          </p:txBody>
        </p:sp>
        <p:sp>
          <p:nvSpPr>
            <p:cNvPr id="43" name="TextBox 42"/>
            <p:cNvSpPr txBox="1"/>
            <p:nvPr/>
          </p:nvSpPr>
          <p:spPr>
            <a:xfrm>
              <a:off x="4859295" y="1769956"/>
              <a:ext cx="2041361" cy="328586"/>
            </a:xfrm>
            <a:prstGeom prst="rect">
              <a:avLst/>
            </a:prstGeom>
            <a:noFill/>
          </p:spPr>
          <p:txBody>
            <a:bodyPr wrap="square" rtlCol="0">
              <a:spAutoFit/>
            </a:bodyPr>
            <a:lstStyle/>
            <a:p>
              <a:pPr algn="ctr"/>
              <a:r>
                <a:rPr lang="da-DK" sz="1500">
                  <a:solidFill>
                    <a:schemeClr val="bg1"/>
                  </a:solidFill>
                </a:rPr>
                <a:t>Plan 2</a:t>
              </a:r>
              <a:endParaRPr lang="en-US" sz="1500">
                <a:solidFill>
                  <a:schemeClr val="bg1"/>
                </a:solidFill>
              </a:endParaRPr>
            </a:p>
          </p:txBody>
        </p:sp>
        <p:sp>
          <p:nvSpPr>
            <p:cNvPr id="44" name="TextBox 43"/>
            <p:cNvSpPr txBox="1"/>
            <p:nvPr/>
          </p:nvSpPr>
          <p:spPr>
            <a:xfrm>
              <a:off x="4859294" y="2056173"/>
              <a:ext cx="2041361" cy="1443432"/>
            </a:xfrm>
            <a:prstGeom prst="rect">
              <a:avLst/>
            </a:prstGeom>
            <a:noFill/>
          </p:spPr>
          <p:txBody>
            <a:bodyPr wrap="square" rtlCol="0">
              <a:spAutoFit/>
            </a:bodyPr>
            <a:lstStyle/>
            <a:p>
              <a:pPr algn="ctr"/>
              <a:r>
                <a:rPr lang="da-DK" sz="8625">
                  <a:solidFill>
                    <a:schemeClr val="bg1"/>
                  </a:solidFill>
                </a:rPr>
                <a:t>99</a:t>
              </a:r>
              <a:endParaRPr lang="en-US" sz="8625">
                <a:solidFill>
                  <a:schemeClr val="bg1"/>
                </a:solidFill>
              </a:endParaRPr>
            </a:p>
          </p:txBody>
        </p:sp>
        <p:sp>
          <p:nvSpPr>
            <p:cNvPr id="45" name="TextBox 44"/>
            <p:cNvSpPr txBox="1"/>
            <p:nvPr/>
          </p:nvSpPr>
          <p:spPr>
            <a:xfrm>
              <a:off x="4869799" y="2253092"/>
              <a:ext cx="624775" cy="422468"/>
            </a:xfrm>
            <a:prstGeom prst="rect">
              <a:avLst/>
            </a:prstGeom>
            <a:noFill/>
          </p:spPr>
          <p:txBody>
            <a:bodyPr wrap="square" rtlCol="0">
              <a:spAutoFit/>
            </a:bodyPr>
            <a:lstStyle/>
            <a:p>
              <a:pPr algn="ctr"/>
              <a:r>
                <a:rPr lang="da-DK" sz="2100">
                  <a:solidFill>
                    <a:schemeClr val="bg1"/>
                  </a:solidFill>
                </a:rPr>
                <a:t>$</a:t>
              </a:r>
              <a:endParaRPr lang="en-US" sz="2100">
                <a:solidFill>
                  <a:schemeClr val="bg1"/>
                </a:solidFill>
              </a:endParaRPr>
            </a:p>
          </p:txBody>
        </p:sp>
        <p:sp>
          <p:nvSpPr>
            <p:cNvPr id="46" name="TextBox 45"/>
            <p:cNvSpPr txBox="1"/>
            <p:nvPr/>
          </p:nvSpPr>
          <p:spPr>
            <a:xfrm>
              <a:off x="4859293" y="3281948"/>
              <a:ext cx="2041361" cy="328586"/>
            </a:xfrm>
            <a:prstGeom prst="rect">
              <a:avLst/>
            </a:prstGeom>
            <a:noFill/>
          </p:spPr>
          <p:txBody>
            <a:bodyPr wrap="square" rtlCol="0">
              <a:spAutoFit/>
            </a:bodyPr>
            <a:lstStyle/>
            <a:p>
              <a:pPr algn="ctr"/>
              <a:r>
                <a:rPr lang="da-DK" sz="1500">
                  <a:solidFill>
                    <a:schemeClr val="bg1"/>
                  </a:solidFill>
                </a:rPr>
                <a:t>per year</a:t>
              </a:r>
              <a:endParaRPr lang="en-US" sz="1500">
                <a:solidFill>
                  <a:schemeClr val="bg1"/>
                </a:solidFill>
              </a:endParaRPr>
            </a:p>
          </p:txBody>
        </p:sp>
      </p:grpSp>
      <p:sp>
        <p:nvSpPr>
          <p:cNvPr id="47" name="Diagonal Stripe 46"/>
          <p:cNvSpPr/>
          <p:nvPr/>
        </p:nvSpPr>
        <p:spPr>
          <a:xfrm>
            <a:off x="4790028" y="1988162"/>
            <a:ext cx="947281" cy="947281"/>
          </a:xfrm>
          <a:prstGeom prst="diagStripe">
            <a:avLst>
              <a:gd name="adj" fmla="val 453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48" name="TextBox 47"/>
          <p:cNvSpPr txBox="1"/>
          <p:nvPr/>
        </p:nvSpPr>
        <p:spPr>
          <a:xfrm rot="18900000">
            <a:off x="4657152" y="2181292"/>
            <a:ext cx="956800" cy="276999"/>
          </a:xfrm>
          <a:prstGeom prst="rect">
            <a:avLst/>
          </a:prstGeom>
          <a:noFill/>
        </p:spPr>
        <p:txBody>
          <a:bodyPr wrap="none" rtlCol="0">
            <a:spAutoFit/>
          </a:bodyPr>
          <a:lstStyle/>
          <a:p>
            <a:r>
              <a:rPr lang="en-US" sz="1200">
                <a:solidFill>
                  <a:schemeClr val="bg1"/>
                </a:solidFill>
              </a:rPr>
              <a:t>Special offer</a:t>
            </a:r>
          </a:p>
        </p:txBody>
      </p:sp>
    </p:spTree>
    <p:extLst>
      <p:ext uri="{BB962C8B-B14F-4D97-AF65-F5344CB8AC3E}">
        <p14:creationId xmlns:p14="http://schemas.microsoft.com/office/powerpoint/2010/main" val="3530253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4734" y="1978576"/>
            <a:ext cx="8674532" cy="4879424"/>
            <a:chOff x="701040" y="1645920"/>
            <a:chExt cx="7741920" cy="4354830"/>
          </a:xfrm>
        </p:grpSpPr>
        <p:grpSp>
          <p:nvGrpSpPr>
            <p:cNvPr id="57" name="Group 56"/>
            <p:cNvGrpSpPr/>
            <p:nvPr/>
          </p:nvGrpSpPr>
          <p:grpSpPr>
            <a:xfrm>
              <a:off x="3545886" y="2132856"/>
              <a:ext cx="2194560" cy="2930262"/>
              <a:chOff x="4727848" y="1556792"/>
              <a:chExt cx="2304256" cy="4273604"/>
            </a:xfrm>
          </p:grpSpPr>
          <p:sp>
            <p:nvSpPr>
              <p:cNvPr id="58" name="Rectangle 57"/>
              <p:cNvSpPr/>
              <p:nvPr/>
            </p:nvSpPr>
            <p:spPr>
              <a:xfrm>
                <a:off x="4727848" y="1556792"/>
                <a:ext cx="2304256" cy="4250835"/>
              </a:xfrm>
              <a:prstGeom prst="rect">
                <a:avLst/>
              </a:prstGeom>
              <a:solidFill>
                <a:schemeClr val="bg1"/>
              </a:solid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Rectangle 58"/>
              <p:cNvSpPr/>
              <p:nvPr/>
            </p:nvSpPr>
            <p:spPr>
              <a:xfrm>
                <a:off x="4727848" y="1556792"/>
                <a:ext cx="2304256" cy="2232248"/>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TextBox 59"/>
              <p:cNvSpPr txBox="1"/>
              <p:nvPr/>
            </p:nvSpPr>
            <p:spPr>
              <a:xfrm>
                <a:off x="4890545" y="3991793"/>
                <a:ext cx="2041360" cy="471316"/>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1</a:t>
                </a:r>
              </a:p>
            </p:txBody>
          </p:sp>
          <p:sp>
            <p:nvSpPr>
              <p:cNvPr id="61" name="TextBox 60"/>
              <p:cNvSpPr txBox="1"/>
              <p:nvPr/>
            </p:nvSpPr>
            <p:spPr>
              <a:xfrm>
                <a:off x="4890543" y="4507109"/>
                <a:ext cx="2041361" cy="471316"/>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2</a:t>
                </a:r>
              </a:p>
            </p:txBody>
          </p:sp>
          <p:sp>
            <p:nvSpPr>
              <p:cNvPr id="62" name="TextBox 61"/>
              <p:cNvSpPr txBox="1"/>
              <p:nvPr/>
            </p:nvSpPr>
            <p:spPr>
              <a:xfrm>
                <a:off x="4890545" y="5022425"/>
                <a:ext cx="2041361" cy="807971"/>
              </a:xfrm>
              <a:prstGeom prst="rect">
                <a:avLst/>
              </a:prstGeom>
              <a:noFill/>
            </p:spPr>
            <p:txBody>
              <a:bodyPr wrap="square" rtlCol="0">
                <a:spAutoFit/>
              </a:bodyPr>
              <a:lstStyle/>
              <a:p>
                <a:pPr marL="257175" indent="-257175">
                  <a:buFont typeface="Arial" panose="020B0604020202020204" pitchFamily="34" charset="0"/>
                  <a:buChar char="•"/>
                </a:pPr>
                <a:r>
                  <a:rPr lang="da-DK" sz="1500"/>
                  <a:t>Lorem ipsum dolor sit amet</a:t>
                </a:r>
                <a:endParaRPr lang="en-US" sz="1500"/>
              </a:p>
            </p:txBody>
          </p:sp>
          <p:sp>
            <p:nvSpPr>
              <p:cNvPr id="63" name="TextBox 62"/>
              <p:cNvSpPr txBox="1"/>
              <p:nvPr/>
            </p:nvSpPr>
            <p:spPr>
              <a:xfrm>
                <a:off x="4859295" y="1769956"/>
                <a:ext cx="2041361" cy="471316"/>
              </a:xfrm>
              <a:prstGeom prst="rect">
                <a:avLst/>
              </a:prstGeom>
              <a:noFill/>
            </p:spPr>
            <p:txBody>
              <a:bodyPr wrap="square" rtlCol="0">
                <a:spAutoFit/>
              </a:bodyPr>
              <a:lstStyle/>
              <a:p>
                <a:pPr algn="ctr"/>
                <a:r>
                  <a:rPr lang="da-DK" sz="1500">
                    <a:solidFill>
                      <a:schemeClr val="bg1"/>
                    </a:solidFill>
                  </a:rPr>
                  <a:t>Plan 2</a:t>
                </a:r>
                <a:endParaRPr lang="en-US" sz="1500">
                  <a:solidFill>
                    <a:schemeClr val="bg1"/>
                  </a:solidFill>
                </a:endParaRPr>
              </a:p>
            </p:txBody>
          </p:sp>
          <p:sp>
            <p:nvSpPr>
              <p:cNvPr id="64" name="TextBox 63"/>
              <p:cNvSpPr txBox="1"/>
              <p:nvPr/>
            </p:nvSpPr>
            <p:spPr>
              <a:xfrm>
                <a:off x="4859294" y="1714321"/>
                <a:ext cx="2041361" cy="2070426"/>
              </a:xfrm>
              <a:prstGeom prst="rect">
                <a:avLst/>
              </a:prstGeom>
              <a:noFill/>
            </p:spPr>
            <p:txBody>
              <a:bodyPr wrap="square" rtlCol="0">
                <a:spAutoFit/>
              </a:bodyPr>
              <a:lstStyle/>
              <a:p>
                <a:pPr algn="ctr"/>
                <a:r>
                  <a:rPr lang="da-DK" sz="8625">
                    <a:solidFill>
                      <a:schemeClr val="bg1"/>
                    </a:solidFill>
                  </a:rPr>
                  <a:t>99</a:t>
                </a:r>
                <a:endParaRPr lang="en-US" sz="8625">
                  <a:solidFill>
                    <a:schemeClr val="bg1"/>
                  </a:solidFill>
                </a:endParaRPr>
              </a:p>
            </p:txBody>
          </p:sp>
          <p:sp>
            <p:nvSpPr>
              <p:cNvPr id="65" name="TextBox 64"/>
              <p:cNvSpPr txBox="1"/>
              <p:nvPr/>
            </p:nvSpPr>
            <p:spPr>
              <a:xfrm>
                <a:off x="4869799" y="2253092"/>
                <a:ext cx="624775" cy="605978"/>
              </a:xfrm>
              <a:prstGeom prst="rect">
                <a:avLst/>
              </a:prstGeom>
              <a:noFill/>
            </p:spPr>
            <p:txBody>
              <a:bodyPr wrap="square" rtlCol="0">
                <a:spAutoFit/>
              </a:bodyPr>
              <a:lstStyle/>
              <a:p>
                <a:pPr algn="ctr"/>
                <a:r>
                  <a:rPr lang="da-DK" sz="2100">
                    <a:solidFill>
                      <a:schemeClr val="bg1"/>
                    </a:solidFill>
                  </a:rPr>
                  <a:t>$</a:t>
                </a:r>
                <a:endParaRPr lang="en-US" sz="2100">
                  <a:solidFill>
                    <a:schemeClr val="bg1"/>
                  </a:solidFill>
                </a:endParaRPr>
              </a:p>
            </p:txBody>
          </p:sp>
          <p:sp>
            <p:nvSpPr>
              <p:cNvPr id="66" name="TextBox 65"/>
              <p:cNvSpPr txBox="1"/>
              <p:nvPr/>
            </p:nvSpPr>
            <p:spPr>
              <a:xfrm>
                <a:off x="4859293" y="3281949"/>
                <a:ext cx="2041361" cy="471316"/>
              </a:xfrm>
              <a:prstGeom prst="rect">
                <a:avLst/>
              </a:prstGeom>
              <a:noFill/>
            </p:spPr>
            <p:txBody>
              <a:bodyPr wrap="square" rtlCol="0">
                <a:spAutoFit/>
              </a:bodyPr>
              <a:lstStyle/>
              <a:p>
                <a:pPr algn="ctr"/>
                <a:r>
                  <a:rPr lang="da-DK" sz="1500">
                    <a:solidFill>
                      <a:schemeClr val="bg1"/>
                    </a:solidFill>
                  </a:rPr>
                  <a:t>per year</a:t>
                </a:r>
                <a:endParaRPr lang="en-US" sz="1500">
                  <a:solidFill>
                    <a:schemeClr val="bg1"/>
                  </a:solidFill>
                </a:endParaRPr>
              </a:p>
            </p:txBody>
          </p:sp>
        </p:grpSp>
        <p:sp>
          <p:nvSpPr>
            <p:cNvPr id="17" name="Diagonal Stripe 16"/>
            <p:cNvSpPr/>
            <p:nvPr/>
          </p:nvSpPr>
          <p:spPr>
            <a:xfrm>
              <a:off x="3516708" y="2157684"/>
              <a:ext cx="947281" cy="947281"/>
            </a:xfrm>
            <a:prstGeom prst="diagStripe">
              <a:avLst>
                <a:gd name="adj" fmla="val 453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8" name="TextBox 17"/>
            <p:cNvSpPr txBox="1"/>
            <p:nvPr/>
          </p:nvSpPr>
          <p:spPr>
            <a:xfrm rot="18900000">
              <a:off x="3383832" y="2350814"/>
              <a:ext cx="956800" cy="276999"/>
            </a:xfrm>
            <a:prstGeom prst="rect">
              <a:avLst/>
            </a:prstGeom>
            <a:noFill/>
          </p:spPr>
          <p:txBody>
            <a:bodyPr wrap="none" rtlCol="0">
              <a:spAutoFit/>
            </a:bodyPr>
            <a:lstStyle/>
            <a:p>
              <a:r>
                <a:rPr lang="en-US" sz="1200">
                  <a:solidFill>
                    <a:schemeClr val="bg1"/>
                  </a:solidFill>
                </a:rPr>
                <a:t>Special offer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 y="1645920"/>
              <a:ext cx="7741920" cy="4354830"/>
            </a:xfrm>
            <a:prstGeom prst="rect">
              <a:avLst/>
            </a:prstGeom>
          </p:spPr>
        </p:pic>
      </p:grpSp>
      <p:sp>
        <p:nvSpPr>
          <p:cNvPr id="4" name="Title 2"/>
          <p:cNvSpPr txBox="1">
            <a:spLocks/>
          </p:cNvSpPr>
          <p:nvPr/>
        </p:nvSpPr>
        <p:spPr>
          <a:xfrm>
            <a:off x="1652119"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000"/>
              <a:t>SLIDE EXAMPLE WITH MOCKUP</a:t>
            </a:r>
          </a:p>
        </p:txBody>
      </p:sp>
      <p:grpSp>
        <p:nvGrpSpPr>
          <p:cNvPr id="16" name="Group 15"/>
          <p:cNvGrpSpPr/>
          <p:nvPr/>
        </p:nvGrpSpPr>
        <p:grpSpPr>
          <a:xfrm>
            <a:off x="359532" y="1948743"/>
            <a:ext cx="8424936" cy="3394777"/>
            <a:chOff x="479376" y="1455323"/>
            <a:chExt cx="11233248" cy="4526369"/>
          </a:xfrm>
        </p:grpSpPr>
        <p:grpSp>
          <p:nvGrpSpPr>
            <p:cNvPr id="15" name="Group 14"/>
            <p:cNvGrpSpPr/>
            <p:nvPr/>
          </p:nvGrpSpPr>
          <p:grpSpPr>
            <a:xfrm>
              <a:off x="479376" y="1455323"/>
              <a:ext cx="3104812" cy="4526369"/>
              <a:chOff x="4727848" y="1556792"/>
              <a:chExt cx="2304256" cy="4526369"/>
            </a:xfrm>
          </p:grpSpPr>
          <p:sp>
            <p:nvSpPr>
              <p:cNvPr id="7" name="Rectangle 6"/>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p:cNvSpPr txBox="1"/>
              <p:nvPr/>
            </p:nvSpPr>
            <p:spPr>
              <a:xfrm>
                <a:off x="4871865" y="3991793"/>
                <a:ext cx="2041360"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1</a:t>
                </a:r>
              </a:p>
            </p:txBody>
          </p:sp>
          <p:sp>
            <p:nvSpPr>
              <p:cNvPr id="9" name="TextBox 8"/>
              <p:cNvSpPr txBox="1"/>
              <p:nvPr/>
            </p:nvSpPr>
            <p:spPr>
              <a:xfrm>
                <a:off x="4871864" y="4590462"/>
                <a:ext cx="2041361"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2</a:t>
                </a:r>
              </a:p>
            </p:txBody>
          </p:sp>
          <p:sp>
            <p:nvSpPr>
              <p:cNvPr id="10" name="TextBox 9"/>
              <p:cNvSpPr txBox="1"/>
              <p:nvPr/>
            </p:nvSpPr>
            <p:spPr>
              <a:xfrm>
                <a:off x="4871865" y="5189130"/>
                <a:ext cx="2041361" cy="738664"/>
              </a:xfrm>
              <a:prstGeom prst="rect">
                <a:avLst/>
              </a:prstGeom>
              <a:noFill/>
            </p:spPr>
            <p:txBody>
              <a:bodyPr wrap="square" rtlCol="0">
                <a:spAutoFit/>
              </a:bodyPr>
              <a:lstStyle/>
              <a:p>
                <a:pPr marL="257175" indent="-257175">
                  <a:buFont typeface="Arial" panose="020B0604020202020204" pitchFamily="34" charset="0"/>
                  <a:buChar char="•"/>
                </a:pPr>
                <a:r>
                  <a:rPr lang="da-DK" sz="1500"/>
                  <a:t>Lorem ipsum dolor sit amet, mollis mi</a:t>
                </a:r>
              </a:p>
            </p:txBody>
          </p:sp>
          <p:sp>
            <p:nvSpPr>
              <p:cNvPr id="11" name="TextBox 10"/>
              <p:cNvSpPr txBox="1"/>
              <p:nvPr/>
            </p:nvSpPr>
            <p:spPr>
              <a:xfrm>
                <a:off x="4859295" y="1769956"/>
                <a:ext cx="2041361" cy="430887"/>
              </a:xfrm>
              <a:prstGeom prst="rect">
                <a:avLst/>
              </a:prstGeom>
              <a:noFill/>
            </p:spPr>
            <p:txBody>
              <a:bodyPr wrap="square" rtlCol="0">
                <a:spAutoFit/>
              </a:bodyPr>
              <a:lstStyle/>
              <a:p>
                <a:pPr algn="ctr"/>
                <a:r>
                  <a:rPr lang="da-DK" sz="1500">
                    <a:solidFill>
                      <a:schemeClr val="bg1"/>
                    </a:solidFill>
                  </a:rPr>
                  <a:t>Plan 1</a:t>
                </a:r>
                <a:endParaRPr lang="en-US" sz="1500">
                  <a:solidFill>
                    <a:schemeClr val="bg1"/>
                  </a:solidFill>
                </a:endParaRPr>
              </a:p>
            </p:txBody>
          </p:sp>
          <p:sp>
            <p:nvSpPr>
              <p:cNvPr id="12" name="TextBox 11"/>
              <p:cNvSpPr txBox="1"/>
              <p:nvPr/>
            </p:nvSpPr>
            <p:spPr>
              <a:xfrm>
                <a:off x="4859294" y="2056173"/>
                <a:ext cx="2041361" cy="1477328"/>
              </a:xfrm>
              <a:prstGeom prst="rect">
                <a:avLst/>
              </a:prstGeom>
              <a:noFill/>
            </p:spPr>
            <p:txBody>
              <a:bodyPr wrap="square" rtlCol="0">
                <a:spAutoFit/>
              </a:bodyPr>
              <a:lstStyle/>
              <a:p>
                <a:pPr algn="ctr"/>
                <a:r>
                  <a:rPr lang="da-DK" sz="6600">
                    <a:solidFill>
                      <a:schemeClr val="bg1"/>
                    </a:solidFill>
                  </a:rPr>
                  <a:t>0</a:t>
                </a:r>
                <a:endParaRPr lang="en-US" sz="6600">
                  <a:solidFill>
                    <a:schemeClr val="bg1"/>
                  </a:solidFill>
                </a:endParaRPr>
              </a:p>
            </p:txBody>
          </p:sp>
          <p:sp>
            <p:nvSpPr>
              <p:cNvPr id="13" name="TextBox 12"/>
              <p:cNvSpPr txBox="1"/>
              <p:nvPr/>
            </p:nvSpPr>
            <p:spPr>
              <a:xfrm>
                <a:off x="5087888" y="2253092"/>
                <a:ext cx="624775" cy="553997"/>
              </a:xfrm>
              <a:prstGeom prst="rect">
                <a:avLst/>
              </a:prstGeom>
              <a:noFill/>
            </p:spPr>
            <p:txBody>
              <a:bodyPr wrap="square" rtlCol="0">
                <a:spAutoFit/>
              </a:bodyPr>
              <a:lstStyle/>
              <a:p>
                <a:pPr algn="ctr"/>
                <a:r>
                  <a:rPr lang="da-DK" sz="2100">
                    <a:solidFill>
                      <a:schemeClr val="bg1"/>
                    </a:solidFill>
                  </a:rPr>
                  <a:t>$</a:t>
                </a:r>
                <a:endParaRPr lang="en-US" sz="2100">
                  <a:solidFill>
                    <a:schemeClr val="bg1"/>
                  </a:solidFill>
                </a:endParaRPr>
              </a:p>
            </p:txBody>
          </p:sp>
          <p:sp>
            <p:nvSpPr>
              <p:cNvPr id="14" name="TextBox 13"/>
              <p:cNvSpPr txBox="1"/>
              <p:nvPr/>
            </p:nvSpPr>
            <p:spPr>
              <a:xfrm>
                <a:off x="4859293" y="3281948"/>
                <a:ext cx="2041361" cy="430887"/>
              </a:xfrm>
              <a:prstGeom prst="rect">
                <a:avLst/>
              </a:prstGeom>
              <a:noFill/>
            </p:spPr>
            <p:txBody>
              <a:bodyPr wrap="square" rtlCol="0">
                <a:spAutoFit/>
              </a:bodyPr>
              <a:lstStyle/>
              <a:p>
                <a:pPr algn="ctr"/>
                <a:r>
                  <a:rPr lang="da-DK" sz="1500">
                    <a:solidFill>
                      <a:schemeClr val="bg1"/>
                    </a:solidFill>
                  </a:rPr>
                  <a:t>per year</a:t>
                </a:r>
                <a:endParaRPr lang="en-US" sz="1500">
                  <a:solidFill>
                    <a:schemeClr val="bg1"/>
                  </a:solidFill>
                </a:endParaRPr>
              </a:p>
            </p:txBody>
          </p:sp>
        </p:grpSp>
        <p:grpSp>
          <p:nvGrpSpPr>
            <p:cNvPr id="27" name="Group 26"/>
            <p:cNvGrpSpPr/>
            <p:nvPr/>
          </p:nvGrpSpPr>
          <p:grpSpPr>
            <a:xfrm>
              <a:off x="8445152" y="1455323"/>
              <a:ext cx="3267472" cy="4526369"/>
              <a:chOff x="4607129" y="1556792"/>
              <a:chExt cx="2424975" cy="4526369"/>
            </a:xfrm>
          </p:grpSpPr>
          <p:sp>
            <p:nvSpPr>
              <p:cNvPr id="28" name="Rectangle 27"/>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TextBox 29"/>
              <p:cNvSpPr txBox="1"/>
              <p:nvPr/>
            </p:nvSpPr>
            <p:spPr>
              <a:xfrm>
                <a:off x="4918735" y="3991793"/>
                <a:ext cx="2041360"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1</a:t>
                </a:r>
              </a:p>
            </p:txBody>
          </p:sp>
          <p:sp>
            <p:nvSpPr>
              <p:cNvPr id="31" name="TextBox 30"/>
              <p:cNvSpPr txBox="1"/>
              <p:nvPr/>
            </p:nvSpPr>
            <p:spPr>
              <a:xfrm>
                <a:off x="4918734" y="4590462"/>
                <a:ext cx="2041361" cy="430887"/>
              </a:xfrm>
              <a:prstGeom prst="rect">
                <a:avLst/>
              </a:prstGeom>
              <a:noFill/>
            </p:spPr>
            <p:txBody>
              <a:bodyPr wrap="square" rtlCol="0">
                <a:spAutoFit/>
              </a:bodyPr>
              <a:lstStyle/>
              <a:p>
                <a:pPr marL="257175" indent="-257175">
                  <a:buFont typeface="Arial" panose="020B0604020202020204" pitchFamily="34" charset="0"/>
                  <a:buChar char="•"/>
                </a:pPr>
                <a:r>
                  <a:rPr lang="en-US" sz="1500" b="1">
                    <a:solidFill>
                      <a:schemeClr val="tx1">
                        <a:lumMod val="50000"/>
                      </a:schemeClr>
                    </a:solidFill>
                  </a:rPr>
                  <a:t>Feature 2</a:t>
                </a:r>
              </a:p>
            </p:txBody>
          </p:sp>
          <p:sp>
            <p:nvSpPr>
              <p:cNvPr id="32" name="TextBox 31"/>
              <p:cNvSpPr txBox="1"/>
              <p:nvPr/>
            </p:nvSpPr>
            <p:spPr>
              <a:xfrm>
                <a:off x="4918735" y="5189130"/>
                <a:ext cx="2041361" cy="738664"/>
              </a:xfrm>
              <a:prstGeom prst="rect">
                <a:avLst/>
              </a:prstGeom>
              <a:noFill/>
            </p:spPr>
            <p:txBody>
              <a:bodyPr wrap="square" rtlCol="0">
                <a:spAutoFit/>
              </a:bodyPr>
              <a:lstStyle/>
              <a:p>
                <a:pPr marL="257175" indent="-257175">
                  <a:buFont typeface="Arial" panose="020B0604020202020204" pitchFamily="34" charset="0"/>
                  <a:buChar char="•"/>
                </a:pPr>
                <a:r>
                  <a:rPr lang="da-DK" sz="1500"/>
                  <a:t>Lorem ipsum dolor sit amet, mollis mi</a:t>
                </a:r>
              </a:p>
            </p:txBody>
          </p:sp>
          <p:sp>
            <p:nvSpPr>
              <p:cNvPr id="33" name="TextBox 32"/>
              <p:cNvSpPr txBox="1"/>
              <p:nvPr/>
            </p:nvSpPr>
            <p:spPr>
              <a:xfrm>
                <a:off x="4859295" y="1769956"/>
                <a:ext cx="2041361" cy="430887"/>
              </a:xfrm>
              <a:prstGeom prst="rect">
                <a:avLst/>
              </a:prstGeom>
              <a:noFill/>
            </p:spPr>
            <p:txBody>
              <a:bodyPr wrap="square" rtlCol="0">
                <a:spAutoFit/>
              </a:bodyPr>
              <a:lstStyle/>
              <a:p>
                <a:pPr algn="ctr"/>
                <a:r>
                  <a:rPr lang="da-DK" sz="1500">
                    <a:solidFill>
                      <a:schemeClr val="bg1"/>
                    </a:solidFill>
                  </a:rPr>
                  <a:t>Plan 3</a:t>
                </a:r>
                <a:endParaRPr lang="en-US" sz="1500">
                  <a:solidFill>
                    <a:schemeClr val="bg1"/>
                  </a:solidFill>
                </a:endParaRPr>
              </a:p>
            </p:txBody>
          </p:sp>
          <p:sp>
            <p:nvSpPr>
              <p:cNvPr id="34" name="TextBox 33"/>
              <p:cNvSpPr txBox="1"/>
              <p:nvPr/>
            </p:nvSpPr>
            <p:spPr>
              <a:xfrm>
                <a:off x="4859294" y="2056173"/>
                <a:ext cx="2041361" cy="1477328"/>
              </a:xfrm>
              <a:prstGeom prst="rect">
                <a:avLst/>
              </a:prstGeom>
              <a:noFill/>
            </p:spPr>
            <p:txBody>
              <a:bodyPr wrap="square" rtlCol="0">
                <a:spAutoFit/>
              </a:bodyPr>
              <a:lstStyle/>
              <a:p>
                <a:pPr algn="ctr"/>
                <a:r>
                  <a:rPr lang="da-DK" sz="6600">
                    <a:solidFill>
                      <a:schemeClr val="bg1"/>
                    </a:solidFill>
                  </a:rPr>
                  <a:t>199</a:t>
                </a:r>
                <a:endParaRPr lang="en-US" sz="6600">
                  <a:solidFill>
                    <a:schemeClr val="bg1"/>
                  </a:solidFill>
                </a:endParaRPr>
              </a:p>
            </p:txBody>
          </p:sp>
          <p:sp>
            <p:nvSpPr>
              <p:cNvPr id="35" name="TextBox 34"/>
              <p:cNvSpPr txBox="1"/>
              <p:nvPr/>
            </p:nvSpPr>
            <p:spPr>
              <a:xfrm>
                <a:off x="4607129" y="2253092"/>
                <a:ext cx="624775" cy="553997"/>
              </a:xfrm>
              <a:prstGeom prst="rect">
                <a:avLst/>
              </a:prstGeom>
              <a:noFill/>
            </p:spPr>
            <p:txBody>
              <a:bodyPr wrap="square" rtlCol="0">
                <a:spAutoFit/>
              </a:bodyPr>
              <a:lstStyle/>
              <a:p>
                <a:pPr algn="ctr"/>
                <a:r>
                  <a:rPr lang="da-DK" sz="2100">
                    <a:solidFill>
                      <a:schemeClr val="bg1"/>
                    </a:solidFill>
                  </a:rPr>
                  <a:t>$</a:t>
                </a:r>
                <a:endParaRPr lang="en-US" sz="2100">
                  <a:solidFill>
                    <a:schemeClr val="bg1"/>
                  </a:solidFill>
                </a:endParaRPr>
              </a:p>
            </p:txBody>
          </p:sp>
          <p:sp>
            <p:nvSpPr>
              <p:cNvPr id="36" name="TextBox 35"/>
              <p:cNvSpPr txBox="1"/>
              <p:nvPr/>
            </p:nvSpPr>
            <p:spPr>
              <a:xfrm>
                <a:off x="4859293" y="3281948"/>
                <a:ext cx="2041361" cy="430887"/>
              </a:xfrm>
              <a:prstGeom prst="rect">
                <a:avLst/>
              </a:prstGeom>
              <a:noFill/>
            </p:spPr>
            <p:txBody>
              <a:bodyPr wrap="square" rtlCol="0">
                <a:spAutoFit/>
              </a:bodyPr>
              <a:lstStyle/>
              <a:p>
                <a:pPr algn="ctr"/>
                <a:r>
                  <a:rPr lang="da-DK" sz="1500">
                    <a:solidFill>
                      <a:schemeClr val="bg1"/>
                    </a:solidFill>
                  </a:rPr>
                  <a:t>per year</a:t>
                </a:r>
                <a:endParaRPr lang="en-US" sz="1500">
                  <a:solidFill>
                    <a:schemeClr val="bg1"/>
                  </a:solidFill>
                </a:endParaRPr>
              </a:p>
            </p:txBody>
          </p:sp>
        </p:grpSp>
      </p:grpSp>
    </p:spTree>
    <p:extLst>
      <p:ext uri="{BB962C8B-B14F-4D97-AF65-F5344CB8AC3E}">
        <p14:creationId xmlns:p14="http://schemas.microsoft.com/office/powerpoint/2010/main" val="42613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13838" y="2024844"/>
            <a:ext cx="6463248" cy="3635577"/>
            <a:chOff x="934720" y="1051560"/>
            <a:chExt cx="10322560" cy="5806440"/>
          </a:xfrm>
        </p:grpSpPr>
        <p:sp>
          <p:nvSpPr>
            <p:cNvPr id="2" name="Rectangle 1"/>
            <p:cNvSpPr/>
            <p:nvPr/>
          </p:nvSpPr>
          <p:spPr>
            <a:xfrm>
              <a:off x="3410712" y="1965960"/>
              <a:ext cx="5400600" cy="340156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
        <p:nvSpPr>
          <p:cNvPr id="5" name="Oval 4"/>
          <p:cNvSpPr/>
          <p:nvPr/>
        </p:nvSpPr>
        <p:spPr>
          <a:xfrm>
            <a:off x="2000687" y="1646802"/>
            <a:ext cx="756084" cy="756084"/>
          </a:xfrm>
          <a:prstGeom prst="ellipse">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b="1">
                <a:effectLst>
                  <a:outerShdw blurRad="38100" dist="38100" dir="2700000" algn="tl">
                    <a:srgbClr val="000000">
                      <a:alpha val="43137"/>
                    </a:srgbClr>
                  </a:outerShdw>
                </a:effectLst>
              </a:rPr>
              <a:t>1</a:t>
            </a:r>
          </a:p>
        </p:txBody>
      </p:sp>
      <p:sp>
        <p:nvSpPr>
          <p:cNvPr id="6" name="Oval 5"/>
          <p:cNvSpPr/>
          <p:nvPr/>
        </p:nvSpPr>
        <p:spPr>
          <a:xfrm>
            <a:off x="2000687" y="2690215"/>
            <a:ext cx="756084" cy="756084"/>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b="1">
                <a:effectLst>
                  <a:outerShdw blurRad="38100" dist="38100" dir="2700000" algn="tl">
                    <a:srgbClr val="000000">
                      <a:alpha val="43137"/>
                    </a:srgbClr>
                  </a:outerShdw>
                </a:effectLst>
              </a:rPr>
              <a:t>2</a:t>
            </a:r>
          </a:p>
        </p:txBody>
      </p:sp>
      <p:sp>
        <p:nvSpPr>
          <p:cNvPr id="7" name="Oval 6"/>
          <p:cNvSpPr/>
          <p:nvPr/>
        </p:nvSpPr>
        <p:spPr>
          <a:xfrm>
            <a:off x="2000687" y="3733628"/>
            <a:ext cx="756084" cy="756084"/>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b="1">
                <a:effectLst>
                  <a:outerShdw blurRad="38100" dist="38100" dir="2700000" algn="tl">
                    <a:srgbClr val="000000">
                      <a:alpha val="43137"/>
                    </a:srgbClr>
                  </a:outerShdw>
                </a:effectLst>
              </a:rPr>
              <a:t>3</a:t>
            </a:r>
          </a:p>
        </p:txBody>
      </p:sp>
      <p:sp>
        <p:nvSpPr>
          <p:cNvPr id="8" name="Oval 7"/>
          <p:cNvSpPr/>
          <p:nvPr/>
        </p:nvSpPr>
        <p:spPr>
          <a:xfrm>
            <a:off x="2000687" y="4777041"/>
            <a:ext cx="756084" cy="756084"/>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b="1">
                <a:effectLst>
                  <a:outerShdw blurRad="38100" dist="38100" dir="2700000" algn="tl">
                    <a:srgbClr val="000000">
                      <a:alpha val="43137"/>
                    </a:srgbClr>
                  </a:outerShdw>
                </a:effectLst>
              </a:rPr>
              <a:t>4</a:t>
            </a:r>
          </a:p>
        </p:txBody>
      </p:sp>
      <p:cxnSp>
        <p:nvCxnSpPr>
          <p:cNvPr id="16" name="Connector: Elbow 15"/>
          <p:cNvCxnSpPr>
            <a:cxnSpLocks/>
            <a:stCxn id="5" idx="6"/>
          </p:cNvCxnSpPr>
          <p:nvPr/>
        </p:nvCxnSpPr>
        <p:spPr>
          <a:xfrm>
            <a:off x="2756770" y="2024844"/>
            <a:ext cx="1653212" cy="670766"/>
          </a:xfrm>
          <a:prstGeom prst="bentConnector3">
            <a:avLst/>
          </a:prstGeom>
        </p:spPr>
        <p:style>
          <a:lnRef idx="1">
            <a:schemeClr val="dk1"/>
          </a:lnRef>
          <a:fillRef idx="0">
            <a:schemeClr val="dk1"/>
          </a:fillRef>
          <a:effectRef idx="0">
            <a:schemeClr val="dk1"/>
          </a:effectRef>
          <a:fontRef idx="minor">
            <a:schemeClr val="tx1"/>
          </a:fontRef>
        </p:style>
      </p:cxnSp>
      <p:cxnSp>
        <p:nvCxnSpPr>
          <p:cNvPr id="18" name="Connector: Elbow 17"/>
          <p:cNvCxnSpPr>
            <a:cxnSpLocks/>
            <a:stCxn id="6" idx="6"/>
          </p:cNvCxnSpPr>
          <p:nvPr/>
        </p:nvCxnSpPr>
        <p:spPr>
          <a:xfrm>
            <a:off x="2756770" y="3068257"/>
            <a:ext cx="1653212" cy="223589"/>
          </a:xfrm>
          <a:prstGeom prst="bentConnector3">
            <a:avLst/>
          </a:prstGeom>
        </p:spPr>
        <p:style>
          <a:lnRef idx="1">
            <a:schemeClr val="dk1"/>
          </a:lnRef>
          <a:fillRef idx="0">
            <a:schemeClr val="dk1"/>
          </a:fillRef>
          <a:effectRef idx="0">
            <a:schemeClr val="dk1"/>
          </a:effectRef>
          <a:fontRef idx="minor">
            <a:schemeClr val="tx1"/>
          </a:fontRef>
        </p:style>
      </p:cxnSp>
      <p:cxnSp>
        <p:nvCxnSpPr>
          <p:cNvPr id="20" name="Connector: Elbow 19"/>
          <p:cNvCxnSpPr>
            <a:cxnSpLocks/>
            <a:stCxn id="7" idx="6"/>
          </p:cNvCxnSpPr>
          <p:nvPr/>
        </p:nvCxnSpPr>
        <p:spPr>
          <a:xfrm flipV="1">
            <a:off x="2756770" y="3888081"/>
            <a:ext cx="1653212" cy="223589"/>
          </a:xfrm>
          <a:prstGeom prst="bentConnector3">
            <a:avLst/>
          </a:prstGeom>
        </p:spPr>
        <p:style>
          <a:lnRef idx="1">
            <a:schemeClr val="dk1"/>
          </a:lnRef>
          <a:fillRef idx="0">
            <a:schemeClr val="dk1"/>
          </a:fillRef>
          <a:effectRef idx="0">
            <a:schemeClr val="dk1"/>
          </a:effectRef>
          <a:fontRef idx="minor">
            <a:schemeClr val="tx1"/>
          </a:fontRef>
        </p:style>
      </p:cxnSp>
      <p:cxnSp>
        <p:nvCxnSpPr>
          <p:cNvPr id="22" name="Connector: Elbow 21"/>
          <p:cNvCxnSpPr>
            <a:cxnSpLocks/>
            <a:stCxn id="8" idx="6"/>
          </p:cNvCxnSpPr>
          <p:nvPr/>
        </p:nvCxnSpPr>
        <p:spPr>
          <a:xfrm flipV="1">
            <a:off x="2756770" y="4484317"/>
            <a:ext cx="1653212" cy="670766"/>
          </a:xfrm>
          <a:prstGeom prst="bentConnector3">
            <a:avLst/>
          </a:prstGeom>
        </p:spPr>
        <p:style>
          <a:lnRef idx="1">
            <a:schemeClr val="dk1"/>
          </a:lnRef>
          <a:fillRef idx="0">
            <a:schemeClr val="dk1"/>
          </a:fillRef>
          <a:effectRef idx="0">
            <a:schemeClr val="dk1"/>
          </a:effectRef>
          <a:fontRef idx="minor">
            <a:schemeClr val="tx1"/>
          </a:fontRef>
        </p:style>
      </p:cxnSp>
      <p:sp>
        <p:nvSpPr>
          <p:cNvPr id="24" name="Rectangle 23"/>
          <p:cNvSpPr/>
          <p:nvPr/>
        </p:nvSpPr>
        <p:spPr>
          <a:xfrm>
            <a:off x="143509" y="4808835"/>
            <a:ext cx="1709681" cy="715581"/>
          </a:xfrm>
          <a:prstGeom prst="rect">
            <a:avLst/>
          </a:prstGeom>
        </p:spPr>
        <p:txBody>
          <a:bodyPr wrap="square">
            <a:spAutoFit/>
          </a:bodyPr>
          <a:lstStyle/>
          <a:p>
            <a:pPr algn="just"/>
            <a:r>
              <a:rPr lang="en-US" sz="1350">
                <a:solidFill>
                  <a:schemeClr val="tx2"/>
                </a:solidFill>
              </a:rPr>
              <a:t>Lorem ipsum dolor sit amet, mollis mi nec pharetra odio merti.</a:t>
            </a:r>
          </a:p>
        </p:txBody>
      </p:sp>
      <p:sp>
        <p:nvSpPr>
          <p:cNvPr id="25" name="Rectangle 24"/>
          <p:cNvSpPr/>
          <p:nvPr/>
        </p:nvSpPr>
        <p:spPr>
          <a:xfrm>
            <a:off x="143509" y="1678596"/>
            <a:ext cx="1709681" cy="715581"/>
          </a:xfrm>
          <a:prstGeom prst="rect">
            <a:avLst/>
          </a:prstGeom>
        </p:spPr>
        <p:txBody>
          <a:bodyPr wrap="square">
            <a:spAutoFit/>
          </a:bodyPr>
          <a:lstStyle/>
          <a:p>
            <a:pPr algn="just"/>
            <a:r>
              <a:rPr lang="en-US" sz="1350">
                <a:solidFill>
                  <a:schemeClr val="tx2"/>
                </a:solidFill>
              </a:rPr>
              <a:t>Lorem ipsum dolor sit amet, mollis mi nec pharetra odio merti.</a:t>
            </a:r>
          </a:p>
        </p:txBody>
      </p:sp>
      <p:sp>
        <p:nvSpPr>
          <p:cNvPr id="26" name="Rectangle 25"/>
          <p:cNvSpPr/>
          <p:nvPr/>
        </p:nvSpPr>
        <p:spPr>
          <a:xfrm>
            <a:off x="143509" y="2722008"/>
            <a:ext cx="1709681" cy="715581"/>
          </a:xfrm>
          <a:prstGeom prst="rect">
            <a:avLst/>
          </a:prstGeom>
        </p:spPr>
        <p:txBody>
          <a:bodyPr wrap="square">
            <a:spAutoFit/>
          </a:bodyPr>
          <a:lstStyle/>
          <a:p>
            <a:pPr algn="just"/>
            <a:r>
              <a:rPr lang="en-US" sz="1350">
                <a:solidFill>
                  <a:schemeClr val="tx2"/>
                </a:solidFill>
              </a:rPr>
              <a:t>Lorem ipsum dolor sit amet, mollis mi nec pharetra odio merti.</a:t>
            </a:r>
          </a:p>
        </p:txBody>
      </p:sp>
      <p:sp>
        <p:nvSpPr>
          <p:cNvPr id="27" name="Rectangle 26"/>
          <p:cNvSpPr/>
          <p:nvPr/>
        </p:nvSpPr>
        <p:spPr>
          <a:xfrm>
            <a:off x="143509" y="3765421"/>
            <a:ext cx="1709681" cy="715581"/>
          </a:xfrm>
          <a:prstGeom prst="rect">
            <a:avLst/>
          </a:prstGeom>
        </p:spPr>
        <p:txBody>
          <a:bodyPr wrap="square">
            <a:spAutoFit/>
          </a:bodyPr>
          <a:lstStyle/>
          <a:p>
            <a:pPr algn="just"/>
            <a:r>
              <a:rPr lang="en-US" sz="1350">
                <a:solidFill>
                  <a:schemeClr val="tx2"/>
                </a:solidFill>
              </a:rPr>
              <a:t>Lorem ipsum dolor sit amet, mollis mi nec pharetra odio merti.</a:t>
            </a:r>
          </a:p>
        </p:txBody>
      </p:sp>
      <p:sp>
        <p:nvSpPr>
          <p:cNvPr id="28" name="Title 2"/>
          <p:cNvSpPr txBox="1">
            <a:spLocks/>
          </p:cNvSpPr>
          <p:nvPr/>
        </p:nvSpPr>
        <p:spPr>
          <a:xfrm>
            <a:off x="1652119"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000"/>
              <a:t>SLIDE EXAMPLE WITH MOCKUP</a:t>
            </a:r>
          </a:p>
        </p:txBody>
      </p:sp>
    </p:spTree>
    <p:extLst>
      <p:ext uri="{BB962C8B-B14F-4D97-AF65-F5344CB8AC3E}">
        <p14:creationId xmlns:p14="http://schemas.microsoft.com/office/powerpoint/2010/main" val="3642654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nvPr>
        </p:nvGraphicFramePr>
        <p:xfrm>
          <a:off x="2411760" y="180882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p:cNvSpPr/>
          <p:nvPr/>
        </p:nvSpPr>
        <p:spPr>
          <a:xfrm>
            <a:off x="284675" y="2240868"/>
            <a:ext cx="2286263" cy="2098732"/>
          </a:xfrm>
          <a:prstGeom prst="rect">
            <a:avLst/>
          </a:prstGeom>
          <a:blipFill>
            <a:blip r:embed="rId8"/>
            <a:stretch>
              <a:fillRect/>
            </a:stretch>
          </a:blipFill>
          <a:ln>
            <a:noFill/>
          </a:ln>
          <a:effectLst/>
          <a:scene3d>
            <a:camera prst="perspectiveContrastingLeftFacing" fov="1800000">
              <a:rot lat="20133369" lon="19373630" rev="619743"/>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a:t>+</a:t>
            </a:r>
          </a:p>
          <a:p>
            <a:pPr algn="ctr"/>
            <a:endParaRPr lang="en-US" sz="1350"/>
          </a:p>
        </p:txBody>
      </p:sp>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38690" y="1916832"/>
            <a:ext cx="6048672" cy="3402378"/>
          </a:xfrm>
          <a:prstGeom prst="rect">
            <a:avLst/>
          </a:prstGeom>
        </p:spPr>
      </p:pic>
      <p:sp>
        <p:nvSpPr>
          <p:cNvPr id="17" name="Freeform 288"/>
          <p:cNvSpPr/>
          <p:nvPr/>
        </p:nvSpPr>
        <p:spPr>
          <a:xfrm>
            <a:off x="2612891" y="2204201"/>
            <a:ext cx="471894" cy="471653"/>
          </a:xfrm>
          <a:custGeom>
            <a:avLst/>
            <a:gdLst/>
            <a:ahLst/>
            <a:cxnLst/>
            <a:rect l="l" t="t" r="r" b="b"/>
            <a:pathLst>
              <a:path w="468766" h="468766">
                <a:moveTo>
                  <a:pt x="198324" y="0"/>
                </a:moveTo>
                <a:cubicBezTo>
                  <a:pt x="225180" y="0"/>
                  <a:pt x="250863" y="5212"/>
                  <a:pt x="275372" y="15635"/>
                </a:cubicBezTo>
                <a:cubicBezTo>
                  <a:pt x="299880" y="26058"/>
                  <a:pt x="321009" y="40144"/>
                  <a:pt x="338757" y="57891"/>
                </a:cubicBezTo>
                <a:cubicBezTo>
                  <a:pt x="356504" y="75639"/>
                  <a:pt x="370590" y="96767"/>
                  <a:pt x="381013" y="121276"/>
                </a:cubicBezTo>
                <a:cubicBezTo>
                  <a:pt x="391436" y="145785"/>
                  <a:pt x="396648" y="171468"/>
                  <a:pt x="396648" y="198324"/>
                </a:cubicBezTo>
                <a:cubicBezTo>
                  <a:pt x="396648" y="239642"/>
                  <a:pt x="385004" y="277109"/>
                  <a:pt x="361716" y="310727"/>
                </a:cubicBezTo>
                <a:lnTo>
                  <a:pt x="458342" y="407353"/>
                </a:lnTo>
                <a:cubicBezTo>
                  <a:pt x="465292" y="414302"/>
                  <a:pt x="468766" y="422753"/>
                  <a:pt x="468766" y="432707"/>
                </a:cubicBezTo>
                <a:cubicBezTo>
                  <a:pt x="468766" y="442473"/>
                  <a:pt x="465197" y="450924"/>
                  <a:pt x="458061" y="458061"/>
                </a:cubicBezTo>
                <a:cubicBezTo>
                  <a:pt x="450925" y="465198"/>
                  <a:pt x="442473" y="468766"/>
                  <a:pt x="432707" y="468766"/>
                </a:cubicBezTo>
                <a:cubicBezTo>
                  <a:pt x="422565" y="468766"/>
                  <a:pt x="414114" y="465198"/>
                  <a:pt x="407353" y="458061"/>
                </a:cubicBezTo>
                <a:lnTo>
                  <a:pt x="310726" y="361716"/>
                </a:lnTo>
                <a:cubicBezTo>
                  <a:pt x="277109" y="385004"/>
                  <a:pt x="239642" y="396648"/>
                  <a:pt x="198324" y="396648"/>
                </a:cubicBezTo>
                <a:cubicBezTo>
                  <a:pt x="171467" y="396648"/>
                  <a:pt x="145785" y="391437"/>
                  <a:pt x="121276" y="381013"/>
                </a:cubicBezTo>
                <a:cubicBezTo>
                  <a:pt x="96767" y="370590"/>
                  <a:pt x="75639" y="356504"/>
                  <a:pt x="57891" y="338757"/>
                </a:cubicBezTo>
                <a:cubicBezTo>
                  <a:pt x="40144" y="321009"/>
                  <a:pt x="26058" y="299881"/>
                  <a:pt x="15634" y="275372"/>
                </a:cubicBezTo>
                <a:cubicBezTo>
                  <a:pt x="5212" y="250863"/>
                  <a:pt x="0" y="225180"/>
                  <a:pt x="0" y="198324"/>
                </a:cubicBezTo>
                <a:cubicBezTo>
                  <a:pt x="0" y="171468"/>
                  <a:pt x="5212" y="145785"/>
                  <a:pt x="15634" y="121276"/>
                </a:cubicBezTo>
                <a:cubicBezTo>
                  <a:pt x="26058" y="96767"/>
                  <a:pt x="40144" y="75639"/>
                  <a:pt x="57891" y="57891"/>
                </a:cubicBezTo>
                <a:cubicBezTo>
                  <a:pt x="75639" y="40144"/>
                  <a:pt x="96767" y="26058"/>
                  <a:pt x="121276" y="15635"/>
                </a:cubicBezTo>
                <a:cubicBezTo>
                  <a:pt x="145785" y="5212"/>
                  <a:pt x="171467" y="0"/>
                  <a:pt x="198324" y="0"/>
                </a:cubicBezTo>
                <a:close/>
                <a:moveTo>
                  <a:pt x="198324" y="72118"/>
                </a:moveTo>
                <a:cubicBezTo>
                  <a:pt x="163579" y="72118"/>
                  <a:pt x="133859" y="84466"/>
                  <a:pt x="109163" y="109163"/>
                </a:cubicBezTo>
                <a:cubicBezTo>
                  <a:pt x="84466" y="133859"/>
                  <a:pt x="72118" y="163580"/>
                  <a:pt x="72118" y="198324"/>
                </a:cubicBezTo>
                <a:cubicBezTo>
                  <a:pt x="72118" y="233068"/>
                  <a:pt x="84466" y="262789"/>
                  <a:pt x="109163" y="287485"/>
                </a:cubicBezTo>
                <a:cubicBezTo>
                  <a:pt x="133859" y="312182"/>
                  <a:pt x="163579" y="324530"/>
                  <a:pt x="198324" y="324530"/>
                </a:cubicBezTo>
                <a:cubicBezTo>
                  <a:pt x="233068" y="324530"/>
                  <a:pt x="262789" y="312182"/>
                  <a:pt x="287486" y="287485"/>
                </a:cubicBezTo>
                <a:cubicBezTo>
                  <a:pt x="312182" y="262789"/>
                  <a:pt x="324531" y="233068"/>
                  <a:pt x="324531" y="198324"/>
                </a:cubicBezTo>
                <a:cubicBezTo>
                  <a:pt x="324531" y="163580"/>
                  <a:pt x="312182" y="133859"/>
                  <a:pt x="287486" y="109163"/>
                </a:cubicBezTo>
                <a:cubicBezTo>
                  <a:pt x="262789" y="84466"/>
                  <a:pt x="233068" y="72118"/>
                  <a:pt x="198324" y="7211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Freeform 293"/>
          <p:cNvSpPr/>
          <p:nvPr/>
        </p:nvSpPr>
        <p:spPr>
          <a:xfrm>
            <a:off x="3031174" y="4171233"/>
            <a:ext cx="439565" cy="336733"/>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 name="Freeform 299"/>
          <p:cNvSpPr/>
          <p:nvPr/>
        </p:nvSpPr>
        <p:spPr>
          <a:xfrm>
            <a:off x="3051310" y="3160847"/>
            <a:ext cx="399293" cy="435373"/>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0" name="Freeform 405"/>
          <p:cNvSpPr/>
          <p:nvPr/>
        </p:nvSpPr>
        <p:spPr>
          <a:xfrm>
            <a:off x="2655148" y="5027242"/>
            <a:ext cx="429638" cy="429419"/>
          </a:xfrm>
          <a:custGeom>
            <a:avLst/>
            <a:gdLst>
              <a:gd name="connsiteX0" fmla="*/ 61695 w 426791"/>
              <a:gd name="connsiteY0" fmla="*/ 298895 h 426791"/>
              <a:gd name="connsiteX1" fmla="*/ 36059 w 426791"/>
              <a:gd name="connsiteY1" fmla="*/ 324530 h 426791"/>
              <a:gd name="connsiteX2" fmla="*/ 36059 w 426791"/>
              <a:gd name="connsiteY2" fmla="*/ 354673 h 426791"/>
              <a:gd name="connsiteX3" fmla="*/ 72118 w 426791"/>
              <a:gd name="connsiteY3" fmla="*/ 354673 h 426791"/>
              <a:gd name="connsiteX4" fmla="*/ 72118 w 426791"/>
              <a:gd name="connsiteY4" fmla="*/ 390732 h 426791"/>
              <a:gd name="connsiteX5" fmla="*/ 102261 w 426791"/>
              <a:gd name="connsiteY5" fmla="*/ 390732 h 426791"/>
              <a:gd name="connsiteX6" fmla="*/ 127896 w 426791"/>
              <a:gd name="connsiteY6" fmla="*/ 365097 h 426791"/>
              <a:gd name="connsiteX7" fmla="*/ 243398 w 426791"/>
              <a:gd name="connsiteY7" fmla="*/ 123107 h 426791"/>
              <a:gd name="connsiteX8" fmla="*/ 238608 w 426791"/>
              <a:gd name="connsiteY8" fmla="*/ 125079 h 426791"/>
              <a:gd name="connsiteX9" fmla="*/ 85922 w 426791"/>
              <a:gd name="connsiteY9" fmla="*/ 277766 h 426791"/>
              <a:gd name="connsiteX10" fmla="*/ 83950 w 426791"/>
              <a:gd name="connsiteY10" fmla="*/ 282555 h 426791"/>
              <a:gd name="connsiteX11" fmla="*/ 90147 w 426791"/>
              <a:gd name="connsiteY11" fmla="*/ 288753 h 426791"/>
              <a:gd name="connsiteX12" fmla="*/ 94936 w 426791"/>
              <a:gd name="connsiteY12" fmla="*/ 286781 h 426791"/>
              <a:gd name="connsiteX13" fmla="*/ 247624 w 426791"/>
              <a:gd name="connsiteY13" fmla="*/ 134094 h 426791"/>
              <a:gd name="connsiteX14" fmla="*/ 249596 w 426791"/>
              <a:gd name="connsiteY14" fmla="*/ 129305 h 426791"/>
              <a:gd name="connsiteX15" fmla="*/ 243398 w 426791"/>
              <a:gd name="connsiteY15" fmla="*/ 123107 h 426791"/>
              <a:gd name="connsiteX16" fmla="*/ 234383 w 426791"/>
              <a:gd name="connsiteY16" fmla="*/ 75217 h 426791"/>
              <a:gd name="connsiteX17" fmla="*/ 351575 w 426791"/>
              <a:gd name="connsiteY17" fmla="*/ 192408 h 426791"/>
              <a:gd name="connsiteX18" fmla="*/ 117192 w 426791"/>
              <a:gd name="connsiteY18" fmla="*/ 426791 h 426791"/>
              <a:gd name="connsiteX19" fmla="*/ 0 w 426791"/>
              <a:gd name="connsiteY19" fmla="*/ 426791 h 426791"/>
              <a:gd name="connsiteX20" fmla="*/ 0 w 426791"/>
              <a:gd name="connsiteY20" fmla="*/ 309599 h 426791"/>
              <a:gd name="connsiteX21" fmla="*/ 324530 w 426791"/>
              <a:gd name="connsiteY21" fmla="*/ 0 h 426791"/>
              <a:gd name="connsiteX22" fmla="*/ 350166 w 426791"/>
              <a:gd name="connsiteY22" fmla="*/ 10705 h 426791"/>
              <a:gd name="connsiteX23" fmla="*/ 416368 w 426791"/>
              <a:gd name="connsiteY23" fmla="*/ 76625 h 426791"/>
              <a:gd name="connsiteX24" fmla="*/ 426791 w 426791"/>
              <a:gd name="connsiteY24" fmla="*/ 102261 h 426791"/>
              <a:gd name="connsiteX25" fmla="*/ 416368 w 426791"/>
              <a:gd name="connsiteY25" fmla="*/ 127615 h 426791"/>
              <a:gd name="connsiteX26" fmla="*/ 369604 w 426791"/>
              <a:gd name="connsiteY26" fmla="*/ 174378 h 426791"/>
              <a:gd name="connsiteX27" fmla="*/ 252412 w 426791"/>
              <a:gd name="connsiteY27" fmla="*/ 57187 h 426791"/>
              <a:gd name="connsiteX28" fmla="*/ 299176 w 426791"/>
              <a:gd name="connsiteY28" fmla="*/ 10705 h 426791"/>
              <a:gd name="connsiteX29" fmla="*/ 324530 w 426791"/>
              <a:gd name="connsiteY29" fmla="*/ 0 h 42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6791" h="426791">
                <a:moveTo>
                  <a:pt x="61695" y="298895"/>
                </a:moveTo>
                <a:lnTo>
                  <a:pt x="36059" y="324530"/>
                </a:lnTo>
                <a:lnTo>
                  <a:pt x="36059" y="354673"/>
                </a:lnTo>
                <a:lnTo>
                  <a:pt x="72118" y="354673"/>
                </a:lnTo>
                <a:lnTo>
                  <a:pt x="72118" y="390732"/>
                </a:lnTo>
                <a:lnTo>
                  <a:pt x="102261" y="390732"/>
                </a:lnTo>
                <a:lnTo>
                  <a:pt x="127896" y="365097"/>
                </a:lnTo>
                <a:close/>
                <a:moveTo>
                  <a:pt x="243398" y="123107"/>
                </a:moveTo>
                <a:cubicBezTo>
                  <a:pt x="241520" y="123107"/>
                  <a:pt x="239923" y="123765"/>
                  <a:pt x="238608" y="125079"/>
                </a:cubicBezTo>
                <a:lnTo>
                  <a:pt x="85922" y="277766"/>
                </a:lnTo>
                <a:cubicBezTo>
                  <a:pt x="84607" y="279081"/>
                  <a:pt x="83950" y="280677"/>
                  <a:pt x="83950" y="282555"/>
                </a:cubicBezTo>
                <a:cubicBezTo>
                  <a:pt x="83950" y="286687"/>
                  <a:pt x="86016" y="288753"/>
                  <a:pt x="90147" y="288753"/>
                </a:cubicBezTo>
                <a:cubicBezTo>
                  <a:pt x="92025" y="288753"/>
                  <a:pt x="93622" y="288096"/>
                  <a:pt x="94936" y="286781"/>
                </a:cubicBezTo>
                <a:lnTo>
                  <a:pt x="247624" y="134094"/>
                </a:lnTo>
                <a:cubicBezTo>
                  <a:pt x="248938" y="132779"/>
                  <a:pt x="249596" y="131183"/>
                  <a:pt x="249596" y="129305"/>
                </a:cubicBezTo>
                <a:cubicBezTo>
                  <a:pt x="249596" y="125173"/>
                  <a:pt x="247530" y="123107"/>
                  <a:pt x="243398" y="123107"/>
                </a:cubicBezTo>
                <a:close/>
                <a:moveTo>
                  <a:pt x="234383" y="75217"/>
                </a:moveTo>
                <a:lnTo>
                  <a:pt x="351575" y="192408"/>
                </a:lnTo>
                <a:lnTo>
                  <a:pt x="117192" y="426791"/>
                </a:lnTo>
                <a:lnTo>
                  <a:pt x="0" y="426791"/>
                </a:lnTo>
                <a:lnTo>
                  <a:pt x="0" y="309599"/>
                </a:lnTo>
                <a:close/>
                <a:moveTo>
                  <a:pt x="324530" y="0"/>
                </a:moveTo>
                <a:cubicBezTo>
                  <a:pt x="334484" y="0"/>
                  <a:pt x="343030" y="3568"/>
                  <a:pt x="350166" y="10705"/>
                </a:cubicBezTo>
                <a:lnTo>
                  <a:pt x="416368" y="76625"/>
                </a:lnTo>
                <a:cubicBezTo>
                  <a:pt x="423316" y="83950"/>
                  <a:pt x="426791" y="92495"/>
                  <a:pt x="426791" y="102261"/>
                </a:cubicBezTo>
                <a:cubicBezTo>
                  <a:pt x="426791" y="112214"/>
                  <a:pt x="423316" y="120666"/>
                  <a:pt x="416368" y="127615"/>
                </a:cubicBezTo>
                <a:lnTo>
                  <a:pt x="369604" y="174378"/>
                </a:lnTo>
                <a:lnTo>
                  <a:pt x="252412" y="57187"/>
                </a:lnTo>
                <a:lnTo>
                  <a:pt x="299176" y="10705"/>
                </a:lnTo>
                <a:cubicBezTo>
                  <a:pt x="305938" y="3568"/>
                  <a:pt x="314388" y="0"/>
                  <a:pt x="32453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2" name="Title 2"/>
          <p:cNvSpPr txBox="1">
            <a:spLocks/>
          </p:cNvSpPr>
          <p:nvPr/>
        </p:nvSpPr>
        <p:spPr>
          <a:xfrm>
            <a:off x="897814"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sz="3000"/>
              <a:t>SLIDE EXAMPLE WITH MOCKUP</a:t>
            </a:r>
          </a:p>
        </p:txBody>
      </p:sp>
    </p:spTree>
    <p:extLst>
      <p:ext uri="{BB962C8B-B14F-4D97-AF65-F5344CB8AC3E}">
        <p14:creationId xmlns:p14="http://schemas.microsoft.com/office/powerpoint/2010/main" val="4066704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8295" y="2095560"/>
            <a:ext cx="1544901" cy="27409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8480" y="1555140"/>
            <a:ext cx="7032347" cy="3955695"/>
          </a:xfrm>
          <a:prstGeom prst="rect">
            <a:avLst/>
          </a:prstGeom>
        </p:spPr>
      </p:pic>
      <p:sp>
        <p:nvSpPr>
          <p:cNvPr id="6" name="Rectangle 5"/>
          <p:cNvSpPr/>
          <p:nvPr/>
        </p:nvSpPr>
        <p:spPr>
          <a:xfrm>
            <a:off x="3792601" y="2095560"/>
            <a:ext cx="1544901" cy="27409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827" y="1555140"/>
            <a:ext cx="7032347" cy="3955695"/>
          </a:xfrm>
          <a:prstGeom prst="rect">
            <a:avLst/>
          </a:prstGeom>
        </p:spPr>
      </p:pic>
      <p:sp>
        <p:nvSpPr>
          <p:cNvPr id="9" name="Rectangle 8"/>
          <p:cNvSpPr/>
          <p:nvPr/>
        </p:nvSpPr>
        <p:spPr>
          <a:xfrm>
            <a:off x="6546907" y="2095560"/>
            <a:ext cx="1544901" cy="27409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133" y="1555140"/>
            <a:ext cx="7032347" cy="3955695"/>
          </a:xfrm>
          <a:prstGeom prst="rect">
            <a:avLst/>
          </a:prstGeom>
        </p:spPr>
      </p:pic>
      <p:sp>
        <p:nvSpPr>
          <p:cNvPr id="12" name="Title 2"/>
          <p:cNvSpPr txBox="1">
            <a:spLocks/>
          </p:cNvSpPr>
          <p:nvPr/>
        </p:nvSpPr>
        <p:spPr>
          <a:xfrm>
            <a:off x="897814"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sz="3000"/>
              <a:t>SLIDE EXAMPLE WITH MOCKUP</a:t>
            </a:r>
          </a:p>
        </p:txBody>
      </p:sp>
      <p:sp>
        <p:nvSpPr>
          <p:cNvPr id="13" name="Rectangle 12"/>
          <p:cNvSpPr/>
          <p:nvPr/>
        </p:nvSpPr>
        <p:spPr>
          <a:xfrm>
            <a:off x="903641" y="5375183"/>
            <a:ext cx="1828106" cy="553998"/>
          </a:xfrm>
          <a:prstGeom prst="rect">
            <a:avLst/>
          </a:prstGeom>
        </p:spPr>
        <p:txBody>
          <a:bodyPr wrap="square">
            <a:spAutoFit/>
          </a:bodyPr>
          <a:lstStyle/>
          <a:p>
            <a:pPr algn="ctr"/>
            <a:r>
              <a:rPr lang="da-DK" sz="1500" b="1" cap="all">
                <a:solidFill>
                  <a:schemeClr val="tx2"/>
                </a:solidFill>
              </a:rPr>
              <a:t>Lorem ipsum dolor sit amet</a:t>
            </a:r>
            <a:endParaRPr lang="en-US" sz="1500" b="1" cap="all">
              <a:solidFill>
                <a:schemeClr val="tx2"/>
              </a:solidFill>
            </a:endParaRPr>
          </a:p>
        </p:txBody>
      </p:sp>
      <p:sp>
        <p:nvSpPr>
          <p:cNvPr id="14" name="Rectangle 13"/>
          <p:cNvSpPr/>
          <p:nvPr/>
        </p:nvSpPr>
        <p:spPr>
          <a:xfrm>
            <a:off x="3657947" y="5375183"/>
            <a:ext cx="1828106" cy="553998"/>
          </a:xfrm>
          <a:prstGeom prst="rect">
            <a:avLst/>
          </a:prstGeom>
        </p:spPr>
        <p:txBody>
          <a:bodyPr wrap="square">
            <a:spAutoFit/>
          </a:bodyPr>
          <a:lstStyle/>
          <a:p>
            <a:pPr algn="ctr"/>
            <a:r>
              <a:rPr lang="da-DK" sz="1500" b="1" cap="all">
                <a:solidFill>
                  <a:schemeClr val="tx2"/>
                </a:solidFill>
              </a:rPr>
              <a:t>Lorem ipsum dolor sit amet</a:t>
            </a:r>
            <a:endParaRPr lang="en-US" sz="1500" b="1" cap="all">
              <a:solidFill>
                <a:schemeClr val="tx2"/>
              </a:solidFill>
            </a:endParaRPr>
          </a:p>
        </p:txBody>
      </p:sp>
      <p:sp>
        <p:nvSpPr>
          <p:cNvPr id="15" name="Rectangle 14"/>
          <p:cNvSpPr/>
          <p:nvPr/>
        </p:nvSpPr>
        <p:spPr>
          <a:xfrm>
            <a:off x="6412253" y="5375183"/>
            <a:ext cx="1828106" cy="553998"/>
          </a:xfrm>
          <a:prstGeom prst="rect">
            <a:avLst/>
          </a:prstGeom>
        </p:spPr>
        <p:txBody>
          <a:bodyPr wrap="square">
            <a:spAutoFit/>
          </a:bodyPr>
          <a:lstStyle/>
          <a:p>
            <a:pPr algn="ctr"/>
            <a:r>
              <a:rPr lang="da-DK" sz="1500" b="1" cap="all">
                <a:solidFill>
                  <a:schemeClr val="tx2"/>
                </a:solidFill>
              </a:rPr>
              <a:t>Lorem ipsum dolor sit amet</a:t>
            </a:r>
            <a:endParaRPr lang="en-US" sz="1500" b="1" cap="all">
              <a:solidFill>
                <a:schemeClr val="tx2"/>
              </a:solidFill>
            </a:endParaRPr>
          </a:p>
        </p:txBody>
      </p:sp>
    </p:spTree>
    <p:extLst>
      <p:ext uri="{BB962C8B-B14F-4D97-AF65-F5344CB8AC3E}">
        <p14:creationId xmlns:p14="http://schemas.microsoft.com/office/powerpoint/2010/main" val="2772531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nvPr>
        </p:nvGraphicFramePr>
        <p:xfrm>
          <a:off x="4055147" y="1487066"/>
          <a:ext cx="5076564" cy="3955695"/>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oup 24"/>
          <p:cNvGrpSpPr/>
          <p:nvPr/>
        </p:nvGrpSpPr>
        <p:grpSpPr>
          <a:xfrm>
            <a:off x="2807575" y="2093313"/>
            <a:ext cx="1544901" cy="2743200"/>
            <a:chOff x="1384393" y="-4249608"/>
            <a:chExt cx="2059868" cy="3657600"/>
          </a:xfrm>
        </p:grpSpPr>
        <p:sp>
          <p:nvSpPr>
            <p:cNvPr id="26" name="Rectangle 25"/>
            <p:cNvSpPr/>
            <p:nvPr/>
          </p:nvSpPr>
          <p:spPr>
            <a:xfrm>
              <a:off x="1384393" y="-1323528"/>
              <a:ext cx="2059868"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Lorem ipsum</a:t>
              </a:r>
            </a:p>
          </p:txBody>
        </p:sp>
        <p:sp>
          <p:nvSpPr>
            <p:cNvPr id="27" name="Rectangle 26"/>
            <p:cNvSpPr/>
            <p:nvPr/>
          </p:nvSpPr>
          <p:spPr>
            <a:xfrm>
              <a:off x="1384393" y="-2055048"/>
              <a:ext cx="2059868"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Lorem ipsum</a:t>
              </a:r>
            </a:p>
          </p:txBody>
        </p:sp>
        <p:sp>
          <p:nvSpPr>
            <p:cNvPr id="28" name="Rectangle 27"/>
            <p:cNvSpPr/>
            <p:nvPr/>
          </p:nvSpPr>
          <p:spPr>
            <a:xfrm>
              <a:off x="1384393" y="-2786568"/>
              <a:ext cx="2059868" cy="7315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Lorem ipsum</a:t>
              </a:r>
            </a:p>
          </p:txBody>
        </p:sp>
        <p:sp>
          <p:nvSpPr>
            <p:cNvPr id="29" name="Rectangle 28"/>
            <p:cNvSpPr/>
            <p:nvPr/>
          </p:nvSpPr>
          <p:spPr>
            <a:xfrm>
              <a:off x="1384393" y="-3518088"/>
              <a:ext cx="2059868" cy="7315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Lorem ipsum</a:t>
              </a:r>
            </a:p>
          </p:txBody>
        </p:sp>
        <p:sp>
          <p:nvSpPr>
            <p:cNvPr id="30" name="Rectangle 29"/>
            <p:cNvSpPr/>
            <p:nvPr/>
          </p:nvSpPr>
          <p:spPr>
            <a:xfrm>
              <a:off x="1384393" y="-4249608"/>
              <a:ext cx="2059868" cy="7315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Lorem ipsum</a:t>
              </a:r>
            </a:p>
          </p:txBody>
        </p:sp>
      </p:grpSp>
      <p:sp>
        <p:nvSpPr>
          <p:cNvPr id="12" name="Title 2"/>
          <p:cNvSpPr txBox="1">
            <a:spLocks/>
          </p:cNvSpPr>
          <p:nvPr/>
        </p:nvSpPr>
        <p:spPr>
          <a:xfrm>
            <a:off x="897814" y="640080"/>
            <a:ext cx="7348373" cy="530915"/>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sz="3000"/>
              <a:t>SLIDE EXAMPLE WITH MOCKUP</a:t>
            </a:r>
          </a:p>
        </p:txBody>
      </p:sp>
      <p:sp>
        <p:nvSpPr>
          <p:cNvPr id="13" name="Rectangle 12"/>
          <p:cNvSpPr/>
          <p:nvPr/>
        </p:nvSpPr>
        <p:spPr>
          <a:xfrm>
            <a:off x="2672921" y="5375183"/>
            <a:ext cx="1828106" cy="553998"/>
          </a:xfrm>
          <a:prstGeom prst="rect">
            <a:avLst/>
          </a:prstGeom>
        </p:spPr>
        <p:txBody>
          <a:bodyPr wrap="square">
            <a:spAutoFit/>
          </a:bodyPr>
          <a:lstStyle/>
          <a:p>
            <a:pPr algn="ctr"/>
            <a:r>
              <a:rPr lang="da-DK" sz="1500" b="1" cap="all">
                <a:solidFill>
                  <a:schemeClr val="tx2"/>
                </a:solidFill>
              </a:rPr>
              <a:t>Lorem ipsum dolor sit amet</a:t>
            </a:r>
            <a:endParaRPr lang="en-US" sz="1500" b="1" cap="all">
              <a:solidFill>
                <a:schemeClr val="tx2"/>
              </a:solidFill>
            </a:endParaRPr>
          </a:p>
        </p:txBody>
      </p: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01" y="1555140"/>
            <a:ext cx="7032347" cy="3955695"/>
          </a:xfrm>
          <a:prstGeom prst="rect">
            <a:avLst/>
          </a:prstGeom>
        </p:spPr>
      </p:pic>
      <p:sp>
        <p:nvSpPr>
          <p:cNvPr id="32" name="Rectangle 31"/>
          <p:cNvSpPr/>
          <p:nvPr/>
        </p:nvSpPr>
        <p:spPr>
          <a:xfrm>
            <a:off x="197515" y="2171425"/>
            <a:ext cx="1875835" cy="415498"/>
          </a:xfrm>
          <a:prstGeom prst="rect">
            <a:avLst/>
          </a:prstGeom>
        </p:spPr>
        <p:txBody>
          <a:bodyPr wrap="none">
            <a:spAutoFit/>
          </a:bodyPr>
          <a:lstStyle/>
          <a:p>
            <a:r>
              <a:rPr lang="en-US" sz="2100" b="1">
                <a:solidFill>
                  <a:srgbClr val="525451"/>
                </a:solidFill>
                <a:latin typeface="Arial" panose="020B0604020202020204" pitchFamily="34" charset="0"/>
                <a:cs typeface="Arial" panose="020B0604020202020204" pitchFamily="34" charset="0"/>
              </a:rPr>
              <a:t>Lorem Ipsum</a:t>
            </a:r>
            <a:endParaRPr lang="en-US" sz="2100">
              <a:latin typeface="Arial" panose="020B0604020202020204" pitchFamily="34" charset="0"/>
              <a:cs typeface="Arial" panose="020B0604020202020204" pitchFamily="34" charset="0"/>
            </a:endParaRPr>
          </a:p>
        </p:txBody>
      </p:sp>
      <p:sp>
        <p:nvSpPr>
          <p:cNvPr id="33" name="Rectangle 32"/>
          <p:cNvSpPr/>
          <p:nvPr/>
        </p:nvSpPr>
        <p:spPr>
          <a:xfrm>
            <a:off x="197515" y="2783006"/>
            <a:ext cx="2106234" cy="2585323"/>
          </a:xfrm>
          <a:prstGeom prst="rect">
            <a:avLst/>
          </a:prstGeom>
        </p:spPr>
        <p:txBody>
          <a:bodyPr wrap="square">
            <a:spAutoFit/>
          </a:bodyPr>
          <a:lstStyle/>
          <a:p>
            <a:pPr algn="just"/>
            <a:r>
              <a:rPr lang="en-US" sz="1350">
                <a:latin typeface="Arial" panose="020B0604020202020204" pitchFamily="34" charset="0"/>
                <a:cs typeface="Arial" panose="020B0604020202020204" pitchFamily="34" charset="0"/>
              </a:rPr>
              <a:t>Lorem ipsum dolor sit amet, est aut ullamcorper non. Sed eu imperdiet sed vestibulum, orci non, ipsum arcu nunc, donec enim eu maecenas, nunc leo amet felis. Dolor euismod nibh aenean iaculis imperdiet maecenas, a mauris vehicula justo mauris.</a:t>
            </a:r>
          </a:p>
        </p:txBody>
      </p:sp>
    </p:spTree>
    <p:extLst>
      <p:ext uri="{BB962C8B-B14F-4D97-AF65-F5344CB8AC3E}">
        <p14:creationId xmlns:p14="http://schemas.microsoft.com/office/powerpoint/2010/main" val="3291578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hank        </a:t>
            </a:r>
            <a:r>
              <a:rPr lang="en-US" dirty="0">
                <a:solidFill>
                  <a:srgbClr val="222A35"/>
                </a:solidFill>
              </a:rPr>
              <a:t>Y</a:t>
            </a:r>
            <a:r>
              <a:rPr lang="en-US" dirty="0"/>
              <a:t>ou!</a:t>
            </a:r>
          </a:p>
        </p:txBody>
      </p:sp>
      <p:sp>
        <p:nvSpPr>
          <p:cNvPr id="2" name="Subtitle 1"/>
          <p:cNvSpPr>
            <a:spLocks noGrp="1"/>
          </p:cNvSpPr>
          <p:nvPr>
            <p:ph type="subTitle" idx="1"/>
          </p:nvPr>
        </p:nvSpPr>
        <p:spPr/>
        <p:txBody>
          <a:bodyPr anchor="ctr"/>
          <a:lstStyle/>
          <a:p>
            <a:r>
              <a:rPr lang="en-US" dirty="0"/>
              <a:t>Hope you like these templates :)</a:t>
            </a:r>
          </a:p>
        </p:txBody>
      </p:sp>
      <p:grpSp>
        <p:nvGrpSpPr>
          <p:cNvPr id="7" name="Group 6"/>
          <p:cNvGrpSpPr>
            <a:grpSpLocks noChangeAspect="1"/>
          </p:cNvGrpSpPr>
          <p:nvPr/>
        </p:nvGrpSpPr>
        <p:grpSpPr>
          <a:xfrm>
            <a:off x="1422756" y="2460130"/>
            <a:ext cx="968870" cy="968870"/>
            <a:chOff x="1382807" y="174388"/>
            <a:chExt cx="3025589" cy="3025588"/>
          </a:xfrm>
        </p:grpSpPr>
        <p:sp>
          <p:nvSpPr>
            <p:cNvPr id="8" name="Rectangle 7"/>
            <p:cNvSpPr/>
            <p:nvPr/>
          </p:nvSpPr>
          <p:spPr>
            <a:xfrm>
              <a:off x="1382807" y="174388"/>
              <a:ext cx="3025588" cy="3025588"/>
            </a:xfrm>
            <a:prstGeom prst="rect">
              <a:avLst/>
            </a:prstGeom>
            <a:solidFill>
              <a:srgbClr val="16A085"/>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9" name="Freeform 8"/>
            <p:cNvSpPr/>
            <p:nvPr/>
          </p:nvSpPr>
          <p:spPr>
            <a:xfrm>
              <a:off x="2163311" y="784634"/>
              <a:ext cx="1468794" cy="1928720"/>
            </a:xfrm>
            <a:custGeom>
              <a:avLst/>
              <a:gdLst/>
              <a:ahLst/>
              <a:cxnLst/>
              <a:rect l="l" t="t" r="r" b="b"/>
              <a:pathLst>
                <a:path w="1468794" h="1928720">
                  <a:moveTo>
                    <a:pt x="57861" y="0"/>
                  </a:moveTo>
                  <a:lnTo>
                    <a:pt x="1410932" y="0"/>
                  </a:lnTo>
                  <a:cubicBezTo>
                    <a:pt x="1419834" y="0"/>
                    <a:pt x="1427994" y="2720"/>
                    <a:pt x="1435412" y="8160"/>
                  </a:cubicBezTo>
                  <a:cubicBezTo>
                    <a:pt x="1442830" y="13600"/>
                    <a:pt x="1449012" y="22501"/>
                    <a:pt x="1453957" y="34865"/>
                  </a:cubicBezTo>
                  <a:cubicBezTo>
                    <a:pt x="1458903" y="47229"/>
                    <a:pt x="1462612" y="63796"/>
                    <a:pt x="1465085" y="84567"/>
                  </a:cubicBezTo>
                  <a:cubicBezTo>
                    <a:pt x="1467558" y="105338"/>
                    <a:pt x="1468794" y="130559"/>
                    <a:pt x="1468794" y="160232"/>
                  </a:cubicBezTo>
                  <a:cubicBezTo>
                    <a:pt x="1468794" y="188915"/>
                    <a:pt x="1467558" y="213395"/>
                    <a:pt x="1465085" y="233672"/>
                  </a:cubicBezTo>
                  <a:cubicBezTo>
                    <a:pt x="1462612" y="253948"/>
                    <a:pt x="1458903" y="270268"/>
                    <a:pt x="1453957" y="282631"/>
                  </a:cubicBezTo>
                  <a:cubicBezTo>
                    <a:pt x="1449012" y="294995"/>
                    <a:pt x="1442830" y="304144"/>
                    <a:pt x="1435412" y="310079"/>
                  </a:cubicBezTo>
                  <a:cubicBezTo>
                    <a:pt x="1427994" y="316013"/>
                    <a:pt x="1419834" y="318980"/>
                    <a:pt x="1410932" y="318980"/>
                  </a:cubicBezTo>
                  <a:lnTo>
                    <a:pt x="930236" y="318980"/>
                  </a:lnTo>
                  <a:lnTo>
                    <a:pt x="930236" y="1866407"/>
                  </a:lnTo>
                  <a:cubicBezTo>
                    <a:pt x="930236" y="1876298"/>
                    <a:pt x="927021" y="1885200"/>
                    <a:pt x="920592" y="1893112"/>
                  </a:cubicBezTo>
                  <a:cubicBezTo>
                    <a:pt x="914163" y="1901025"/>
                    <a:pt x="903531" y="1907454"/>
                    <a:pt x="888694" y="1912400"/>
                  </a:cubicBezTo>
                  <a:cubicBezTo>
                    <a:pt x="873858" y="1917345"/>
                    <a:pt x="853829" y="1921301"/>
                    <a:pt x="828607" y="1924269"/>
                  </a:cubicBezTo>
                  <a:cubicBezTo>
                    <a:pt x="803386" y="1927236"/>
                    <a:pt x="771982" y="1928720"/>
                    <a:pt x="734397" y="1928720"/>
                  </a:cubicBezTo>
                  <a:cubicBezTo>
                    <a:pt x="696811" y="1928720"/>
                    <a:pt x="665408" y="1927236"/>
                    <a:pt x="640186" y="1924269"/>
                  </a:cubicBezTo>
                  <a:cubicBezTo>
                    <a:pt x="614964" y="1921301"/>
                    <a:pt x="594935" y="1917345"/>
                    <a:pt x="580099" y="1912400"/>
                  </a:cubicBezTo>
                  <a:cubicBezTo>
                    <a:pt x="565263" y="1907454"/>
                    <a:pt x="554630" y="1901025"/>
                    <a:pt x="548201" y="1893112"/>
                  </a:cubicBezTo>
                  <a:cubicBezTo>
                    <a:pt x="541772" y="1885200"/>
                    <a:pt x="538558" y="1876298"/>
                    <a:pt x="538558" y="1866407"/>
                  </a:cubicBezTo>
                  <a:lnTo>
                    <a:pt x="538558" y="318980"/>
                  </a:lnTo>
                  <a:lnTo>
                    <a:pt x="57861" y="318980"/>
                  </a:lnTo>
                  <a:cubicBezTo>
                    <a:pt x="47970" y="318980"/>
                    <a:pt x="39563" y="316013"/>
                    <a:pt x="32640" y="310079"/>
                  </a:cubicBezTo>
                  <a:cubicBezTo>
                    <a:pt x="25716" y="304144"/>
                    <a:pt x="19781" y="294995"/>
                    <a:pt x="14836" y="282631"/>
                  </a:cubicBezTo>
                  <a:cubicBezTo>
                    <a:pt x="9891" y="270268"/>
                    <a:pt x="6181" y="253948"/>
                    <a:pt x="3709" y="233672"/>
                  </a:cubicBezTo>
                  <a:cubicBezTo>
                    <a:pt x="1236" y="213395"/>
                    <a:pt x="0" y="188915"/>
                    <a:pt x="0" y="160232"/>
                  </a:cubicBezTo>
                  <a:cubicBezTo>
                    <a:pt x="0" y="130559"/>
                    <a:pt x="1236" y="105338"/>
                    <a:pt x="3709" y="84567"/>
                  </a:cubicBezTo>
                  <a:cubicBezTo>
                    <a:pt x="6181" y="63796"/>
                    <a:pt x="9891" y="47229"/>
                    <a:pt x="14836" y="34865"/>
                  </a:cubicBezTo>
                  <a:cubicBezTo>
                    <a:pt x="19781" y="22501"/>
                    <a:pt x="25716" y="13600"/>
                    <a:pt x="32640" y="8160"/>
                  </a:cubicBezTo>
                  <a:cubicBezTo>
                    <a:pt x="39563" y="2720"/>
                    <a:pt x="47970" y="0"/>
                    <a:pt x="57861" y="0"/>
                  </a:cubicBezTo>
                  <a:close/>
                </a:path>
              </a:pathLst>
            </a:custGeom>
            <a:solidFill>
              <a:sysClr val="window" lastClr="FFFFFF"/>
            </a:solidFill>
            <a:ln w="12700" cap="flat" cmpd="sng" algn="ctr">
              <a:noFill/>
              <a:prstDash val="solid"/>
              <a:miter lim="800000"/>
            </a:ln>
            <a:effectLst/>
          </p:spPr>
          <p:txBody>
            <a:bodyPr wrap="square" rtlCol="0" anchor="ctr">
              <a:noAutofit/>
            </a:bodyPr>
            <a:lstStyle/>
            <a:p>
              <a:pPr algn="ctr" defTabSz="685800">
                <a:defRPr/>
              </a:pPr>
              <a:endParaRPr lang="en-US" sz="1350" kern="0">
                <a:solidFill>
                  <a:prstClr val="white"/>
                </a:solidFill>
                <a:latin typeface="Calibri" panose="020F0502020204030204"/>
              </a:endParaRPr>
            </a:p>
          </p:txBody>
        </p:sp>
        <p:sp>
          <p:nvSpPr>
            <p:cNvPr id="10" name="TextBox 9"/>
            <p:cNvSpPr txBox="1"/>
            <p:nvPr/>
          </p:nvSpPr>
          <p:spPr>
            <a:xfrm>
              <a:off x="2198867" y="802692"/>
              <a:ext cx="2209529" cy="2397284"/>
            </a:xfrm>
            <a:custGeom>
              <a:avLst/>
              <a:gdLst>
                <a:gd name="connsiteX0" fmla="*/ 0 w 2209529"/>
                <a:gd name="connsiteY0" fmla="*/ 293050 h 2397284"/>
                <a:gd name="connsiteX1" fmla="*/ 22306 w 2209529"/>
                <a:gd name="connsiteY1" fmla="*/ 300922 h 2397284"/>
                <a:gd name="connsiteX2" fmla="*/ 503003 w 2209529"/>
                <a:gd name="connsiteY2" fmla="*/ 300922 h 2397284"/>
                <a:gd name="connsiteX3" fmla="*/ 503003 w 2209529"/>
                <a:gd name="connsiteY3" fmla="*/ 729388 h 2397284"/>
                <a:gd name="connsiteX4" fmla="*/ 1406731 w 2209529"/>
                <a:gd name="connsiteY4" fmla="*/ 0 h 2397284"/>
                <a:gd name="connsiteX5" fmla="*/ 2209529 w 2209529"/>
                <a:gd name="connsiteY5" fmla="*/ 696401 h 2397284"/>
                <a:gd name="connsiteX6" fmla="*/ 2209529 w 2209529"/>
                <a:gd name="connsiteY6" fmla="*/ 2397284 h 2397284"/>
                <a:gd name="connsiteX7" fmla="*/ 1115822 w 2209529"/>
                <a:gd name="connsiteY7" fmla="*/ 2397284 h 2397284"/>
                <a:gd name="connsiteX8" fmla="*/ 516470 w 2209529"/>
                <a:gd name="connsiteY8" fmla="*/ 1877366 h 2397284"/>
                <a:gd name="connsiteX9" fmla="*/ 544544 w 2209529"/>
                <a:gd name="connsiteY9" fmla="*/ 1894342 h 2397284"/>
                <a:gd name="connsiteX10" fmla="*/ 604631 w 2209529"/>
                <a:gd name="connsiteY10" fmla="*/ 1906211 h 2397284"/>
                <a:gd name="connsiteX11" fmla="*/ 698842 w 2209529"/>
                <a:gd name="connsiteY11" fmla="*/ 1910662 h 2397284"/>
                <a:gd name="connsiteX12" fmla="*/ 793052 w 2209529"/>
                <a:gd name="connsiteY12" fmla="*/ 1906211 h 2397284"/>
                <a:gd name="connsiteX13" fmla="*/ 853139 w 2209529"/>
                <a:gd name="connsiteY13" fmla="*/ 1894342 h 2397284"/>
                <a:gd name="connsiteX14" fmla="*/ 885037 w 2209529"/>
                <a:gd name="connsiteY14" fmla="*/ 1875054 h 2397284"/>
                <a:gd name="connsiteX15" fmla="*/ 894681 w 2209529"/>
                <a:gd name="connsiteY15" fmla="*/ 1848349 h 2397284"/>
                <a:gd name="connsiteX16" fmla="*/ 894681 w 2209529"/>
                <a:gd name="connsiteY16" fmla="*/ 300922 h 2397284"/>
                <a:gd name="connsiteX17" fmla="*/ 1375377 w 2209529"/>
                <a:gd name="connsiteY17" fmla="*/ 300922 h 2397284"/>
                <a:gd name="connsiteX18" fmla="*/ 1399857 w 2209529"/>
                <a:gd name="connsiteY18" fmla="*/ 292021 h 2397284"/>
                <a:gd name="connsiteX19" fmla="*/ 1418402 w 2209529"/>
                <a:gd name="connsiteY19" fmla="*/ 264573 h 2397284"/>
                <a:gd name="connsiteX20" fmla="*/ 1429530 w 2209529"/>
                <a:gd name="connsiteY20" fmla="*/ 215614 h 2397284"/>
                <a:gd name="connsiteX21" fmla="*/ 1433239 w 2209529"/>
                <a:gd name="connsiteY21" fmla="*/ 142174 h 2397284"/>
                <a:gd name="connsiteX22" fmla="*/ 1429530 w 2209529"/>
                <a:gd name="connsiteY22" fmla="*/ 66509 h 2397284"/>
                <a:gd name="connsiteX23" fmla="*/ 1418402 w 2209529"/>
                <a:gd name="connsiteY23" fmla="*/ 16807 h 239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9529" h="2397284">
                  <a:moveTo>
                    <a:pt x="0" y="293050"/>
                  </a:moveTo>
                  <a:lnTo>
                    <a:pt x="22306" y="300922"/>
                  </a:lnTo>
                  <a:lnTo>
                    <a:pt x="503003" y="300922"/>
                  </a:lnTo>
                  <a:lnTo>
                    <a:pt x="503003" y="729388"/>
                  </a:lnTo>
                  <a:close/>
                  <a:moveTo>
                    <a:pt x="1406731" y="0"/>
                  </a:moveTo>
                  <a:lnTo>
                    <a:pt x="2209529" y="696401"/>
                  </a:lnTo>
                  <a:lnTo>
                    <a:pt x="2209529" y="2397284"/>
                  </a:lnTo>
                  <a:lnTo>
                    <a:pt x="1115822" y="2397284"/>
                  </a:lnTo>
                  <a:lnTo>
                    <a:pt x="516470" y="1877366"/>
                  </a:lnTo>
                  <a:lnTo>
                    <a:pt x="544544" y="1894342"/>
                  </a:lnTo>
                  <a:cubicBezTo>
                    <a:pt x="559380" y="1899287"/>
                    <a:pt x="579409" y="1903243"/>
                    <a:pt x="604631" y="1906211"/>
                  </a:cubicBezTo>
                  <a:cubicBezTo>
                    <a:pt x="629853" y="1909178"/>
                    <a:pt x="661256" y="1910662"/>
                    <a:pt x="698842" y="1910662"/>
                  </a:cubicBezTo>
                  <a:cubicBezTo>
                    <a:pt x="736427" y="1910662"/>
                    <a:pt x="767831" y="1909178"/>
                    <a:pt x="793052" y="1906211"/>
                  </a:cubicBezTo>
                  <a:cubicBezTo>
                    <a:pt x="818274" y="1903243"/>
                    <a:pt x="838303" y="1899287"/>
                    <a:pt x="853139" y="1894342"/>
                  </a:cubicBezTo>
                  <a:cubicBezTo>
                    <a:pt x="867976" y="1889396"/>
                    <a:pt x="878608" y="1882967"/>
                    <a:pt x="885037" y="1875054"/>
                  </a:cubicBezTo>
                  <a:cubicBezTo>
                    <a:pt x="891466" y="1867142"/>
                    <a:pt x="894681" y="1858240"/>
                    <a:pt x="894681" y="1848349"/>
                  </a:cubicBezTo>
                  <a:lnTo>
                    <a:pt x="894681" y="300922"/>
                  </a:lnTo>
                  <a:lnTo>
                    <a:pt x="1375377" y="300922"/>
                  </a:lnTo>
                  <a:cubicBezTo>
                    <a:pt x="1384279" y="300922"/>
                    <a:pt x="1392439" y="297955"/>
                    <a:pt x="1399857" y="292021"/>
                  </a:cubicBezTo>
                  <a:cubicBezTo>
                    <a:pt x="1407275" y="286086"/>
                    <a:pt x="1413457" y="276937"/>
                    <a:pt x="1418402" y="264573"/>
                  </a:cubicBezTo>
                  <a:cubicBezTo>
                    <a:pt x="1423348" y="252210"/>
                    <a:pt x="1427057" y="235890"/>
                    <a:pt x="1429530" y="215614"/>
                  </a:cubicBezTo>
                  <a:cubicBezTo>
                    <a:pt x="1432003" y="195337"/>
                    <a:pt x="1433239" y="170857"/>
                    <a:pt x="1433239" y="142174"/>
                  </a:cubicBezTo>
                  <a:cubicBezTo>
                    <a:pt x="1433239" y="112501"/>
                    <a:pt x="1432003" y="87280"/>
                    <a:pt x="1429530" y="66509"/>
                  </a:cubicBezTo>
                  <a:cubicBezTo>
                    <a:pt x="1427057" y="45738"/>
                    <a:pt x="1423348" y="29171"/>
                    <a:pt x="1418402" y="16807"/>
                  </a:cubicBezTo>
                  <a:close/>
                </a:path>
              </a:pathLst>
            </a:custGeom>
            <a:solidFill>
              <a:srgbClr val="000000">
                <a:alpha val="20000"/>
              </a:srgbClr>
            </a:solidFill>
            <a:ln w="12700" cap="flat" cmpd="sng" algn="ctr">
              <a:noFill/>
              <a:prstDash val="solid"/>
              <a:miter lim="800000"/>
            </a:ln>
            <a:effectLst/>
          </p:spPr>
          <p:txBody>
            <a:bodyPr wrap="square" rtlCol="0" anchor="ctr">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a:defRPr/>
              </a:pPr>
              <a:endParaRPr lang="en-US" sz="1350" kern="0" dirty="0">
                <a:solidFill>
                  <a:prstClr val="white"/>
                </a:solidFill>
                <a:latin typeface="Calibri" panose="020F0502020204030204"/>
              </a:endParaRPr>
            </a:p>
          </p:txBody>
        </p:sp>
      </p:grpSp>
      <p:grpSp>
        <p:nvGrpSpPr>
          <p:cNvPr id="11" name="Group 10"/>
          <p:cNvGrpSpPr>
            <a:grpSpLocks noChangeAspect="1"/>
          </p:cNvGrpSpPr>
          <p:nvPr/>
        </p:nvGrpSpPr>
        <p:grpSpPr>
          <a:xfrm>
            <a:off x="4637469" y="2460130"/>
            <a:ext cx="968870" cy="968870"/>
            <a:chOff x="1382807" y="174388"/>
            <a:chExt cx="3025589" cy="3025588"/>
          </a:xfrm>
        </p:grpSpPr>
        <p:sp>
          <p:nvSpPr>
            <p:cNvPr id="12" name="Rectangle 11"/>
            <p:cNvSpPr/>
            <p:nvPr/>
          </p:nvSpPr>
          <p:spPr>
            <a:xfrm>
              <a:off x="1382807" y="174388"/>
              <a:ext cx="3025588" cy="3025588"/>
            </a:xfrm>
            <a:prstGeom prst="rect">
              <a:avLst/>
            </a:prstGeom>
            <a:solidFill>
              <a:schemeClr val="accent4"/>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13" name="TextBox 12"/>
            <p:cNvSpPr txBox="1"/>
            <p:nvPr/>
          </p:nvSpPr>
          <p:spPr>
            <a:xfrm>
              <a:off x="2540121" y="810818"/>
              <a:ext cx="1868275" cy="2389158"/>
            </a:xfrm>
            <a:custGeom>
              <a:avLst/>
              <a:gdLst>
                <a:gd name="connsiteX0" fmla="*/ 0 w 1868275"/>
                <a:gd name="connsiteY0" fmla="*/ 1718 h 2389158"/>
                <a:gd name="connsiteX1" fmla="*/ 506810 w 1868275"/>
                <a:gd name="connsiteY1" fmla="*/ 441359 h 2389158"/>
                <a:gd name="connsiteX2" fmla="*/ 476232 w 1868275"/>
                <a:gd name="connsiteY2" fmla="*/ 509406 h 2389158"/>
                <a:gd name="connsiteX3" fmla="*/ 418370 w 1868275"/>
                <a:gd name="connsiteY3" fmla="*/ 653319 h 2389158"/>
                <a:gd name="connsiteX4" fmla="*/ 360509 w 1868275"/>
                <a:gd name="connsiteY4" fmla="*/ 809100 h 2389158"/>
                <a:gd name="connsiteX5" fmla="*/ 357541 w 1868275"/>
                <a:gd name="connsiteY5" fmla="*/ 809100 h 2389158"/>
                <a:gd name="connsiteX6" fmla="*/ 295971 w 1868275"/>
                <a:gd name="connsiteY6" fmla="*/ 650351 h 2389158"/>
                <a:gd name="connsiteX7" fmla="*/ 234400 w 1868275"/>
                <a:gd name="connsiteY7" fmla="*/ 506439 h 2389158"/>
                <a:gd name="connsiteX8" fmla="*/ 20757 w 1868275"/>
                <a:gd name="connsiteY8" fmla="*/ 34645 h 2389158"/>
                <a:gd name="connsiteX9" fmla="*/ 1103694 w 1868275"/>
                <a:gd name="connsiteY9" fmla="*/ 0 h 2389158"/>
                <a:gd name="connsiteX10" fmla="*/ 1868275 w 1868275"/>
                <a:gd name="connsiteY10" fmla="*/ 663249 h 2389158"/>
                <a:gd name="connsiteX11" fmla="*/ 1868275 w 1868275"/>
                <a:gd name="connsiteY11" fmla="*/ 2389158 h 2389158"/>
                <a:gd name="connsiteX12" fmla="*/ 768108 w 1868275"/>
                <a:gd name="connsiteY12" fmla="*/ 2389158 h 2389158"/>
                <a:gd name="connsiteX13" fmla="*/ 176188 w 1868275"/>
                <a:gd name="connsiteY13" fmla="*/ 1875688 h 2389158"/>
                <a:gd name="connsiteX14" fmla="*/ 193600 w 1868275"/>
                <a:gd name="connsiteY14" fmla="*/ 1886216 h 2389158"/>
                <a:gd name="connsiteX15" fmla="*/ 253687 w 1868275"/>
                <a:gd name="connsiteY15" fmla="*/ 1898085 h 2389158"/>
                <a:gd name="connsiteX16" fmla="*/ 348639 w 1868275"/>
                <a:gd name="connsiteY16" fmla="*/ 1902536 h 2389158"/>
                <a:gd name="connsiteX17" fmla="*/ 442850 w 1868275"/>
                <a:gd name="connsiteY17" fmla="*/ 1898085 h 2389158"/>
                <a:gd name="connsiteX18" fmla="*/ 502937 w 1868275"/>
                <a:gd name="connsiteY18" fmla="*/ 1886216 h 2389158"/>
                <a:gd name="connsiteX19" fmla="*/ 534835 w 1868275"/>
                <a:gd name="connsiteY19" fmla="*/ 1866928 h 2389158"/>
                <a:gd name="connsiteX20" fmla="*/ 544479 w 1868275"/>
                <a:gd name="connsiteY20" fmla="*/ 1840223 h 2389158"/>
                <a:gd name="connsiteX21" fmla="*/ 544479 w 1868275"/>
                <a:gd name="connsiteY21" fmla="*/ 1165171 h 2389158"/>
                <a:gd name="connsiteX22" fmla="*/ 1069684 w 1868275"/>
                <a:gd name="connsiteY22" fmla="*/ 119212 h 2389158"/>
                <a:gd name="connsiteX23" fmla="*/ 1105291 w 1868275"/>
                <a:gd name="connsiteY23" fmla="*/ 34645 h 2389158"/>
                <a:gd name="connsiteX24" fmla="*/ 1107702 w 1868275"/>
                <a:gd name="connsiteY24" fmla="*/ 7383 h 238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68275" h="2389158">
                  <a:moveTo>
                    <a:pt x="0" y="1718"/>
                  </a:moveTo>
                  <a:lnTo>
                    <a:pt x="506810" y="441359"/>
                  </a:lnTo>
                  <a:lnTo>
                    <a:pt x="476232" y="509406"/>
                  </a:lnTo>
                  <a:cubicBezTo>
                    <a:pt x="457439" y="554904"/>
                    <a:pt x="438152" y="602875"/>
                    <a:pt x="418370" y="653319"/>
                  </a:cubicBezTo>
                  <a:cubicBezTo>
                    <a:pt x="398588" y="703762"/>
                    <a:pt x="379301" y="755689"/>
                    <a:pt x="360509" y="809100"/>
                  </a:cubicBezTo>
                  <a:lnTo>
                    <a:pt x="357541" y="809100"/>
                  </a:lnTo>
                  <a:cubicBezTo>
                    <a:pt x="336770" y="753711"/>
                    <a:pt x="316247" y="700795"/>
                    <a:pt x="295971" y="650351"/>
                  </a:cubicBezTo>
                  <a:cubicBezTo>
                    <a:pt x="275694" y="599908"/>
                    <a:pt x="255171" y="551937"/>
                    <a:pt x="234400" y="506439"/>
                  </a:cubicBezTo>
                  <a:lnTo>
                    <a:pt x="20757" y="34645"/>
                  </a:lnTo>
                  <a:close/>
                  <a:moveTo>
                    <a:pt x="1103694" y="0"/>
                  </a:moveTo>
                  <a:lnTo>
                    <a:pt x="1868275" y="663249"/>
                  </a:lnTo>
                  <a:lnTo>
                    <a:pt x="1868275" y="2389158"/>
                  </a:lnTo>
                  <a:lnTo>
                    <a:pt x="768108" y="2389158"/>
                  </a:lnTo>
                  <a:lnTo>
                    <a:pt x="176188" y="1875688"/>
                  </a:lnTo>
                  <a:lnTo>
                    <a:pt x="193600" y="1886216"/>
                  </a:lnTo>
                  <a:cubicBezTo>
                    <a:pt x="208931" y="1891161"/>
                    <a:pt x="228960" y="1895117"/>
                    <a:pt x="253687" y="1898085"/>
                  </a:cubicBezTo>
                  <a:cubicBezTo>
                    <a:pt x="278414" y="1901052"/>
                    <a:pt x="310065" y="1902536"/>
                    <a:pt x="348639" y="1902536"/>
                  </a:cubicBezTo>
                  <a:cubicBezTo>
                    <a:pt x="386225" y="1902536"/>
                    <a:pt x="417628" y="1901052"/>
                    <a:pt x="442850" y="1898085"/>
                  </a:cubicBezTo>
                  <a:cubicBezTo>
                    <a:pt x="468072" y="1895117"/>
                    <a:pt x="488101" y="1891161"/>
                    <a:pt x="502937" y="1886216"/>
                  </a:cubicBezTo>
                  <a:cubicBezTo>
                    <a:pt x="517773" y="1881270"/>
                    <a:pt x="528406" y="1874841"/>
                    <a:pt x="534835" y="1866928"/>
                  </a:cubicBezTo>
                  <a:cubicBezTo>
                    <a:pt x="541264" y="1859016"/>
                    <a:pt x="544479" y="1850114"/>
                    <a:pt x="544479" y="1840223"/>
                  </a:cubicBezTo>
                  <a:lnTo>
                    <a:pt x="544479" y="1165171"/>
                  </a:lnTo>
                  <a:lnTo>
                    <a:pt x="1069684" y="119212"/>
                  </a:lnTo>
                  <a:cubicBezTo>
                    <a:pt x="1087488" y="83604"/>
                    <a:pt x="1099357" y="55416"/>
                    <a:pt x="1105291" y="34645"/>
                  </a:cubicBezTo>
                  <a:cubicBezTo>
                    <a:pt x="1108259" y="24260"/>
                    <a:pt x="1109062" y="15172"/>
                    <a:pt x="1107702" y="7383"/>
                  </a:cubicBezTo>
                  <a:close/>
                </a:path>
              </a:pathLst>
            </a:custGeom>
            <a:solidFill>
              <a:srgbClr val="000000">
                <a:alpha val="20000"/>
              </a:srgbClr>
            </a:solidFill>
            <a:ln w="12700" cap="flat" cmpd="sng" algn="ctr">
              <a:noFill/>
              <a:prstDash val="solid"/>
              <a:miter lim="800000"/>
            </a:ln>
            <a:effectLst/>
          </p:spPr>
          <p:txBody>
            <a:bodyPr wrap="square" rtlCol="0" anchor="ctr">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a:defRPr/>
              </a:pPr>
              <a:endParaRPr lang="en-US" sz="1350" kern="0" dirty="0">
                <a:solidFill>
                  <a:prstClr val="white"/>
                </a:solidFill>
                <a:latin typeface="Calibri" panose="020F0502020204030204"/>
              </a:endParaRPr>
            </a:p>
          </p:txBody>
        </p:sp>
        <p:sp>
          <p:nvSpPr>
            <p:cNvPr id="14" name="Freeform 13"/>
            <p:cNvSpPr/>
            <p:nvPr/>
          </p:nvSpPr>
          <p:spPr>
            <a:xfrm>
              <a:off x="2128726" y="775732"/>
              <a:ext cx="1519738" cy="1937622"/>
            </a:xfrm>
            <a:custGeom>
              <a:avLst/>
              <a:gdLst/>
              <a:ahLst/>
              <a:cxnLst/>
              <a:rect l="l" t="t" r="r" b="b"/>
              <a:pathLst>
                <a:path w="1519738" h="1937622">
                  <a:moveTo>
                    <a:pt x="202189" y="0"/>
                  </a:moveTo>
                  <a:cubicBezTo>
                    <a:pt x="247688" y="0"/>
                    <a:pt x="284036" y="989"/>
                    <a:pt x="311236" y="2967"/>
                  </a:cubicBezTo>
                  <a:cubicBezTo>
                    <a:pt x="338436" y="4946"/>
                    <a:pt x="359949" y="8655"/>
                    <a:pt x="375774" y="14095"/>
                  </a:cubicBezTo>
                  <a:cubicBezTo>
                    <a:pt x="391600" y="19534"/>
                    <a:pt x="403221" y="26705"/>
                    <a:pt x="410640" y="35607"/>
                  </a:cubicBezTo>
                  <a:cubicBezTo>
                    <a:pt x="418058" y="44509"/>
                    <a:pt x="425229" y="55883"/>
                    <a:pt x="432152" y="69731"/>
                  </a:cubicBezTo>
                  <a:lnTo>
                    <a:pt x="645795" y="541525"/>
                  </a:lnTo>
                  <a:cubicBezTo>
                    <a:pt x="666566" y="587023"/>
                    <a:pt x="687089" y="634994"/>
                    <a:pt x="707366" y="685437"/>
                  </a:cubicBezTo>
                  <a:cubicBezTo>
                    <a:pt x="727642" y="735881"/>
                    <a:pt x="748165" y="788797"/>
                    <a:pt x="768936" y="844186"/>
                  </a:cubicBezTo>
                  <a:lnTo>
                    <a:pt x="771904" y="844186"/>
                  </a:lnTo>
                  <a:cubicBezTo>
                    <a:pt x="790696" y="790775"/>
                    <a:pt x="809983" y="738848"/>
                    <a:pt x="829765" y="688405"/>
                  </a:cubicBezTo>
                  <a:cubicBezTo>
                    <a:pt x="849547" y="637961"/>
                    <a:pt x="868834" y="589990"/>
                    <a:pt x="887627" y="544492"/>
                  </a:cubicBezTo>
                  <a:lnTo>
                    <a:pt x="1098302" y="75665"/>
                  </a:lnTo>
                  <a:cubicBezTo>
                    <a:pt x="1103248" y="59840"/>
                    <a:pt x="1109430" y="47229"/>
                    <a:pt x="1116848" y="37833"/>
                  </a:cubicBezTo>
                  <a:cubicBezTo>
                    <a:pt x="1124266" y="28436"/>
                    <a:pt x="1135393" y="20771"/>
                    <a:pt x="1150229" y="14836"/>
                  </a:cubicBezTo>
                  <a:cubicBezTo>
                    <a:pt x="1165066" y="8902"/>
                    <a:pt x="1185342" y="4946"/>
                    <a:pt x="1211058" y="2967"/>
                  </a:cubicBezTo>
                  <a:cubicBezTo>
                    <a:pt x="1236774" y="989"/>
                    <a:pt x="1270898" y="0"/>
                    <a:pt x="1313429" y="0"/>
                  </a:cubicBezTo>
                  <a:cubicBezTo>
                    <a:pt x="1369807" y="0"/>
                    <a:pt x="1413574" y="1236"/>
                    <a:pt x="1444730" y="3709"/>
                  </a:cubicBezTo>
                  <a:cubicBezTo>
                    <a:pt x="1475886" y="6182"/>
                    <a:pt x="1497152" y="12611"/>
                    <a:pt x="1508526" y="22996"/>
                  </a:cubicBezTo>
                  <a:cubicBezTo>
                    <a:pt x="1519901" y="33382"/>
                    <a:pt x="1522621" y="48960"/>
                    <a:pt x="1516686" y="69731"/>
                  </a:cubicBezTo>
                  <a:cubicBezTo>
                    <a:pt x="1510752" y="90502"/>
                    <a:pt x="1498883" y="118690"/>
                    <a:pt x="1481079" y="154298"/>
                  </a:cubicBezTo>
                  <a:lnTo>
                    <a:pt x="955874" y="1200257"/>
                  </a:lnTo>
                  <a:lnTo>
                    <a:pt x="955874" y="1875309"/>
                  </a:lnTo>
                  <a:cubicBezTo>
                    <a:pt x="955874" y="1885200"/>
                    <a:pt x="952659" y="1894102"/>
                    <a:pt x="946230" y="1902014"/>
                  </a:cubicBezTo>
                  <a:cubicBezTo>
                    <a:pt x="939801" y="1909927"/>
                    <a:pt x="929168" y="1916356"/>
                    <a:pt x="914332" y="1921302"/>
                  </a:cubicBezTo>
                  <a:cubicBezTo>
                    <a:pt x="899496" y="1926247"/>
                    <a:pt x="879467" y="1930203"/>
                    <a:pt x="854245" y="1933171"/>
                  </a:cubicBezTo>
                  <a:cubicBezTo>
                    <a:pt x="829023" y="1936138"/>
                    <a:pt x="797620" y="1937622"/>
                    <a:pt x="760034" y="1937622"/>
                  </a:cubicBezTo>
                  <a:cubicBezTo>
                    <a:pt x="721460" y="1937622"/>
                    <a:pt x="689809" y="1936138"/>
                    <a:pt x="665082" y="1933171"/>
                  </a:cubicBezTo>
                  <a:cubicBezTo>
                    <a:pt x="640355" y="1930203"/>
                    <a:pt x="620326" y="1926247"/>
                    <a:pt x="604995" y="1921302"/>
                  </a:cubicBezTo>
                  <a:cubicBezTo>
                    <a:pt x="589664" y="1916356"/>
                    <a:pt x="579032" y="1909927"/>
                    <a:pt x="573097" y="1902014"/>
                  </a:cubicBezTo>
                  <a:cubicBezTo>
                    <a:pt x="567163" y="1894102"/>
                    <a:pt x="564195" y="1885200"/>
                    <a:pt x="564195" y="1875309"/>
                  </a:cubicBezTo>
                  <a:lnTo>
                    <a:pt x="564195" y="1200257"/>
                  </a:lnTo>
                  <a:lnTo>
                    <a:pt x="38990" y="154298"/>
                  </a:lnTo>
                  <a:cubicBezTo>
                    <a:pt x="20198" y="117701"/>
                    <a:pt x="8081" y="89265"/>
                    <a:pt x="2641" y="68989"/>
                  </a:cubicBezTo>
                  <a:cubicBezTo>
                    <a:pt x="-2799" y="48713"/>
                    <a:pt x="168" y="33382"/>
                    <a:pt x="11543" y="22996"/>
                  </a:cubicBezTo>
                  <a:cubicBezTo>
                    <a:pt x="22917" y="12611"/>
                    <a:pt x="43936" y="6182"/>
                    <a:pt x="74597" y="3709"/>
                  </a:cubicBezTo>
                  <a:cubicBezTo>
                    <a:pt x="105259" y="1236"/>
                    <a:pt x="147790" y="0"/>
                    <a:pt x="202189" y="0"/>
                  </a:cubicBezTo>
                  <a:close/>
                </a:path>
              </a:pathLst>
            </a:custGeom>
            <a:solidFill>
              <a:sysClr val="window" lastClr="FFFFFF"/>
            </a:solidFill>
            <a:ln w="12700" cap="flat" cmpd="sng" algn="ctr">
              <a:noFill/>
              <a:prstDash val="solid"/>
              <a:miter lim="800000"/>
            </a:ln>
            <a:effectLst/>
          </p:spPr>
          <p:txBody>
            <a:bodyPr wrap="square" rtlCol="0" anchor="ctr">
              <a:noAutofit/>
            </a:bodyPr>
            <a:lstStyle/>
            <a:p>
              <a:pPr algn="ctr" defTabSz="685800">
                <a:defRPr/>
              </a:pPr>
              <a:endParaRPr lang="en-US" sz="1350" kern="0">
                <a:solidFill>
                  <a:prstClr val="white"/>
                </a:solidFill>
                <a:latin typeface="Calibri" panose="020F0502020204030204"/>
              </a:endParaRPr>
            </a:p>
          </p:txBody>
        </p:sp>
      </p:grpSp>
    </p:spTree>
    <p:extLst>
      <p:ext uri="{BB962C8B-B14F-4D97-AF65-F5344CB8AC3E}">
        <p14:creationId xmlns:p14="http://schemas.microsoft.com/office/powerpoint/2010/main" val="2069810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60997" y="6505856"/>
            <a:ext cx="1083951" cy="230832"/>
          </a:xfrm>
          <a:prstGeom prst="rect">
            <a:avLst/>
          </a:prstGeom>
        </p:spPr>
        <p:txBody>
          <a:bodyPr wrap="none">
            <a:spAutoFit/>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mn-cs"/>
                <a:hlinkClick r:id="rId3"/>
              </a:rPr>
              <a:t>www</a:t>
            </a:r>
            <a:r>
              <a:rPr kumimoji="0" lang="en-US" sz="9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mn-cs"/>
                <a:hlinkClick r:id="rId3"/>
              </a:rPr>
              <a:t>.showeet.com</a:t>
            </a:r>
            <a:endParaRPr kumimoji="0" lang="en-US" sz="675"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mn-cs"/>
            </a:endParaRPr>
          </a:p>
        </p:txBody>
      </p:sp>
      <p:sp>
        <p:nvSpPr>
          <p:cNvPr id="28" name="Freeform 438">
            <a:hlinkClick r:id="rId4"/>
          </p:cNvPr>
          <p:cNvSpPr/>
          <p:nvPr/>
        </p:nvSpPr>
        <p:spPr>
          <a:xfrm>
            <a:off x="255623" y="5044059"/>
            <a:ext cx="333823" cy="351414"/>
          </a:xfrm>
          <a:custGeom>
            <a:avLst/>
            <a:gdLst>
              <a:gd name="connsiteX0" fmla="*/ 166491 w 445666"/>
              <a:gd name="connsiteY0" fmla="*/ 295796 h 468766"/>
              <a:gd name="connsiteX1" fmla="*/ 136911 w 445666"/>
              <a:gd name="connsiteY1" fmla="*/ 297768 h 468766"/>
              <a:gd name="connsiteX2" fmla="*/ 106627 w 445666"/>
              <a:gd name="connsiteY2" fmla="*/ 304811 h 468766"/>
              <a:gd name="connsiteX3" fmla="*/ 79302 w 445666"/>
              <a:gd name="connsiteY3" fmla="*/ 317769 h 468766"/>
              <a:gd name="connsiteX4" fmla="*/ 60004 w 445666"/>
              <a:gd name="connsiteY4" fmla="*/ 338757 h 468766"/>
              <a:gd name="connsiteX5" fmla="*/ 52398 w 445666"/>
              <a:gd name="connsiteY5" fmla="*/ 368477 h 468766"/>
              <a:gd name="connsiteX6" fmla="*/ 62258 w 445666"/>
              <a:gd name="connsiteY6" fmla="*/ 403268 h 468766"/>
              <a:gd name="connsiteX7" fmla="*/ 88034 w 445666"/>
              <a:gd name="connsiteY7" fmla="*/ 426650 h 468766"/>
              <a:gd name="connsiteX8" fmla="*/ 121558 w 445666"/>
              <a:gd name="connsiteY8" fmla="*/ 439046 h 468766"/>
              <a:gd name="connsiteX9" fmla="*/ 157476 w 445666"/>
              <a:gd name="connsiteY9" fmla="*/ 443131 h 468766"/>
              <a:gd name="connsiteX10" fmla="*/ 188887 w 445666"/>
              <a:gd name="connsiteY10" fmla="*/ 439468 h 468766"/>
              <a:gd name="connsiteX11" fmla="*/ 216776 w 445666"/>
              <a:gd name="connsiteY11" fmla="*/ 428481 h 468766"/>
              <a:gd name="connsiteX12" fmla="*/ 237341 w 445666"/>
              <a:gd name="connsiteY12" fmla="*/ 407917 h 468766"/>
              <a:gd name="connsiteX13" fmla="*/ 245088 w 445666"/>
              <a:gd name="connsiteY13" fmla="*/ 377210 h 468766"/>
              <a:gd name="connsiteX14" fmla="*/ 243116 w 445666"/>
              <a:gd name="connsiteY14" fmla="*/ 363406 h 468766"/>
              <a:gd name="connsiteX15" fmla="*/ 239032 w 445666"/>
              <a:gd name="connsiteY15" fmla="*/ 351574 h 468766"/>
              <a:gd name="connsiteX16" fmla="*/ 231425 w 445666"/>
              <a:gd name="connsiteY16" fmla="*/ 339884 h 468766"/>
              <a:gd name="connsiteX17" fmla="*/ 223114 w 445666"/>
              <a:gd name="connsiteY17" fmla="*/ 330024 h 468766"/>
              <a:gd name="connsiteX18" fmla="*/ 212269 w 445666"/>
              <a:gd name="connsiteY18" fmla="*/ 320305 h 468766"/>
              <a:gd name="connsiteX19" fmla="*/ 201986 w 445666"/>
              <a:gd name="connsiteY19" fmla="*/ 312135 h 468766"/>
              <a:gd name="connsiteX20" fmla="*/ 190296 w 445666"/>
              <a:gd name="connsiteY20" fmla="*/ 303684 h 468766"/>
              <a:gd name="connsiteX21" fmla="*/ 180013 w 445666"/>
              <a:gd name="connsiteY21" fmla="*/ 296359 h 468766"/>
              <a:gd name="connsiteX22" fmla="*/ 166491 w 445666"/>
              <a:gd name="connsiteY22" fmla="*/ 295796 h 468766"/>
              <a:gd name="connsiteX23" fmla="*/ 356082 w 445666"/>
              <a:gd name="connsiteY23" fmla="*/ 135221 h 468766"/>
              <a:gd name="connsiteX24" fmla="*/ 385662 w 445666"/>
              <a:gd name="connsiteY24" fmla="*/ 135221 h 468766"/>
              <a:gd name="connsiteX25" fmla="*/ 385662 w 445666"/>
              <a:gd name="connsiteY25" fmla="*/ 196352 h 468766"/>
              <a:gd name="connsiteX26" fmla="*/ 445666 w 445666"/>
              <a:gd name="connsiteY26" fmla="*/ 196352 h 468766"/>
              <a:gd name="connsiteX27" fmla="*/ 445666 w 445666"/>
              <a:gd name="connsiteY27" fmla="*/ 226777 h 468766"/>
              <a:gd name="connsiteX28" fmla="*/ 385662 w 445666"/>
              <a:gd name="connsiteY28" fmla="*/ 226777 h 468766"/>
              <a:gd name="connsiteX29" fmla="*/ 385662 w 445666"/>
              <a:gd name="connsiteY29" fmla="*/ 288471 h 468766"/>
              <a:gd name="connsiteX30" fmla="*/ 356082 w 445666"/>
              <a:gd name="connsiteY30" fmla="*/ 288471 h 468766"/>
              <a:gd name="connsiteX31" fmla="*/ 356082 w 445666"/>
              <a:gd name="connsiteY31" fmla="*/ 226777 h 468766"/>
              <a:gd name="connsiteX32" fmla="*/ 296359 w 445666"/>
              <a:gd name="connsiteY32" fmla="*/ 226777 h 468766"/>
              <a:gd name="connsiteX33" fmla="*/ 296359 w 445666"/>
              <a:gd name="connsiteY33" fmla="*/ 196352 h 468766"/>
              <a:gd name="connsiteX34" fmla="*/ 356082 w 445666"/>
              <a:gd name="connsiteY34" fmla="*/ 196352 h 468766"/>
              <a:gd name="connsiteX35" fmla="*/ 137193 w 445666"/>
              <a:gd name="connsiteY35" fmla="*/ 23100 h 468766"/>
              <a:gd name="connsiteX36" fmla="*/ 113952 w 445666"/>
              <a:gd name="connsiteY36" fmla="*/ 28594 h 468766"/>
              <a:gd name="connsiteX37" fmla="*/ 95500 w 445666"/>
              <a:gd name="connsiteY37" fmla="*/ 43383 h 468766"/>
              <a:gd name="connsiteX38" fmla="*/ 82260 w 445666"/>
              <a:gd name="connsiteY38" fmla="*/ 88457 h 468766"/>
              <a:gd name="connsiteX39" fmla="*/ 85076 w 445666"/>
              <a:gd name="connsiteY39" fmla="*/ 115924 h 468766"/>
              <a:gd name="connsiteX40" fmla="*/ 93950 w 445666"/>
              <a:gd name="connsiteY40" fmla="*/ 144940 h 468766"/>
              <a:gd name="connsiteX41" fmla="*/ 108599 w 445666"/>
              <a:gd name="connsiteY41" fmla="*/ 170998 h 468766"/>
              <a:gd name="connsiteX42" fmla="*/ 129728 w 445666"/>
              <a:gd name="connsiteY42" fmla="*/ 189873 h 468766"/>
              <a:gd name="connsiteX43" fmla="*/ 156913 w 445666"/>
              <a:gd name="connsiteY43" fmla="*/ 197197 h 468766"/>
              <a:gd name="connsiteX44" fmla="*/ 178886 w 445666"/>
              <a:gd name="connsiteY44" fmla="*/ 192549 h 468766"/>
              <a:gd name="connsiteX45" fmla="*/ 197479 w 445666"/>
              <a:gd name="connsiteY45" fmla="*/ 180295 h 468766"/>
              <a:gd name="connsiteX46" fmla="*/ 212410 w 445666"/>
              <a:gd name="connsiteY46" fmla="*/ 135503 h 468766"/>
              <a:gd name="connsiteX47" fmla="*/ 207621 w 445666"/>
              <a:gd name="connsiteY47" fmla="*/ 100289 h 468766"/>
              <a:gd name="connsiteX48" fmla="*/ 193958 w 445666"/>
              <a:gd name="connsiteY48" fmla="*/ 63807 h 468766"/>
              <a:gd name="connsiteX49" fmla="*/ 170153 w 445666"/>
              <a:gd name="connsiteY49" fmla="*/ 34650 h 468766"/>
              <a:gd name="connsiteX50" fmla="*/ 137193 w 445666"/>
              <a:gd name="connsiteY50" fmla="*/ 23100 h 468766"/>
              <a:gd name="connsiteX51" fmla="*/ 180576 w 445666"/>
              <a:gd name="connsiteY51" fmla="*/ 0 h 468766"/>
              <a:gd name="connsiteX52" fmla="*/ 298331 w 445666"/>
              <a:gd name="connsiteY52" fmla="*/ 0 h 468766"/>
              <a:gd name="connsiteX53" fmla="*/ 259455 w 445666"/>
              <a:gd name="connsiteY53" fmla="*/ 24791 h 468766"/>
              <a:gd name="connsiteX54" fmla="*/ 222551 w 445666"/>
              <a:gd name="connsiteY54" fmla="*/ 24791 h 468766"/>
              <a:gd name="connsiteX55" fmla="*/ 254103 w 445666"/>
              <a:gd name="connsiteY55" fmla="*/ 62258 h 468766"/>
              <a:gd name="connsiteX56" fmla="*/ 264808 w 445666"/>
              <a:gd name="connsiteY56" fmla="*/ 107332 h 468766"/>
              <a:gd name="connsiteX57" fmla="*/ 257906 w 445666"/>
              <a:gd name="connsiteY57" fmla="*/ 143813 h 468766"/>
              <a:gd name="connsiteX58" fmla="*/ 241285 w 445666"/>
              <a:gd name="connsiteY58" fmla="*/ 170012 h 468766"/>
              <a:gd name="connsiteX59" fmla="*/ 221706 w 445666"/>
              <a:gd name="connsiteY59" fmla="*/ 188323 h 468766"/>
              <a:gd name="connsiteX60" fmla="*/ 204944 w 445666"/>
              <a:gd name="connsiteY60" fmla="*/ 205648 h 468766"/>
              <a:gd name="connsiteX61" fmla="*/ 198042 w 445666"/>
              <a:gd name="connsiteY61" fmla="*/ 224242 h 468766"/>
              <a:gd name="connsiteX62" fmla="*/ 207057 w 445666"/>
              <a:gd name="connsiteY62" fmla="*/ 244102 h 468766"/>
              <a:gd name="connsiteX63" fmla="*/ 228890 w 445666"/>
              <a:gd name="connsiteY63" fmla="*/ 263258 h 468766"/>
              <a:gd name="connsiteX64" fmla="*/ 254385 w 445666"/>
              <a:gd name="connsiteY64" fmla="*/ 283964 h 468766"/>
              <a:gd name="connsiteX65" fmla="*/ 276076 w 445666"/>
              <a:gd name="connsiteY65" fmla="*/ 313262 h 468766"/>
              <a:gd name="connsiteX66" fmla="*/ 285091 w 445666"/>
              <a:gd name="connsiteY66" fmla="*/ 353265 h 468766"/>
              <a:gd name="connsiteX67" fmla="*/ 271569 w 445666"/>
              <a:gd name="connsiteY67" fmla="*/ 402001 h 468766"/>
              <a:gd name="connsiteX68" fmla="*/ 212128 w 445666"/>
              <a:gd name="connsiteY68" fmla="*/ 452568 h 468766"/>
              <a:gd name="connsiteX69" fmla="*/ 128178 w 445666"/>
              <a:gd name="connsiteY69" fmla="*/ 468766 h 468766"/>
              <a:gd name="connsiteX70" fmla="*/ 58737 w 445666"/>
              <a:gd name="connsiteY70" fmla="*/ 457075 h 468766"/>
              <a:gd name="connsiteX71" fmla="*/ 10423 w 445666"/>
              <a:gd name="connsiteY71" fmla="*/ 418340 h 468766"/>
              <a:gd name="connsiteX72" fmla="*/ 0 w 445666"/>
              <a:gd name="connsiteY72" fmla="*/ 381436 h 468766"/>
              <a:gd name="connsiteX73" fmla="*/ 12536 w 445666"/>
              <a:gd name="connsiteY73" fmla="*/ 339179 h 468766"/>
              <a:gd name="connsiteX74" fmla="*/ 45919 w 445666"/>
              <a:gd name="connsiteY74" fmla="*/ 306783 h 468766"/>
              <a:gd name="connsiteX75" fmla="*/ 159730 w 445666"/>
              <a:gd name="connsiteY75" fmla="*/ 278611 h 468766"/>
              <a:gd name="connsiteX76" fmla="*/ 146349 w 445666"/>
              <a:gd name="connsiteY76" fmla="*/ 257765 h 468766"/>
              <a:gd name="connsiteX77" fmla="*/ 141982 w 445666"/>
              <a:gd name="connsiteY77" fmla="*/ 237200 h 468766"/>
              <a:gd name="connsiteX78" fmla="*/ 147898 w 445666"/>
              <a:gd name="connsiteY78" fmla="*/ 213255 h 468766"/>
              <a:gd name="connsiteX79" fmla="*/ 128742 w 445666"/>
              <a:gd name="connsiteY79" fmla="*/ 214382 h 468766"/>
              <a:gd name="connsiteX80" fmla="*/ 58455 w 445666"/>
              <a:gd name="connsiteY80" fmla="*/ 187196 h 468766"/>
              <a:gd name="connsiteX81" fmla="*/ 29861 w 445666"/>
              <a:gd name="connsiteY81" fmla="*/ 118318 h 468766"/>
              <a:gd name="connsiteX82" fmla="*/ 40003 w 445666"/>
              <a:gd name="connsiteY82" fmla="*/ 73526 h 468766"/>
              <a:gd name="connsiteX83" fmla="*/ 67892 w 445666"/>
              <a:gd name="connsiteY83" fmla="*/ 36622 h 468766"/>
              <a:gd name="connsiteX84" fmla="*/ 119305 w 445666"/>
              <a:gd name="connsiteY84" fmla="*/ 9015 h 468766"/>
              <a:gd name="connsiteX85" fmla="*/ 180576 w 445666"/>
              <a:gd name="connsiteY85" fmla="*/ 0 h 46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45666" h="468766">
                <a:moveTo>
                  <a:pt x="166491" y="295796"/>
                </a:moveTo>
                <a:cubicBezTo>
                  <a:pt x="156537" y="295796"/>
                  <a:pt x="146677" y="296453"/>
                  <a:pt x="136911" y="297768"/>
                </a:cubicBezTo>
                <a:cubicBezTo>
                  <a:pt x="127145" y="299083"/>
                  <a:pt x="117051" y="301430"/>
                  <a:pt x="106627" y="304811"/>
                </a:cubicBezTo>
                <a:cubicBezTo>
                  <a:pt x="96204" y="308191"/>
                  <a:pt x="87095" y="312511"/>
                  <a:pt x="79302" y="317769"/>
                </a:cubicBezTo>
                <a:cubicBezTo>
                  <a:pt x="71507" y="323028"/>
                  <a:pt x="65075" y="330024"/>
                  <a:pt x="60004" y="338757"/>
                </a:cubicBezTo>
                <a:cubicBezTo>
                  <a:pt x="54933" y="347490"/>
                  <a:pt x="52398" y="357396"/>
                  <a:pt x="52398" y="368477"/>
                </a:cubicBezTo>
                <a:cubicBezTo>
                  <a:pt x="52398" y="381623"/>
                  <a:pt x="55685" y="393221"/>
                  <a:pt x="62258" y="403268"/>
                </a:cubicBezTo>
                <a:cubicBezTo>
                  <a:pt x="68831" y="413316"/>
                  <a:pt x="77423" y="421110"/>
                  <a:pt x="88034" y="426650"/>
                </a:cubicBezTo>
                <a:cubicBezTo>
                  <a:pt x="98645" y="432191"/>
                  <a:pt x="109820" y="436322"/>
                  <a:pt x="121558" y="439046"/>
                </a:cubicBezTo>
                <a:cubicBezTo>
                  <a:pt x="133296" y="441769"/>
                  <a:pt x="145269" y="443131"/>
                  <a:pt x="157476" y="443131"/>
                </a:cubicBezTo>
                <a:cubicBezTo>
                  <a:pt x="168369" y="443131"/>
                  <a:pt x="178839" y="441910"/>
                  <a:pt x="188887" y="439468"/>
                </a:cubicBezTo>
                <a:cubicBezTo>
                  <a:pt x="198935" y="437027"/>
                  <a:pt x="208230" y="433365"/>
                  <a:pt x="216776" y="428481"/>
                </a:cubicBezTo>
                <a:cubicBezTo>
                  <a:pt x="225321" y="423599"/>
                  <a:pt x="232176" y="416743"/>
                  <a:pt x="237341" y="407917"/>
                </a:cubicBezTo>
                <a:cubicBezTo>
                  <a:pt x="242505" y="399090"/>
                  <a:pt x="245088" y="388854"/>
                  <a:pt x="245088" y="377210"/>
                </a:cubicBezTo>
                <a:cubicBezTo>
                  <a:pt x="245088" y="372515"/>
                  <a:pt x="244431" y="367914"/>
                  <a:pt x="243116" y="363406"/>
                </a:cubicBezTo>
                <a:cubicBezTo>
                  <a:pt x="241801" y="358899"/>
                  <a:pt x="240440" y="354955"/>
                  <a:pt x="239032" y="351574"/>
                </a:cubicBezTo>
                <a:cubicBezTo>
                  <a:pt x="237623" y="348194"/>
                  <a:pt x="235088" y="344297"/>
                  <a:pt x="231425" y="339884"/>
                </a:cubicBezTo>
                <a:cubicBezTo>
                  <a:pt x="227763" y="335470"/>
                  <a:pt x="224992" y="332183"/>
                  <a:pt x="223114" y="330024"/>
                </a:cubicBezTo>
                <a:cubicBezTo>
                  <a:pt x="221236" y="327864"/>
                  <a:pt x="217621" y="324624"/>
                  <a:pt x="212269" y="320305"/>
                </a:cubicBezTo>
                <a:cubicBezTo>
                  <a:pt x="206916" y="315985"/>
                  <a:pt x="203488" y="313262"/>
                  <a:pt x="201986" y="312135"/>
                </a:cubicBezTo>
                <a:cubicBezTo>
                  <a:pt x="200484" y="311008"/>
                  <a:pt x="196586" y="308191"/>
                  <a:pt x="190296" y="303684"/>
                </a:cubicBezTo>
                <a:cubicBezTo>
                  <a:pt x="184003" y="299176"/>
                  <a:pt x="180576" y="296735"/>
                  <a:pt x="180013" y="296359"/>
                </a:cubicBezTo>
                <a:cubicBezTo>
                  <a:pt x="177007" y="295984"/>
                  <a:pt x="172500" y="295796"/>
                  <a:pt x="166491" y="295796"/>
                </a:cubicBezTo>
                <a:close/>
                <a:moveTo>
                  <a:pt x="356082" y="135221"/>
                </a:moveTo>
                <a:lnTo>
                  <a:pt x="385662" y="135221"/>
                </a:lnTo>
                <a:lnTo>
                  <a:pt x="385662" y="196352"/>
                </a:lnTo>
                <a:lnTo>
                  <a:pt x="445666" y="196352"/>
                </a:lnTo>
                <a:lnTo>
                  <a:pt x="445666" y="226777"/>
                </a:lnTo>
                <a:lnTo>
                  <a:pt x="385662" y="226777"/>
                </a:lnTo>
                <a:lnTo>
                  <a:pt x="385662" y="288471"/>
                </a:lnTo>
                <a:lnTo>
                  <a:pt x="356082" y="288471"/>
                </a:lnTo>
                <a:lnTo>
                  <a:pt x="356082" y="226777"/>
                </a:lnTo>
                <a:lnTo>
                  <a:pt x="296359" y="226777"/>
                </a:lnTo>
                <a:lnTo>
                  <a:pt x="296359" y="196352"/>
                </a:lnTo>
                <a:lnTo>
                  <a:pt x="356082" y="196352"/>
                </a:lnTo>
                <a:close/>
                <a:moveTo>
                  <a:pt x="137193" y="23100"/>
                </a:moveTo>
                <a:cubicBezTo>
                  <a:pt x="129305" y="23100"/>
                  <a:pt x="121558" y="24931"/>
                  <a:pt x="113952" y="28594"/>
                </a:cubicBezTo>
                <a:cubicBezTo>
                  <a:pt x="106345" y="32256"/>
                  <a:pt x="100195" y="37186"/>
                  <a:pt x="95500" y="43383"/>
                </a:cubicBezTo>
                <a:cubicBezTo>
                  <a:pt x="86673" y="54464"/>
                  <a:pt x="82260" y="69488"/>
                  <a:pt x="82260" y="88457"/>
                </a:cubicBezTo>
                <a:cubicBezTo>
                  <a:pt x="82260" y="97096"/>
                  <a:pt x="83198" y="106252"/>
                  <a:pt x="85076" y="115924"/>
                </a:cubicBezTo>
                <a:cubicBezTo>
                  <a:pt x="86954" y="125596"/>
                  <a:pt x="89912" y="135268"/>
                  <a:pt x="93950" y="144940"/>
                </a:cubicBezTo>
                <a:cubicBezTo>
                  <a:pt x="97988" y="154612"/>
                  <a:pt x="102871" y="163298"/>
                  <a:pt x="108599" y="170998"/>
                </a:cubicBezTo>
                <a:cubicBezTo>
                  <a:pt x="114327" y="178698"/>
                  <a:pt x="121370" y="184990"/>
                  <a:pt x="129728" y="189873"/>
                </a:cubicBezTo>
                <a:cubicBezTo>
                  <a:pt x="138085" y="194756"/>
                  <a:pt x="147146" y="197197"/>
                  <a:pt x="156913" y="197197"/>
                </a:cubicBezTo>
                <a:cubicBezTo>
                  <a:pt x="164049" y="197197"/>
                  <a:pt x="171373" y="195648"/>
                  <a:pt x="178886" y="192549"/>
                </a:cubicBezTo>
                <a:cubicBezTo>
                  <a:pt x="186398" y="189450"/>
                  <a:pt x="192596" y="185365"/>
                  <a:pt x="197479" y="180295"/>
                </a:cubicBezTo>
                <a:cubicBezTo>
                  <a:pt x="207432" y="169590"/>
                  <a:pt x="212410" y="154659"/>
                  <a:pt x="212410" y="135503"/>
                </a:cubicBezTo>
                <a:cubicBezTo>
                  <a:pt x="212410" y="124610"/>
                  <a:pt x="210813" y="112872"/>
                  <a:pt x="207621" y="100289"/>
                </a:cubicBezTo>
                <a:cubicBezTo>
                  <a:pt x="204428" y="87706"/>
                  <a:pt x="199873" y="75545"/>
                  <a:pt x="193958" y="63807"/>
                </a:cubicBezTo>
                <a:cubicBezTo>
                  <a:pt x="188042" y="52069"/>
                  <a:pt x="180107" y="42351"/>
                  <a:pt x="170153" y="34650"/>
                </a:cubicBezTo>
                <a:cubicBezTo>
                  <a:pt x="160199" y="26950"/>
                  <a:pt x="149213" y="23100"/>
                  <a:pt x="137193" y="23100"/>
                </a:cubicBezTo>
                <a:close/>
                <a:moveTo>
                  <a:pt x="180576" y="0"/>
                </a:moveTo>
                <a:lnTo>
                  <a:pt x="298331" y="0"/>
                </a:lnTo>
                <a:lnTo>
                  <a:pt x="259455" y="24791"/>
                </a:lnTo>
                <a:lnTo>
                  <a:pt x="222551" y="24791"/>
                </a:lnTo>
                <a:cubicBezTo>
                  <a:pt x="236449" y="36622"/>
                  <a:pt x="246966" y="49112"/>
                  <a:pt x="254103" y="62258"/>
                </a:cubicBezTo>
                <a:cubicBezTo>
                  <a:pt x="261239" y="75404"/>
                  <a:pt x="264808" y="90429"/>
                  <a:pt x="264808" y="107332"/>
                </a:cubicBezTo>
                <a:cubicBezTo>
                  <a:pt x="264808" y="120854"/>
                  <a:pt x="262507" y="133014"/>
                  <a:pt x="257906" y="143813"/>
                </a:cubicBezTo>
                <a:cubicBezTo>
                  <a:pt x="253304" y="154612"/>
                  <a:pt x="247764" y="163345"/>
                  <a:pt x="241285" y="170012"/>
                </a:cubicBezTo>
                <a:cubicBezTo>
                  <a:pt x="234806" y="176679"/>
                  <a:pt x="228279" y="182783"/>
                  <a:pt x="221706" y="188323"/>
                </a:cubicBezTo>
                <a:cubicBezTo>
                  <a:pt x="215132" y="193864"/>
                  <a:pt x="209545" y="199639"/>
                  <a:pt x="204944" y="205648"/>
                </a:cubicBezTo>
                <a:cubicBezTo>
                  <a:pt x="200343" y="211658"/>
                  <a:pt x="198042" y="217856"/>
                  <a:pt x="198042" y="224242"/>
                </a:cubicBezTo>
                <a:cubicBezTo>
                  <a:pt x="198042" y="231002"/>
                  <a:pt x="201047" y="237623"/>
                  <a:pt x="207057" y="244102"/>
                </a:cubicBezTo>
                <a:cubicBezTo>
                  <a:pt x="213067" y="250581"/>
                  <a:pt x="220344" y="256967"/>
                  <a:pt x="228890" y="263258"/>
                </a:cubicBezTo>
                <a:cubicBezTo>
                  <a:pt x="237435" y="269550"/>
                  <a:pt x="245933" y="276452"/>
                  <a:pt x="254385" y="283964"/>
                </a:cubicBezTo>
                <a:cubicBezTo>
                  <a:pt x="262836" y="291476"/>
                  <a:pt x="270066" y="301242"/>
                  <a:pt x="276076" y="313262"/>
                </a:cubicBezTo>
                <a:cubicBezTo>
                  <a:pt x="282086" y="325282"/>
                  <a:pt x="285091" y="338616"/>
                  <a:pt x="285091" y="353265"/>
                </a:cubicBezTo>
                <a:cubicBezTo>
                  <a:pt x="285091" y="370168"/>
                  <a:pt x="280584" y="386413"/>
                  <a:pt x="271569" y="402001"/>
                </a:cubicBezTo>
                <a:cubicBezTo>
                  <a:pt x="258047" y="424913"/>
                  <a:pt x="238233" y="441769"/>
                  <a:pt x="212128" y="452568"/>
                </a:cubicBezTo>
                <a:cubicBezTo>
                  <a:pt x="186023" y="463366"/>
                  <a:pt x="158039" y="468766"/>
                  <a:pt x="128178" y="468766"/>
                </a:cubicBezTo>
                <a:cubicBezTo>
                  <a:pt x="103387" y="468766"/>
                  <a:pt x="80240" y="464869"/>
                  <a:pt x="58737" y="457075"/>
                </a:cubicBezTo>
                <a:cubicBezTo>
                  <a:pt x="37233" y="449281"/>
                  <a:pt x="21129" y="436369"/>
                  <a:pt x="10423" y="418340"/>
                </a:cubicBezTo>
                <a:cubicBezTo>
                  <a:pt x="3474" y="407071"/>
                  <a:pt x="0" y="394770"/>
                  <a:pt x="0" y="381436"/>
                </a:cubicBezTo>
                <a:cubicBezTo>
                  <a:pt x="0" y="366224"/>
                  <a:pt x="4178" y="352138"/>
                  <a:pt x="12536" y="339179"/>
                </a:cubicBezTo>
                <a:cubicBezTo>
                  <a:pt x="20893" y="326220"/>
                  <a:pt x="32021" y="315422"/>
                  <a:pt x="45919" y="306783"/>
                </a:cubicBezTo>
                <a:cubicBezTo>
                  <a:pt x="70521" y="291382"/>
                  <a:pt x="108459" y="281992"/>
                  <a:pt x="159730" y="278611"/>
                </a:cubicBezTo>
                <a:cubicBezTo>
                  <a:pt x="153720" y="270724"/>
                  <a:pt x="149259" y="263775"/>
                  <a:pt x="146349" y="257765"/>
                </a:cubicBezTo>
                <a:cubicBezTo>
                  <a:pt x="143437" y="251755"/>
                  <a:pt x="141982" y="244900"/>
                  <a:pt x="141982" y="237200"/>
                </a:cubicBezTo>
                <a:cubicBezTo>
                  <a:pt x="141982" y="230439"/>
                  <a:pt x="143954" y="222457"/>
                  <a:pt x="147898" y="213255"/>
                </a:cubicBezTo>
                <a:cubicBezTo>
                  <a:pt x="139259" y="214006"/>
                  <a:pt x="132873" y="214382"/>
                  <a:pt x="128742" y="214382"/>
                </a:cubicBezTo>
                <a:cubicBezTo>
                  <a:pt x="100946" y="214382"/>
                  <a:pt x="77517" y="205320"/>
                  <a:pt x="58455" y="187196"/>
                </a:cubicBezTo>
                <a:cubicBezTo>
                  <a:pt x="39392" y="169073"/>
                  <a:pt x="29861" y="146114"/>
                  <a:pt x="29861" y="118318"/>
                </a:cubicBezTo>
                <a:cubicBezTo>
                  <a:pt x="29861" y="102918"/>
                  <a:pt x="33242" y="87988"/>
                  <a:pt x="40003" y="73526"/>
                </a:cubicBezTo>
                <a:cubicBezTo>
                  <a:pt x="46764" y="59065"/>
                  <a:pt x="56060" y="46764"/>
                  <a:pt x="67892" y="36622"/>
                </a:cubicBezTo>
                <a:cubicBezTo>
                  <a:pt x="82353" y="24227"/>
                  <a:pt x="99491" y="15025"/>
                  <a:pt x="119305" y="9015"/>
                </a:cubicBezTo>
                <a:cubicBezTo>
                  <a:pt x="139118" y="3005"/>
                  <a:pt x="159542" y="0"/>
                  <a:pt x="180576"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310">
            <a:hlinkClick r:id="rId5"/>
          </p:cNvPr>
          <p:cNvSpPr/>
          <p:nvPr/>
        </p:nvSpPr>
        <p:spPr>
          <a:xfrm>
            <a:off x="331377" y="5599170"/>
            <a:ext cx="182315" cy="351414"/>
          </a:xfrm>
          <a:custGeom>
            <a:avLst/>
            <a:gdLst/>
            <a:ahLst/>
            <a:cxnLst/>
            <a:rect l="l" t="t" r="r" b="b"/>
            <a:pathLst>
              <a:path w="243398" h="468766">
                <a:moveTo>
                  <a:pt x="179168" y="0"/>
                </a:moveTo>
                <a:cubicBezTo>
                  <a:pt x="206776" y="0"/>
                  <a:pt x="228186" y="1127"/>
                  <a:pt x="243398" y="3381"/>
                </a:cubicBezTo>
                <a:lnTo>
                  <a:pt x="243398" y="77752"/>
                </a:lnTo>
                <a:lnTo>
                  <a:pt x="199169" y="77752"/>
                </a:lnTo>
                <a:cubicBezTo>
                  <a:pt x="183018" y="77752"/>
                  <a:pt x="172125" y="81133"/>
                  <a:pt x="166491" y="87894"/>
                </a:cubicBezTo>
                <a:cubicBezTo>
                  <a:pt x="160857" y="94655"/>
                  <a:pt x="158040" y="104796"/>
                  <a:pt x="158040" y="118318"/>
                </a:cubicBezTo>
                <a:lnTo>
                  <a:pt x="158040" y="171562"/>
                </a:lnTo>
                <a:lnTo>
                  <a:pt x="240581" y="171562"/>
                </a:lnTo>
                <a:lnTo>
                  <a:pt x="229594" y="254948"/>
                </a:lnTo>
                <a:lnTo>
                  <a:pt x="158040" y="254948"/>
                </a:lnTo>
                <a:lnTo>
                  <a:pt x="158040" y="468766"/>
                </a:lnTo>
                <a:lnTo>
                  <a:pt x="71836" y="468766"/>
                </a:lnTo>
                <a:lnTo>
                  <a:pt x="71836" y="254948"/>
                </a:lnTo>
                <a:lnTo>
                  <a:pt x="0" y="254948"/>
                </a:lnTo>
                <a:lnTo>
                  <a:pt x="0" y="171562"/>
                </a:lnTo>
                <a:lnTo>
                  <a:pt x="71836" y="171562"/>
                </a:lnTo>
                <a:lnTo>
                  <a:pt x="71836" y="110149"/>
                </a:lnTo>
                <a:cubicBezTo>
                  <a:pt x="71836" y="75217"/>
                  <a:pt x="81602" y="48126"/>
                  <a:pt x="101134" y="28875"/>
                </a:cubicBezTo>
                <a:cubicBezTo>
                  <a:pt x="120667" y="9625"/>
                  <a:pt x="146677" y="0"/>
                  <a:pt x="179168"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132">
            <a:hlinkClick r:id="rId6"/>
          </p:cNvPr>
          <p:cNvSpPr/>
          <p:nvPr/>
        </p:nvSpPr>
        <p:spPr>
          <a:xfrm>
            <a:off x="287312" y="6154281"/>
            <a:ext cx="270443" cy="351575"/>
          </a:xfrm>
          <a:custGeom>
            <a:avLst/>
            <a:gdLst/>
            <a:ahLst/>
            <a:cxnLst/>
            <a:rect l="l" t="t" r="r" b="b"/>
            <a:pathLst>
              <a:path w="360590" h="468766">
                <a:moveTo>
                  <a:pt x="191564" y="0"/>
                </a:moveTo>
                <a:cubicBezTo>
                  <a:pt x="221237" y="0"/>
                  <a:pt x="248845" y="6245"/>
                  <a:pt x="274386" y="18734"/>
                </a:cubicBezTo>
                <a:cubicBezTo>
                  <a:pt x="299928" y="31223"/>
                  <a:pt x="320681" y="49393"/>
                  <a:pt x="336644" y="73245"/>
                </a:cubicBezTo>
                <a:cubicBezTo>
                  <a:pt x="352608" y="97096"/>
                  <a:pt x="360590" y="124047"/>
                  <a:pt x="360590" y="154096"/>
                </a:cubicBezTo>
                <a:cubicBezTo>
                  <a:pt x="360590" y="172125"/>
                  <a:pt x="358806" y="189779"/>
                  <a:pt x="355237" y="207057"/>
                </a:cubicBezTo>
                <a:cubicBezTo>
                  <a:pt x="351669" y="224335"/>
                  <a:pt x="346035" y="240956"/>
                  <a:pt x="338335" y="256920"/>
                </a:cubicBezTo>
                <a:cubicBezTo>
                  <a:pt x="330635" y="272883"/>
                  <a:pt x="321244" y="286922"/>
                  <a:pt x="310164" y="299036"/>
                </a:cubicBezTo>
                <a:cubicBezTo>
                  <a:pt x="299083" y="311149"/>
                  <a:pt x="285467" y="320821"/>
                  <a:pt x="269316" y="328052"/>
                </a:cubicBezTo>
                <a:cubicBezTo>
                  <a:pt x="253164" y="335282"/>
                  <a:pt x="235416" y="338898"/>
                  <a:pt x="216072" y="338898"/>
                </a:cubicBezTo>
                <a:cubicBezTo>
                  <a:pt x="203302" y="338898"/>
                  <a:pt x="190625" y="335893"/>
                  <a:pt x="178041" y="329883"/>
                </a:cubicBezTo>
                <a:cubicBezTo>
                  <a:pt x="165459" y="323873"/>
                  <a:pt x="156444" y="315610"/>
                  <a:pt x="150997" y="305092"/>
                </a:cubicBezTo>
                <a:cubicBezTo>
                  <a:pt x="149119" y="312417"/>
                  <a:pt x="146490" y="322981"/>
                  <a:pt x="143109" y="336785"/>
                </a:cubicBezTo>
                <a:cubicBezTo>
                  <a:pt x="139729" y="350588"/>
                  <a:pt x="137522" y="359509"/>
                  <a:pt x="136489" y="363547"/>
                </a:cubicBezTo>
                <a:cubicBezTo>
                  <a:pt x="135456" y="367585"/>
                  <a:pt x="133531" y="374252"/>
                  <a:pt x="130714" y="383549"/>
                </a:cubicBezTo>
                <a:cubicBezTo>
                  <a:pt x="127897" y="392845"/>
                  <a:pt x="125455" y="399512"/>
                  <a:pt x="123390" y="403550"/>
                </a:cubicBezTo>
                <a:cubicBezTo>
                  <a:pt x="121324" y="407588"/>
                  <a:pt x="118319" y="413457"/>
                  <a:pt x="114375" y="421157"/>
                </a:cubicBezTo>
                <a:cubicBezTo>
                  <a:pt x="110431" y="428857"/>
                  <a:pt x="106112" y="436135"/>
                  <a:pt x="101416" y="442990"/>
                </a:cubicBezTo>
                <a:cubicBezTo>
                  <a:pt x="96721" y="449844"/>
                  <a:pt x="90899" y="457967"/>
                  <a:pt x="83950" y="467358"/>
                </a:cubicBezTo>
                <a:lnTo>
                  <a:pt x="80006" y="468766"/>
                </a:lnTo>
                <a:lnTo>
                  <a:pt x="77471" y="465949"/>
                </a:lnTo>
                <a:cubicBezTo>
                  <a:pt x="74654" y="436463"/>
                  <a:pt x="73245" y="418809"/>
                  <a:pt x="73245" y="412987"/>
                </a:cubicBezTo>
                <a:cubicBezTo>
                  <a:pt x="73245" y="395709"/>
                  <a:pt x="75264" y="376318"/>
                  <a:pt x="79302" y="354814"/>
                </a:cubicBezTo>
                <a:cubicBezTo>
                  <a:pt x="83340" y="333310"/>
                  <a:pt x="89584" y="306313"/>
                  <a:pt x="98036" y="273823"/>
                </a:cubicBezTo>
                <a:cubicBezTo>
                  <a:pt x="106487" y="241332"/>
                  <a:pt x="111370" y="222270"/>
                  <a:pt x="112685" y="216635"/>
                </a:cubicBezTo>
                <a:cubicBezTo>
                  <a:pt x="106675" y="204428"/>
                  <a:pt x="103670" y="188558"/>
                  <a:pt x="103670" y="169026"/>
                </a:cubicBezTo>
                <a:cubicBezTo>
                  <a:pt x="103670" y="153438"/>
                  <a:pt x="108553" y="138789"/>
                  <a:pt x="118319" y="125079"/>
                </a:cubicBezTo>
                <a:cubicBezTo>
                  <a:pt x="128085" y="111370"/>
                  <a:pt x="140480" y="104515"/>
                  <a:pt x="155504" y="104515"/>
                </a:cubicBezTo>
                <a:cubicBezTo>
                  <a:pt x="166961" y="104515"/>
                  <a:pt x="175882" y="108318"/>
                  <a:pt x="182267" y="115924"/>
                </a:cubicBezTo>
                <a:cubicBezTo>
                  <a:pt x="188653" y="123530"/>
                  <a:pt x="191845" y="133155"/>
                  <a:pt x="191845" y="144799"/>
                </a:cubicBezTo>
                <a:cubicBezTo>
                  <a:pt x="191845" y="157194"/>
                  <a:pt x="187713" y="175130"/>
                  <a:pt x="179450" y="198606"/>
                </a:cubicBezTo>
                <a:cubicBezTo>
                  <a:pt x="171187" y="222082"/>
                  <a:pt x="167055" y="239642"/>
                  <a:pt x="167055" y="251286"/>
                </a:cubicBezTo>
                <a:cubicBezTo>
                  <a:pt x="167055" y="263118"/>
                  <a:pt x="171280" y="272930"/>
                  <a:pt x="179732" y="280724"/>
                </a:cubicBezTo>
                <a:cubicBezTo>
                  <a:pt x="188183" y="288518"/>
                  <a:pt x="198418" y="292415"/>
                  <a:pt x="210438" y="292415"/>
                </a:cubicBezTo>
                <a:cubicBezTo>
                  <a:pt x="220767" y="292415"/>
                  <a:pt x="230346" y="290068"/>
                  <a:pt x="239173" y="285373"/>
                </a:cubicBezTo>
                <a:cubicBezTo>
                  <a:pt x="248000" y="280677"/>
                  <a:pt x="255371" y="274292"/>
                  <a:pt x="261287" y="266216"/>
                </a:cubicBezTo>
                <a:cubicBezTo>
                  <a:pt x="267203" y="258141"/>
                  <a:pt x="272462" y="249220"/>
                  <a:pt x="277062" y="239454"/>
                </a:cubicBezTo>
                <a:cubicBezTo>
                  <a:pt x="281664" y="229688"/>
                  <a:pt x="285232" y="219312"/>
                  <a:pt x="287768" y="208325"/>
                </a:cubicBezTo>
                <a:cubicBezTo>
                  <a:pt x="290303" y="197338"/>
                  <a:pt x="292181" y="186915"/>
                  <a:pt x="293402" y="177055"/>
                </a:cubicBezTo>
                <a:cubicBezTo>
                  <a:pt x="294622" y="167195"/>
                  <a:pt x="295233" y="157852"/>
                  <a:pt x="295233" y="149025"/>
                </a:cubicBezTo>
                <a:cubicBezTo>
                  <a:pt x="295233" y="116534"/>
                  <a:pt x="284951" y="91227"/>
                  <a:pt x="264386" y="73104"/>
                </a:cubicBezTo>
                <a:cubicBezTo>
                  <a:pt x="243821" y="54981"/>
                  <a:pt x="217011" y="45919"/>
                  <a:pt x="183957" y="45919"/>
                </a:cubicBezTo>
                <a:cubicBezTo>
                  <a:pt x="146396" y="45919"/>
                  <a:pt x="115032" y="58079"/>
                  <a:pt x="89866" y="82400"/>
                </a:cubicBezTo>
                <a:cubicBezTo>
                  <a:pt x="64700" y="106721"/>
                  <a:pt x="52117" y="137569"/>
                  <a:pt x="52117" y="174942"/>
                </a:cubicBezTo>
                <a:cubicBezTo>
                  <a:pt x="52117" y="183206"/>
                  <a:pt x="53291" y="191187"/>
                  <a:pt x="55638" y="198888"/>
                </a:cubicBezTo>
                <a:cubicBezTo>
                  <a:pt x="57986" y="206588"/>
                  <a:pt x="60521" y="212691"/>
                  <a:pt x="63244" y="217199"/>
                </a:cubicBezTo>
                <a:cubicBezTo>
                  <a:pt x="65968" y="221706"/>
                  <a:pt x="68503" y="225979"/>
                  <a:pt x="70851" y="230016"/>
                </a:cubicBezTo>
                <a:cubicBezTo>
                  <a:pt x="73198" y="234054"/>
                  <a:pt x="74372" y="236918"/>
                  <a:pt x="74372" y="238609"/>
                </a:cubicBezTo>
                <a:cubicBezTo>
                  <a:pt x="74372" y="243867"/>
                  <a:pt x="72963" y="250722"/>
                  <a:pt x="70146" y="259174"/>
                </a:cubicBezTo>
                <a:cubicBezTo>
                  <a:pt x="67329" y="267625"/>
                  <a:pt x="63855" y="271851"/>
                  <a:pt x="59723" y="271851"/>
                </a:cubicBezTo>
                <a:cubicBezTo>
                  <a:pt x="59348" y="271851"/>
                  <a:pt x="57751" y="271569"/>
                  <a:pt x="54934" y="271005"/>
                </a:cubicBezTo>
                <a:cubicBezTo>
                  <a:pt x="45356" y="268188"/>
                  <a:pt x="36857" y="262930"/>
                  <a:pt x="29439" y="255230"/>
                </a:cubicBezTo>
                <a:cubicBezTo>
                  <a:pt x="22021" y="247530"/>
                  <a:pt x="16293" y="238656"/>
                  <a:pt x="12255" y="228608"/>
                </a:cubicBezTo>
                <a:cubicBezTo>
                  <a:pt x="8217" y="218560"/>
                  <a:pt x="5165" y="208419"/>
                  <a:pt x="3099" y="198183"/>
                </a:cubicBezTo>
                <a:cubicBezTo>
                  <a:pt x="1033" y="187948"/>
                  <a:pt x="0" y="177947"/>
                  <a:pt x="0" y="168181"/>
                </a:cubicBezTo>
                <a:cubicBezTo>
                  <a:pt x="0" y="147898"/>
                  <a:pt x="3522" y="128789"/>
                  <a:pt x="10565" y="110853"/>
                </a:cubicBezTo>
                <a:cubicBezTo>
                  <a:pt x="17607" y="92917"/>
                  <a:pt x="27326" y="77283"/>
                  <a:pt x="39722" y="63948"/>
                </a:cubicBezTo>
                <a:cubicBezTo>
                  <a:pt x="52117" y="50614"/>
                  <a:pt x="66390" y="39064"/>
                  <a:pt x="82541" y="29298"/>
                </a:cubicBezTo>
                <a:cubicBezTo>
                  <a:pt x="98693" y="19532"/>
                  <a:pt x="116065" y="12207"/>
                  <a:pt x="134658" y="7324"/>
                </a:cubicBezTo>
                <a:cubicBezTo>
                  <a:pt x="153251" y="2441"/>
                  <a:pt x="172220" y="0"/>
                  <a:pt x="191564"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332">
            <a:hlinkClick r:id="rId7"/>
          </p:cNvPr>
          <p:cNvSpPr/>
          <p:nvPr/>
        </p:nvSpPr>
        <p:spPr>
          <a:xfrm>
            <a:off x="256256" y="4570044"/>
            <a:ext cx="332556" cy="270318"/>
          </a:xfrm>
          <a:custGeom>
            <a:avLst/>
            <a:gdLst/>
            <a:ahLst/>
            <a:cxnLst/>
            <a:rect l="l" t="t" r="r" b="b"/>
            <a:pathLst>
              <a:path w="443976" h="360589">
                <a:moveTo>
                  <a:pt x="307346" y="0"/>
                </a:moveTo>
                <a:cubicBezTo>
                  <a:pt x="333639" y="0"/>
                  <a:pt x="355800" y="9578"/>
                  <a:pt x="373830" y="28734"/>
                </a:cubicBezTo>
                <a:cubicBezTo>
                  <a:pt x="394301" y="24790"/>
                  <a:pt x="413551" y="17466"/>
                  <a:pt x="431581" y="6761"/>
                </a:cubicBezTo>
                <a:cubicBezTo>
                  <a:pt x="424632" y="28359"/>
                  <a:pt x="411298" y="45074"/>
                  <a:pt x="391578" y="56905"/>
                </a:cubicBezTo>
                <a:cubicBezTo>
                  <a:pt x="409044" y="55027"/>
                  <a:pt x="426510" y="50332"/>
                  <a:pt x="443976" y="42820"/>
                </a:cubicBezTo>
                <a:cubicBezTo>
                  <a:pt x="431392" y="61225"/>
                  <a:pt x="416180" y="76907"/>
                  <a:pt x="398339" y="89866"/>
                </a:cubicBezTo>
                <a:cubicBezTo>
                  <a:pt x="398526" y="92495"/>
                  <a:pt x="398620" y="96439"/>
                  <a:pt x="398620" y="101697"/>
                </a:cubicBezTo>
                <a:cubicBezTo>
                  <a:pt x="398620" y="126112"/>
                  <a:pt x="395052" y="150480"/>
                  <a:pt x="387915" y="174801"/>
                </a:cubicBezTo>
                <a:cubicBezTo>
                  <a:pt x="380778" y="199122"/>
                  <a:pt x="369933" y="222457"/>
                  <a:pt x="355378" y="244806"/>
                </a:cubicBezTo>
                <a:cubicBezTo>
                  <a:pt x="340823" y="267155"/>
                  <a:pt x="323497" y="286922"/>
                  <a:pt x="303402" y="304106"/>
                </a:cubicBezTo>
                <a:cubicBezTo>
                  <a:pt x="283307" y="321291"/>
                  <a:pt x="259080" y="335001"/>
                  <a:pt x="230722" y="345236"/>
                </a:cubicBezTo>
                <a:cubicBezTo>
                  <a:pt x="202362" y="355471"/>
                  <a:pt x="172032" y="360589"/>
                  <a:pt x="139728" y="360589"/>
                </a:cubicBezTo>
                <a:cubicBezTo>
                  <a:pt x="88832" y="360589"/>
                  <a:pt x="42256" y="346973"/>
                  <a:pt x="0" y="319741"/>
                </a:cubicBezTo>
                <a:cubicBezTo>
                  <a:pt x="6574" y="320492"/>
                  <a:pt x="13898" y="320868"/>
                  <a:pt x="21974" y="320868"/>
                </a:cubicBezTo>
                <a:cubicBezTo>
                  <a:pt x="64230" y="320868"/>
                  <a:pt x="101886" y="307909"/>
                  <a:pt x="134940" y="281992"/>
                </a:cubicBezTo>
                <a:cubicBezTo>
                  <a:pt x="115220" y="281616"/>
                  <a:pt x="97566" y="275560"/>
                  <a:pt x="81978" y="263822"/>
                </a:cubicBezTo>
                <a:cubicBezTo>
                  <a:pt x="66390" y="252084"/>
                  <a:pt x="55685" y="237106"/>
                  <a:pt x="49863" y="218889"/>
                </a:cubicBezTo>
                <a:cubicBezTo>
                  <a:pt x="56060" y="219828"/>
                  <a:pt x="61788" y="220297"/>
                  <a:pt x="67048" y="220297"/>
                </a:cubicBezTo>
                <a:cubicBezTo>
                  <a:pt x="75122" y="220297"/>
                  <a:pt x="83105" y="219264"/>
                  <a:pt x="90992" y="217199"/>
                </a:cubicBezTo>
                <a:cubicBezTo>
                  <a:pt x="69958" y="212879"/>
                  <a:pt x="52539" y="202409"/>
                  <a:pt x="38736" y="185788"/>
                </a:cubicBezTo>
                <a:cubicBezTo>
                  <a:pt x="24932" y="169167"/>
                  <a:pt x="18030" y="149870"/>
                  <a:pt x="18030" y="127896"/>
                </a:cubicBezTo>
                <a:lnTo>
                  <a:pt x="18030" y="126770"/>
                </a:lnTo>
                <a:cubicBezTo>
                  <a:pt x="30800" y="133906"/>
                  <a:pt x="44510" y="137756"/>
                  <a:pt x="59160" y="138320"/>
                </a:cubicBezTo>
                <a:cubicBezTo>
                  <a:pt x="46764" y="130056"/>
                  <a:pt x="36904" y="119257"/>
                  <a:pt x="29580" y="105923"/>
                </a:cubicBezTo>
                <a:cubicBezTo>
                  <a:pt x="22256" y="92589"/>
                  <a:pt x="18593" y="78128"/>
                  <a:pt x="18593" y="62540"/>
                </a:cubicBezTo>
                <a:cubicBezTo>
                  <a:pt x="18593" y="46013"/>
                  <a:pt x="22724" y="30706"/>
                  <a:pt x="30988" y="16621"/>
                </a:cubicBezTo>
                <a:cubicBezTo>
                  <a:pt x="53713" y="44604"/>
                  <a:pt x="81367" y="67000"/>
                  <a:pt x="113952" y="83809"/>
                </a:cubicBezTo>
                <a:cubicBezTo>
                  <a:pt x="146536" y="100617"/>
                  <a:pt x="181422" y="109961"/>
                  <a:pt x="218608" y="111839"/>
                </a:cubicBezTo>
                <a:cubicBezTo>
                  <a:pt x="217104" y="104702"/>
                  <a:pt x="216354" y="97753"/>
                  <a:pt x="216354" y="90992"/>
                </a:cubicBezTo>
                <a:cubicBezTo>
                  <a:pt x="216354" y="65826"/>
                  <a:pt x="225228" y="44369"/>
                  <a:pt x="242975" y="26621"/>
                </a:cubicBezTo>
                <a:cubicBezTo>
                  <a:pt x="260723" y="8874"/>
                  <a:pt x="282180" y="0"/>
                  <a:pt x="307346"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0047416"/>
      </p:ext>
    </p:extLst>
  </p:cSld>
  <p:clrMapOvr>
    <a:masterClrMapping/>
  </p:clrMapOvr>
</p:sld>
</file>

<file path=ppt/theme/theme1.xml><?xml version="1.0" encoding="utf-8"?>
<a:theme xmlns:a="http://schemas.openxmlformats.org/drawingml/2006/main" name="Showeet theme">
  <a:themeElements>
    <a:clrScheme name="6">
      <a:dk1>
        <a:srgbClr val="95A5A6"/>
      </a:dk1>
      <a:lt1>
        <a:sysClr val="window" lastClr="FFFFFF"/>
      </a:lt1>
      <a:dk2>
        <a:srgbClr val="2C3E50"/>
      </a:dk2>
      <a:lt2>
        <a:srgbClr val="F2F2F2"/>
      </a:lt2>
      <a:accent1>
        <a:srgbClr val="2980B9"/>
      </a:accent1>
      <a:accent2>
        <a:srgbClr val="16A085"/>
      </a:accent2>
      <a:accent3>
        <a:srgbClr val="9BBB59"/>
      </a:accent3>
      <a:accent4>
        <a:srgbClr val="F39C12"/>
      </a:accent4>
      <a:accent5>
        <a:srgbClr val="C0392B"/>
      </a:accent5>
      <a:accent6>
        <a:srgbClr val="4B2C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lank">
  <a:themeElements>
    <a:clrScheme name="Sho-RETRO">
      <a:dk1>
        <a:srgbClr val="231F20"/>
      </a:dk1>
      <a:lt1>
        <a:sysClr val="window" lastClr="FFFFFF"/>
      </a:lt1>
      <a:dk2>
        <a:srgbClr val="1E2631"/>
      </a:dk2>
      <a:lt2>
        <a:srgbClr val="E9DEDB"/>
      </a:lt2>
      <a:accent1>
        <a:srgbClr val="CD5727"/>
      </a:accent1>
      <a:accent2>
        <a:srgbClr val="B54923"/>
      </a:accent2>
      <a:accent3>
        <a:srgbClr val="933416"/>
      </a:accent3>
      <a:accent4>
        <a:srgbClr val="231F20"/>
      </a:accent4>
      <a:accent5>
        <a:srgbClr val="E9DEDB"/>
      </a:accent5>
      <a:accent6>
        <a:srgbClr val="1E2631"/>
      </a:accent6>
      <a:hlink>
        <a:srgbClr val="7F7F7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53114</TotalTime>
  <Words>1298</Words>
  <PresentationFormat>On-screen Show (4:3)</PresentationFormat>
  <Paragraphs>291</Paragraphs>
  <Slides>46</Slides>
  <Notes>46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46</vt:i4>
      </vt:variant>
    </vt:vector>
  </HeadingPairs>
  <TitlesOfParts>
    <vt:vector size="53" baseType="lpstr">
      <vt:lpstr>Arial</vt:lpstr>
      <vt:lpstr>Calibri</vt:lpstr>
      <vt:lpstr>Calibri Light</vt:lpstr>
      <vt:lpstr>GeosansLight</vt:lpstr>
      <vt:lpstr>Open Sans</vt:lpstr>
      <vt:lpstr>Showeet theme</vt:lpstr>
      <vt:lpstr>1_Blank</vt:lpstr>
      <vt:lpstr>Mockups</vt:lpstr>
      <vt:lpstr>Laptops / Desktops</vt:lpstr>
      <vt:lpstr>Mockup for PowerPoint</vt:lpstr>
      <vt:lpstr>Mockup for PowerPoint</vt:lpstr>
      <vt:lpstr>Mockup for PowerPoint</vt:lpstr>
      <vt:lpstr>Mockup for PowerPoint</vt:lpstr>
      <vt:lpstr>Mockup for PowerPoint</vt:lpstr>
      <vt:lpstr>Mockup for PowerPoint</vt:lpstr>
      <vt:lpstr>Mockup for PowerPoint</vt:lpstr>
      <vt:lpstr>Tablets</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Phones / Watches</vt:lpstr>
      <vt:lpstr>Mockup for PowerPoint</vt:lpstr>
      <vt:lpstr>Mockup for PowerPoint</vt:lpstr>
      <vt:lpstr>Mockup for PowerPoint</vt:lpstr>
      <vt:lpstr>Mockup for PowerPoint</vt:lpstr>
      <vt:lpstr>Mockup for PowerPoint</vt:lpstr>
      <vt:lpstr>Mockup for PowerPoint</vt:lpstr>
      <vt:lpstr>Others Mockups</vt:lpstr>
      <vt:lpstr>Mockup for PowerPoint</vt:lpstr>
      <vt:lpstr>Mockup for PowerPoint</vt:lpstr>
      <vt:lpstr>Mockup for PowerPoint</vt:lpstr>
      <vt:lpstr>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Mockups</dc:title>
  <dc:creator>showeet.com</dc:creator>
  <dc:description>© Copyright Showeet.com</dc:description>
  <dcterms:created xsi:type="dcterms:W3CDTF">2011-05-09T14:18:21Z</dcterms:created>
  <dcterms:modified xsi:type="dcterms:W3CDTF">2017-01-23T16:11:38Z</dcterms:modified>
  <cp:category>Charts &amp; Diagrams</cp:category>
</cp:coreProperties>
</file>