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4" r:id="rId4"/>
  </p:sldMasterIdLst>
  <p:notesMasterIdLst>
    <p:notesMasterId r:id="rId26"/>
  </p:notesMasterIdLst>
  <p:handoutMasterIdLst>
    <p:handoutMasterId r:id="rId27"/>
  </p:handoutMasterIdLst>
  <p:sldIdLst>
    <p:sldId id="2561" r:id="rId5"/>
    <p:sldId id="2562" r:id="rId6"/>
    <p:sldId id="2563" r:id="rId7"/>
    <p:sldId id="2564" r:id="rId8"/>
    <p:sldId id="2565" r:id="rId9"/>
    <p:sldId id="2566" r:id="rId10"/>
    <p:sldId id="2567" r:id="rId11"/>
    <p:sldId id="2568" r:id="rId12"/>
    <p:sldId id="2569" r:id="rId13"/>
    <p:sldId id="2570" r:id="rId14"/>
    <p:sldId id="2571" r:id="rId15"/>
    <p:sldId id="2572" r:id="rId16"/>
    <p:sldId id="2573" r:id="rId17"/>
    <p:sldId id="2581" r:id="rId18"/>
    <p:sldId id="2574" r:id="rId19"/>
    <p:sldId id="2575" r:id="rId20"/>
    <p:sldId id="2576" r:id="rId21"/>
    <p:sldId id="2577" r:id="rId22"/>
    <p:sldId id="2578" r:id="rId23"/>
    <p:sldId id="2579" r:id="rId24"/>
    <p:sldId id="25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hiropractic Board Complaints: Prevention, Best Practices &amp; Lessons Learned" id="{9B93FDD7-C020-40FB-96C8-EC0F00D330EF}">
          <p14:sldIdLst>
            <p14:sldId id="2561"/>
          </p14:sldIdLst>
        </p14:section>
        <p14:section name="Understanding Chiropractic Board Complaints" id="{51D0DECC-CCBC-46F7-9CDE-9FE6DD505678}">
          <p14:sldIdLst>
            <p14:sldId id="2562"/>
            <p14:sldId id="2563"/>
            <p14:sldId id="2564"/>
            <p14:sldId id="2565"/>
          </p14:sldIdLst>
        </p14:section>
        <p14:section name="Preventive Strategies and Compliance" id="{47EBE7C0-9F87-4C11-B976-D1A6182EE0AD}">
          <p14:sldIdLst>
            <p14:sldId id="2566"/>
            <p14:sldId id="2567"/>
            <p14:sldId id="2568"/>
            <p14:sldId id="2569"/>
          </p14:sldIdLst>
        </p14:section>
        <p14:section name="Case Studies and Lessons Learned" id="{881AEF9D-83BD-43C9-97BD-685BB3BCE140}">
          <p14:sldIdLst>
            <p14:sldId id="2570"/>
            <p14:sldId id="2571"/>
            <p14:sldId id="2572"/>
            <p14:sldId id="2573"/>
            <p14:sldId id="2581"/>
          </p14:sldIdLst>
        </p14:section>
        <p14:section name="Navigating Investigations and Legal Considerations" id="{D56CB9F2-1E9E-411E-BB2F-218585DCA31A}">
          <p14:sldIdLst>
            <p14:sldId id="2574"/>
            <p14:sldId id="2575"/>
            <p14:sldId id="2576"/>
          </p14:sldIdLst>
        </p14:section>
        <p14:section name="Resources and Final Thoughts" id="{FB3B40E9-0E2A-4256-9FEA-E5341E4CCE94}">
          <p14:sldIdLst>
            <p14:sldId id="2577"/>
            <p14:sldId id="2578"/>
            <p14:sldId id="2579"/>
            <p14:sldId id="258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F39A418-C943-DD85-ADF2-615A2809C342}" name="Michaele Watts" initials="mlw" userId="Michaele Watts" providerId="None"/>
  <p188:author id="{010E4221-6F06-64E5-5214-772388C857B5}" name="Elizabeth Feldbruegge (ALLEGIS GROUP HOLDINGS INC)" initials="EF(GHI" userId="S::v-felizabeth@microsoft.com::ba5aea11-28e4-484d-8e49-c15efb1bd2e9" providerId="AD"/>
  <p188:author id="{E2471F2E-E011-F521-299E-65FC243E7E5E}" name="David Salaguinto" initials="DS" userId="S::davidsa@microsoft.com::9399e6ad-b974-43d0-b593-8c2804f84e0d" providerId="AD"/>
  <p188:author id="{9941987A-41B7-49AC-EE6E-03F2D0BD95BA}" name="Daria Naidenov" initials="DN" userId="S::danaidenov@microsoft.com::ab38ab5f-bdf0-4774-ae5a-d2782abb2027" providerId="AD"/>
  <p188:author id="{05079B93-9652-6626-7181-414354FAD15D}" name="Sher Dionisio" initials="SD" userId="Sher Dionisio"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A31D3"/>
    <a:srgbClr val="F3DA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2FB0B8-599A-406C-9C1A-8A2C41ECB9E3}" v="22" dt="2025-10-29T03:02:31.990"/>
    <p1510:client id="{19DEA30D-1C51-2D69-8D23-5B0334CC6315}" v="120" dt="2025-10-29T03:12:18.648"/>
    <p1510:client id="{1EFE2ADC-E242-45B6-AEA8-82A5781A2CE1}" v="1586" dt="2025-10-29T03:43:24.701"/>
    <p1510:client id="{D0A87062-9F98-4201-880D-229D66D39D74}" v="1" dt="2025-10-29T03:47:07.864"/>
  </p1510:revLst>
</p1510:revInfo>
</file>

<file path=ppt/tableStyles.xml><?xml version="1.0" encoding="utf-8"?>
<a:tblStyleLst xmlns:a="http://schemas.openxmlformats.org/drawingml/2006/main" def="{7E9639D4-E3E2-4D34-9284-5A2195B3D0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370" y="67"/>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198972-73C8-9327-0850-18A6425134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955A2EB-01C3-20E0-FF45-07CCC86724F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D1EC30-5B0B-48D0-A1A8-66A96720DF24}" type="datetimeFigureOut">
              <a:rPr lang="en-US" smtClean="0"/>
              <a:t>7/2/2026</a:t>
            </a:fld>
            <a:endParaRPr lang="en-US"/>
          </a:p>
        </p:txBody>
      </p:sp>
      <p:sp>
        <p:nvSpPr>
          <p:cNvPr id="4" name="Footer Placeholder 3">
            <a:extLst>
              <a:ext uri="{FF2B5EF4-FFF2-40B4-BE49-F238E27FC236}">
                <a16:creationId xmlns:a16="http://schemas.microsoft.com/office/drawing/2014/main" id="{91C50A84-CDF8-9D1C-7599-D1B543581C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BAAFBD2-1F7B-DB18-5994-6D22C6743F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8FBFCE-2205-4B9C-81E5-532E0690D8C1}" type="slidenum">
              <a:rPr lang="en-US" smtClean="0"/>
              <a:t>‹#›</a:t>
            </a:fld>
            <a:endParaRPr lang="en-US"/>
          </a:p>
        </p:txBody>
      </p:sp>
    </p:spTree>
    <p:extLst>
      <p:ext uri="{BB962C8B-B14F-4D97-AF65-F5344CB8AC3E}">
        <p14:creationId xmlns:p14="http://schemas.microsoft.com/office/powerpoint/2010/main" val="1178731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F68A4D-42A7-45F7-9930-00E8DCB48D7E}" type="datetimeFigureOut">
              <a:rPr lang="en-US" smtClean="0"/>
              <a:t>7/2/2026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DD6F49-EBB7-4CCF-97A8-E526BB28BB69}" type="slidenum">
              <a:rPr lang="en-US" smtClean="0"/>
              <a:t>‹#›</a:t>
            </a:fld>
            <a:endParaRPr lang="en-US"/>
          </a:p>
        </p:txBody>
      </p:sp>
    </p:spTree>
    <p:extLst>
      <p:ext uri="{BB962C8B-B14F-4D97-AF65-F5344CB8AC3E}">
        <p14:creationId xmlns:p14="http://schemas.microsoft.com/office/powerpoint/2010/main" val="2787193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a:t>
            </a:r>
          </a:p>
        </p:txBody>
      </p:sp>
      <p:sp>
        <p:nvSpPr>
          <p:cNvPr id="4" name="Slide Number Placeholder 3"/>
          <p:cNvSpPr>
            <a:spLocks noGrp="1"/>
          </p:cNvSpPr>
          <p:nvPr>
            <p:ph type="sldNum" sz="quarter" idx="5"/>
          </p:nvPr>
        </p:nvSpPr>
        <p:spPr/>
        <p:txBody>
          <a:bodyPr/>
          <a:lstStyle/>
          <a:p>
            <a:fld id="{BFDD6F49-EBB7-4CCF-97A8-E526BB28BB69}" type="slidenum">
              <a:rPr lang="en-US" smtClean="0"/>
              <a:t>1</a:t>
            </a:fld>
            <a:endParaRPr lang="en-US"/>
          </a:p>
        </p:txBody>
      </p:sp>
    </p:spTree>
    <p:extLst>
      <p:ext uri="{BB962C8B-B14F-4D97-AF65-F5344CB8AC3E}">
        <p14:creationId xmlns:p14="http://schemas.microsoft.com/office/powerpoint/2010/main" val="906250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https://www.belolaw.com/know-your-regulator/chiropractic-regulations-complaints-a-conversation-with-the-texas-board-of-chiropractic-examiners/
Case Study #1 – Poor Documentation, Case Study #2 – Advertising Violation, Case Study #3 – Billing Dispute
</a:t>
            </a:r>
          </a:p>
        </p:txBody>
      </p:sp>
      <p:sp>
        <p:nvSpPr>
          <p:cNvPr id="4" name="Slide Number Placeholder 3"/>
          <p:cNvSpPr>
            <a:spLocks noGrp="1"/>
          </p:cNvSpPr>
          <p:nvPr>
            <p:ph type="sldNum" sz="quarter" idx="5"/>
          </p:nvPr>
        </p:nvSpPr>
        <p:spPr/>
        <p:txBody>
          <a:bodyPr/>
          <a:lstStyle/>
          <a:p>
            <a:fld id="{BFDD6F49-EBB7-4CCF-97A8-E526BB28BB69}" type="slidenum">
              <a:rPr lang="en-US" smtClean="0"/>
              <a:t>10</a:t>
            </a:fld>
            <a:endParaRPr lang="en-US"/>
          </a:p>
        </p:txBody>
      </p:sp>
    </p:spTree>
    <p:extLst>
      <p:ext uri="{BB962C8B-B14F-4D97-AF65-F5344CB8AC3E}">
        <p14:creationId xmlns:p14="http://schemas.microsoft.com/office/powerpoint/2010/main" val="2939611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https://www.belolaw.com/know-your-regulator/chiropractic-regulations-complaints-a-conversation-with-the-texas-board-of-chiropractic-examiners/
In this case, a chiropractor failed to provide complete records during an investigation. The outcome was a license suspension. Lesson learned: Always maintain and submit full, unaltered records.
</a:t>
            </a:r>
          </a:p>
        </p:txBody>
      </p:sp>
      <p:sp>
        <p:nvSpPr>
          <p:cNvPr id="4" name="Slide Number Placeholder 3"/>
          <p:cNvSpPr>
            <a:spLocks noGrp="1"/>
          </p:cNvSpPr>
          <p:nvPr>
            <p:ph type="sldNum" sz="quarter" idx="5"/>
          </p:nvPr>
        </p:nvSpPr>
        <p:spPr/>
        <p:txBody>
          <a:bodyPr/>
          <a:lstStyle/>
          <a:p>
            <a:fld id="{BFDD6F49-EBB7-4CCF-97A8-E526BB28BB69}" type="slidenum">
              <a:rPr lang="en-US" smtClean="0"/>
              <a:t>11</a:t>
            </a:fld>
            <a:endParaRPr lang="en-US"/>
          </a:p>
        </p:txBody>
      </p:sp>
    </p:spTree>
    <p:extLst>
      <p:ext uri="{BB962C8B-B14F-4D97-AF65-F5344CB8AC3E}">
        <p14:creationId xmlns:p14="http://schemas.microsoft.com/office/powerpoint/2010/main" val="123411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https://www.belolaw.com/know-your-regulator/chiropractic-regulations-complaints-a-conversation-with-the-texas-board-of-chiropractic-examiners/
A chiropractor claimed superiority in advertising materials. The board issued a reprimand and required mandatory training. Lesson: Avoid comparative or misleading advertising.
</a:t>
            </a:r>
          </a:p>
        </p:txBody>
      </p:sp>
      <p:sp>
        <p:nvSpPr>
          <p:cNvPr id="4" name="Slide Number Placeholder 3"/>
          <p:cNvSpPr>
            <a:spLocks noGrp="1"/>
          </p:cNvSpPr>
          <p:nvPr>
            <p:ph type="sldNum" sz="quarter" idx="5"/>
          </p:nvPr>
        </p:nvSpPr>
        <p:spPr/>
        <p:txBody>
          <a:bodyPr/>
          <a:lstStyle/>
          <a:p>
            <a:fld id="{BFDD6F49-EBB7-4CCF-97A8-E526BB28BB69}" type="slidenum">
              <a:rPr lang="en-US" smtClean="0"/>
              <a:t>12</a:t>
            </a:fld>
            <a:endParaRPr lang="en-US"/>
          </a:p>
        </p:txBody>
      </p:sp>
    </p:spTree>
    <p:extLst>
      <p:ext uri="{BB962C8B-B14F-4D97-AF65-F5344CB8AC3E}">
        <p14:creationId xmlns:p14="http://schemas.microsoft.com/office/powerpoint/2010/main" val="1773559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https://www.belolaw.com/know-your-regulator/chiropractic-regulations-complaints-a-conversation-with-the-texas-board-of-chiropractic-examiners/
A patient filed a complaint over a prepaid plan. The complaint was dismissed, but the chiropractor’s reputation was impacted. Lesson: Transparent billing and refund policies are essential.
</a:t>
            </a:r>
          </a:p>
        </p:txBody>
      </p:sp>
      <p:sp>
        <p:nvSpPr>
          <p:cNvPr id="4" name="Slide Number Placeholder 3"/>
          <p:cNvSpPr>
            <a:spLocks noGrp="1"/>
          </p:cNvSpPr>
          <p:nvPr>
            <p:ph type="sldNum" sz="quarter" idx="5"/>
          </p:nvPr>
        </p:nvSpPr>
        <p:spPr/>
        <p:txBody>
          <a:bodyPr/>
          <a:lstStyle/>
          <a:p>
            <a:fld id="{BFDD6F49-EBB7-4CCF-97A8-E526BB28BB69}" type="slidenum">
              <a:rPr lang="en-US" smtClean="0"/>
              <a:t>13</a:t>
            </a:fld>
            <a:endParaRPr lang="en-US"/>
          </a:p>
        </p:txBody>
      </p:sp>
    </p:spTree>
    <p:extLst>
      <p:ext uri="{BB962C8B-B14F-4D97-AF65-F5344CB8AC3E}">
        <p14:creationId xmlns:p14="http://schemas.microsoft.com/office/powerpoint/2010/main" val="399942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40CB9-CF66-28A1-BE1A-938EF3D918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084BC4-FDBB-BB1F-A299-CED8B63036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41B470-F367-7315-0C19-5391A2304ED3}"/>
              </a:ext>
            </a:extLst>
          </p:cNvPr>
          <p:cNvSpPr>
            <a:spLocks noGrp="1"/>
          </p:cNvSpPr>
          <p:nvPr>
            <p:ph type="body" idx="1"/>
          </p:nvPr>
        </p:nvSpPr>
        <p:spPr/>
        <p:txBody>
          <a:bodyPr/>
          <a:lstStyle/>
          <a:p>
            <a:r>
              <a:rPr lang="en-US"/>
              <a:t>
---
This slide references information from the following file: https://www.belolaw.com/know-your-regulator/chiropractic-regulations-complaints-a-conversation-with-the-texas-board-of-chiropractic-examiners/
A patient filed a complaint over a prepaid plan. The complaint was dismissed, but the chiropractor’s reputation was impacted. Lesson: Transparent billing and refund policies are essential.
</a:t>
            </a:r>
          </a:p>
        </p:txBody>
      </p:sp>
      <p:sp>
        <p:nvSpPr>
          <p:cNvPr id="4" name="Slide Number Placeholder 3">
            <a:extLst>
              <a:ext uri="{FF2B5EF4-FFF2-40B4-BE49-F238E27FC236}">
                <a16:creationId xmlns:a16="http://schemas.microsoft.com/office/drawing/2014/main" id="{84EE54BE-69B6-068F-F0F0-FE3CF832B864}"/>
              </a:ext>
            </a:extLst>
          </p:cNvPr>
          <p:cNvSpPr>
            <a:spLocks noGrp="1"/>
          </p:cNvSpPr>
          <p:nvPr>
            <p:ph type="sldNum" sz="quarter" idx="5"/>
          </p:nvPr>
        </p:nvSpPr>
        <p:spPr/>
        <p:txBody>
          <a:bodyPr/>
          <a:lstStyle/>
          <a:p>
            <a:fld id="{BFDD6F49-EBB7-4CCF-97A8-E526BB28BB69}" type="slidenum">
              <a:rPr lang="en-US" smtClean="0"/>
              <a:t>14</a:t>
            </a:fld>
            <a:endParaRPr lang="en-US"/>
          </a:p>
        </p:txBody>
      </p:sp>
    </p:spTree>
    <p:extLst>
      <p:ext uri="{BB962C8B-B14F-4D97-AF65-F5344CB8AC3E}">
        <p14:creationId xmlns:p14="http://schemas.microsoft.com/office/powerpoint/2010/main" val="1025102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https://www.belolaw.com/know-your-regulator/chiropractic-regulations-complaints-a-conversation-with-the-texas-board-of-chiropractic-examiners/
Complaint Investigation Process, Legal and Insurance Considerations
</a:t>
            </a:r>
          </a:p>
        </p:txBody>
      </p:sp>
      <p:sp>
        <p:nvSpPr>
          <p:cNvPr id="4" name="Slide Number Placeholder 3"/>
          <p:cNvSpPr>
            <a:spLocks noGrp="1"/>
          </p:cNvSpPr>
          <p:nvPr>
            <p:ph type="sldNum" sz="quarter" idx="5"/>
          </p:nvPr>
        </p:nvSpPr>
        <p:spPr/>
        <p:txBody>
          <a:bodyPr/>
          <a:lstStyle/>
          <a:p>
            <a:fld id="{BFDD6F49-EBB7-4CCF-97A8-E526BB28BB69}" type="slidenum">
              <a:rPr lang="en-US" smtClean="0"/>
              <a:t>15</a:t>
            </a:fld>
            <a:endParaRPr lang="en-US"/>
          </a:p>
        </p:txBody>
      </p:sp>
    </p:spTree>
    <p:extLst>
      <p:ext uri="{BB962C8B-B14F-4D97-AF65-F5344CB8AC3E}">
        <p14:creationId xmlns:p14="http://schemas.microsoft.com/office/powerpoint/2010/main" val="3880067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https://www.belolaw.com/know-your-regulator/chiropractic-regulations-complaints-a-conversation-with-the-texas-board-of-chiropractic-examiners/
Complaints are filed, reviewed, and investigated by the board. Outcomes can include dismissal, warnings, fines, suspension, or revocation.
</a:t>
            </a:r>
          </a:p>
        </p:txBody>
      </p:sp>
      <p:sp>
        <p:nvSpPr>
          <p:cNvPr id="4" name="Slide Number Placeholder 3"/>
          <p:cNvSpPr>
            <a:spLocks noGrp="1"/>
          </p:cNvSpPr>
          <p:nvPr>
            <p:ph type="sldNum" sz="quarter" idx="5"/>
          </p:nvPr>
        </p:nvSpPr>
        <p:spPr/>
        <p:txBody>
          <a:bodyPr/>
          <a:lstStyle/>
          <a:p>
            <a:fld id="{BFDD6F49-EBB7-4CCF-97A8-E526BB28BB69}" type="slidenum">
              <a:rPr lang="en-US" smtClean="0"/>
              <a:t>16</a:t>
            </a:fld>
            <a:endParaRPr lang="en-US"/>
          </a:p>
        </p:txBody>
      </p:sp>
    </p:spTree>
    <p:extLst>
      <p:ext uri="{BB962C8B-B14F-4D97-AF65-F5344CB8AC3E}">
        <p14:creationId xmlns:p14="http://schemas.microsoft.com/office/powerpoint/2010/main" val="2417250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https://www.belolaw.com/know-your-regulator/chiropractic-regulations-complaints-a-conversation-with-the-texas-board-of-chiropractic-examiners/
Malpractice insurance should include board investigation coverage. Involve legal counsel early. Use documentation and communication strategies to protect yourself.
</a:t>
            </a:r>
          </a:p>
        </p:txBody>
      </p:sp>
      <p:sp>
        <p:nvSpPr>
          <p:cNvPr id="4" name="Slide Number Placeholder 3"/>
          <p:cNvSpPr>
            <a:spLocks noGrp="1"/>
          </p:cNvSpPr>
          <p:nvPr>
            <p:ph type="sldNum" sz="quarter" idx="5"/>
          </p:nvPr>
        </p:nvSpPr>
        <p:spPr/>
        <p:txBody>
          <a:bodyPr/>
          <a:lstStyle/>
          <a:p>
            <a:fld id="{BFDD6F49-EBB7-4CCF-97A8-E526BB28BB69}" type="slidenum">
              <a:rPr lang="en-US" smtClean="0"/>
              <a:t>17</a:t>
            </a:fld>
            <a:endParaRPr lang="en-US"/>
          </a:p>
        </p:txBody>
      </p:sp>
    </p:spTree>
    <p:extLst>
      <p:ext uri="{BB962C8B-B14F-4D97-AF65-F5344CB8AC3E}">
        <p14:creationId xmlns:p14="http://schemas.microsoft.com/office/powerpoint/2010/main" val="2948533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https://www.belolaw.com/know-your-regulator/chiropractic-regulations-complaints-a-conversation-with-the-texas-board-of-chiropractic-examiners/
Resources and Support, Final Thoughts, Q&amp;A
</a:t>
            </a:r>
          </a:p>
        </p:txBody>
      </p:sp>
      <p:sp>
        <p:nvSpPr>
          <p:cNvPr id="4" name="Slide Number Placeholder 3"/>
          <p:cNvSpPr>
            <a:spLocks noGrp="1"/>
          </p:cNvSpPr>
          <p:nvPr>
            <p:ph type="sldNum" sz="quarter" idx="5"/>
          </p:nvPr>
        </p:nvSpPr>
        <p:spPr/>
        <p:txBody>
          <a:bodyPr/>
          <a:lstStyle/>
          <a:p>
            <a:fld id="{BFDD6F49-EBB7-4CCF-97A8-E526BB28BB69}" type="slidenum">
              <a:rPr lang="en-US" smtClean="0"/>
              <a:t>18</a:t>
            </a:fld>
            <a:endParaRPr lang="en-US"/>
          </a:p>
        </p:txBody>
      </p:sp>
    </p:spTree>
    <p:extLst>
      <p:ext uri="{BB962C8B-B14F-4D97-AF65-F5344CB8AC3E}">
        <p14:creationId xmlns:p14="http://schemas.microsoft.com/office/powerpoint/2010/main" val="2089004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https://www.belolaw.com/know-your-regulator/chiropractic-regulations-complaints-a-conversation-with-the-texas-board-of-chiropractic-examiners/
Use state board websites, malpractice carriers, continuing education providers, and legal consultants for support.
</a:t>
            </a:r>
          </a:p>
        </p:txBody>
      </p:sp>
      <p:sp>
        <p:nvSpPr>
          <p:cNvPr id="4" name="Slide Number Placeholder 3"/>
          <p:cNvSpPr>
            <a:spLocks noGrp="1"/>
          </p:cNvSpPr>
          <p:nvPr>
            <p:ph type="sldNum" sz="quarter" idx="5"/>
          </p:nvPr>
        </p:nvSpPr>
        <p:spPr/>
        <p:txBody>
          <a:bodyPr/>
          <a:lstStyle/>
          <a:p>
            <a:fld id="{BFDD6F49-EBB7-4CCF-97A8-E526BB28BB69}" type="slidenum">
              <a:rPr lang="en-US" smtClean="0"/>
              <a:t>19</a:t>
            </a:fld>
            <a:endParaRPr lang="en-US"/>
          </a:p>
        </p:txBody>
      </p:sp>
    </p:spTree>
    <p:extLst>
      <p:ext uri="{BB962C8B-B14F-4D97-AF65-F5344CB8AC3E}">
        <p14:creationId xmlns:p14="http://schemas.microsoft.com/office/powerpoint/2010/main" val="2958591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https://www.belolaw.com/know-your-regulator/chiropractic-regulations-complaints-a-conversation-with-the-texas-board-of-chiropractic-examiners/
Introduction, What Is a Board Complaint?, Common Causes of Complaints
</a:t>
            </a:r>
          </a:p>
        </p:txBody>
      </p:sp>
      <p:sp>
        <p:nvSpPr>
          <p:cNvPr id="4" name="Slide Number Placeholder 3"/>
          <p:cNvSpPr>
            <a:spLocks noGrp="1"/>
          </p:cNvSpPr>
          <p:nvPr>
            <p:ph type="sldNum" sz="quarter" idx="5"/>
          </p:nvPr>
        </p:nvSpPr>
        <p:spPr/>
        <p:txBody>
          <a:bodyPr/>
          <a:lstStyle/>
          <a:p>
            <a:fld id="{BFDD6F49-EBB7-4CCF-97A8-E526BB28BB69}" type="slidenum">
              <a:rPr lang="en-US" smtClean="0"/>
              <a:t>2</a:t>
            </a:fld>
            <a:endParaRPr lang="en-US"/>
          </a:p>
        </p:txBody>
      </p:sp>
    </p:spTree>
    <p:extLst>
      <p:ext uri="{BB962C8B-B14F-4D97-AF65-F5344CB8AC3E}">
        <p14:creationId xmlns:p14="http://schemas.microsoft.com/office/powerpoint/2010/main" val="16704260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https://www.belolaw.com/know-your-regulator/chiropractic-regulations-complaints-a-conversation-with-the-texas-board-of-chiropractic-examiners/
Prevention is key. Stay informed and proactive. Protect your license and reputation.
</a:t>
            </a:r>
          </a:p>
        </p:txBody>
      </p:sp>
      <p:sp>
        <p:nvSpPr>
          <p:cNvPr id="4" name="Slide Number Placeholder 3"/>
          <p:cNvSpPr>
            <a:spLocks noGrp="1"/>
          </p:cNvSpPr>
          <p:nvPr>
            <p:ph type="sldNum" sz="quarter" idx="5"/>
          </p:nvPr>
        </p:nvSpPr>
        <p:spPr/>
        <p:txBody>
          <a:bodyPr/>
          <a:lstStyle/>
          <a:p>
            <a:fld id="{BFDD6F49-EBB7-4CCF-97A8-E526BB28BB69}" type="slidenum">
              <a:rPr lang="en-US" smtClean="0"/>
              <a:t>20</a:t>
            </a:fld>
            <a:endParaRPr lang="en-US"/>
          </a:p>
        </p:txBody>
      </p:sp>
    </p:spTree>
    <p:extLst>
      <p:ext uri="{BB962C8B-B14F-4D97-AF65-F5344CB8AC3E}">
        <p14:creationId xmlns:p14="http://schemas.microsoft.com/office/powerpoint/2010/main" val="26964323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https://www.belolaw.com/know-your-regulator/chiropractic-regulations-complaints-a-conversation-with-the-texas-board-of-chiropractic-examiners/
Thank you for your attention. I’d be happy to take any questions or discuss further.
</a:t>
            </a:r>
          </a:p>
        </p:txBody>
      </p:sp>
      <p:sp>
        <p:nvSpPr>
          <p:cNvPr id="4" name="Slide Number Placeholder 3"/>
          <p:cNvSpPr>
            <a:spLocks noGrp="1"/>
          </p:cNvSpPr>
          <p:nvPr>
            <p:ph type="sldNum" sz="quarter" idx="5"/>
          </p:nvPr>
        </p:nvSpPr>
        <p:spPr/>
        <p:txBody>
          <a:bodyPr/>
          <a:lstStyle/>
          <a:p>
            <a:fld id="{BFDD6F49-EBB7-4CCF-97A8-E526BB28BB69}" type="slidenum">
              <a:rPr lang="en-US" smtClean="0"/>
              <a:t>21</a:t>
            </a:fld>
            <a:endParaRPr lang="en-US"/>
          </a:p>
        </p:txBody>
      </p:sp>
    </p:spTree>
    <p:extLst>
      <p:ext uri="{BB962C8B-B14F-4D97-AF65-F5344CB8AC3E}">
        <p14:creationId xmlns:p14="http://schemas.microsoft.com/office/powerpoint/2010/main" val="4140668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https://www.belolaw.com/know-your-regulator/chiropractic-regulations-complaints-a-conversation-with-the-texas-board-of-chiropractic-examiners/
Welcome everyone. Today we’ll be discussing Chiropractic Board Complaints—what they are, how to avoid them, and what we can learn from past cases. This presentation will cover best practices, do’s and don’ts, and real-world examples to help you protect your license and reputation.
</a:t>
            </a:r>
          </a:p>
        </p:txBody>
      </p:sp>
      <p:sp>
        <p:nvSpPr>
          <p:cNvPr id="4" name="Slide Number Placeholder 3"/>
          <p:cNvSpPr>
            <a:spLocks noGrp="1"/>
          </p:cNvSpPr>
          <p:nvPr>
            <p:ph type="sldNum" sz="quarter" idx="5"/>
          </p:nvPr>
        </p:nvSpPr>
        <p:spPr/>
        <p:txBody>
          <a:bodyPr/>
          <a:lstStyle/>
          <a:p>
            <a:fld id="{BFDD6F49-EBB7-4CCF-97A8-E526BB28BB69}" type="slidenum">
              <a:rPr lang="en-US" smtClean="0"/>
              <a:t>3</a:t>
            </a:fld>
            <a:endParaRPr lang="en-US"/>
          </a:p>
        </p:txBody>
      </p:sp>
    </p:spTree>
    <p:extLst>
      <p:ext uri="{BB962C8B-B14F-4D97-AF65-F5344CB8AC3E}">
        <p14:creationId xmlns:p14="http://schemas.microsoft.com/office/powerpoint/2010/main" val="1364749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https://www.belolaw.com/know-your-regulator/chiropractic-regulations-complaints-a-conversation-with-the-texas-board-of-chiropractic-examiners/
A board complaint is a formal grievance filed with the state chiropractic board, often by a patient, insurer, or another practitioner. It differs from a malpractice claim and can result in disciplinary action, including fines or license suspension.
</a:t>
            </a:r>
          </a:p>
        </p:txBody>
      </p:sp>
      <p:sp>
        <p:nvSpPr>
          <p:cNvPr id="4" name="Slide Number Placeholder 3"/>
          <p:cNvSpPr>
            <a:spLocks noGrp="1"/>
          </p:cNvSpPr>
          <p:nvPr>
            <p:ph type="sldNum" sz="quarter" idx="5"/>
          </p:nvPr>
        </p:nvSpPr>
        <p:spPr/>
        <p:txBody>
          <a:bodyPr/>
          <a:lstStyle/>
          <a:p>
            <a:fld id="{BFDD6F49-EBB7-4CCF-97A8-E526BB28BB69}" type="slidenum">
              <a:rPr lang="en-US" smtClean="0"/>
              <a:t>4</a:t>
            </a:fld>
            <a:endParaRPr lang="en-US"/>
          </a:p>
        </p:txBody>
      </p:sp>
    </p:spTree>
    <p:extLst>
      <p:ext uri="{BB962C8B-B14F-4D97-AF65-F5344CB8AC3E}">
        <p14:creationId xmlns:p14="http://schemas.microsoft.com/office/powerpoint/2010/main" val="1367501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https://www.belolaw.com/know-your-regulator/chiropractic-regulations-complaints-a-conversation-with-the-texas-board-of-chiropractic-examiners/
Complaints often arise from billing disputes, advertising violations, scope of practice issues, poor documentation, and miscommunication. Understanding these common causes is the first step in prevention.
</a:t>
            </a:r>
          </a:p>
        </p:txBody>
      </p:sp>
      <p:sp>
        <p:nvSpPr>
          <p:cNvPr id="4" name="Slide Number Placeholder 3"/>
          <p:cNvSpPr>
            <a:spLocks noGrp="1"/>
          </p:cNvSpPr>
          <p:nvPr>
            <p:ph type="sldNum" sz="quarter" idx="5"/>
          </p:nvPr>
        </p:nvSpPr>
        <p:spPr/>
        <p:txBody>
          <a:bodyPr/>
          <a:lstStyle/>
          <a:p>
            <a:fld id="{BFDD6F49-EBB7-4CCF-97A8-E526BB28BB69}" type="slidenum">
              <a:rPr lang="en-US" smtClean="0"/>
              <a:t>5</a:t>
            </a:fld>
            <a:endParaRPr lang="en-US"/>
          </a:p>
        </p:txBody>
      </p:sp>
    </p:spTree>
    <p:extLst>
      <p:ext uri="{BB962C8B-B14F-4D97-AF65-F5344CB8AC3E}">
        <p14:creationId xmlns:p14="http://schemas.microsoft.com/office/powerpoint/2010/main" val="903803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https://www.belolaw.com/know-your-regulator/chiropractic-regulations-complaints-a-conversation-with-the-texas-board-of-chiropractic-examiners/
Do’s to Avoid Complaints, Don’ts to Avoid Complaints, Best Practices for Compliance
</a:t>
            </a:r>
          </a:p>
        </p:txBody>
      </p:sp>
      <p:sp>
        <p:nvSpPr>
          <p:cNvPr id="4" name="Slide Number Placeholder 3"/>
          <p:cNvSpPr>
            <a:spLocks noGrp="1"/>
          </p:cNvSpPr>
          <p:nvPr>
            <p:ph type="sldNum" sz="quarter" idx="5"/>
          </p:nvPr>
        </p:nvSpPr>
        <p:spPr/>
        <p:txBody>
          <a:bodyPr/>
          <a:lstStyle/>
          <a:p>
            <a:fld id="{BFDD6F49-EBB7-4CCF-97A8-E526BB28BB69}" type="slidenum">
              <a:rPr lang="en-US" smtClean="0"/>
              <a:t>6</a:t>
            </a:fld>
            <a:endParaRPr lang="en-US"/>
          </a:p>
        </p:txBody>
      </p:sp>
    </p:spTree>
    <p:extLst>
      <p:ext uri="{BB962C8B-B14F-4D97-AF65-F5344CB8AC3E}">
        <p14:creationId xmlns:p14="http://schemas.microsoft.com/office/powerpoint/2010/main" val="1316821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https://www.belolaw.com/know-your-regulator/chiropractic-regulations-complaints-a-conversation-with-the-texas-board-of-chiropractic-examiners/
Always maintain accurate and complete patient records. Communicate clearly and consistently with patients. Stay within your scope of practice and ensure informed consent is documented. Keep up with continuing education and license renewals.
</a:t>
            </a:r>
          </a:p>
        </p:txBody>
      </p:sp>
      <p:sp>
        <p:nvSpPr>
          <p:cNvPr id="4" name="Slide Number Placeholder 3"/>
          <p:cNvSpPr>
            <a:spLocks noGrp="1"/>
          </p:cNvSpPr>
          <p:nvPr>
            <p:ph type="sldNum" sz="quarter" idx="5"/>
          </p:nvPr>
        </p:nvSpPr>
        <p:spPr/>
        <p:txBody>
          <a:bodyPr/>
          <a:lstStyle/>
          <a:p>
            <a:fld id="{BFDD6F49-EBB7-4CCF-97A8-E526BB28BB69}" type="slidenum">
              <a:rPr lang="en-US" smtClean="0"/>
              <a:t>7</a:t>
            </a:fld>
            <a:endParaRPr lang="en-US"/>
          </a:p>
        </p:txBody>
      </p:sp>
    </p:spTree>
    <p:extLst>
      <p:ext uri="{BB962C8B-B14F-4D97-AF65-F5344CB8AC3E}">
        <p14:creationId xmlns:p14="http://schemas.microsoft.com/office/powerpoint/2010/main" val="979155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https://www.belolaw.com/know-your-regulator/chiropractic-regulations-complaints-a-conversation-with-the-texas-board-of-chiropractic-examiners/
Never alter records after the fact. Avoid promising cures or guaranteed outcomes. Don’t delegate tasks to unlicensed personnel. Never meet with board investigators without legal counsel. Don’t ignore patient dissatisfaction or complaints.
</a:t>
            </a:r>
          </a:p>
        </p:txBody>
      </p:sp>
      <p:sp>
        <p:nvSpPr>
          <p:cNvPr id="4" name="Slide Number Placeholder 3"/>
          <p:cNvSpPr>
            <a:spLocks noGrp="1"/>
          </p:cNvSpPr>
          <p:nvPr>
            <p:ph type="sldNum" sz="quarter" idx="5"/>
          </p:nvPr>
        </p:nvSpPr>
        <p:spPr/>
        <p:txBody>
          <a:bodyPr/>
          <a:lstStyle/>
          <a:p>
            <a:fld id="{BFDD6F49-EBB7-4CCF-97A8-E526BB28BB69}" type="slidenum">
              <a:rPr lang="en-US" smtClean="0"/>
              <a:t>8</a:t>
            </a:fld>
            <a:endParaRPr lang="en-US"/>
          </a:p>
        </p:txBody>
      </p:sp>
    </p:spTree>
    <p:extLst>
      <p:ext uri="{BB962C8B-B14F-4D97-AF65-F5344CB8AC3E}">
        <p14:creationId xmlns:p14="http://schemas.microsoft.com/office/powerpoint/2010/main" val="2436656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https://www.belolaw.com/know-your-regulator/chiropractic-regulations-complaints-a-conversation-with-the-texas-board-of-chiropractic-examiners/
Use standardized forms and documentation. Conduct regular staff training. Review advertising materials for compliance. Consult legal or regulatory experts when in doubt. Implement internal audits for billing and documentation.
</a:t>
            </a:r>
          </a:p>
        </p:txBody>
      </p:sp>
      <p:sp>
        <p:nvSpPr>
          <p:cNvPr id="4" name="Slide Number Placeholder 3"/>
          <p:cNvSpPr>
            <a:spLocks noGrp="1"/>
          </p:cNvSpPr>
          <p:nvPr>
            <p:ph type="sldNum" sz="quarter" idx="5"/>
          </p:nvPr>
        </p:nvSpPr>
        <p:spPr/>
        <p:txBody>
          <a:bodyPr/>
          <a:lstStyle/>
          <a:p>
            <a:fld id="{BFDD6F49-EBB7-4CCF-97A8-E526BB28BB69}" type="slidenum">
              <a:rPr lang="en-US" smtClean="0"/>
              <a:t>9</a:t>
            </a:fld>
            <a:endParaRPr lang="en-US"/>
          </a:p>
        </p:txBody>
      </p:sp>
    </p:spTree>
    <p:extLst>
      <p:ext uri="{BB962C8B-B14F-4D97-AF65-F5344CB8AC3E}">
        <p14:creationId xmlns:p14="http://schemas.microsoft.com/office/powerpoint/2010/main" val="33814416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0" y="0"/>
            <a:ext cx="6584950" cy="6858000"/>
          </a:xfrm>
          <a:blipFill>
            <a:blip r:embed="rId2">
              <a:alphaModFix amt="70000"/>
            </a:blip>
            <a:stretch>
              <a:fillRect/>
            </a:stretch>
          </a:blipFill>
        </p:spPr>
        <p:txBody>
          <a:bodyPr vert="horz" lIns="91440" tIns="0" rIns="0" bIns="0" rtlCol="0">
            <a:noAutofit/>
          </a:bodyPr>
          <a:lstStyle>
            <a:lvl1pPr marL="0" indent="0">
              <a:buNone/>
              <a:defRPr lang="en-US" sz="2400" b="0" i="0"/>
            </a:lvl1pPr>
          </a:lstStyle>
          <a:p>
            <a:pPr marL="228600" lvl="0" indent="-228600">
              <a:lnSpc>
                <a:spcPct val="150000"/>
              </a:lnSpc>
            </a:pPr>
            <a:r>
              <a:rPr lang="en-US"/>
              <a:t> </a:t>
            </a:r>
          </a:p>
        </p:txBody>
      </p:sp>
      <p:sp>
        <p:nvSpPr>
          <p:cNvPr id="8" name="Title 7">
            <a:extLst>
              <a:ext uri="{FF2B5EF4-FFF2-40B4-BE49-F238E27FC236}">
                <a16:creationId xmlns:a16="http://schemas.microsoft.com/office/drawing/2014/main" id="{49EADE56-83C3-A0FE-16E6-4951D485245E}"/>
              </a:ext>
            </a:extLst>
          </p:cNvPr>
          <p:cNvSpPr>
            <a:spLocks noGrp="1"/>
          </p:cNvSpPr>
          <p:nvPr>
            <p:ph type="title"/>
          </p:nvPr>
        </p:nvSpPr>
        <p:spPr>
          <a:xfrm>
            <a:off x="5225142" y="1129552"/>
            <a:ext cx="6305441" cy="3475237"/>
          </a:xfrm>
        </p:spPr>
        <p:txBody>
          <a:bodyPr anchor="b">
            <a:normAutofit/>
          </a:bodyPr>
          <a:lstStyle>
            <a:lvl1pPr>
              <a:defRPr sz="5400" baseline="0">
                <a:solidFill>
                  <a:schemeClr val="bg1"/>
                </a:solidFill>
                <a:highlight>
                  <a:srgbClr val="000000"/>
                </a:highlight>
              </a:defRPr>
            </a:lvl1pPr>
          </a:lstStyle>
          <a:p>
            <a:r>
              <a:rPr lang="en-US"/>
              <a:t>Click to edit Master title style</a:t>
            </a:r>
          </a:p>
        </p:txBody>
      </p:sp>
      <p:sp>
        <p:nvSpPr>
          <p:cNvPr id="12" name="Text Placeholder 11">
            <a:extLst>
              <a:ext uri="{FF2B5EF4-FFF2-40B4-BE49-F238E27FC236}">
                <a16:creationId xmlns:a16="http://schemas.microsoft.com/office/drawing/2014/main" id="{2A12605A-4E59-2133-7372-7B21BC55C9F5}"/>
              </a:ext>
            </a:extLst>
          </p:cNvPr>
          <p:cNvSpPr>
            <a:spLocks noGrp="1"/>
          </p:cNvSpPr>
          <p:nvPr>
            <p:ph type="body" sz="quarter" idx="14"/>
          </p:nvPr>
        </p:nvSpPr>
        <p:spPr>
          <a:xfrm>
            <a:off x="7169150" y="4730750"/>
            <a:ext cx="4205288" cy="1185863"/>
          </a:xfrm>
        </p:spPr>
        <p:txBody>
          <a:bodyPr>
            <a:normAutofit/>
          </a:bodyPr>
          <a:lstStyle>
            <a:lvl1pPr marL="0" indent="0">
              <a:buNone/>
              <a:defRPr sz="1800"/>
            </a:lvl1pPr>
          </a:lstStyle>
          <a:p>
            <a:pPr lvl="0"/>
            <a:r>
              <a:rPr lang="en-US"/>
              <a:t>Click to edit Master text styles</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7168895" y="6453002"/>
            <a:ext cx="1707625" cy="365125"/>
          </a:xfrm>
        </p:spPr>
        <p:txBody>
          <a:bodyPr/>
          <a:lstStyle>
            <a:lvl1pPr>
              <a:defRPr>
                <a:solidFill>
                  <a:schemeClr val="tx1"/>
                </a:solidFill>
                <a:effectLst/>
              </a:defRPr>
            </a:lvl1pPr>
          </a:lstStyle>
          <a:p>
            <a:fld id="{886426EA-0386-4881-8D6D-3F08C95C4A7F}" type="datetime1">
              <a:rPr lang="en-US" smtClean="0"/>
              <a:t>7/2/2026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76582117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21792" y="664108"/>
            <a:ext cx="8467558" cy="1554480"/>
          </a:xfrm>
        </p:spPr>
        <p:txBody>
          <a:bodyPr anchor="b">
            <a:normAutofit/>
          </a:bodyPr>
          <a:lstStyle>
            <a:lvl1pPr>
              <a:defRPr sz="4000">
                <a:solidFill>
                  <a:schemeClr val="tx1"/>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1590261" y="2560320"/>
            <a:ext cx="7489944" cy="3689909"/>
          </a:xfrm>
        </p:spPr>
        <p:txBody>
          <a:bodyPr>
            <a:normAutofit/>
          </a:bodyPr>
          <a:lstStyle>
            <a:lvl1pPr marL="457200" indent="-457200">
              <a:buFont typeface="+mj-lt"/>
              <a:buAutoNum type="arabicPeriod"/>
              <a:defRPr sz="1800"/>
            </a:lvl1pPr>
            <a:lvl2pPr marL="685800" indent="-457200">
              <a:buFont typeface="+mj-lt"/>
              <a:buAutoNum type="alphaLcPeriod"/>
              <a:defRPr sz="1600"/>
            </a:lvl2pPr>
            <a:lvl3pPr marL="800100" indent="-342900">
              <a:buFont typeface="+mj-lt"/>
              <a:buAutoNum type="romanLcPeriod"/>
              <a:defRPr sz="1400"/>
            </a:lvl3pPr>
            <a:lvl4pPr marL="1028700" indent="-342900">
              <a:buFont typeface="+mj-lt"/>
              <a:buAutoNum type="arabicParenR"/>
              <a:defRPr sz="1400"/>
            </a:lvl4pPr>
            <a:lvl5pPr marL="1257300" indent="-342900">
              <a:buFont typeface="+mj-lt"/>
              <a:buAutoNum type="alphaLcPeriod"/>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8A60B404-9532-4DA8-8A40-EC339A5BE635}" type="datetime1">
              <a:rPr lang="en-US" smtClean="0"/>
              <a:t>7/2/2026</a:t>
            </a:fld>
            <a:endParaRPr lang="en-US"/>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83886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with Picture">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EEE9D05A-2BD6-0F92-5A5D-FFA6FFF54EAD}"/>
              </a:ext>
            </a:extLst>
          </p:cNvPr>
          <p:cNvSpPr>
            <a:spLocks noGrp="1"/>
          </p:cNvSpPr>
          <p:nvPr>
            <p:ph type="pic" sz="quarter" idx="14" hasCustomPrompt="1"/>
          </p:nvPr>
        </p:nvSpPr>
        <p:spPr>
          <a:xfrm>
            <a:off x="5607050" y="0"/>
            <a:ext cx="6584950" cy="6858000"/>
          </a:xfrm>
          <a:blipFill>
            <a:blip r:embed="rId2">
              <a:alphaModFix amt="70000"/>
            </a:blip>
            <a:stretch>
              <a:fillRect/>
            </a:stretch>
          </a:blipFill>
        </p:spPr>
        <p:txBody>
          <a:bodyPr vert="horz" lIns="91440" tIns="0" rIns="0" bIns="0" rtlCol="0">
            <a:noAutofit/>
          </a:bodyPr>
          <a:lstStyle>
            <a:lvl1pPr marL="0" indent="0">
              <a:buNone/>
              <a:defRPr lang="en-US" sz="2400" b="0" i="0"/>
            </a:lvl1pPr>
          </a:lstStyle>
          <a:p>
            <a:pPr marL="228600" lvl="0" indent="-228600">
              <a:lnSpc>
                <a:spcPct val="150000"/>
              </a:lnSpc>
            </a:pPr>
            <a:r>
              <a:rPr lang="en-US"/>
              <a:t> </a:t>
            </a:r>
          </a:p>
        </p:txBody>
      </p:sp>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21792" y="664108"/>
            <a:ext cx="7007353" cy="1554480"/>
          </a:xfrm>
        </p:spPr>
        <p:txBody>
          <a:bodyPr anchor="b">
            <a:normAutofit/>
          </a:bodyPr>
          <a:lstStyle>
            <a:lvl1pPr>
              <a:defRPr sz="4000">
                <a:solidFill>
                  <a:schemeClr val="bg1"/>
                </a:solidFill>
                <a:highlight>
                  <a:srgbClr val="000000"/>
                </a:highlight>
              </a:defRPr>
            </a:lvl1pPr>
          </a:lstStyle>
          <a:p>
            <a:r>
              <a:rPr lang="en-US"/>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21792" y="2560318"/>
            <a:ext cx="4381756" cy="3840480"/>
          </a:xfrm>
        </p:spPr>
        <p:txBody>
          <a:bodyPr>
            <a:normAutofit/>
          </a:bodyPr>
          <a:lstStyle>
            <a:lvl1pPr marL="457200" indent="-457200">
              <a:buFont typeface="+mj-lt"/>
              <a:buAutoNum type="arabicPeriod"/>
              <a:defRPr sz="1800"/>
            </a:lvl1pPr>
            <a:lvl2pPr marL="685800" indent="-457200">
              <a:buFont typeface="+mj-lt"/>
              <a:buAutoNum type="alphaLcPeriod"/>
              <a:defRPr sz="1600"/>
            </a:lvl2pPr>
            <a:lvl3pPr marL="800100" indent="-342900">
              <a:buFont typeface="+mj-lt"/>
              <a:buAutoNum type="romanLcPeriod"/>
              <a:defRPr sz="1400"/>
            </a:lvl3pPr>
            <a:lvl4pPr marL="1028700" indent="-342900">
              <a:buFont typeface="+mj-lt"/>
              <a:buAutoNum type="arabicParenR"/>
              <a:defRPr sz="1400"/>
            </a:lvl4pPr>
            <a:lvl5pPr marL="1257300" indent="-342900">
              <a:buFont typeface="+mj-lt"/>
              <a:buAutoNum type="alphaLcParen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a:off x="137160" y="6453002"/>
            <a:ext cx="731520" cy="365125"/>
          </a:xfrm>
        </p:spPr>
        <p:txBody>
          <a:bodyPr/>
          <a:lstStyle/>
          <a:p>
            <a:fld id="{8A60B404-9532-4DA8-8A40-EC339A5BE635}" type="datetime1">
              <a:rPr lang="en-US" smtClean="0"/>
              <a:t>7/2/2026</a:t>
            </a:fld>
            <a:endParaRPr lang="en-US"/>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a:xfrm>
            <a:off x="1794098" y="6453002"/>
            <a:ext cx="2805405" cy="365125"/>
          </a:xfrm>
        </p:spPr>
        <p:txBody>
          <a:bodyPr/>
          <a:lstStyle/>
          <a:p>
            <a:r>
              <a:rPr lang="en-US"/>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a:xfrm>
            <a:off x="4619500" y="6453002"/>
            <a:ext cx="384048" cy="365125"/>
          </a:xfr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742081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D3947E4-0E5A-6C3B-F8B1-906CCD4AF0B0}"/>
              </a:ext>
            </a:extLst>
          </p:cNvPr>
          <p:cNvSpPr>
            <a:spLocks noGrp="1"/>
          </p:cNvSpPr>
          <p:nvPr>
            <p:ph type="title"/>
          </p:nvPr>
        </p:nvSpPr>
        <p:spPr>
          <a:xfrm>
            <a:off x="621792" y="3172968"/>
            <a:ext cx="4389120" cy="2286000"/>
          </a:xfrm>
        </p:spPr>
        <p:txBody>
          <a:bodyPr/>
          <a:lstStyle>
            <a:lvl1pPr>
              <a:defRPr>
                <a:solidFill>
                  <a:schemeClr val="bg1"/>
                </a:solidFill>
                <a:highlight>
                  <a:srgbClr val="000000"/>
                </a:highlight>
              </a:defRPr>
            </a:lvl1pPr>
          </a:lstStyle>
          <a:p>
            <a:r>
              <a:rPr lang="en-US"/>
              <a:t>Click to edit Master title style</a:t>
            </a:r>
          </a:p>
        </p:txBody>
      </p:sp>
      <p:sp>
        <p:nvSpPr>
          <p:cNvPr id="11" name="Content Placeholder 10">
            <a:extLst>
              <a:ext uri="{FF2B5EF4-FFF2-40B4-BE49-F238E27FC236}">
                <a16:creationId xmlns:a16="http://schemas.microsoft.com/office/drawing/2014/main" id="{4653C462-6951-9D34-B643-4C411CF5B048}"/>
              </a:ext>
            </a:extLst>
          </p:cNvPr>
          <p:cNvSpPr>
            <a:spLocks noGrp="1"/>
          </p:cNvSpPr>
          <p:nvPr>
            <p:ph sz="quarter" idx="14"/>
          </p:nvPr>
        </p:nvSpPr>
        <p:spPr>
          <a:xfrm>
            <a:off x="6272784" y="3172523"/>
            <a:ext cx="4572000" cy="228600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467FC12-63BB-4A63-9424-BFBF8E1D71D9}" type="datetime1">
              <a:rPr lang="en-US" smtClean="0"/>
              <a:t>7/2/2026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2832436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21792" y="3172968"/>
            <a:ext cx="4389120" cy="3200400"/>
          </a:xfrm>
        </p:spPr>
        <p:txBody>
          <a:bodyPr>
            <a:normAutofit/>
          </a:bodyPr>
          <a:lstStyle>
            <a:lvl1pPr>
              <a:defRPr sz="4000">
                <a:solidFill>
                  <a:schemeClr val="bg1"/>
                </a:solidFill>
                <a:highlight>
                  <a:srgbClr val="000000"/>
                </a:highlight>
              </a:defRPr>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3172968"/>
            <a:ext cx="4325112" cy="320040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F53D6F41-6645-4089-A6BB-7B692A44A4CC}" type="datetime1">
              <a:rPr lang="en-US" smtClean="0"/>
              <a:t>7/2/2026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8200142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21792" y="548640"/>
            <a:ext cx="3840480" cy="4206240"/>
          </a:xfrm>
        </p:spPr>
        <p:txBody>
          <a:bodyPr>
            <a:normAutofit/>
          </a:bodyPr>
          <a:lstStyle>
            <a:lvl1pPr>
              <a:defRPr sz="4000">
                <a:solidFill>
                  <a:schemeClr val="bg1"/>
                </a:solidFill>
                <a:highlight>
                  <a:srgbClr val="000000"/>
                </a:highlight>
              </a:defRPr>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519737" y="548640"/>
            <a:ext cx="5669280" cy="4206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58B73AF-3955-4569-8B4F-B329360A9CBD}" type="datetime1">
              <a:rPr lang="en-US" smtClean="0"/>
              <a:t>7/2/2026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131953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21792" y="548640"/>
            <a:ext cx="4145582" cy="5394960"/>
          </a:xfrm>
        </p:spPr>
        <p:txBody>
          <a:bodyPr>
            <a:normAutofit/>
          </a:bodyPr>
          <a:lstStyle>
            <a:lvl1pPr>
              <a:defRPr sz="4000">
                <a:solidFill>
                  <a:schemeClr val="bg1"/>
                </a:solidFill>
                <a:highlight>
                  <a:srgbClr val="000000"/>
                </a:highlight>
              </a:defRPr>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519738" y="548640"/>
            <a:ext cx="5681662" cy="5394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695276D-BBED-48BC-B459-1E9A16CF46CD}" type="datetime1">
              <a:rPr lang="en-US" smtClean="0"/>
              <a:t>7/2/2026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036998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21792" y="548640"/>
            <a:ext cx="3749040" cy="5760720"/>
          </a:xfrm>
        </p:spPr>
        <p:txBody>
          <a:bodyPr>
            <a:normAutofit/>
          </a:bodyPr>
          <a:lstStyle>
            <a:lvl1pPr>
              <a:defRPr sz="4000">
                <a:solidFill>
                  <a:schemeClr val="bg1"/>
                </a:solidFill>
                <a:highlight>
                  <a:srgbClr val="000000"/>
                </a:highlight>
              </a:defRPr>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4572000" y="548640"/>
            <a:ext cx="7223760" cy="5760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FD138C57-8E3B-4697-92F8-0ED9B71F7E17}" type="datetime1">
              <a:rPr lang="en-US" smtClean="0"/>
              <a:t>7/2/2026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8055179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4161034" y="0"/>
            <a:ext cx="8030965" cy="6858000"/>
          </a:xfrm>
          <a:blipFill>
            <a:blip r:embed="rId2">
              <a:alphaModFix amt="70000"/>
            </a:blip>
            <a:stretch>
              <a:fillRect l="58" t="1" b="-8023"/>
            </a:stretch>
          </a:blipFill>
        </p:spPr>
        <p:txBody>
          <a:bodyPr vert="horz" lIns="91440" tIns="0" rIns="0" bIns="0" rtlCol="0">
            <a:noAutofit/>
          </a:bodyPr>
          <a:lstStyle>
            <a:lvl1pPr marL="0" indent="0">
              <a:buNone/>
              <a:defRPr lang="en-US" sz="2400" b="0" i="0"/>
            </a:lvl1pPr>
          </a:lstStyle>
          <a:p>
            <a:pPr marL="228600" lvl="0" indent="-228600">
              <a:lnSpc>
                <a:spcPct val="150000"/>
              </a:lnSpc>
            </a:pPr>
            <a:r>
              <a:rPr lang="en-US"/>
              <a:t> </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21792" y="548640"/>
            <a:ext cx="5070955" cy="2468880"/>
          </a:xfrm>
        </p:spPr>
        <p:txBody>
          <a:bodyPr anchor="b">
            <a:noAutofit/>
          </a:bodyPr>
          <a:lstStyle>
            <a:lvl1pPr>
              <a:defRPr sz="4000">
                <a:solidFill>
                  <a:schemeClr val="bg1"/>
                </a:solidFill>
                <a:highlight>
                  <a:srgbClr val="000000"/>
                </a:highlight>
              </a:defRPr>
            </a:lvl1pPr>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21792" y="3172968"/>
            <a:ext cx="3273552" cy="2889504"/>
          </a:xfrm>
        </p:spPr>
        <p:txBody>
          <a:bodyPr>
            <a:normAutofit/>
          </a:bodyPr>
          <a:lstStyle>
            <a:lvl1pPr marL="0" indent="0">
              <a:buNone/>
              <a:defRPr sz="1400"/>
            </a:lvl1pPr>
            <a:lvl2pPr marL="228600" indent="0">
              <a:buNone/>
              <a:defRPr sz="1400"/>
            </a:lvl2pPr>
            <a:lvl3pPr marL="457200" indent="0">
              <a:buNone/>
              <a:defRPr sz="1400"/>
            </a:lvl3pPr>
            <a:lvl4pPr marL="685800" indent="0">
              <a:buNone/>
              <a:defRPr sz="1400"/>
            </a:lvl4pPr>
            <a:lvl5pPr marL="91440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453002"/>
            <a:ext cx="1067625" cy="365125"/>
          </a:xfrm>
        </p:spPr>
        <p:txBody>
          <a:bodyPr/>
          <a:lstStyle/>
          <a:p>
            <a:fld id="{E635C43F-DBB1-4D83-B442-E1529AA900C2}" type="datetime1">
              <a:rPr lang="en-US" smtClean="0"/>
              <a:t>7/2/2026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204785" y="6453002"/>
            <a:ext cx="2194560" cy="365125"/>
          </a:xfrm>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3417424" y="6453002"/>
            <a:ext cx="429207" cy="365125"/>
          </a:xfrm>
        </p:spPr>
        <p:txBody>
          <a:bodyPr/>
          <a:lstStyle>
            <a:lvl1pPr>
              <a:defRPr>
                <a:solidFill>
                  <a:schemeClr val="tx1"/>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7622582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Picture 2">
    <p:spTree>
      <p:nvGrpSpPr>
        <p:cNvPr id="1" name=""/>
        <p:cNvGrpSpPr/>
        <p:nvPr/>
      </p:nvGrpSpPr>
      <p:grpSpPr>
        <a:xfrm>
          <a:off x="0" y="0"/>
          <a:ext cx="0" cy="0"/>
          <a:chOff x="0" y="0"/>
          <a:chExt cx="0" cy="0"/>
        </a:xfrm>
      </p:grpSpPr>
      <p:sp>
        <p:nvSpPr>
          <p:cNvPr id="3" name="Picture Placeholder 10">
            <a:extLst>
              <a:ext uri="{FF2B5EF4-FFF2-40B4-BE49-F238E27FC236}">
                <a16:creationId xmlns:a16="http://schemas.microsoft.com/office/drawing/2014/main" id="{CFBEC6DB-65AC-E7B8-5B01-86A24AC4A974}"/>
              </a:ext>
            </a:extLst>
          </p:cNvPr>
          <p:cNvSpPr>
            <a:spLocks noGrp="1"/>
          </p:cNvSpPr>
          <p:nvPr>
            <p:ph type="pic" sz="quarter" idx="13" hasCustomPrompt="1"/>
          </p:nvPr>
        </p:nvSpPr>
        <p:spPr>
          <a:xfrm>
            <a:off x="0" y="0"/>
            <a:ext cx="8030965" cy="6858000"/>
          </a:xfrm>
          <a:blipFill>
            <a:blip r:embed="rId2">
              <a:alphaModFix amt="70000"/>
            </a:blip>
            <a:stretch>
              <a:fillRect l="58" t="1" b="-8023"/>
            </a:stretch>
          </a:blipFill>
        </p:spPr>
        <p:txBody>
          <a:bodyPr vert="horz" lIns="91440" tIns="0" rIns="0" bIns="0" rtlCol="0">
            <a:noAutofit/>
          </a:bodyPr>
          <a:lstStyle>
            <a:lvl1pPr marL="0" indent="0">
              <a:buNone/>
              <a:defRPr lang="en-US" sz="2400" b="0" i="0"/>
            </a:lvl1pPr>
          </a:lstStyle>
          <a:p>
            <a:pPr marL="228600" lvl="0" indent="-228600">
              <a:lnSpc>
                <a:spcPct val="150000"/>
              </a:lnSpc>
            </a:pPr>
            <a:r>
              <a:rPr lang="en-US"/>
              <a:t> </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32648" y="548639"/>
            <a:ext cx="4757112" cy="2468880"/>
          </a:xfrm>
        </p:spPr>
        <p:txBody>
          <a:bodyPr anchor="b">
            <a:noAutofit/>
          </a:bodyPr>
          <a:lstStyle>
            <a:lvl1pPr>
              <a:defRPr sz="4000">
                <a:solidFill>
                  <a:schemeClr val="bg1"/>
                </a:solidFill>
                <a:highlight>
                  <a:srgbClr val="000000"/>
                </a:highlight>
              </a:defRPr>
            </a:lvl1pPr>
          </a:lstStyle>
          <a:p>
            <a:r>
              <a:rPr lang="en-US"/>
              <a:t>Click to edit Master title style</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7202" y="3168722"/>
            <a:ext cx="3273552" cy="2884605"/>
          </a:xfrm>
        </p:spPr>
        <p:txBody>
          <a:bodyPr>
            <a:normAutofit/>
          </a:bodyPr>
          <a:lstStyle>
            <a:lvl1pPr marL="0" indent="0">
              <a:buNone/>
              <a:defRPr sz="1400"/>
            </a:lvl1pPr>
            <a:lvl2pPr marL="228600" indent="0">
              <a:buNone/>
              <a:defRPr sz="1400"/>
            </a:lvl2pPr>
            <a:lvl3pPr marL="457200" indent="0">
              <a:buNone/>
              <a:defRPr sz="1400"/>
            </a:lvl3pPr>
            <a:lvl4pPr marL="685800" indent="0">
              <a:buNone/>
              <a:defRPr sz="1400"/>
            </a:lvl4pPr>
            <a:lvl5pPr marL="91440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10814F-321B-0961-76C0-D43819D01B76}"/>
              </a:ext>
            </a:extLst>
          </p:cNvPr>
          <p:cNvSpPr>
            <a:spLocks noGrp="1"/>
          </p:cNvSpPr>
          <p:nvPr>
            <p:ph type="dt" sz="half" idx="15"/>
          </p:nvPr>
        </p:nvSpPr>
        <p:spPr>
          <a:xfrm>
            <a:off x="8321040" y="6453002"/>
            <a:ext cx="1097280" cy="365125"/>
          </a:xfrm>
        </p:spPr>
        <p:txBody>
          <a:bodyPr/>
          <a:lstStyle/>
          <a:p>
            <a:fld id="{D291CE83-67BA-4B15-B48A-7DC5C0636664}" type="datetime1">
              <a:rPr lang="en-US" smtClean="0"/>
              <a:t>7/2/2026</a:t>
            </a:fld>
            <a:endParaRPr lang="en-US"/>
          </a:p>
        </p:txBody>
      </p:sp>
      <p:sp>
        <p:nvSpPr>
          <p:cNvPr id="9" name="Footer Placeholder 8">
            <a:extLst>
              <a:ext uri="{FF2B5EF4-FFF2-40B4-BE49-F238E27FC236}">
                <a16:creationId xmlns:a16="http://schemas.microsoft.com/office/drawing/2014/main" id="{8AF9EDD3-41A3-11D1-DCB0-9A8126C5D7EC}"/>
              </a:ext>
            </a:extLst>
          </p:cNvPr>
          <p:cNvSpPr>
            <a:spLocks noGrp="1"/>
          </p:cNvSpPr>
          <p:nvPr>
            <p:ph type="ftr" sz="quarter" idx="16"/>
          </p:nvPr>
        </p:nvSpPr>
        <p:spPr>
          <a:xfrm>
            <a:off x="9418320" y="6453002"/>
            <a:ext cx="2234578" cy="365125"/>
          </a:xfrm>
        </p:spPr>
        <p:txBody>
          <a:bodyPr/>
          <a:lstStyle/>
          <a:p>
            <a:r>
              <a:rPr lang="en-US"/>
              <a:t>Sample Footer Text</a:t>
            </a:r>
          </a:p>
        </p:txBody>
      </p:sp>
      <p:sp>
        <p:nvSpPr>
          <p:cNvPr id="10" name="Slide Number Placeholder 9">
            <a:extLst>
              <a:ext uri="{FF2B5EF4-FFF2-40B4-BE49-F238E27FC236}">
                <a16:creationId xmlns:a16="http://schemas.microsoft.com/office/drawing/2014/main" id="{689D9E49-2211-8D1A-C39E-2884056E6C73}"/>
              </a:ext>
            </a:extLst>
          </p:cNvPr>
          <p:cNvSpPr>
            <a:spLocks noGrp="1"/>
          </p:cNvSpPr>
          <p:nvPr>
            <p:ph type="sldNum" sz="quarter" idx="17"/>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624610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12192000" cy="4635132"/>
          </a:xfrm>
          <a:blipFill>
            <a:blip r:embed="rId2">
              <a:alphaModFix amt="70000"/>
            </a:blip>
            <a:stretch>
              <a:fillRect/>
            </a:stretch>
          </a:blipFill>
        </p:spPr>
        <p:txBody>
          <a:bodyPr vert="horz" lIns="91440" tIns="0" rIns="0" bIns="0" rtlCol="0">
            <a:noAutofit/>
          </a:bodyPr>
          <a:lstStyle>
            <a:lvl1pPr marL="0" indent="0">
              <a:buNone/>
              <a:defRPr lang="en-US" sz="2400" b="0" i="0"/>
            </a:lvl1pPr>
          </a:lstStyle>
          <a:p>
            <a:pPr marL="228600" lvl="0" indent="-228600">
              <a:lnSpc>
                <a:spcPct val="150000"/>
              </a:lnSpc>
            </a:pPr>
            <a:r>
              <a:rPr lang="en-US"/>
              <a:t> </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7567" y="3939967"/>
            <a:ext cx="4297680" cy="2462630"/>
          </a:xfrm>
        </p:spPr>
        <p:txBody>
          <a:bodyPr anchor="t" anchorCtr="0">
            <a:noAutofit/>
          </a:bodyPr>
          <a:lstStyle>
            <a:lvl1pPr>
              <a:defRPr sz="4000">
                <a:solidFill>
                  <a:schemeClr val="bg1"/>
                </a:solidFill>
                <a:highlight>
                  <a:srgbClr val="000000"/>
                </a:highlight>
              </a:defRPr>
            </a:lvl1pPr>
          </a:lstStyle>
          <a:p>
            <a:r>
              <a:rPr lang="en-US"/>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49240" y="5012267"/>
            <a:ext cx="6400800" cy="1390330"/>
          </a:xfrm>
        </p:spPr>
        <p:txBody>
          <a:bodyPr>
            <a:noAutofit/>
          </a:bodyPr>
          <a:lstStyle>
            <a:lvl1pPr marL="0" indent="0">
              <a:buFont typeface="Arial" panose="020B0604020202020204" pitchFamily="34" charset="0"/>
              <a:buNone/>
              <a:defRPr sz="1400"/>
            </a:lvl1pPr>
            <a:lvl2pPr marL="228600" indent="0">
              <a:buFont typeface="Arial" panose="020B0604020202020204" pitchFamily="34" charset="0"/>
              <a:buNone/>
              <a:defRPr sz="1400"/>
            </a:lvl2pPr>
            <a:lvl3pPr marL="457200" indent="0">
              <a:buFont typeface="Arial" panose="020B0604020202020204" pitchFamily="34" charset="0"/>
              <a:buNone/>
              <a:defRPr sz="1400"/>
            </a:lvl3pPr>
            <a:lvl4pPr marL="685800" indent="0">
              <a:buFont typeface="Arial" panose="020B0604020202020204" pitchFamily="34" charset="0"/>
              <a:buNone/>
              <a:defRPr sz="1400"/>
            </a:lvl4pPr>
            <a:lvl5pPr marL="914400" indent="0">
              <a:buFont typeface="Arial" panose="020B0604020202020204" pitchFamily="34" charse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ADC8C146-0A20-4029-98D5-9A42EEDF8B24}" type="datetime1">
              <a:rPr lang="en-US" smtClean="0"/>
              <a:t>7/2/2026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12487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D96F6A0-07FF-1828-19D1-FE1D9B92187E}"/>
              </a:ext>
            </a:extLst>
          </p:cNvPr>
          <p:cNvSpPr>
            <a:spLocks noGrp="1"/>
          </p:cNvSpPr>
          <p:nvPr>
            <p:ph type="title"/>
          </p:nvPr>
        </p:nvSpPr>
        <p:spPr>
          <a:xfrm>
            <a:off x="621792" y="548640"/>
            <a:ext cx="11060134" cy="731520"/>
          </a:xfrm>
        </p:spPr>
        <p:txBody>
          <a:bodyPr>
            <a:normAutofit/>
          </a:bodyPr>
          <a:lstStyle>
            <a:lvl1pPr>
              <a:defRPr sz="4000">
                <a:solidFill>
                  <a:schemeClr val="bg1"/>
                </a:solidFill>
                <a:highlight>
                  <a:srgbClr val="000000"/>
                </a:highlight>
              </a:defRPr>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621792" y="1463040"/>
            <a:ext cx="11064240" cy="493776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90E4242-8CA0-457D-B3B1-7D78B4164321}" type="datetime1">
              <a:rPr lang="en-US" smtClean="0"/>
              <a:t>7/2/2026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9519567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Picture 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713A3F4-E223-745E-5A5E-95DF707B229D}"/>
              </a:ext>
            </a:extLst>
          </p:cNvPr>
          <p:cNvSpPr>
            <a:spLocks noGrp="1"/>
          </p:cNvSpPr>
          <p:nvPr>
            <p:ph type="pic" sz="quarter" idx="18" hasCustomPrompt="1"/>
          </p:nvPr>
        </p:nvSpPr>
        <p:spPr>
          <a:xfrm>
            <a:off x="0" y="0"/>
            <a:ext cx="7584144" cy="6858000"/>
          </a:xfrm>
          <a:blipFill>
            <a:blip r:embed="rId2">
              <a:alphaModFix amt="70000"/>
            </a:blip>
            <a:stretch>
              <a:fillRect/>
            </a:stretch>
          </a:blipFill>
        </p:spPr>
        <p:txBody>
          <a:bodyPr vert="horz" lIns="91440" tIns="0" rIns="0" bIns="0" rtlCol="0">
            <a:noAutofit/>
          </a:bodyPr>
          <a:lstStyle>
            <a:lvl1pPr marL="0" indent="0">
              <a:buNone/>
              <a:defRPr lang="en-US" sz="2400" b="0" i="0"/>
            </a:lvl1pPr>
          </a:lstStyle>
          <a:p>
            <a:pPr marL="228600" lvl="0" indent="-228600">
              <a:lnSpc>
                <a:spcPct val="150000"/>
              </a:lnSpc>
            </a:pPr>
            <a:r>
              <a:rPr lang="en-US"/>
              <a:t>   </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665484" y="548639"/>
            <a:ext cx="4948747" cy="1554480"/>
          </a:xfrm>
        </p:spPr>
        <p:txBody>
          <a:bodyPr anchor="b">
            <a:noAutofit/>
          </a:bodyPr>
          <a:lstStyle>
            <a:lvl1pPr>
              <a:defRPr sz="4000">
                <a:solidFill>
                  <a:schemeClr val="bg1"/>
                </a:solidFill>
                <a:highlight>
                  <a:srgbClr val="000000"/>
                </a:highlight>
              </a:defRPr>
            </a:lvl1pPr>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212790" y="2256079"/>
            <a:ext cx="3401568" cy="4052646"/>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50E7F2C8-9BB5-5A36-DB20-9787777B5325}"/>
              </a:ext>
            </a:extLst>
          </p:cNvPr>
          <p:cNvSpPr>
            <a:spLocks noGrp="1"/>
          </p:cNvSpPr>
          <p:nvPr>
            <p:ph type="dt" sz="half" idx="19"/>
          </p:nvPr>
        </p:nvSpPr>
        <p:spPr>
          <a:xfrm>
            <a:off x="8212790" y="6453002"/>
            <a:ext cx="700122" cy="365125"/>
          </a:xfrm>
        </p:spPr>
        <p:txBody>
          <a:bodyPr/>
          <a:lstStyle/>
          <a:p>
            <a:fld id="{D291CE83-67BA-4B15-B48A-7DC5C0636664}" type="datetime1">
              <a:rPr lang="en-US" smtClean="0"/>
              <a:t>7/2/2026</a:t>
            </a:fld>
            <a:endParaRPr lang="en-US"/>
          </a:p>
        </p:txBody>
      </p:sp>
      <p:sp>
        <p:nvSpPr>
          <p:cNvPr id="6" name="Footer Placeholder 5">
            <a:extLst>
              <a:ext uri="{FF2B5EF4-FFF2-40B4-BE49-F238E27FC236}">
                <a16:creationId xmlns:a16="http://schemas.microsoft.com/office/drawing/2014/main" id="{75E82E6E-2852-09FE-EC5A-6731A616887B}"/>
              </a:ext>
            </a:extLst>
          </p:cNvPr>
          <p:cNvSpPr>
            <a:spLocks noGrp="1"/>
          </p:cNvSpPr>
          <p:nvPr>
            <p:ph type="ftr" sz="quarter" idx="20"/>
          </p:nvPr>
        </p:nvSpPr>
        <p:spPr>
          <a:xfrm>
            <a:off x="9981282" y="6453002"/>
            <a:ext cx="1671616" cy="365125"/>
          </a:xfrm>
        </p:spPr>
        <p:txBody>
          <a:bodyPr/>
          <a:lstStyle/>
          <a:p>
            <a:r>
              <a:rPr lang="en-US"/>
              <a:t>Sample Footer Text</a:t>
            </a:r>
          </a:p>
        </p:txBody>
      </p:sp>
      <p:sp>
        <p:nvSpPr>
          <p:cNvPr id="7" name="Slide Number Placeholder 6">
            <a:extLst>
              <a:ext uri="{FF2B5EF4-FFF2-40B4-BE49-F238E27FC236}">
                <a16:creationId xmlns:a16="http://schemas.microsoft.com/office/drawing/2014/main" id="{C13912C2-0382-F60C-2417-551BD5AC3331}"/>
              </a:ext>
            </a:extLst>
          </p:cNvPr>
          <p:cNvSpPr>
            <a:spLocks noGrp="1"/>
          </p:cNvSpPr>
          <p:nvPr>
            <p:ph type="sldNum" sz="quarter" idx="21"/>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192127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Picture 5">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713A3F4-E223-745E-5A5E-95DF707B229D}"/>
              </a:ext>
            </a:extLst>
          </p:cNvPr>
          <p:cNvSpPr>
            <a:spLocks noGrp="1"/>
          </p:cNvSpPr>
          <p:nvPr>
            <p:ph type="pic" sz="quarter" idx="18" hasCustomPrompt="1"/>
          </p:nvPr>
        </p:nvSpPr>
        <p:spPr>
          <a:xfrm>
            <a:off x="4607856" y="0"/>
            <a:ext cx="7584144" cy="6858000"/>
          </a:xfrm>
          <a:blipFill>
            <a:blip r:embed="rId2">
              <a:alphaModFix amt="70000"/>
            </a:blip>
            <a:stretch>
              <a:fillRect/>
            </a:stretch>
          </a:blipFill>
        </p:spPr>
        <p:txBody>
          <a:bodyPr vert="horz" lIns="91440" tIns="0" rIns="0" bIns="0" rtlCol="0">
            <a:noAutofit/>
          </a:bodyPr>
          <a:lstStyle>
            <a:lvl1pPr marL="0" indent="0">
              <a:buNone/>
              <a:defRPr lang="en-US" sz="2400" b="0" i="0"/>
            </a:lvl1pPr>
          </a:lstStyle>
          <a:p>
            <a:pPr marL="228600" lvl="0" indent="-228600">
              <a:lnSpc>
                <a:spcPct val="150000"/>
              </a:lnSpc>
            </a:pPr>
            <a:r>
              <a:rPr lang="en-US"/>
              <a:t> </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21792" y="548639"/>
            <a:ext cx="4937760" cy="1463040"/>
          </a:xfrm>
        </p:spPr>
        <p:txBody>
          <a:bodyPr anchor="b">
            <a:noAutofit/>
          </a:bodyPr>
          <a:lstStyle>
            <a:lvl1pPr>
              <a:defRPr sz="4000">
                <a:solidFill>
                  <a:schemeClr val="bg1"/>
                </a:solidFill>
                <a:highlight>
                  <a:srgbClr val="000000"/>
                </a:highlight>
              </a:defRPr>
            </a:lvl1pPr>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21792" y="2256079"/>
            <a:ext cx="3401568" cy="4052646"/>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20E7DDD-6501-D485-19E0-E21C13045FC3}"/>
              </a:ext>
            </a:extLst>
          </p:cNvPr>
          <p:cNvSpPr>
            <a:spLocks noGrp="1"/>
          </p:cNvSpPr>
          <p:nvPr>
            <p:ph type="dt" sz="half" idx="19"/>
          </p:nvPr>
        </p:nvSpPr>
        <p:spPr/>
        <p:txBody>
          <a:bodyPr/>
          <a:lstStyle/>
          <a:p>
            <a:fld id="{D291CE83-67BA-4B15-B48A-7DC5C0636664}" type="datetime1">
              <a:rPr lang="en-US" smtClean="0"/>
              <a:t>7/2/2026</a:t>
            </a:fld>
            <a:endParaRPr lang="en-US"/>
          </a:p>
        </p:txBody>
      </p:sp>
      <p:sp>
        <p:nvSpPr>
          <p:cNvPr id="6" name="Footer Placeholder 5">
            <a:extLst>
              <a:ext uri="{FF2B5EF4-FFF2-40B4-BE49-F238E27FC236}">
                <a16:creationId xmlns:a16="http://schemas.microsoft.com/office/drawing/2014/main" id="{7FCC5AD7-9689-4766-9146-F208F76BCED6}"/>
              </a:ext>
            </a:extLst>
          </p:cNvPr>
          <p:cNvSpPr>
            <a:spLocks noGrp="1"/>
          </p:cNvSpPr>
          <p:nvPr>
            <p:ph type="ftr" sz="quarter" idx="20"/>
          </p:nvPr>
        </p:nvSpPr>
        <p:spPr>
          <a:xfrm>
            <a:off x="2071151" y="6453002"/>
            <a:ext cx="1561447" cy="365125"/>
          </a:xfrm>
        </p:spPr>
        <p:txBody>
          <a:bodyPr/>
          <a:lstStyle/>
          <a:p>
            <a:r>
              <a:rPr lang="en-US"/>
              <a:t>Sample Footer Text</a:t>
            </a:r>
          </a:p>
        </p:txBody>
      </p:sp>
      <p:sp>
        <p:nvSpPr>
          <p:cNvPr id="7" name="Slide Number Placeholder 6">
            <a:extLst>
              <a:ext uri="{FF2B5EF4-FFF2-40B4-BE49-F238E27FC236}">
                <a16:creationId xmlns:a16="http://schemas.microsoft.com/office/drawing/2014/main" id="{A1D21F3F-3845-6D40-C9D6-BE26C3852D58}"/>
              </a:ext>
            </a:extLst>
          </p:cNvPr>
          <p:cNvSpPr>
            <a:spLocks noGrp="1"/>
          </p:cNvSpPr>
          <p:nvPr>
            <p:ph type="sldNum" sz="quarter" idx="21"/>
          </p:nvPr>
        </p:nvSpPr>
        <p:spPr>
          <a:xfrm>
            <a:off x="3661626" y="6453002"/>
            <a:ext cx="379443" cy="365125"/>
          </a:xfr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39614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Picture 6">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0"/>
            <a:ext cx="6611509" cy="6858000"/>
          </a:xfrm>
          <a:blipFill>
            <a:blip r:embed="rId2">
              <a:alphaModFix amt="70000"/>
            </a:blip>
            <a:stretch>
              <a:fillRect/>
            </a:stretch>
          </a:blipFill>
        </p:spPr>
        <p:txBody>
          <a:bodyPr vert="horz" lIns="91440" tIns="0" rIns="0" bIns="0" rtlCol="0">
            <a:noAutofit/>
          </a:bodyPr>
          <a:lstStyle>
            <a:lvl1pPr marL="0" indent="0">
              <a:buNone/>
              <a:defRPr lang="en-US" sz="2400" b="0" i="0"/>
            </a:lvl1pPr>
          </a:lstStyle>
          <a:p>
            <a:pPr marL="228600" lvl="0" indent="-228600">
              <a:lnSpc>
                <a:spcPct val="150000"/>
              </a:lnSpc>
            </a:pPr>
            <a:r>
              <a:rPr lang="en-US"/>
              <a:t> </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409768" y="548640"/>
            <a:ext cx="6217920" cy="1425587"/>
          </a:xfrm>
        </p:spPr>
        <p:txBody>
          <a:bodyPr anchor="b">
            <a:normAutofit/>
          </a:bodyPr>
          <a:lstStyle>
            <a:lvl1pPr>
              <a:defRPr sz="4000">
                <a:solidFill>
                  <a:schemeClr val="bg1"/>
                </a:solidFill>
                <a:highlight>
                  <a:srgbClr val="000000"/>
                </a:highlight>
              </a:defRPr>
            </a:lvl1pPr>
          </a:lstStyle>
          <a:p>
            <a:r>
              <a:rPr lang="en-US"/>
              <a:t>Click to edit Master title style</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6973829" y="2103120"/>
            <a:ext cx="4572000" cy="4297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4C7EAF46-1E68-65AC-7FFE-0B11DA3B892A}"/>
              </a:ext>
            </a:extLst>
          </p:cNvPr>
          <p:cNvSpPr>
            <a:spLocks noGrp="1"/>
          </p:cNvSpPr>
          <p:nvPr>
            <p:ph type="dt" sz="half" idx="15"/>
          </p:nvPr>
        </p:nvSpPr>
        <p:spPr>
          <a:xfrm>
            <a:off x="6973829" y="6453002"/>
            <a:ext cx="914400" cy="365125"/>
          </a:xfrm>
        </p:spPr>
        <p:txBody>
          <a:bodyPr/>
          <a:lstStyle/>
          <a:p>
            <a:fld id="{D291CE83-67BA-4B15-B48A-7DC5C0636664}" type="datetime1">
              <a:rPr lang="en-US" smtClean="0"/>
              <a:t>7/2/2026</a:t>
            </a:fld>
            <a:endParaRPr lang="en-US"/>
          </a:p>
        </p:txBody>
      </p:sp>
      <p:sp>
        <p:nvSpPr>
          <p:cNvPr id="4" name="Footer Placeholder 3">
            <a:extLst>
              <a:ext uri="{FF2B5EF4-FFF2-40B4-BE49-F238E27FC236}">
                <a16:creationId xmlns:a16="http://schemas.microsoft.com/office/drawing/2014/main" id="{96592920-42E4-564A-FF10-87A61B290C03}"/>
              </a:ext>
            </a:extLst>
          </p:cNvPr>
          <p:cNvSpPr>
            <a:spLocks noGrp="1"/>
          </p:cNvSpPr>
          <p:nvPr>
            <p:ph type="ftr" sz="quarter" idx="16"/>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832E3C91-6E96-4B5B-04BF-42DADB929082}"/>
              </a:ext>
            </a:extLst>
          </p:cNvPr>
          <p:cNvSpPr>
            <a:spLocks noGrp="1"/>
          </p:cNvSpPr>
          <p:nvPr>
            <p:ph type="sldNum" sz="quarter" idx="17"/>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4821198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5745480" y="0"/>
            <a:ext cx="6446520" cy="6858000"/>
          </a:xfrm>
          <a:blipFill>
            <a:blip r:embed="rId2">
              <a:alphaModFix amt="70000"/>
            </a:blip>
            <a:stretch>
              <a:fillRect/>
            </a:stretch>
          </a:blipFill>
        </p:spPr>
        <p:txBody>
          <a:bodyPr vert="horz" lIns="91440" tIns="0" rIns="0" bIns="0" rtlCol="0">
            <a:noAutofit/>
          </a:bodyPr>
          <a:lstStyle>
            <a:lvl1pPr marL="0" indent="0">
              <a:buNone/>
              <a:defRPr lang="en-US" sz="2400" b="0" i="0"/>
            </a:lvl1pPr>
          </a:lstStyle>
          <a:p>
            <a:pPr marL="228600" lvl="0" indent="-228600">
              <a:lnSpc>
                <a:spcPct val="150000"/>
              </a:lnSpc>
            </a:pPr>
            <a:r>
              <a:rPr lang="en-US"/>
              <a:t> </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39"/>
            <a:ext cx="6053957" cy="1463040"/>
          </a:xfrm>
        </p:spPr>
        <p:txBody>
          <a:bodyPr anchor="b">
            <a:normAutofit/>
          </a:bodyPr>
          <a:lstStyle>
            <a:lvl1pPr>
              <a:defRPr sz="4000">
                <a:solidFill>
                  <a:schemeClr val="bg1"/>
                </a:solidFill>
                <a:highlight>
                  <a:srgbClr val="000000"/>
                </a:highlight>
              </a:defRPr>
            </a:lvl1pPr>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774" y="2103120"/>
            <a:ext cx="4572000" cy="4297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89F9E2B8-D05E-4F3F-12A0-E5305B9DFCC0}"/>
              </a:ext>
            </a:extLst>
          </p:cNvPr>
          <p:cNvSpPr>
            <a:spLocks noGrp="1"/>
          </p:cNvSpPr>
          <p:nvPr>
            <p:ph type="dt" sz="half" idx="15"/>
          </p:nvPr>
        </p:nvSpPr>
        <p:spPr/>
        <p:txBody>
          <a:bodyPr/>
          <a:lstStyle/>
          <a:p>
            <a:fld id="{D291CE83-67BA-4B15-B48A-7DC5C0636664}" type="datetime1">
              <a:rPr lang="en-US" smtClean="0"/>
              <a:t>7/2/2026</a:t>
            </a:fld>
            <a:endParaRPr lang="en-US"/>
          </a:p>
        </p:txBody>
      </p:sp>
      <p:sp>
        <p:nvSpPr>
          <p:cNvPr id="4" name="Footer Placeholder 3">
            <a:extLst>
              <a:ext uri="{FF2B5EF4-FFF2-40B4-BE49-F238E27FC236}">
                <a16:creationId xmlns:a16="http://schemas.microsoft.com/office/drawing/2014/main" id="{ABDA3C70-C3A2-760D-DB41-E2BD236A9937}"/>
              </a:ext>
            </a:extLst>
          </p:cNvPr>
          <p:cNvSpPr>
            <a:spLocks noGrp="1"/>
          </p:cNvSpPr>
          <p:nvPr>
            <p:ph type="ftr" sz="quarter" idx="16"/>
          </p:nvPr>
        </p:nvSpPr>
        <p:spPr>
          <a:xfrm>
            <a:off x="1983968" y="6453002"/>
            <a:ext cx="2805405" cy="365125"/>
          </a:xfrm>
        </p:spPr>
        <p:txBody>
          <a:bodyPr/>
          <a:lstStyle/>
          <a:p>
            <a:r>
              <a:rPr lang="en-US"/>
              <a:t>Sample Footer Text</a:t>
            </a:r>
          </a:p>
        </p:txBody>
      </p:sp>
      <p:sp>
        <p:nvSpPr>
          <p:cNvPr id="9" name="Slide Number Placeholder 8">
            <a:extLst>
              <a:ext uri="{FF2B5EF4-FFF2-40B4-BE49-F238E27FC236}">
                <a16:creationId xmlns:a16="http://schemas.microsoft.com/office/drawing/2014/main" id="{B5ECB50E-B5F6-7D99-DDA6-E940617BD399}"/>
              </a:ext>
            </a:extLst>
          </p:cNvPr>
          <p:cNvSpPr>
            <a:spLocks noGrp="1"/>
          </p:cNvSpPr>
          <p:nvPr>
            <p:ph type="sldNum" sz="quarter" idx="17"/>
          </p:nvPr>
        </p:nvSpPr>
        <p:spPr>
          <a:xfrm>
            <a:off x="4818401" y="6453002"/>
            <a:ext cx="379443" cy="365125"/>
          </a:xfr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044700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12192000" cy="3778270"/>
          </a:xfrm>
          <a:blipFill>
            <a:blip r:embed="rId2">
              <a:alphaModFix amt="70000"/>
            </a:blip>
            <a:stretch>
              <a:fillRect/>
            </a:stretch>
          </a:blipFill>
        </p:spPr>
        <p:txBody>
          <a:bodyPr vert="horz" lIns="91440" tIns="0" rIns="0" bIns="0" rtlCol="0">
            <a:noAutofit/>
          </a:bodyPr>
          <a:lstStyle>
            <a:lvl1pPr marL="0" indent="0">
              <a:buNone/>
              <a:defRPr lang="en-US" sz="2400" b="0" i="0"/>
            </a:lvl1pPr>
          </a:lstStyle>
          <a:p>
            <a:pPr marL="228600" lvl="0" indent="-228600">
              <a:lnSpc>
                <a:spcPct val="150000"/>
              </a:lnSpc>
            </a:pPr>
            <a:r>
              <a:rPr lang="en-US"/>
              <a:t> </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2831865"/>
            <a:ext cx="3291840" cy="3097879"/>
          </a:xfrm>
        </p:spPr>
        <p:txBody>
          <a:bodyPr anchor="t" anchorCtr="0">
            <a:noAutofit/>
          </a:bodyPr>
          <a:lstStyle>
            <a:lvl1pPr>
              <a:defRPr sz="4000">
                <a:solidFill>
                  <a:schemeClr val="bg1"/>
                </a:solidFill>
                <a:highlight>
                  <a:srgbClr val="000000"/>
                </a:highlight>
              </a:defRPr>
            </a:lvl1pPr>
          </a:lstStyle>
          <a:p>
            <a:r>
              <a:rPr lang="en-US"/>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400"/>
            </a:lvl1pPr>
            <a:lvl2pPr marL="514350" indent="-285750">
              <a:buFont typeface="Arial" panose="020B0604020202020204" pitchFamily="34" charset="0"/>
              <a:buChar char="•"/>
              <a:defRPr sz="14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400"/>
            </a:lvl4pPr>
            <a:lvl5pPr marL="1085850" indent="-171450">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7C12A2F-57DF-45DA-A7E9-678FD33267B9}" type="datetime1">
              <a:rPr lang="en-US" smtClean="0"/>
              <a:t>7/2/2026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544941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3079730"/>
            <a:ext cx="12192000" cy="3778270"/>
          </a:xfrm>
          <a:blipFill>
            <a:blip r:embed="rId2">
              <a:alphaModFix amt="70000"/>
            </a:blip>
            <a:stretch>
              <a:fillRect/>
            </a:stretch>
          </a:blipFill>
        </p:spPr>
        <p:txBody>
          <a:bodyPr vert="horz" lIns="91440" tIns="0" rIns="0" bIns="0" rtlCol="0">
            <a:noAutofit/>
          </a:bodyPr>
          <a:lstStyle>
            <a:lvl1pPr marL="0" indent="0">
              <a:buNone/>
              <a:defRPr lang="en-US" sz="2400" b="0" i="0" dirty="0"/>
            </a:lvl1pPr>
          </a:lstStyle>
          <a:p>
            <a:pPr marL="228600" lvl="0" indent="-228600">
              <a:lnSpc>
                <a:spcPct val="150000"/>
              </a:lnSpc>
            </a:pPr>
            <a:r>
              <a:rPr lang="en-US"/>
              <a:t> </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48640"/>
            <a:ext cx="3296110" cy="3464709"/>
          </a:xfrm>
        </p:spPr>
        <p:txBody>
          <a:bodyPr anchor="b" anchorCtr="0">
            <a:noAutofit/>
          </a:bodyPr>
          <a:lstStyle>
            <a:lvl1pPr>
              <a:defRPr sz="4000">
                <a:solidFill>
                  <a:schemeClr val="bg1"/>
                </a:solidFill>
                <a:highlight>
                  <a:srgbClr val="000000"/>
                </a:highlight>
              </a:defRPr>
            </a:lvl1pPr>
          </a:lstStyle>
          <a:p>
            <a:r>
              <a:rPr lang="en-US"/>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48640"/>
            <a:ext cx="7772400" cy="2240280"/>
          </a:xfrm>
        </p:spPr>
        <p:txBody>
          <a:bodyPr>
            <a:noAutofit/>
          </a:bodyPr>
          <a:lstStyle>
            <a:lvl1pPr marL="285750" indent="-285750">
              <a:buFont typeface="Arial" panose="020B0604020202020204" pitchFamily="34" charset="0"/>
              <a:buChar char="•"/>
              <a:defRPr sz="1400"/>
            </a:lvl1pPr>
            <a:lvl2pPr marL="514350" indent="-285750">
              <a:buFont typeface="Arial" panose="020B0604020202020204" pitchFamily="34" charset="0"/>
              <a:buChar char="•"/>
              <a:defRPr sz="14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400"/>
            </a:lvl4pPr>
            <a:lvl5pPr marL="1085850" indent="-171450">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76917F9-B16A-7D27-FCAF-B93E50E4D6C5}"/>
              </a:ext>
            </a:extLst>
          </p:cNvPr>
          <p:cNvSpPr>
            <a:spLocks noGrp="1"/>
          </p:cNvSpPr>
          <p:nvPr>
            <p:ph type="dt" sz="half" idx="15"/>
          </p:nvPr>
        </p:nvSpPr>
        <p:spPr>
          <a:xfrm>
            <a:off x="137160" y="82296"/>
            <a:ext cx="914400" cy="365125"/>
          </a:xfrm>
        </p:spPr>
        <p:txBody>
          <a:bodyPr/>
          <a:lstStyle/>
          <a:p>
            <a:fld id="{D291CE83-67BA-4B15-B48A-7DC5C0636664}" type="datetime1">
              <a:rPr lang="en-US" smtClean="0"/>
              <a:t>7/2/2026</a:t>
            </a:fld>
            <a:endParaRPr lang="en-US"/>
          </a:p>
        </p:txBody>
      </p:sp>
      <p:sp>
        <p:nvSpPr>
          <p:cNvPr id="4" name="Footer Placeholder 3">
            <a:extLst>
              <a:ext uri="{FF2B5EF4-FFF2-40B4-BE49-F238E27FC236}">
                <a16:creationId xmlns:a16="http://schemas.microsoft.com/office/drawing/2014/main" id="{3F9941E9-FB5D-31CC-0E61-E72E8858EF13}"/>
              </a:ext>
            </a:extLst>
          </p:cNvPr>
          <p:cNvSpPr>
            <a:spLocks noGrp="1"/>
          </p:cNvSpPr>
          <p:nvPr>
            <p:ph type="ftr" sz="quarter" idx="16"/>
          </p:nvPr>
        </p:nvSpPr>
        <p:spPr>
          <a:xfrm>
            <a:off x="8847493" y="82296"/>
            <a:ext cx="2805405" cy="365125"/>
          </a:xfrm>
        </p:spPr>
        <p:txBody>
          <a:bodyPr/>
          <a:lstStyle/>
          <a:p>
            <a:r>
              <a:rPr lang="en-US"/>
              <a:t>Sample Footer Text</a:t>
            </a:r>
          </a:p>
        </p:txBody>
      </p:sp>
      <p:sp>
        <p:nvSpPr>
          <p:cNvPr id="9" name="Slide Number Placeholder 8">
            <a:extLst>
              <a:ext uri="{FF2B5EF4-FFF2-40B4-BE49-F238E27FC236}">
                <a16:creationId xmlns:a16="http://schemas.microsoft.com/office/drawing/2014/main" id="{C9E528D2-D050-4FE8-C06B-79E43D61A320}"/>
              </a:ext>
            </a:extLst>
          </p:cNvPr>
          <p:cNvSpPr>
            <a:spLocks noGrp="1"/>
          </p:cNvSpPr>
          <p:nvPr>
            <p:ph type="sldNum" sz="quarter" idx="17"/>
          </p:nvPr>
        </p:nvSpPr>
        <p:spPr>
          <a:xfrm>
            <a:off x="11681926" y="82296"/>
            <a:ext cx="379443" cy="365125"/>
          </a:xfr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4661022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1"/>
            <a:ext cx="4793885" cy="6858000"/>
          </a:xfrm>
          <a:blipFill dpi="0" rotWithShape="1">
            <a:blip r:embed="rId2">
              <a:alphaModFix amt="70000"/>
            </a:blip>
            <a:srcRect/>
            <a:stretch>
              <a:fillRect/>
            </a:stretch>
          </a:blipFill>
        </p:spPr>
        <p:txBody>
          <a:bodyPr/>
          <a:lstStyle>
            <a:lvl1pPr marL="0" indent="0">
              <a:buFont typeface="Arial" panose="020B0604020202020204" pitchFamily="34" charset="0"/>
              <a:buNone/>
              <a:defRPr/>
            </a:lvl1pPr>
          </a:lstStyle>
          <a:p>
            <a:r>
              <a:rPr lang="en-US"/>
              <a:t> </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872062" y="548640"/>
            <a:ext cx="7738491" cy="1143000"/>
          </a:xfrm>
        </p:spPr>
        <p:txBody>
          <a:bodyPr anchor="b">
            <a:noAutofit/>
          </a:bodyPr>
          <a:lstStyle>
            <a:lvl1pPr>
              <a:defRPr sz="4000">
                <a:solidFill>
                  <a:schemeClr val="bg1"/>
                </a:solidFill>
                <a:highlight>
                  <a:srgbClr val="000000"/>
                </a:highlight>
              </a:defRPr>
            </a:lvl1pPr>
          </a:lstStyle>
          <a:p>
            <a:r>
              <a:rPr lang="en-US"/>
              <a:t>Click to edit Master title style</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38937" y="1828800"/>
            <a:ext cx="6071616"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7AC6081-2309-5F36-0983-5C010DC1163F}"/>
              </a:ext>
            </a:extLst>
          </p:cNvPr>
          <p:cNvSpPr>
            <a:spLocks noGrp="1"/>
          </p:cNvSpPr>
          <p:nvPr>
            <p:ph type="dt" sz="half" idx="15"/>
          </p:nvPr>
        </p:nvSpPr>
        <p:spPr>
          <a:xfrm>
            <a:off x="5538937" y="6453002"/>
            <a:ext cx="914400" cy="365125"/>
          </a:xfrm>
        </p:spPr>
        <p:txBody>
          <a:bodyPr/>
          <a:lstStyle/>
          <a:p>
            <a:fld id="{D291CE83-67BA-4B15-B48A-7DC5C0636664}" type="datetime1">
              <a:rPr lang="en-US" smtClean="0"/>
              <a:t>7/2/2026</a:t>
            </a:fld>
            <a:endParaRPr lang="en-US"/>
          </a:p>
        </p:txBody>
      </p:sp>
      <p:sp>
        <p:nvSpPr>
          <p:cNvPr id="5" name="Footer Placeholder 4">
            <a:extLst>
              <a:ext uri="{FF2B5EF4-FFF2-40B4-BE49-F238E27FC236}">
                <a16:creationId xmlns:a16="http://schemas.microsoft.com/office/drawing/2014/main" id="{CB2B736B-B406-9A7E-22AA-76A4D50B1C46}"/>
              </a:ext>
            </a:extLst>
          </p:cNvPr>
          <p:cNvSpPr>
            <a:spLocks noGrp="1"/>
          </p:cNvSpPr>
          <p:nvPr>
            <p:ph type="ftr" sz="quarter" idx="16"/>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7879AEA-65CD-C53A-46A6-3E0B7750CBD4}"/>
              </a:ext>
            </a:extLst>
          </p:cNvPr>
          <p:cNvSpPr>
            <a:spLocks noGrp="1"/>
          </p:cNvSpPr>
          <p:nvPr>
            <p:ph type="sldNum" sz="quarter" idx="17"/>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6827960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7400544" y="0"/>
            <a:ext cx="4791456" cy="6858000"/>
          </a:xfrm>
          <a:blipFill dpi="0" rotWithShape="1">
            <a:blip r:embed="rId2">
              <a:alphaModFix amt="70000"/>
            </a:blip>
            <a:srcRect/>
            <a:stretch>
              <a:fillRect/>
            </a:stretch>
          </a:blipFill>
        </p:spPr>
        <p:txBody>
          <a:bodyPr vert="horz" lIns="91440" tIns="45720" rIns="91440" bIns="45720" rtlCol="0">
            <a:normAutofit/>
          </a:bodyPr>
          <a:lstStyle>
            <a:lvl1pPr marL="0" indent="0">
              <a:buFont typeface="Arial" panose="020B0604020202020204" pitchFamily="34" charset="0"/>
              <a:buNone/>
              <a:defRPr lang="en-US" dirty="0"/>
            </a:lvl1pPr>
          </a:lstStyle>
          <a:p>
            <a:pPr lvl="0"/>
            <a:r>
              <a:rPr lang="en-US"/>
              <a:t> </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21792" y="548640"/>
            <a:ext cx="7717317" cy="1143000"/>
          </a:xfrm>
        </p:spPr>
        <p:txBody>
          <a:bodyPr anchor="b">
            <a:noAutofit/>
          </a:bodyPr>
          <a:lstStyle>
            <a:lvl1pPr>
              <a:defRPr sz="4000">
                <a:solidFill>
                  <a:schemeClr val="bg1"/>
                </a:solidFill>
                <a:highlight>
                  <a:srgbClr val="000000"/>
                </a:highlight>
              </a:defRPr>
            </a:lvl1pPr>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21792" y="1828800"/>
            <a:ext cx="6071616"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ED58995C-B2A0-2BD9-5A1B-B88CE0265AAE}"/>
              </a:ext>
            </a:extLst>
          </p:cNvPr>
          <p:cNvSpPr>
            <a:spLocks noGrp="1"/>
          </p:cNvSpPr>
          <p:nvPr>
            <p:ph type="dt" sz="half" idx="15"/>
          </p:nvPr>
        </p:nvSpPr>
        <p:spPr/>
        <p:txBody>
          <a:bodyPr/>
          <a:lstStyle/>
          <a:p>
            <a:fld id="{D291CE83-67BA-4B15-B48A-7DC5C0636664}" type="datetime1">
              <a:rPr lang="en-US" smtClean="0"/>
              <a:t>7/2/2026</a:t>
            </a:fld>
            <a:endParaRPr lang="en-US"/>
          </a:p>
        </p:txBody>
      </p:sp>
      <p:sp>
        <p:nvSpPr>
          <p:cNvPr id="4" name="Footer Placeholder 3">
            <a:extLst>
              <a:ext uri="{FF2B5EF4-FFF2-40B4-BE49-F238E27FC236}">
                <a16:creationId xmlns:a16="http://schemas.microsoft.com/office/drawing/2014/main" id="{70B089E1-B2B6-08A8-5859-8FDDB86379BD}"/>
              </a:ext>
            </a:extLst>
          </p:cNvPr>
          <p:cNvSpPr>
            <a:spLocks noGrp="1"/>
          </p:cNvSpPr>
          <p:nvPr>
            <p:ph type="ftr" sz="quarter" idx="16"/>
          </p:nvPr>
        </p:nvSpPr>
        <p:spPr>
          <a:xfrm>
            <a:off x="3645573" y="6453002"/>
            <a:ext cx="2805405" cy="365125"/>
          </a:xfrm>
        </p:spPr>
        <p:txBody>
          <a:bodyPr/>
          <a:lstStyle/>
          <a:p>
            <a:r>
              <a:rPr lang="en-US"/>
              <a:t>Sample Footer Text</a:t>
            </a:r>
          </a:p>
        </p:txBody>
      </p:sp>
      <p:sp>
        <p:nvSpPr>
          <p:cNvPr id="5" name="Slide Number Placeholder 4">
            <a:extLst>
              <a:ext uri="{FF2B5EF4-FFF2-40B4-BE49-F238E27FC236}">
                <a16:creationId xmlns:a16="http://schemas.microsoft.com/office/drawing/2014/main" id="{17E5AF9F-BF31-C7BB-740C-349D3B0D62A5}"/>
              </a:ext>
            </a:extLst>
          </p:cNvPr>
          <p:cNvSpPr>
            <a:spLocks noGrp="1"/>
          </p:cNvSpPr>
          <p:nvPr>
            <p:ph type="sldNum" sz="quarter" idx="17"/>
          </p:nvPr>
        </p:nvSpPr>
        <p:spPr>
          <a:xfrm>
            <a:off x="6480006" y="6453002"/>
            <a:ext cx="379443" cy="365125"/>
          </a:xfr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5121475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Picture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21792" y="603504"/>
            <a:ext cx="10964029" cy="1005840"/>
          </a:xfrm>
        </p:spPr>
        <p:txBody>
          <a:bodyPr anchor="t" anchorCtr="0"/>
          <a:lstStyle>
            <a:lvl1pPr>
              <a:defRPr>
                <a:solidFill>
                  <a:schemeClr val="bg1"/>
                </a:solidFill>
                <a:highlight>
                  <a:srgbClr val="000000"/>
                </a:highlight>
              </a:defRPr>
            </a:lvl1pPr>
          </a:lstStyle>
          <a:p>
            <a:r>
              <a:rPr lang="en-US"/>
              <a:t>Click to edit Master title style</a:t>
            </a:r>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621792" y="1828800"/>
            <a:ext cx="5577840" cy="4480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6648059" y="1828798"/>
            <a:ext cx="4937761" cy="4480561"/>
          </a:xfrm>
          <a:blipFill>
            <a:blip r:embed="rId2">
              <a:alphaModFix amt="70000"/>
            </a:blip>
            <a:stretch>
              <a:fillRect l="-650" t="-6123" b="1"/>
            </a:stretch>
          </a:blipFill>
        </p:spPr>
        <p:txBody>
          <a:bodyPr/>
          <a:lstStyle>
            <a:lvl1pPr marL="0" indent="0">
              <a:buFont typeface="Arial" panose="020B0604020202020204" pitchFamily="34" charset="0"/>
              <a:buNone/>
              <a:defRPr/>
            </a:lvl1pPr>
          </a:lstStyle>
          <a:p>
            <a:r>
              <a:rPr lang="en-US"/>
              <a:t> </a:t>
            </a:r>
          </a:p>
        </p:txBody>
      </p:sp>
      <p:sp>
        <p:nvSpPr>
          <p:cNvPr id="3" name="Date Placeholder 2">
            <a:extLst>
              <a:ext uri="{FF2B5EF4-FFF2-40B4-BE49-F238E27FC236}">
                <a16:creationId xmlns:a16="http://schemas.microsoft.com/office/drawing/2014/main" id="{FE4D90A4-3BB5-5BF3-1AE7-84F335478E7A}"/>
              </a:ext>
            </a:extLst>
          </p:cNvPr>
          <p:cNvSpPr>
            <a:spLocks noGrp="1"/>
          </p:cNvSpPr>
          <p:nvPr>
            <p:ph type="dt" sz="half" idx="15"/>
          </p:nvPr>
        </p:nvSpPr>
        <p:spPr/>
        <p:txBody>
          <a:bodyPr/>
          <a:lstStyle/>
          <a:p>
            <a:fld id="{D291CE83-67BA-4B15-B48A-7DC5C0636664}" type="datetime1">
              <a:rPr lang="en-US" smtClean="0"/>
              <a:t>7/2/2026</a:t>
            </a:fld>
            <a:endParaRPr lang="en-US"/>
          </a:p>
        </p:txBody>
      </p:sp>
      <p:sp>
        <p:nvSpPr>
          <p:cNvPr id="4" name="Footer Placeholder 3">
            <a:extLst>
              <a:ext uri="{FF2B5EF4-FFF2-40B4-BE49-F238E27FC236}">
                <a16:creationId xmlns:a16="http://schemas.microsoft.com/office/drawing/2014/main" id="{71E8C3D3-AC9B-D17D-77D4-AC4732E81C02}"/>
              </a:ext>
            </a:extLst>
          </p:cNvPr>
          <p:cNvSpPr>
            <a:spLocks noGrp="1"/>
          </p:cNvSpPr>
          <p:nvPr>
            <p:ph type="ftr" sz="quarter" idx="16"/>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6E4867DB-1F5E-6695-55B8-5974C08DD3A9}"/>
              </a:ext>
            </a:extLst>
          </p:cNvPr>
          <p:cNvSpPr>
            <a:spLocks noGrp="1"/>
          </p:cNvSpPr>
          <p:nvPr>
            <p:ph type="sldNum" sz="quarter" idx="17"/>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7213057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21792" y="603503"/>
            <a:ext cx="10963656" cy="1005840"/>
          </a:xfrm>
        </p:spPr>
        <p:txBody>
          <a:bodyPr anchor="t" anchorCtr="0"/>
          <a:lstStyle>
            <a:lvl1pPr>
              <a:defRPr>
                <a:solidFill>
                  <a:schemeClr val="bg1"/>
                </a:solidFill>
                <a:highlight>
                  <a:srgbClr val="000000"/>
                </a:highlight>
              </a:defRPr>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621792" y="1828800"/>
            <a:ext cx="6446520" cy="4425696"/>
          </a:xfrm>
          <a:blipFill>
            <a:blip r:embed="rId2">
              <a:alphaModFix amt="70000"/>
            </a:blip>
            <a:stretch>
              <a:fillRect/>
            </a:stretch>
          </a:blipFill>
        </p:spPr>
        <p:txBody>
          <a:bodyPr/>
          <a:lstStyle>
            <a:lvl1pPr marL="0" indent="0">
              <a:buFont typeface="Arial" panose="020B0604020202020204" pitchFamily="34" charset="0"/>
              <a:buNone/>
              <a:defRPr/>
            </a:lvl1pPr>
          </a:lstStyle>
          <a:p>
            <a:r>
              <a:rPr lang="en-US"/>
              <a:t> </a:t>
            </a:r>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562088" y="1828800"/>
            <a:ext cx="4023360" cy="4428871"/>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766791B-F730-470C-BD5E-FFF8D449589F}" type="datetime1">
              <a:rPr lang="en-US" smtClean="0"/>
              <a:t>7/2/2026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009905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with Pictur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0" y="0"/>
            <a:ext cx="12191999" cy="6858000"/>
          </a:xfrm>
          <a:blipFill>
            <a:blip r:embed="rId2">
              <a:alphaModFix amt="70000"/>
            </a:blip>
            <a:stretch>
              <a:fillRect l="-1" r="-1"/>
            </a:stretch>
          </a:blipFill>
        </p:spPr>
        <p:txBody>
          <a:bodyPr vert="horz" lIns="91440" tIns="0" rIns="0" bIns="0" rtlCol="0">
            <a:noAutofit/>
          </a:bodyPr>
          <a:lstStyle>
            <a:lvl1pPr marL="0" indent="0">
              <a:buNone/>
              <a:defRPr lang="en-US" sz="2400" b="0" i="0"/>
            </a:lvl1pPr>
          </a:lstStyle>
          <a:p>
            <a:pPr marL="228600" lvl="0" indent="-228600">
              <a:lnSpc>
                <a:spcPct val="150000"/>
              </a:lnSpc>
            </a:pPr>
            <a:r>
              <a:rPr lang="en-US"/>
              <a:t> </a:t>
            </a:r>
          </a:p>
        </p:txBody>
      </p:sp>
      <p:sp>
        <p:nvSpPr>
          <p:cNvPr id="5" name="Title 4">
            <a:extLst>
              <a:ext uri="{FF2B5EF4-FFF2-40B4-BE49-F238E27FC236}">
                <a16:creationId xmlns:a16="http://schemas.microsoft.com/office/drawing/2014/main" id="{C859CFCC-A209-BC62-7D95-E14802747B73}"/>
              </a:ext>
            </a:extLst>
          </p:cNvPr>
          <p:cNvSpPr>
            <a:spLocks noGrp="1"/>
          </p:cNvSpPr>
          <p:nvPr>
            <p:ph type="title"/>
          </p:nvPr>
        </p:nvSpPr>
        <p:spPr>
          <a:xfrm>
            <a:off x="365760" y="4578236"/>
            <a:ext cx="11460480" cy="1005840"/>
          </a:xfrm>
        </p:spPr>
        <p:txBody>
          <a:bodyPr>
            <a:normAutofit/>
          </a:bodyPr>
          <a:lstStyle>
            <a:lvl1pPr>
              <a:defRPr sz="6000">
                <a:solidFill>
                  <a:schemeClr val="bg1"/>
                </a:solidFill>
                <a:highlight>
                  <a:srgbClr val="000000"/>
                </a:highlight>
              </a:defRPr>
            </a:lvl1pPr>
          </a:lstStyle>
          <a:p>
            <a:r>
              <a:rPr lang="en-US"/>
              <a:t>Click to edit Master title style</a:t>
            </a:r>
          </a:p>
        </p:txBody>
      </p:sp>
      <p:sp>
        <p:nvSpPr>
          <p:cNvPr id="8" name="Text Placeholder 7">
            <a:extLst>
              <a:ext uri="{FF2B5EF4-FFF2-40B4-BE49-F238E27FC236}">
                <a16:creationId xmlns:a16="http://schemas.microsoft.com/office/drawing/2014/main" id="{B4A8C58E-A6CA-D397-8711-C68CD070C4BC}"/>
              </a:ext>
            </a:extLst>
          </p:cNvPr>
          <p:cNvSpPr>
            <a:spLocks noGrp="1"/>
          </p:cNvSpPr>
          <p:nvPr>
            <p:ph type="body" sz="quarter" idx="14"/>
          </p:nvPr>
        </p:nvSpPr>
        <p:spPr>
          <a:xfrm>
            <a:off x="1013460" y="5668625"/>
            <a:ext cx="10813415" cy="480373"/>
          </a:xfrm>
        </p:spPr>
        <p:txBody>
          <a:bodyPr>
            <a:normAutofit/>
          </a:bodyPr>
          <a:lstStyle>
            <a:lvl1pPr marL="0" indent="0">
              <a:buNone/>
              <a:defRPr sz="20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730204207"/>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6" y="603504"/>
            <a:ext cx="10972802" cy="1005840"/>
          </a:xfrm>
        </p:spPr>
        <p:txBody>
          <a:bodyPr anchor="t" anchorCtr="0"/>
          <a:lstStyle>
            <a:lvl1pPr>
              <a:defRPr>
                <a:solidFill>
                  <a:schemeClr val="bg1"/>
                </a:solidFill>
                <a:highlight>
                  <a:srgbClr val="000000"/>
                </a:highlight>
              </a:defRPr>
            </a:lvl1pPr>
          </a:lstStyle>
          <a:p>
            <a:r>
              <a:rPr lang="en-US"/>
              <a:t>Click to edit Master title style</a:t>
            </a:r>
          </a:p>
        </p:txBody>
      </p:sp>
      <p:sp>
        <p:nvSpPr>
          <p:cNvPr id="3" name="Picture Placeholder 10">
            <a:extLst>
              <a:ext uri="{FF2B5EF4-FFF2-40B4-BE49-F238E27FC236}">
                <a16:creationId xmlns:a16="http://schemas.microsoft.com/office/drawing/2014/main" id="{73B5F72B-0708-4E77-756F-A5A83827C610}"/>
              </a:ext>
            </a:extLst>
          </p:cNvPr>
          <p:cNvSpPr>
            <a:spLocks noGrp="1"/>
          </p:cNvSpPr>
          <p:nvPr>
            <p:ph type="pic" sz="quarter" idx="13" hasCustomPrompt="1"/>
          </p:nvPr>
        </p:nvSpPr>
        <p:spPr>
          <a:xfrm>
            <a:off x="621792" y="1828798"/>
            <a:ext cx="4937761" cy="4480561"/>
          </a:xfrm>
          <a:blipFill>
            <a:blip r:embed="rId2">
              <a:alphaModFix amt="70000"/>
            </a:blip>
            <a:stretch>
              <a:fillRect l="-185" t="-6123" b="1"/>
            </a:stretch>
          </a:blipFill>
        </p:spPr>
        <p:txBody>
          <a:bodyPr/>
          <a:lstStyle>
            <a:lvl1pPr marL="0" indent="0">
              <a:buFont typeface="Arial" panose="020B0604020202020204" pitchFamily="34" charset="0"/>
              <a:buNone/>
              <a:defRPr/>
            </a:lvl1pPr>
          </a:lstStyle>
          <a:p>
            <a:r>
              <a:rPr lang="en-US"/>
              <a:t> </a:t>
            </a:r>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6052373" y="1828800"/>
            <a:ext cx="5577840" cy="4480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766791B-F730-470C-BD5E-FFF8D449589F}" type="datetime1">
              <a:rPr lang="en-US" smtClean="0"/>
              <a:t>7/2/2026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3355329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Picture 15">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1"/>
            <a:ext cx="4023360" cy="6858000"/>
          </a:xfrm>
          <a:blipFill dpi="0" rotWithShape="1">
            <a:blip r:embed="rId2">
              <a:alphaModFix amt="70000"/>
            </a:blip>
            <a:srcRect/>
            <a:stretch>
              <a:fillRect/>
            </a:stretch>
          </a:blipFill>
        </p:spPr>
        <p:txBody>
          <a:bodyPr vert="horz" lIns="91440" tIns="45720" rIns="91440" bIns="45720" rtlCol="0">
            <a:normAutofit/>
          </a:bodyPr>
          <a:lstStyle>
            <a:lvl1pPr marL="0" indent="0">
              <a:buFont typeface="Arial" panose="020B0604020202020204" pitchFamily="34" charset="0"/>
              <a:buNone/>
              <a:defRPr lang="en-US"/>
            </a:lvl1pPr>
          </a:lstStyle>
          <a:p>
            <a:pPr lvl="0"/>
            <a:r>
              <a:rPr lang="en-US"/>
              <a:t> </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101537" y="320039"/>
            <a:ext cx="8502199" cy="1258389"/>
          </a:xfrm>
        </p:spPr>
        <p:txBody>
          <a:bodyPr anchor="b">
            <a:noAutofit/>
          </a:bodyPr>
          <a:lstStyle>
            <a:lvl1pPr>
              <a:defRPr sz="4000">
                <a:solidFill>
                  <a:schemeClr val="bg1"/>
                </a:solidFill>
                <a:highlight>
                  <a:srgbClr val="000000"/>
                </a:highlight>
              </a:defRPr>
            </a:lvl1pPr>
          </a:lstStyle>
          <a:p>
            <a:r>
              <a:rPr lang="en-US"/>
              <a:t>Click to edit Master title style</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745736" y="1725386"/>
            <a:ext cx="6858000" cy="463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F0BFB53A-8FDF-F131-DCF2-D7BECE95381F}"/>
              </a:ext>
            </a:extLst>
          </p:cNvPr>
          <p:cNvSpPr>
            <a:spLocks noGrp="1"/>
          </p:cNvSpPr>
          <p:nvPr>
            <p:ph type="dt" sz="half" idx="15"/>
          </p:nvPr>
        </p:nvSpPr>
        <p:spPr>
          <a:xfrm>
            <a:off x="4745736" y="6453002"/>
            <a:ext cx="3494314" cy="365125"/>
          </a:xfrm>
        </p:spPr>
        <p:txBody>
          <a:bodyPr/>
          <a:lstStyle/>
          <a:p>
            <a:fld id="{1A5F77D0-C28E-4573-88F0-0A30FF98888E}" type="datetime1">
              <a:rPr lang="en-US" smtClean="0"/>
              <a:t>7/2/2026</a:t>
            </a:fld>
            <a:endParaRPr lang="en-US"/>
          </a:p>
        </p:txBody>
      </p:sp>
      <p:sp>
        <p:nvSpPr>
          <p:cNvPr id="4" name="Footer Placeholder 3">
            <a:extLst>
              <a:ext uri="{FF2B5EF4-FFF2-40B4-BE49-F238E27FC236}">
                <a16:creationId xmlns:a16="http://schemas.microsoft.com/office/drawing/2014/main" id="{5446E4B5-B423-4137-0255-D68BAC85BE95}"/>
              </a:ext>
            </a:extLst>
          </p:cNvPr>
          <p:cNvSpPr>
            <a:spLocks noGrp="1"/>
          </p:cNvSpPr>
          <p:nvPr>
            <p:ph type="ftr" sz="quarter" idx="16"/>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79FEC5A8-0DCB-9EEB-83E2-0411804C543D}"/>
              </a:ext>
            </a:extLst>
          </p:cNvPr>
          <p:cNvSpPr>
            <a:spLocks noGrp="1"/>
          </p:cNvSpPr>
          <p:nvPr>
            <p:ph type="sldNum" sz="quarter" idx="17"/>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666359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8091732" y="0"/>
            <a:ext cx="4100267" cy="6858000"/>
          </a:xfrm>
          <a:blipFill dpi="0" rotWithShape="1">
            <a:blip r:embed="rId2">
              <a:alphaModFix amt="70000"/>
            </a:blip>
            <a:srcRect/>
            <a:stretch>
              <a:fillRect/>
            </a:stretch>
          </a:blipFill>
        </p:spPr>
        <p:txBody>
          <a:bodyPr vert="horz" lIns="91440" tIns="45720" rIns="91440" bIns="45720" rtlCol="0">
            <a:normAutofit/>
          </a:bodyPr>
          <a:lstStyle>
            <a:lvl1pPr marL="0" indent="0">
              <a:buFont typeface="Arial" panose="020B0604020202020204" pitchFamily="34" charset="0"/>
              <a:buNone/>
              <a:defRPr lang="en-US"/>
            </a:lvl1pPr>
          </a:lstStyle>
          <a:p>
            <a:pPr lvl="0"/>
            <a:r>
              <a:rPr lang="en-US"/>
              <a:t> </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320040"/>
            <a:ext cx="8400908" cy="1261872"/>
          </a:xfrm>
        </p:spPr>
        <p:txBody>
          <a:bodyPr anchor="b">
            <a:noAutofit/>
          </a:bodyPr>
          <a:lstStyle>
            <a:lvl1pPr>
              <a:defRPr sz="4000">
                <a:solidFill>
                  <a:schemeClr val="bg1"/>
                </a:solidFill>
                <a:highlight>
                  <a:srgbClr val="000000"/>
                </a:highlight>
              </a:defRPr>
            </a:lvl1pPr>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647" y="1728870"/>
            <a:ext cx="6858000" cy="46353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B445D377-13FB-4841-FF6E-B9BD15CCC94D}"/>
              </a:ext>
            </a:extLst>
          </p:cNvPr>
          <p:cNvSpPr>
            <a:spLocks noGrp="1"/>
          </p:cNvSpPr>
          <p:nvPr>
            <p:ph type="dt" sz="half" idx="15"/>
          </p:nvPr>
        </p:nvSpPr>
        <p:spPr/>
        <p:txBody>
          <a:bodyPr/>
          <a:lstStyle/>
          <a:p>
            <a:fld id="{D291CE83-67BA-4B15-B48A-7DC5C0636664}" type="datetime1">
              <a:rPr lang="en-US" smtClean="0"/>
              <a:t>7/2/2026</a:t>
            </a:fld>
            <a:endParaRPr lang="en-US"/>
          </a:p>
        </p:txBody>
      </p:sp>
      <p:sp>
        <p:nvSpPr>
          <p:cNvPr id="5" name="Footer Placeholder 4">
            <a:extLst>
              <a:ext uri="{FF2B5EF4-FFF2-40B4-BE49-F238E27FC236}">
                <a16:creationId xmlns:a16="http://schemas.microsoft.com/office/drawing/2014/main" id="{C0E58E07-B079-D675-1C8D-4728A21EA972}"/>
              </a:ext>
            </a:extLst>
          </p:cNvPr>
          <p:cNvSpPr>
            <a:spLocks noGrp="1"/>
          </p:cNvSpPr>
          <p:nvPr>
            <p:ph type="ftr" sz="quarter" idx="16"/>
          </p:nvPr>
        </p:nvSpPr>
        <p:spPr>
          <a:xfrm>
            <a:off x="4275493" y="6453002"/>
            <a:ext cx="2805405" cy="365125"/>
          </a:xfrm>
        </p:spPr>
        <p:txBody>
          <a:bodyPr/>
          <a:lstStyle/>
          <a:p>
            <a:r>
              <a:rPr lang="en-US"/>
              <a:t>Sample Footer Text</a:t>
            </a:r>
          </a:p>
        </p:txBody>
      </p:sp>
      <p:sp>
        <p:nvSpPr>
          <p:cNvPr id="6" name="Slide Number Placeholder 5">
            <a:extLst>
              <a:ext uri="{FF2B5EF4-FFF2-40B4-BE49-F238E27FC236}">
                <a16:creationId xmlns:a16="http://schemas.microsoft.com/office/drawing/2014/main" id="{EB0DC5B2-0CA1-6496-FDE3-6FA015A4EE36}"/>
              </a:ext>
            </a:extLst>
          </p:cNvPr>
          <p:cNvSpPr>
            <a:spLocks noGrp="1"/>
          </p:cNvSpPr>
          <p:nvPr>
            <p:ph type="sldNum" sz="quarter" idx="17"/>
          </p:nvPr>
        </p:nvSpPr>
        <p:spPr>
          <a:xfrm>
            <a:off x="7109926" y="6453002"/>
            <a:ext cx="379443" cy="365125"/>
          </a:xfr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9956060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Picture 17">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546804" y="2427156"/>
            <a:ext cx="4186010" cy="3905381"/>
          </a:xfrm>
          <a:blipFill>
            <a:blip r:embed="rId2">
              <a:alphaModFix amt="70000"/>
            </a:blip>
            <a:stretch>
              <a:fillRect l="-718" r="1"/>
            </a:stretch>
          </a:blipFill>
        </p:spPr>
        <p:txBody>
          <a:bodyPr vert="horz" lIns="91440" tIns="0" rIns="0" bIns="0" rtlCol="0">
            <a:noAutofit/>
          </a:bodyPr>
          <a:lstStyle>
            <a:lvl1pPr marL="0" indent="0">
              <a:buNone/>
              <a:defRPr lang="en-US" sz="2400" b="0" i="0"/>
            </a:lvl1pPr>
          </a:lstStyle>
          <a:p>
            <a:pPr marL="228600" lvl="0" indent="-228600">
              <a:lnSpc>
                <a:spcPct val="150000"/>
              </a:lnSpc>
            </a:pPr>
            <a:r>
              <a:rPr lang="en-US"/>
              <a:t> </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21791" y="548638"/>
            <a:ext cx="5111021" cy="2492735"/>
          </a:xfrm>
        </p:spPr>
        <p:txBody>
          <a:bodyPr anchor="t" anchorCtr="0">
            <a:noAutofit/>
          </a:bodyPr>
          <a:lstStyle>
            <a:lvl1pPr>
              <a:defRPr sz="4000">
                <a:solidFill>
                  <a:schemeClr val="bg1"/>
                </a:solidFill>
                <a:highlight>
                  <a:srgbClr val="000000"/>
                </a:highlight>
              </a:defRPr>
            </a:lvl1pPr>
          </a:lstStyle>
          <a:p>
            <a:r>
              <a:rPr lang="en-US"/>
              <a:t>Click to edit Master title style</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E73FE0C-303A-49D2-B22C-9FE8AE7D9EF1}" type="datetime1">
              <a:rPr lang="en-US" smtClean="0"/>
              <a:t>7/2/2026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8203969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icture 18">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546803" y="2295144"/>
            <a:ext cx="3085185" cy="4041648"/>
          </a:xfrm>
          <a:blipFill>
            <a:blip r:embed="rId2">
              <a:alphaModFix amt="70000"/>
            </a:blip>
            <a:stretch>
              <a:fillRect l="-974" r="1"/>
            </a:stretch>
          </a:blipFill>
        </p:spPr>
        <p:txBody>
          <a:bodyPr vert="horz" lIns="91440" tIns="0" rIns="0" bIns="0" rtlCol="0">
            <a:noAutofit/>
          </a:bodyPr>
          <a:lstStyle>
            <a:lvl1pPr marL="0" indent="0">
              <a:buNone/>
              <a:defRPr lang="en-US" sz="2400" b="0" i="0"/>
            </a:lvl1pPr>
          </a:lstStyle>
          <a:p>
            <a:pPr marL="228600" lvl="0" indent="-228600">
              <a:lnSpc>
                <a:spcPct val="150000"/>
              </a:lnSpc>
            </a:pPr>
            <a:r>
              <a:rPr lang="en-US"/>
              <a:t> </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21792" y="549274"/>
            <a:ext cx="4023360" cy="2743200"/>
          </a:xfrm>
        </p:spPr>
        <p:txBody>
          <a:bodyPr anchor="t" anchorCtr="0">
            <a:noAutofit/>
          </a:bodyPr>
          <a:lstStyle>
            <a:lvl1pPr>
              <a:defRPr sz="4000">
                <a:solidFill>
                  <a:schemeClr val="bg1"/>
                </a:solidFill>
                <a:highlight>
                  <a:srgbClr val="000000"/>
                </a:highlight>
              </a:defRPr>
            </a:lvl1pPr>
          </a:lstStyle>
          <a:p>
            <a:r>
              <a:rPr lang="en-US"/>
              <a:t>Click to edit Master title style</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016500" y="549275"/>
            <a:ext cx="6561138" cy="5759450"/>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73859A7-84EB-4384-87AF-59CC16704CF8}" type="datetime1">
              <a:rPr lang="en-US" smtClean="0"/>
              <a:t>7/2/2026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8929476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with Picture 19">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CBFB767-CAF2-628B-7675-91B983B225CB}"/>
              </a:ext>
            </a:extLst>
          </p:cNvPr>
          <p:cNvSpPr>
            <a:spLocks noGrp="1"/>
          </p:cNvSpPr>
          <p:nvPr>
            <p:ph type="pic" sz="quarter" idx="13" hasCustomPrompt="1"/>
          </p:nvPr>
        </p:nvSpPr>
        <p:spPr>
          <a:xfrm>
            <a:off x="0" y="0"/>
            <a:ext cx="10172699" cy="5067300"/>
          </a:xfrm>
          <a:blipFill dpi="0" rotWithShape="1">
            <a:blip r:embed="rId2">
              <a:alphaModFix amt="70000"/>
            </a:blip>
            <a:srcRect/>
            <a:stretch>
              <a:fillRect/>
            </a:stretch>
          </a:blipFill>
        </p:spPr>
        <p:txBody>
          <a:bodyPr vert="horz" lIns="91440" tIns="45720" rIns="91440" bIns="45720" rtlCol="0">
            <a:normAutofit/>
          </a:bodyPr>
          <a:lstStyle>
            <a:lvl1pPr marL="0" indent="0">
              <a:buFont typeface="Arial" panose="020B0604020202020204" pitchFamily="34" charset="0"/>
              <a:buNone/>
              <a:defRPr lang="en-US"/>
            </a:lvl1pPr>
          </a:lstStyle>
          <a:p>
            <a:pPr lvl="0"/>
            <a:r>
              <a:rPr lang="en-US"/>
              <a:t> </a:t>
            </a:r>
          </a:p>
        </p:txBody>
      </p:sp>
      <p:sp>
        <p:nvSpPr>
          <p:cNvPr id="2" name="Title 1">
            <a:extLst>
              <a:ext uri="{FF2B5EF4-FFF2-40B4-BE49-F238E27FC236}">
                <a16:creationId xmlns:a16="http://schemas.microsoft.com/office/drawing/2014/main" id="{9B0FF197-4D72-4945-8068-57D52018E6C9}"/>
              </a:ext>
            </a:extLst>
          </p:cNvPr>
          <p:cNvSpPr>
            <a:spLocks noGrp="1"/>
          </p:cNvSpPr>
          <p:nvPr>
            <p:ph type="title"/>
          </p:nvPr>
        </p:nvSpPr>
        <p:spPr>
          <a:xfrm>
            <a:off x="6096000" y="914399"/>
            <a:ext cx="5448300" cy="3117553"/>
          </a:xfrm>
        </p:spPr>
        <p:txBody>
          <a:bodyPr anchor="t">
            <a:normAutofit/>
          </a:bodyPr>
          <a:lstStyle>
            <a:lvl1pPr algn="r">
              <a:defRPr sz="4000">
                <a:solidFill>
                  <a:schemeClr val="bg1"/>
                </a:solidFill>
                <a:highlight>
                  <a:srgbClr val="000000"/>
                </a:highlight>
              </a:defRPr>
            </a:lvl1pPr>
          </a:lstStyle>
          <a:p>
            <a:r>
              <a:rPr lang="en-US"/>
              <a:t>Click to edit Master title style</a:t>
            </a:r>
          </a:p>
        </p:txBody>
      </p:sp>
      <p:sp>
        <p:nvSpPr>
          <p:cNvPr id="3" name="Content Placeholder 2">
            <a:extLst>
              <a:ext uri="{FF2B5EF4-FFF2-40B4-BE49-F238E27FC236}">
                <a16:creationId xmlns:a16="http://schemas.microsoft.com/office/drawing/2014/main" id="{88C81FA8-039D-4BAF-8AAB-7B6616AFEEC6}"/>
              </a:ext>
            </a:extLst>
          </p:cNvPr>
          <p:cNvSpPr>
            <a:spLocks noGrp="1"/>
          </p:cNvSpPr>
          <p:nvPr>
            <p:ph idx="1"/>
          </p:nvPr>
        </p:nvSpPr>
        <p:spPr>
          <a:xfrm>
            <a:off x="1981201" y="5560042"/>
            <a:ext cx="8271878" cy="542344"/>
          </a:xfrm>
        </p:spPr>
        <p:txBody>
          <a:bodyPr/>
          <a:lstStyle>
            <a:lvl1pPr marL="0" indent="0" algn="r">
              <a:buNone/>
              <a:defRPr lang="en-US" sz="2000" kern="1200" dirty="0">
                <a:solidFill>
                  <a:schemeClr val="tx1"/>
                </a:solidFill>
                <a:effectLst/>
                <a:latin typeface="+mn-lt"/>
                <a:ea typeface="+mn-ea"/>
                <a:cs typeface="+mn-cs"/>
              </a:defRPr>
            </a:lvl1pPr>
            <a:lvl2pPr algn="r">
              <a:defRPr/>
            </a:lvl2pPr>
            <a:lvl3pPr algn="r">
              <a:defRPr/>
            </a:lvl3pPr>
            <a:lvl4pPr algn="r">
              <a:defRPr/>
            </a:lvl4pPr>
            <a:lvl5pPr algn="r">
              <a:defRPr/>
            </a:lvl5pPr>
          </a:lstStyle>
          <a:p>
            <a:pPr lvl="0"/>
            <a:r>
              <a:rPr lang="en-US"/>
              <a:t>Click to edit Master text styles</a:t>
            </a:r>
          </a:p>
        </p:txBody>
      </p:sp>
      <p:sp>
        <p:nvSpPr>
          <p:cNvPr id="4" name="Date Placeholder 3">
            <a:extLst>
              <a:ext uri="{FF2B5EF4-FFF2-40B4-BE49-F238E27FC236}">
                <a16:creationId xmlns:a16="http://schemas.microsoft.com/office/drawing/2014/main" id="{7727357F-46A1-493A-A5E4-1D7FAE5B9960}"/>
              </a:ext>
            </a:extLst>
          </p:cNvPr>
          <p:cNvSpPr>
            <a:spLocks noGrp="1"/>
          </p:cNvSpPr>
          <p:nvPr>
            <p:ph type="dt" sz="half" idx="10"/>
          </p:nvPr>
        </p:nvSpPr>
        <p:spPr/>
        <p:txBody>
          <a:bodyPr/>
          <a:lstStyle/>
          <a:p>
            <a:fld id="{09E58DE0-2D5A-4C5D-BB9F-60B17AEDD2D8}" type="datetimeFigureOut">
              <a:rPr lang="en-US" smtClean="0"/>
              <a:t>7/2/2026</a:t>
            </a:fld>
            <a:endParaRPr lang="en-US"/>
          </a:p>
        </p:txBody>
      </p:sp>
      <p:sp>
        <p:nvSpPr>
          <p:cNvPr id="5" name="Footer Placeholder 4">
            <a:extLst>
              <a:ext uri="{FF2B5EF4-FFF2-40B4-BE49-F238E27FC236}">
                <a16:creationId xmlns:a16="http://schemas.microsoft.com/office/drawing/2014/main" id="{C57277BC-26F9-4B14-A2DC-C7575C5A63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7BC3FF-EE25-45FB-A7A8-AAA522F70748}"/>
              </a:ext>
            </a:extLst>
          </p:cNvPr>
          <p:cNvSpPr>
            <a:spLocks noGrp="1"/>
          </p:cNvSpPr>
          <p:nvPr>
            <p:ph type="sldNum" sz="quarter" idx="12"/>
          </p:nvPr>
        </p:nvSpPr>
        <p:spPr/>
        <p:txBody>
          <a:bodyPr/>
          <a:lstStyle/>
          <a:p>
            <a:fld id="{B37E107C-2248-4498-B52C-AA96C672919A}" type="slidenum">
              <a:rPr lang="en-US" smtClean="0"/>
              <a:t>‹#›</a:t>
            </a:fld>
            <a:endParaRPr lang="en-US"/>
          </a:p>
        </p:txBody>
      </p:sp>
    </p:spTree>
    <p:extLst>
      <p:ext uri="{BB962C8B-B14F-4D97-AF65-F5344CB8AC3E}">
        <p14:creationId xmlns:p14="http://schemas.microsoft.com/office/powerpoint/2010/main" val="19506572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Picture 20">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CBFB767-CAF2-628B-7675-91B983B225CB}"/>
              </a:ext>
            </a:extLst>
          </p:cNvPr>
          <p:cNvSpPr>
            <a:spLocks noGrp="1"/>
          </p:cNvSpPr>
          <p:nvPr>
            <p:ph type="pic" sz="quarter" idx="13" hasCustomPrompt="1"/>
          </p:nvPr>
        </p:nvSpPr>
        <p:spPr>
          <a:xfrm>
            <a:off x="0" y="0"/>
            <a:ext cx="4076700" cy="4193427"/>
          </a:xfrm>
          <a:blipFill>
            <a:blip r:embed="rId2">
              <a:alphaModFix amt="70000"/>
            </a:blip>
            <a:stretch>
              <a:fillRect/>
            </a:stretch>
          </a:blipFill>
        </p:spPr>
        <p:txBody>
          <a:bodyPr vert="horz" lIns="91440" tIns="0" rIns="0" bIns="0" rtlCol="0">
            <a:noAutofit/>
          </a:bodyPr>
          <a:lstStyle>
            <a:lvl1pPr marL="0" indent="0">
              <a:buNone/>
              <a:defRPr lang="en-US" sz="2400" b="0" i="0"/>
            </a:lvl1pPr>
          </a:lstStyle>
          <a:p>
            <a:pPr marL="228600" lvl="0" indent="-228600">
              <a:lnSpc>
                <a:spcPct val="150000"/>
              </a:lnSpc>
            </a:pPr>
            <a:r>
              <a:rPr lang="en-US"/>
              <a:t> </a:t>
            </a:r>
          </a:p>
        </p:txBody>
      </p:sp>
      <p:sp>
        <p:nvSpPr>
          <p:cNvPr id="2" name="Title 1">
            <a:extLst>
              <a:ext uri="{FF2B5EF4-FFF2-40B4-BE49-F238E27FC236}">
                <a16:creationId xmlns:a16="http://schemas.microsoft.com/office/drawing/2014/main" id="{9B0FF197-4D72-4945-8068-57D52018E6C9}"/>
              </a:ext>
            </a:extLst>
          </p:cNvPr>
          <p:cNvSpPr>
            <a:spLocks noGrp="1"/>
          </p:cNvSpPr>
          <p:nvPr>
            <p:ph type="title"/>
          </p:nvPr>
        </p:nvSpPr>
        <p:spPr>
          <a:xfrm>
            <a:off x="660591" y="3786474"/>
            <a:ext cx="4169890" cy="1614008"/>
          </a:xfrm>
        </p:spPr>
        <p:txBody>
          <a:bodyPr anchor="t">
            <a:noAutofit/>
          </a:bodyPr>
          <a:lstStyle>
            <a:lvl1pPr algn="r">
              <a:defRPr sz="4000">
                <a:solidFill>
                  <a:schemeClr val="bg1"/>
                </a:solidFill>
                <a:highlight>
                  <a:srgbClr val="000000"/>
                </a:highlight>
              </a:defRPr>
            </a:lvl1pPr>
          </a:lstStyle>
          <a:p>
            <a:r>
              <a:rPr lang="en-US"/>
              <a:t>Click to edit Master title style</a:t>
            </a:r>
          </a:p>
        </p:txBody>
      </p:sp>
      <p:sp>
        <p:nvSpPr>
          <p:cNvPr id="8" name="Content Placeholder 2">
            <a:extLst>
              <a:ext uri="{FF2B5EF4-FFF2-40B4-BE49-F238E27FC236}">
                <a16:creationId xmlns:a16="http://schemas.microsoft.com/office/drawing/2014/main" id="{A40C7A95-E12A-CD85-629E-0A9E34DCE380}"/>
              </a:ext>
            </a:extLst>
          </p:cNvPr>
          <p:cNvSpPr>
            <a:spLocks noGrp="1"/>
          </p:cNvSpPr>
          <p:nvPr>
            <p:ph idx="1"/>
          </p:nvPr>
        </p:nvSpPr>
        <p:spPr>
          <a:xfrm>
            <a:off x="5499291" y="914400"/>
            <a:ext cx="5773936" cy="5029200"/>
          </a:xfrm>
        </p:spPr>
        <p:txBody>
          <a:bodyPr>
            <a:norm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27357F-46A1-493A-A5E4-1D7FAE5B9960}"/>
              </a:ext>
            </a:extLst>
          </p:cNvPr>
          <p:cNvSpPr>
            <a:spLocks noGrp="1"/>
          </p:cNvSpPr>
          <p:nvPr>
            <p:ph type="dt" sz="half" idx="10"/>
          </p:nvPr>
        </p:nvSpPr>
        <p:spPr/>
        <p:txBody>
          <a:bodyPr/>
          <a:lstStyle/>
          <a:p>
            <a:fld id="{09E58DE0-2D5A-4C5D-BB9F-60B17AEDD2D8}" type="datetimeFigureOut">
              <a:rPr lang="en-US" smtClean="0"/>
              <a:t>7/2/2026</a:t>
            </a:fld>
            <a:endParaRPr lang="en-US"/>
          </a:p>
        </p:txBody>
      </p:sp>
      <p:sp>
        <p:nvSpPr>
          <p:cNvPr id="5" name="Footer Placeholder 4">
            <a:extLst>
              <a:ext uri="{FF2B5EF4-FFF2-40B4-BE49-F238E27FC236}">
                <a16:creationId xmlns:a16="http://schemas.microsoft.com/office/drawing/2014/main" id="{C57277BC-26F9-4B14-A2DC-C7575C5A63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7BC3FF-EE25-45FB-A7A8-AAA522F70748}"/>
              </a:ext>
            </a:extLst>
          </p:cNvPr>
          <p:cNvSpPr>
            <a:spLocks noGrp="1"/>
          </p:cNvSpPr>
          <p:nvPr>
            <p:ph type="sldNum" sz="quarter" idx="12"/>
          </p:nvPr>
        </p:nvSpPr>
        <p:spPr/>
        <p:txBody>
          <a:bodyPr/>
          <a:lstStyle/>
          <a:p>
            <a:fld id="{B37E107C-2248-4498-B52C-AA96C672919A}" type="slidenum">
              <a:rPr lang="en-US" smtClean="0"/>
              <a:t>‹#›</a:t>
            </a:fld>
            <a:endParaRPr lang="en-US"/>
          </a:p>
        </p:txBody>
      </p:sp>
    </p:spTree>
    <p:extLst>
      <p:ext uri="{BB962C8B-B14F-4D97-AF65-F5344CB8AC3E}">
        <p14:creationId xmlns:p14="http://schemas.microsoft.com/office/powerpoint/2010/main" val="35433668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Picture 21">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CBFB767-CAF2-628B-7675-91B983B225CB}"/>
              </a:ext>
            </a:extLst>
          </p:cNvPr>
          <p:cNvSpPr>
            <a:spLocks noGrp="1"/>
          </p:cNvSpPr>
          <p:nvPr>
            <p:ph type="pic" sz="quarter" idx="13" hasCustomPrompt="1"/>
          </p:nvPr>
        </p:nvSpPr>
        <p:spPr>
          <a:xfrm>
            <a:off x="-1" y="0"/>
            <a:ext cx="8115299" cy="6858000"/>
          </a:xfrm>
          <a:blipFill>
            <a:blip r:embed="rId2">
              <a:alphaModFix amt="70000"/>
            </a:blip>
            <a:stretch>
              <a:fillRect/>
            </a:stretch>
          </a:blipFill>
        </p:spPr>
        <p:txBody>
          <a:bodyPr vert="horz" lIns="91440" tIns="0" rIns="0" bIns="0" rtlCol="0">
            <a:noAutofit/>
          </a:bodyPr>
          <a:lstStyle>
            <a:lvl1pPr marL="0" indent="0">
              <a:buNone/>
              <a:defRPr lang="en-US" sz="2400" b="0" i="0"/>
            </a:lvl1pPr>
          </a:lstStyle>
          <a:p>
            <a:pPr marL="228600" lvl="0" indent="-228600">
              <a:lnSpc>
                <a:spcPct val="150000"/>
              </a:lnSpc>
            </a:pPr>
            <a:r>
              <a:rPr lang="en-US"/>
              <a:t> </a:t>
            </a:r>
          </a:p>
        </p:txBody>
      </p:sp>
      <p:sp>
        <p:nvSpPr>
          <p:cNvPr id="7" name="Title 6">
            <a:extLst>
              <a:ext uri="{FF2B5EF4-FFF2-40B4-BE49-F238E27FC236}">
                <a16:creationId xmlns:a16="http://schemas.microsoft.com/office/drawing/2014/main" id="{C34B03A4-39B7-F5C1-D964-CA069C0F716B}"/>
              </a:ext>
            </a:extLst>
          </p:cNvPr>
          <p:cNvSpPr>
            <a:spLocks noGrp="1"/>
          </p:cNvSpPr>
          <p:nvPr>
            <p:ph type="title"/>
          </p:nvPr>
        </p:nvSpPr>
        <p:spPr>
          <a:xfrm>
            <a:off x="647701" y="647698"/>
            <a:ext cx="4225166" cy="2420757"/>
          </a:xfrm>
        </p:spPr>
        <p:txBody>
          <a:bodyPr/>
          <a:lstStyle>
            <a:lvl1pPr>
              <a:defRPr>
                <a:solidFill>
                  <a:schemeClr val="bg1"/>
                </a:solidFill>
                <a:highlight>
                  <a:srgbClr val="000000"/>
                </a:highlight>
              </a:defRPr>
            </a:lvl1pPr>
          </a:lstStyle>
          <a:p>
            <a:r>
              <a:rPr lang="en-US"/>
              <a:t>Click to edit Master title style</a:t>
            </a:r>
          </a:p>
        </p:txBody>
      </p:sp>
      <p:sp>
        <p:nvSpPr>
          <p:cNvPr id="8" name="Content Placeholder 2">
            <a:extLst>
              <a:ext uri="{FF2B5EF4-FFF2-40B4-BE49-F238E27FC236}">
                <a16:creationId xmlns:a16="http://schemas.microsoft.com/office/drawing/2014/main" id="{A40C7A95-E12A-CD85-629E-0A9E34DCE380}"/>
              </a:ext>
            </a:extLst>
          </p:cNvPr>
          <p:cNvSpPr>
            <a:spLocks noGrp="1"/>
          </p:cNvSpPr>
          <p:nvPr>
            <p:ph idx="1"/>
          </p:nvPr>
        </p:nvSpPr>
        <p:spPr>
          <a:xfrm>
            <a:off x="8854931" y="647699"/>
            <a:ext cx="2689367" cy="5562599"/>
          </a:xfrm>
        </p:spPr>
        <p:txBody>
          <a:bodyPr>
            <a:normAutofit/>
          </a:bodyPr>
          <a:lstStyle>
            <a:lvl1pPr marL="342900" indent="-342900">
              <a:buFont typeface="Arial" panose="020B0604020202020204" pitchFamily="34" charset="0"/>
              <a:buChar char="•"/>
              <a:defRPr/>
            </a:lvl1pPr>
            <a:lvl2pPr marL="514350" indent="-285750">
              <a:buFont typeface="Arial" panose="020B0604020202020204" pitchFamily="34" charset="0"/>
              <a:buChar char="•"/>
              <a:defRPr/>
            </a:lvl2pPr>
            <a:lvl3pPr marL="742950" indent="-285750">
              <a:buFont typeface="Arial" panose="020B0604020202020204" pitchFamily="34" charset="0"/>
              <a:buChar char="•"/>
              <a:defRPr/>
            </a:lvl3pPr>
            <a:lvl4pPr marL="971550" indent="-285750">
              <a:buFont typeface="Arial" panose="020B0604020202020204" pitchFamily="34" charset="0"/>
              <a:buChar char="•"/>
              <a:defRPr/>
            </a:lvl4pPr>
            <a:lvl5pPr marL="1085850" indent="-17145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27357F-46A1-493A-A5E4-1D7FAE5B9960}"/>
              </a:ext>
            </a:extLst>
          </p:cNvPr>
          <p:cNvSpPr>
            <a:spLocks noGrp="1"/>
          </p:cNvSpPr>
          <p:nvPr>
            <p:ph type="dt" sz="half" idx="10"/>
          </p:nvPr>
        </p:nvSpPr>
        <p:spPr/>
        <p:txBody>
          <a:bodyPr/>
          <a:lstStyle/>
          <a:p>
            <a:fld id="{09E58DE0-2D5A-4C5D-BB9F-60B17AEDD2D8}" type="datetimeFigureOut">
              <a:rPr lang="en-US" smtClean="0"/>
              <a:t>7/2/2026</a:t>
            </a:fld>
            <a:endParaRPr lang="en-US"/>
          </a:p>
        </p:txBody>
      </p:sp>
      <p:sp>
        <p:nvSpPr>
          <p:cNvPr id="5" name="Footer Placeholder 4">
            <a:extLst>
              <a:ext uri="{FF2B5EF4-FFF2-40B4-BE49-F238E27FC236}">
                <a16:creationId xmlns:a16="http://schemas.microsoft.com/office/drawing/2014/main" id="{C57277BC-26F9-4B14-A2DC-C7575C5A63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7BC3FF-EE25-45FB-A7A8-AAA522F70748}"/>
              </a:ext>
            </a:extLst>
          </p:cNvPr>
          <p:cNvSpPr>
            <a:spLocks noGrp="1"/>
          </p:cNvSpPr>
          <p:nvPr>
            <p:ph type="sldNum" sz="quarter" idx="12"/>
          </p:nvPr>
        </p:nvSpPr>
        <p:spPr/>
        <p:txBody>
          <a:bodyPr/>
          <a:lstStyle/>
          <a:p>
            <a:fld id="{B37E107C-2248-4498-B52C-AA96C672919A}" type="slidenum">
              <a:rPr lang="en-US" smtClean="0"/>
              <a:t>‹#›</a:t>
            </a:fld>
            <a:endParaRPr lang="en-US"/>
          </a:p>
        </p:txBody>
      </p:sp>
    </p:spTree>
    <p:extLst>
      <p:ext uri="{BB962C8B-B14F-4D97-AF65-F5344CB8AC3E}">
        <p14:creationId xmlns:p14="http://schemas.microsoft.com/office/powerpoint/2010/main" val="19107829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Picture 22">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CBFB767-CAF2-628B-7675-91B983B225CB}"/>
              </a:ext>
            </a:extLst>
          </p:cNvPr>
          <p:cNvSpPr>
            <a:spLocks noGrp="1"/>
          </p:cNvSpPr>
          <p:nvPr>
            <p:ph type="pic" sz="quarter" idx="13" hasCustomPrompt="1"/>
          </p:nvPr>
        </p:nvSpPr>
        <p:spPr>
          <a:xfrm>
            <a:off x="1981200" y="0"/>
            <a:ext cx="10210798" cy="5067300"/>
          </a:xfrm>
          <a:blipFill dpi="0" rotWithShape="1">
            <a:blip r:embed="rId2">
              <a:alphaModFix amt="70000"/>
            </a:blip>
            <a:srcRect/>
            <a:stretch>
              <a:fillRect/>
            </a:stretch>
          </a:blipFill>
        </p:spPr>
        <p:txBody>
          <a:bodyPr/>
          <a:lstStyle>
            <a:lvl1pPr marL="0" indent="0">
              <a:buFont typeface="Arial" panose="020B0604020202020204" pitchFamily="34" charset="0"/>
              <a:buNone/>
              <a:defRPr/>
            </a:lvl1pPr>
          </a:lstStyle>
          <a:p>
            <a:r>
              <a:rPr lang="en-US"/>
              <a:t> </a:t>
            </a:r>
          </a:p>
        </p:txBody>
      </p:sp>
      <p:sp>
        <p:nvSpPr>
          <p:cNvPr id="8" name="Title 7">
            <a:extLst>
              <a:ext uri="{FF2B5EF4-FFF2-40B4-BE49-F238E27FC236}">
                <a16:creationId xmlns:a16="http://schemas.microsoft.com/office/drawing/2014/main" id="{1B520403-BDFD-00AF-7685-E3C2366A63ED}"/>
              </a:ext>
            </a:extLst>
          </p:cNvPr>
          <p:cNvSpPr>
            <a:spLocks noGrp="1"/>
          </p:cNvSpPr>
          <p:nvPr>
            <p:ph type="title"/>
          </p:nvPr>
        </p:nvSpPr>
        <p:spPr>
          <a:xfrm>
            <a:off x="914400" y="647700"/>
            <a:ext cx="5181600" cy="2595563"/>
          </a:xfrm>
        </p:spPr>
        <p:txBody>
          <a:bodyPr/>
          <a:lstStyle>
            <a:lvl1pPr>
              <a:defRPr>
                <a:solidFill>
                  <a:schemeClr val="bg1"/>
                </a:solidFill>
                <a:highlight>
                  <a:srgbClr val="000000"/>
                </a:highlight>
              </a:defRPr>
            </a:lvl1pPr>
          </a:lstStyle>
          <a:p>
            <a:r>
              <a:rPr lang="en-US"/>
              <a:t>Click to edit Master title style</a:t>
            </a:r>
          </a:p>
        </p:txBody>
      </p:sp>
      <p:sp>
        <p:nvSpPr>
          <p:cNvPr id="11" name="Content Placeholder 10">
            <a:extLst>
              <a:ext uri="{FF2B5EF4-FFF2-40B4-BE49-F238E27FC236}">
                <a16:creationId xmlns:a16="http://schemas.microsoft.com/office/drawing/2014/main" id="{D1DFE5C8-DAB2-CA31-6958-050610D77ADF}"/>
              </a:ext>
            </a:extLst>
          </p:cNvPr>
          <p:cNvSpPr>
            <a:spLocks noGrp="1"/>
          </p:cNvSpPr>
          <p:nvPr>
            <p:ph sz="quarter" idx="14"/>
          </p:nvPr>
        </p:nvSpPr>
        <p:spPr>
          <a:xfrm>
            <a:off x="1893888" y="5559425"/>
            <a:ext cx="8278812" cy="650875"/>
          </a:xfrm>
        </p:spPr>
        <p:txBody>
          <a:bodyPr>
            <a:normAutofit/>
          </a:bodyPr>
          <a:lstStyle>
            <a:lvl1pPr marL="0" indent="0">
              <a:buNone/>
              <a:defRPr sz="2000"/>
            </a:lvl1pPr>
          </a:lstStyle>
          <a:p>
            <a:pPr lvl="0"/>
            <a:r>
              <a:rPr lang="en-US"/>
              <a:t>Click to edit Master text styles</a:t>
            </a:r>
          </a:p>
        </p:txBody>
      </p:sp>
      <p:sp>
        <p:nvSpPr>
          <p:cNvPr id="4" name="Date Placeholder 3">
            <a:extLst>
              <a:ext uri="{FF2B5EF4-FFF2-40B4-BE49-F238E27FC236}">
                <a16:creationId xmlns:a16="http://schemas.microsoft.com/office/drawing/2014/main" id="{7727357F-46A1-493A-A5E4-1D7FAE5B9960}"/>
              </a:ext>
            </a:extLst>
          </p:cNvPr>
          <p:cNvSpPr>
            <a:spLocks noGrp="1"/>
          </p:cNvSpPr>
          <p:nvPr>
            <p:ph type="dt" sz="half" idx="10"/>
          </p:nvPr>
        </p:nvSpPr>
        <p:spPr/>
        <p:txBody>
          <a:bodyPr/>
          <a:lstStyle/>
          <a:p>
            <a:fld id="{09E58DE0-2D5A-4C5D-BB9F-60B17AEDD2D8}" type="datetimeFigureOut">
              <a:rPr lang="en-US" smtClean="0"/>
              <a:t>7/2/2026</a:t>
            </a:fld>
            <a:endParaRPr lang="en-US"/>
          </a:p>
        </p:txBody>
      </p:sp>
      <p:sp>
        <p:nvSpPr>
          <p:cNvPr id="5" name="Footer Placeholder 4">
            <a:extLst>
              <a:ext uri="{FF2B5EF4-FFF2-40B4-BE49-F238E27FC236}">
                <a16:creationId xmlns:a16="http://schemas.microsoft.com/office/drawing/2014/main" id="{C57277BC-26F9-4B14-A2DC-C7575C5A63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7BC3FF-EE25-45FB-A7A8-AAA522F70748}"/>
              </a:ext>
            </a:extLst>
          </p:cNvPr>
          <p:cNvSpPr>
            <a:spLocks noGrp="1"/>
          </p:cNvSpPr>
          <p:nvPr>
            <p:ph type="sldNum" sz="quarter" idx="12"/>
          </p:nvPr>
        </p:nvSpPr>
        <p:spPr/>
        <p:txBody>
          <a:bodyPr/>
          <a:lstStyle/>
          <a:p>
            <a:fld id="{B37E107C-2248-4498-B52C-AA96C672919A}" type="slidenum">
              <a:rPr lang="en-US" smtClean="0"/>
              <a:t>‹#›</a:t>
            </a:fld>
            <a:endParaRPr lang="en-US"/>
          </a:p>
        </p:txBody>
      </p:sp>
    </p:spTree>
    <p:extLst>
      <p:ext uri="{BB962C8B-B14F-4D97-AF65-F5344CB8AC3E}">
        <p14:creationId xmlns:p14="http://schemas.microsoft.com/office/powerpoint/2010/main" val="32953861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Picture 23">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CBFB767-CAF2-628B-7675-91B983B225CB}"/>
              </a:ext>
            </a:extLst>
          </p:cNvPr>
          <p:cNvSpPr>
            <a:spLocks noGrp="1"/>
          </p:cNvSpPr>
          <p:nvPr>
            <p:ph type="pic" sz="quarter" idx="13" hasCustomPrompt="1"/>
          </p:nvPr>
        </p:nvSpPr>
        <p:spPr>
          <a:xfrm>
            <a:off x="0" y="0"/>
            <a:ext cx="12192000" cy="4193427"/>
          </a:xfrm>
          <a:blipFill dpi="0" rotWithShape="1">
            <a:blip r:embed="rId2">
              <a:alphaModFix amt="70000"/>
            </a:blip>
            <a:srcRect/>
            <a:stretch>
              <a:fillRect/>
            </a:stretch>
          </a:blipFill>
        </p:spPr>
        <p:txBody>
          <a:bodyPr/>
          <a:lstStyle>
            <a:lvl1pPr marL="0" indent="0">
              <a:buFont typeface="Arial" panose="020B0604020202020204" pitchFamily="34" charset="0"/>
              <a:buNone/>
              <a:defRPr/>
            </a:lvl1pPr>
          </a:lstStyle>
          <a:p>
            <a:r>
              <a:rPr lang="en-US"/>
              <a:t> </a:t>
            </a:r>
          </a:p>
        </p:txBody>
      </p:sp>
      <p:sp>
        <p:nvSpPr>
          <p:cNvPr id="7" name="Title 6">
            <a:extLst>
              <a:ext uri="{FF2B5EF4-FFF2-40B4-BE49-F238E27FC236}">
                <a16:creationId xmlns:a16="http://schemas.microsoft.com/office/drawing/2014/main" id="{4A48BCDE-4694-0B11-3F5D-030F758E59D0}"/>
              </a:ext>
            </a:extLst>
          </p:cNvPr>
          <p:cNvSpPr>
            <a:spLocks noGrp="1"/>
          </p:cNvSpPr>
          <p:nvPr>
            <p:ph type="title"/>
          </p:nvPr>
        </p:nvSpPr>
        <p:spPr>
          <a:xfrm>
            <a:off x="652372" y="1712200"/>
            <a:ext cx="6019892" cy="1896956"/>
          </a:xfrm>
        </p:spPr>
        <p:txBody>
          <a:bodyPr/>
          <a:lstStyle>
            <a:lvl1pPr>
              <a:lnSpc>
                <a:spcPct val="90000"/>
              </a:lnSpc>
              <a:defRPr>
                <a:solidFill>
                  <a:schemeClr val="bg1"/>
                </a:solidFill>
                <a:highlight>
                  <a:srgbClr val="000000"/>
                </a:highlight>
              </a:defRPr>
            </a:lvl1pPr>
          </a:lstStyle>
          <a:p>
            <a:r>
              <a:rPr lang="en-US"/>
              <a:t>Click to edit Master title style</a:t>
            </a:r>
          </a:p>
        </p:txBody>
      </p:sp>
      <p:sp>
        <p:nvSpPr>
          <p:cNvPr id="9" name="Content Placeholder 2">
            <a:extLst>
              <a:ext uri="{FF2B5EF4-FFF2-40B4-BE49-F238E27FC236}">
                <a16:creationId xmlns:a16="http://schemas.microsoft.com/office/drawing/2014/main" id="{DE27908E-38A7-B900-61E8-3AB5DD08621C}"/>
              </a:ext>
            </a:extLst>
          </p:cNvPr>
          <p:cNvSpPr>
            <a:spLocks noGrp="1"/>
          </p:cNvSpPr>
          <p:nvPr>
            <p:ph idx="14"/>
          </p:nvPr>
        </p:nvSpPr>
        <p:spPr>
          <a:xfrm>
            <a:off x="6096000" y="4672013"/>
            <a:ext cx="5448300" cy="1538287"/>
          </a:xfrm>
        </p:spPr>
        <p:txBody>
          <a:bodyPr anchor="t">
            <a:normAutofit fontScale="85000" lnSpcReduction="10000"/>
          </a:bodyPr>
          <a:lstStyle/>
          <a:p>
            <a:pPr marL="0" lvl="0" indent="0" algn="r">
              <a:buNone/>
            </a:pPr>
            <a:r>
              <a:rPr lang="en-US" sz="2000"/>
              <a:t>Click to edit Master text styles</a:t>
            </a:r>
          </a:p>
        </p:txBody>
      </p:sp>
      <p:sp>
        <p:nvSpPr>
          <p:cNvPr id="4" name="Date Placeholder 3">
            <a:extLst>
              <a:ext uri="{FF2B5EF4-FFF2-40B4-BE49-F238E27FC236}">
                <a16:creationId xmlns:a16="http://schemas.microsoft.com/office/drawing/2014/main" id="{7727357F-46A1-493A-A5E4-1D7FAE5B9960}"/>
              </a:ext>
            </a:extLst>
          </p:cNvPr>
          <p:cNvSpPr>
            <a:spLocks noGrp="1"/>
          </p:cNvSpPr>
          <p:nvPr>
            <p:ph type="dt" sz="half" idx="10"/>
          </p:nvPr>
        </p:nvSpPr>
        <p:spPr/>
        <p:txBody>
          <a:bodyPr/>
          <a:lstStyle/>
          <a:p>
            <a:fld id="{09E58DE0-2D5A-4C5D-BB9F-60B17AEDD2D8}" type="datetimeFigureOut">
              <a:rPr lang="en-US" smtClean="0"/>
              <a:t>7/2/2026</a:t>
            </a:fld>
            <a:endParaRPr lang="en-US"/>
          </a:p>
        </p:txBody>
      </p:sp>
      <p:sp>
        <p:nvSpPr>
          <p:cNvPr id="5" name="Footer Placeholder 4">
            <a:extLst>
              <a:ext uri="{FF2B5EF4-FFF2-40B4-BE49-F238E27FC236}">
                <a16:creationId xmlns:a16="http://schemas.microsoft.com/office/drawing/2014/main" id="{C57277BC-26F9-4B14-A2DC-C7575C5A63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7BC3FF-EE25-45FB-A7A8-AAA522F70748}"/>
              </a:ext>
            </a:extLst>
          </p:cNvPr>
          <p:cNvSpPr>
            <a:spLocks noGrp="1"/>
          </p:cNvSpPr>
          <p:nvPr>
            <p:ph type="sldNum" sz="quarter" idx="12"/>
          </p:nvPr>
        </p:nvSpPr>
        <p:spPr/>
        <p:txBody>
          <a:bodyPr/>
          <a:lstStyle/>
          <a:p>
            <a:fld id="{B37E107C-2248-4498-B52C-AA96C672919A}" type="slidenum">
              <a:rPr lang="en-US" smtClean="0"/>
              <a:t>‹#›</a:t>
            </a:fld>
            <a:endParaRPr lang="en-US"/>
          </a:p>
        </p:txBody>
      </p:sp>
    </p:spTree>
    <p:extLst>
      <p:ext uri="{BB962C8B-B14F-4D97-AF65-F5344CB8AC3E}">
        <p14:creationId xmlns:p14="http://schemas.microsoft.com/office/powerpoint/2010/main" val="4165206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Picture 3">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5596128" y="0"/>
            <a:ext cx="6595872" cy="6858000"/>
          </a:xfrm>
          <a:blipFill>
            <a:blip r:embed="rId2">
              <a:alphaModFix amt="70000"/>
            </a:blip>
            <a:stretch>
              <a:fillRect/>
            </a:stretch>
          </a:blipFill>
        </p:spPr>
        <p:txBody>
          <a:bodyPr vert="horz" lIns="91440" tIns="0" rIns="0" bIns="0" rtlCol="0">
            <a:noAutofit/>
          </a:bodyPr>
          <a:lstStyle>
            <a:lvl1pPr marL="0" indent="0">
              <a:buNone/>
              <a:defRPr lang="en-US" sz="2400" b="0" i="0"/>
            </a:lvl1pPr>
          </a:lstStyle>
          <a:p>
            <a:pPr marL="228600" lvl="0" indent="-228600">
              <a:lnSpc>
                <a:spcPct val="150000"/>
              </a:lnSpc>
            </a:pPr>
            <a:r>
              <a:rPr lang="en-US"/>
              <a:t> </a:t>
            </a:r>
          </a:p>
        </p:txBody>
      </p:sp>
      <p:sp>
        <p:nvSpPr>
          <p:cNvPr id="8" name="Title 7">
            <a:extLst>
              <a:ext uri="{FF2B5EF4-FFF2-40B4-BE49-F238E27FC236}">
                <a16:creationId xmlns:a16="http://schemas.microsoft.com/office/drawing/2014/main" id="{CFCD2E37-9854-D80D-B906-C29C37FAACC5}"/>
              </a:ext>
            </a:extLst>
          </p:cNvPr>
          <p:cNvSpPr>
            <a:spLocks noGrp="1"/>
          </p:cNvSpPr>
          <p:nvPr>
            <p:ph type="title"/>
          </p:nvPr>
        </p:nvSpPr>
        <p:spPr>
          <a:xfrm>
            <a:off x="365758" y="411480"/>
            <a:ext cx="6309360" cy="3739896"/>
          </a:xfrm>
        </p:spPr>
        <p:txBody>
          <a:bodyPr>
            <a:normAutofit/>
          </a:bodyPr>
          <a:lstStyle>
            <a:lvl1pPr>
              <a:defRPr sz="5400">
                <a:solidFill>
                  <a:schemeClr val="bg1"/>
                </a:solidFill>
                <a:highlight>
                  <a:srgbClr val="000000"/>
                </a:highlight>
              </a:defRPr>
            </a:lvl1pPr>
          </a:lstStyle>
          <a:p>
            <a:r>
              <a:rPr lang="en-US"/>
              <a:t>Click to edit Master title style</a:t>
            </a:r>
          </a:p>
        </p:txBody>
      </p:sp>
      <p:sp>
        <p:nvSpPr>
          <p:cNvPr id="12" name="Text Placeholder 11">
            <a:extLst>
              <a:ext uri="{FF2B5EF4-FFF2-40B4-BE49-F238E27FC236}">
                <a16:creationId xmlns:a16="http://schemas.microsoft.com/office/drawing/2014/main" id="{927C0618-21FB-9390-740F-2734A4B2C28F}"/>
              </a:ext>
            </a:extLst>
          </p:cNvPr>
          <p:cNvSpPr>
            <a:spLocks noGrp="1"/>
          </p:cNvSpPr>
          <p:nvPr>
            <p:ph type="body" sz="quarter" idx="17"/>
          </p:nvPr>
        </p:nvSpPr>
        <p:spPr>
          <a:xfrm>
            <a:off x="365125" y="4873625"/>
            <a:ext cx="4206875" cy="1381125"/>
          </a:xfrm>
        </p:spPr>
        <p:txBody>
          <a:bodyPr anchor="b">
            <a:normAutofit/>
          </a:bodyPr>
          <a:lstStyle>
            <a:lvl1pPr marL="0" indent="0">
              <a:buNone/>
              <a:defRPr sz="1800"/>
            </a:lvl1pPr>
          </a:lstStyle>
          <a:p>
            <a:pPr lvl="0"/>
            <a:r>
              <a:rPr lang="en-US"/>
              <a:t>Click to edit Master text styles</a:t>
            </a:r>
          </a:p>
        </p:txBody>
      </p:sp>
      <p:sp>
        <p:nvSpPr>
          <p:cNvPr id="4" name="Date Placeholder 3">
            <a:extLst>
              <a:ext uri="{FF2B5EF4-FFF2-40B4-BE49-F238E27FC236}">
                <a16:creationId xmlns:a16="http://schemas.microsoft.com/office/drawing/2014/main" id="{6D9281F2-D41E-9A50-1809-3B8BE4C397CF}"/>
              </a:ext>
            </a:extLst>
          </p:cNvPr>
          <p:cNvSpPr>
            <a:spLocks noGrp="1"/>
          </p:cNvSpPr>
          <p:nvPr>
            <p:ph type="dt" sz="half" idx="14"/>
          </p:nvPr>
        </p:nvSpPr>
        <p:spPr>
          <a:xfrm>
            <a:off x="137160" y="6453002"/>
            <a:ext cx="914400" cy="365125"/>
          </a:xfrm>
        </p:spPr>
        <p:txBody>
          <a:bodyPr/>
          <a:lstStyle/>
          <a:p>
            <a:fld id="{D291CE83-67BA-4B15-B48A-7DC5C0636664}" type="datetime1">
              <a:rPr lang="en-US" smtClean="0"/>
              <a:t>7/2/2026</a:t>
            </a:fld>
            <a:endParaRPr lang="en-US"/>
          </a:p>
        </p:txBody>
      </p:sp>
      <p:sp>
        <p:nvSpPr>
          <p:cNvPr id="5" name="Footer Placeholder 4">
            <a:extLst>
              <a:ext uri="{FF2B5EF4-FFF2-40B4-BE49-F238E27FC236}">
                <a16:creationId xmlns:a16="http://schemas.microsoft.com/office/drawing/2014/main" id="{E9E57431-3702-2B75-B5FF-84422A85DBDF}"/>
              </a:ext>
            </a:extLst>
          </p:cNvPr>
          <p:cNvSpPr>
            <a:spLocks noGrp="1"/>
          </p:cNvSpPr>
          <p:nvPr>
            <p:ph type="ftr" sz="quarter" idx="15"/>
          </p:nvPr>
        </p:nvSpPr>
        <p:spPr>
          <a:xfrm>
            <a:off x="2061086" y="6453002"/>
            <a:ext cx="2805405" cy="365125"/>
          </a:xfrm>
        </p:spPr>
        <p:txBody>
          <a:bodyPr/>
          <a:lstStyle/>
          <a:p>
            <a:r>
              <a:rPr lang="en-US"/>
              <a:t>Sample Footer Text</a:t>
            </a:r>
          </a:p>
        </p:txBody>
      </p:sp>
      <p:sp>
        <p:nvSpPr>
          <p:cNvPr id="6" name="Slide Number Placeholder 5">
            <a:extLst>
              <a:ext uri="{FF2B5EF4-FFF2-40B4-BE49-F238E27FC236}">
                <a16:creationId xmlns:a16="http://schemas.microsoft.com/office/drawing/2014/main" id="{5F43A420-FE13-2F4D-C208-338D8B00A6FC}"/>
              </a:ext>
            </a:extLst>
          </p:cNvPr>
          <p:cNvSpPr>
            <a:spLocks noGrp="1"/>
          </p:cNvSpPr>
          <p:nvPr>
            <p:ph type="sldNum" sz="quarter" idx="16"/>
          </p:nvPr>
        </p:nvSpPr>
        <p:spPr>
          <a:xfrm>
            <a:off x="4895519" y="6453002"/>
            <a:ext cx="379443" cy="365125"/>
          </a:xfr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85797245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Number Larg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8E65BD-66C5-5FF8-C229-BB94A762D9C5}"/>
              </a:ext>
            </a:extLst>
          </p:cNvPr>
          <p:cNvSpPr>
            <a:spLocks noGrp="1"/>
          </p:cNvSpPr>
          <p:nvPr>
            <p:ph type="title"/>
          </p:nvPr>
        </p:nvSpPr>
        <p:spPr>
          <a:xfrm>
            <a:off x="7166916" y="646438"/>
            <a:ext cx="4199074" cy="4641176"/>
          </a:xfrm>
        </p:spPr>
        <p:txBody>
          <a:bodyPr anchor="b">
            <a:normAutofit/>
          </a:bodyPr>
          <a:lstStyle>
            <a:lvl1pPr>
              <a:lnSpc>
                <a:spcPct val="120000"/>
              </a:lnSpc>
              <a:defRPr sz="2800" b="0" cap="none" spc="0" baseline="0">
                <a:latin typeface="+mn-lt"/>
              </a:defRPr>
            </a:lvl1pPr>
          </a:lstStyle>
          <a:p>
            <a:r>
              <a:rPr lang="en-US"/>
              <a:t>Click to edit Master title style</a:t>
            </a:r>
          </a:p>
        </p:txBody>
      </p:sp>
      <p:sp>
        <p:nvSpPr>
          <p:cNvPr id="11" name="Content Placeholder 10">
            <a:extLst>
              <a:ext uri="{FF2B5EF4-FFF2-40B4-BE49-F238E27FC236}">
                <a16:creationId xmlns:a16="http://schemas.microsoft.com/office/drawing/2014/main" id="{12A23D75-581D-5D22-B65B-6248EE148401}"/>
              </a:ext>
            </a:extLst>
          </p:cNvPr>
          <p:cNvSpPr>
            <a:spLocks noGrp="1"/>
          </p:cNvSpPr>
          <p:nvPr>
            <p:ph sz="quarter" idx="14" hasCustomPrompt="1"/>
          </p:nvPr>
        </p:nvSpPr>
        <p:spPr>
          <a:xfrm>
            <a:off x="539750" y="566739"/>
            <a:ext cx="6427788" cy="5668316"/>
          </a:xfrm>
        </p:spPr>
        <p:txBody>
          <a:bodyPr anchor="ctr">
            <a:normAutofit/>
          </a:bodyPr>
          <a:lstStyle>
            <a:lvl1pPr marL="0" indent="0">
              <a:lnSpc>
                <a:spcPct val="100000"/>
              </a:lnSpc>
              <a:buNone/>
              <a:defRPr sz="23200" b="1" spc="600" baseline="0">
                <a:solidFill>
                  <a:schemeClr val="bg1"/>
                </a:solidFill>
                <a:highlight>
                  <a:srgbClr val="000000"/>
                </a:highlight>
                <a:latin typeface="+mj-lt"/>
              </a:defRPr>
            </a:lvl1pPr>
          </a:lstStyle>
          <a:p>
            <a:pPr lvl="0"/>
            <a:r>
              <a:rPr lang="en-US"/>
              <a: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E5AD3D17-73C9-402C-91E7-BA73E6829C50}" type="datetime1">
              <a:rPr lang="en-US" smtClean="0"/>
              <a:t>7/2/2026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3530930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umber Large 2">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6DA5FB0-3233-6F76-899A-A1958FBA86AB}"/>
              </a:ext>
            </a:extLst>
          </p:cNvPr>
          <p:cNvSpPr>
            <a:spLocks noGrp="1"/>
          </p:cNvSpPr>
          <p:nvPr>
            <p:ph type="title"/>
          </p:nvPr>
        </p:nvSpPr>
        <p:spPr>
          <a:xfrm>
            <a:off x="1935480" y="5120640"/>
            <a:ext cx="8321040" cy="1188720"/>
          </a:xfrm>
        </p:spPr>
        <p:txBody>
          <a:bodyPr>
            <a:normAutofit/>
          </a:bodyPr>
          <a:lstStyle>
            <a:lvl1pPr algn="ctr">
              <a:lnSpc>
                <a:spcPct val="120000"/>
              </a:lnSpc>
              <a:spcBef>
                <a:spcPts val="1000"/>
              </a:spcBef>
              <a:defRPr sz="2800" b="0" cap="none" spc="0" baseline="0">
                <a:latin typeface="+mn-lt"/>
              </a:defRPr>
            </a:lvl1pPr>
          </a:lstStyle>
          <a:p>
            <a:r>
              <a:rPr lang="en-US"/>
              <a:t>Click to edit Master title style</a:t>
            </a:r>
          </a:p>
        </p:txBody>
      </p:sp>
      <p:sp>
        <p:nvSpPr>
          <p:cNvPr id="7" name="Content Placeholder 7">
            <a:extLst>
              <a:ext uri="{FF2B5EF4-FFF2-40B4-BE49-F238E27FC236}">
                <a16:creationId xmlns:a16="http://schemas.microsoft.com/office/drawing/2014/main" id="{964560E1-132E-6944-7C66-491949C93CD6}"/>
              </a:ext>
            </a:extLst>
          </p:cNvPr>
          <p:cNvSpPr>
            <a:spLocks noGrp="1"/>
          </p:cNvSpPr>
          <p:nvPr>
            <p:ph sz="quarter" idx="13" hasCustomPrompt="1"/>
          </p:nvPr>
        </p:nvSpPr>
        <p:spPr>
          <a:xfrm>
            <a:off x="822960" y="603504"/>
            <a:ext cx="10543032" cy="4190614"/>
          </a:xfrm>
        </p:spPr>
        <p:txBody>
          <a:bodyPr anchor="ctr">
            <a:noAutofit/>
          </a:bodyPr>
          <a:lstStyle>
            <a:lvl1pPr marL="0" indent="0" algn="ctr">
              <a:lnSpc>
                <a:spcPct val="100000"/>
              </a:lnSpc>
              <a:spcBef>
                <a:spcPts val="0"/>
              </a:spcBef>
              <a:buNone/>
              <a:defRPr sz="23200" b="1" cap="all" spc="600" baseline="0">
                <a:solidFill>
                  <a:schemeClr val="tx1"/>
                </a:solidFill>
                <a:latin typeface="+mj-lt"/>
              </a:defRPr>
            </a:lvl1pPr>
          </a:lstStyle>
          <a:p>
            <a:pPr lvl="0"/>
            <a:r>
              <a:rPr lang="en-US"/>
              <a: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77A7CDD-9512-40CC-9351-FC0DE186CFBD}" type="datetime1">
              <a:rPr lang="en-US" smtClean="0"/>
              <a:t>7/2/2026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57632574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Number Large 3">
    <p:bg>
      <p:bgPr>
        <a:solidFill>
          <a:schemeClr val="tx2">
            <a:lumMod val="10000"/>
          </a:schemeClr>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EC46D51-F742-0411-C425-9FB4333D856D}"/>
              </a:ext>
            </a:extLst>
          </p:cNvPr>
          <p:cNvSpPr>
            <a:spLocks noGrp="1"/>
          </p:cNvSpPr>
          <p:nvPr>
            <p:ph type="title"/>
          </p:nvPr>
        </p:nvSpPr>
        <p:spPr>
          <a:xfrm>
            <a:off x="2377440" y="4937760"/>
            <a:ext cx="7525512" cy="1371600"/>
          </a:xfrm>
        </p:spPr>
        <p:txBody>
          <a:bodyPr>
            <a:normAutofit/>
          </a:bodyPr>
          <a:lstStyle>
            <a:lvl1pPr algn="ctr">
              <a:lnSpc>
                <a:spcPct val="120000"/>
              </a:lnSpc>
              <a:spcBef>
                <a:spcPts val="1000"/>
              </a:spcBef>
              <a:defRPr sz="2800" b="0" cap="none" spc="0" baseline="0">
                <a:latin typeface="+mn-lt"/>
              </a:defRPr>
            </a:lvl1pPr>
          </a:lstStyle>
          <a:p>
            <a:r>
              <a:rPr lang="en-US"/>
              <a:t>Click to edit Master title style</a:t>
            </a:r>
          </a:p>
        </p:txBody>
      </p:sp>
      <p:sp>
        <p:nvSpPr>
          <p:cNvPr id="7" name="Content Placeholder 7">
            <a:extLst>
              <a:ext uri="{FF2B5EF4-FFF2-40B4-BE49-F238E27FC236}">
                <a16:creationId xmlns:a16="http://schemas.microsoft.com/office/drawing/2014/main" id="{C6CC1002-9B76-86F0-267A-B8FA2E4F6890}"/>
              </a:ext>
            </a:extLst>
          </p:cNvPr>
          <p:cNvSpPr>
            <a:spLocks noGrp="1"/>
          </p:cNvSpPr>
          <p:nvPr>
            <p:ph sz="quarter" idx="13" hasCustomPrompt="1"/>
          </p:nvPr>
        </p:nvSpPr>
        <p:spPr>
          <a:xfrm>
            <a:off x="822960" y="603504"/>
            <a:ext cx="10543032" cy="4190614"/>
          </a:xfrm>
        </p:spPr>
        <p:txBody>
          <a:bodyPr anchor="ctr">
            <a:noAutofit/>
          </a:bodyPr>
          <a:lstStyle>
            <a:lvl1pPr marL="0" indent="0" algn="ctr">
              <a:lnSpc>
                <a:spcPct val="100000"/>
              </a:lnSpc>
              <a:spcBef>
                <a:spcPts val="0"/>
              </a:spcBef>
              <a:buNone/>
              <a:defRPr sz="23200" b="1" cap="all" spc="600" baseline="0">
                <a:solidFill>
                  <a:schemeClr val="bg1"/>
                </a:solidFill>
                <a:highlight>
                  <a:srgbClr val="FFFFFF"/>
                </a:highlight>
                <a:latin typeface="+mj-lt"/>
              </a:defRPr>
            </a:lvl1pPr>
          </a:lstStyle>
          <a:p>
            <a:pPr lvl="0"/>
            <a:r>
              <a:rPr lang="en-US"/>
              <a: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483EFCC7-B7E8-4ABE-BBCB-C75FD27800CD}" type="datetime1">
              <a:rPr lang="en-US" smtClean="0"/>
              <a:t>7/2/2026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23897498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594360" y="-1315405"/>
            <a:ext cx="10652760" cy="1133856"/>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961120" cy="5577840"/>
          </a:xfrm>
        </p:spPr>
        <p:txBody>
          <a:bodyPr anchor="t">
            <a:noAutofit/>
          </a:bodyPr>
          <a:lstStyle>
            <a:lvl1pPr marL="0" indent="0">
              <a:lnSpc>
                <a:spcPct val="100000"/>
              </a:lnSpc>
              <a:buNone/>
              <a:defRPr sz="6000" b="1" i="0" spc="600" baseline="0">
                <a:solidFill>
                  <a:schemeClr val="bg1"/>
                </a:solidFill>
                <a:highlight>
                  <a:srgbClr val="000000"/>
                </a:highlight>
                <a:latin typeface="Franklin Gothic Heavy" panose="020B0603020102020204" pitchFamily="34" charset="0"/>
              </a:defRPr>
            </a:lvl1pPr>
            <a:lvl2pPr marL="228600" indent="0">
              <a:lnSpc>
                <a:spcPct val="100000"/>
              </a:lnSpc>
              <a:buNone/>
              <a:defRPr sz="5400" b="1" i="0" spc="600" baseline="0">
                <a:solidFill>
                  <a:schemeClr val="bg1"/>
                </a:solidFill>
                <a:highlight>
                  <a:srgbClr val="000000"/>
                </a:highlight>
                <a:latin typeface="Franklin Gothic Heavy" panose="020B0603020102020204" pitchFamily="34" charset="0"/>
              </a:defRPr>
            </a:lvl2pPr>
            <a:lvl3pPr marL="457200" indent="0">
              <a:lnSpc>
                <a:spcPct val="100000"/>
              </a:lnSpc>
              <a:buNone/>
              <a:defRPr sz="4800" b="1" i="0" spc="600" baseline="0">
                <a:solidFill>
                  <a:schemeClr val="bg1"/>
                </a:solidFill>
                <a:highlight>
                  <a:srgbClr val="000000"/>
                </a:highlight>
                <a:latin typeface="Franklin Gothic Heavy" panose="020B0603020102020204" pitchFamily="34" charset="0"/>
              </a:defRPr>
            </a:lvl3pPr>
            <a:lvl4pPr marL="685800" indent="0">
              <a:lnSpc>
                <a:spcPct val="100000"/>
              </a:lnSpc>
              <a:buNone/>
              <a:defRPr sz="4400" b="1" i="0" spc="600" baseline="0">
                <a:solidFill>
                  <a:schemeClr val="bg1"/>
                </a:solidFill>
                <a:highlight>
                  <a:srgbClr val="000000"/>
                </a:highlight>
                <a:latin typeface="Franklin Gothic Heavy" panose="020B0603020102020204" pitchFamily="34" charset="0"/>
              </a:defRPr>
            </a:lvl4pPr>
            <a:lvl5pPr marL="914400" indent="0">
              <a:lnSpc>
                <a:spcPct val="100000"/>
              </a:lnSpc>
              <a:buNone/>
              <a:defRPr sz="4000" b="1" i="0" spc="600" baseline="0">
                <a:solidFill>
                  <a:schemeClr val="bg1"/>
                </a:solidFill>
                <a:highlight>
                  <a:srgbClr val="000000"/>
                </a:highlight>
                <a:latin typeface="Franklin Gothic Heavy" panose="020B0603020102020204" pitchFamily="34" charset="0"/>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507735E4-737B-43D4-B991-92C3D63DE68F}" type="datetime1">
              <a:rPr lang="en-US" smtClean="0"/>
              <a:t>7/2/2026</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40152890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tatement 2">
    <p:bg>
      <p:bgPr>
        <a:solidFill>
          <a:schemeClr val="bg2">
            <a:lumMod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225296"/>
            <a:ext cx="10652760" cy="914400"/>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961120" cy="5577840"/>
          </a:xfrm>
        </p:spPr>
        <p:txBody>
          <a:bodyPr anchor="t">
            <a:normAutofit/>
          </a:bodyPr>
          <a:lstStyle>
            <a:lvl1pPr marL="0" indent="0">
              <a:lnSpc>
                <a:spcPct val="100000"/>
              </a:lnSpc>
              <a:buNone/>
              <a:defRPr sz="6000" b="1" i="0" spc="600" baseline="0">
                <a:solidFill>
                  <a:schemeClr val="tx1"/>
                </a:solidFill>
                <a:highlight>
                  <a:srgbClr val="FFFFFF"/>
                </a:highlight>
                <a:latin typeface="Franklin Gothic Heavy" panose="020B0603020102020204" pitchFamily="34" charset="0"/>
              </a:defRPr>
            </a:lvl1pPr>
            <a:lvl2pPr marL="228600" indent="0">
              <a:lnSpc>
                <a:spcPct val="100000"/>
              </a:lnSpc>
              <a:buNone/>
              <a:defRPr sz="5400" b="1" i="0" spc="600" baseline="0">
                <a:solidFill>
                  <a:schemeClr val="tx1"/>
                </a:solidFill>
                <a:highlight>
                  <a:srgbClr val="FFFFFF"/>
                </a:highlight>
                <a:latin typeface="Franklin Gothic Heavy" panose="020B0603020102020204" pitchFamily="34" charset="0"/>
              </a:defRPr>
            </a:lvl2pPr>
            <a:lvl3pPr marL="457200" indent="0">
              <a:lnSpc>
                <a:spcPct val="100000"/>
              </a:lnSpc>
              <a:buNone/>
              <a:defRPr sz="4800" b="1" i="0" spc="600" baseline="0">
                <a:solidFill>
                  <a:schemeClr val="tx1"/>
                </a:solidFill>
                <a:highlight>
                  <a:srgbClr val="FFFFFF"/>
                </a:highlight>
                <a:latin typeface="Franklin Gothic Heavy" panose="020B0603020102020204" pitchFamily="34" charset="0"/>
              </a:defRPr>
            </a:lvl3pPr>
            <a:lvl4pPr marL="685800" indent="0">
              <a:lnSpc>
                <a:spcPct val="100000"/>
              </a:lnSpc>
              <a:buNone/>
              <a:defRPr sz="4400" b="1" i="0" spc="600" baseline="0">
                <a:solidFill>
                  <a:schemeClr val="tx1"/>
                </a:solidFill>
                <a:highlight>
                  <a:srgbClr val="FFFFFF"/>
                </a:highlight>
                <a:latin typeface="Franklin Gothic Heavy" panose="020B0603020102020204" pitchFamily="34" charset="0"/>
              </a:defRPr>
            </a:lvl4pPr>
            <a:lvl5pPr marL="914400" indent="0">
              <a:lnSpc>
                <a:spcPct val="100000"/>
              </a:lnSpc>
              <a:buNone/>
              <a:defRPr sz="4000" b="1" i="0" spc="600" baseline="0">
                <a:solidFill>
                  <a:schemeClr val="tx1"/>
                </a:solidFill>
                <a:highlight>
                  <a:srgbClr val="FFFFFF"/>
                </a:highlight>
                <a:latin typeface="Franklin Gothic Heavy" panose="020B0603020102020204" pitchFamily="34" charset="0"/>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383AA9C6-9BFF-802B-3D08-CAD56FB80F24}"/>
              </a:ext>
            </a:extLst>
          </p:cNvPr>
          <p:cNvSpPr>
            <a:spLocks noGrp="1"/>
          </p:cNvSpPr>
          <p:nvPr>
            <p:ph type="dt" sz="half" idx="14"/>
          </p:nvPr>
        </p:nvSpPr>
        <p:spPr/>
        <p:txBody>
          <a:bodyPr/>
          <a:lstStyle>
            <a:lvl1pPr>
              <a:defRPr>
                <a:solidFill>
                  <a:schemeClr val="bg1"/>
                </a:solidFill>
              </a:defRPr>
            </a:lvl1pPr>
          </a:lstStyle>
          <a:p>
            <a:fld id="{D291CE83-67BA-4B15-B48A-7DC5C0636664}" type="datetime1">
              <a:rPr lang="en-US" smtClean="0"/>
              <a:pPr/>
              <a:t>7/2/2026</a:t>
            </a:fld>
            <a:endParaRPr lang="en-US"/>
          </a:p>
        </p:txBody>
      </p:sp>
      <p:sp>
        <p:nvSpPr>
          <p:cNvPr id="8" name="Footer Placeholder 7">
            <a:extLst>
              <a:ext uri="{FF2B5EF4-FFF2-40B4-BE49-F238E27FC236}">
                <a16:creationId xmlns:a16="http://schemas.microsoft.com/office/drawing/2014/main" id="{3499B3C5-25B1-DD8E-CF7E-C1D50373CF31}"/>
              </a:ext>
            </a:extLst>
          </p:cNvPr>
          <p:cNvSpPr>
            <a:spLocks noGrp="1"/>
          </p:cNvSpPr>
          <p:nvPr>
            <p:ph type="ftr" sz="quarter" idx="15"/>
          </p:nvPr>
        </p:nvSpPr>
        <p:spPr/>
        <p:txBody>
          <a:bodyPr/>
          <a:lstStyle>
            <a:lvl1pPr>
              <a:defRPr>
                <a:solidFill>
                  <a:schemeClr val="bg1"/>
                </a:solidFill>
              </a:defRPr>
            </a:lvl1pPr>
          </a:lstStyle>
          <a:p>
            <a:r>
              <a:rPr lang="en-US"/>
              <a:t>Sample Footer Text</a:t>
            </a:r>
          </a:p>
        </p:txBody>
      </p:sp>
      <p:sp>
        <p:nvSpPr>
          <p:cNvPr id="9" name="Slide Number Placeholder 8">
            <a:extLst>
              <a:ext uri="{FF2B5EF4-FFF2-40B4-BE49-F238E27FC236}">
                <a16:creationId xmlns:a16="http://schemas.microsoft.com/office/drawing/2014/main" id="{F9DEB09A-6ABF-4907-9977-AB6069AE9BF2}"/>
              </a:ext>
            </a:extLst>
          </p:cNvPr>
          <p:cNvSpPr>
            <a:spLocks noGrp="1"/>
          </p:cNvSpPr>
          <p:nvPr>
            <p:ph type="sldNum" sz="quarter" idx="16"/>
          </p:nvPr>
        </p:nvSpPr>
        <p:spPr/>
        <p:txBody>
          <a:bodyPr/>
          <a:lstStyle>
            <a:lvl1pPr>
              <a:defRPr>
                <a:solidFill>
                  <a:schemeClr val="bg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8723184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755375"/>
            <a:ext cx="10972800" cy="5553985"/>
          </a:xfrm>
        </p:spPr>
        <p:txBody>
          <a:bodyPr anchor="b">
            <a:normAutofit/>
          </a:bodyPr>
          <a:lstStyle>
            <a:lvl1pPr marL="0" indent="0">
              <a:lnSpc>
                <a:spcPct val="100000"/>
              </a:lnSpc>
              <a:buNone/>
              <a:defRPr sz="6000" b="1" i="0" spc="600" baseline="0">
                <a:latin typeface="Franklin Gothic Heavy" panose="020B0603020102020204" pitchFamily="34" charset="0"/>
              </a:defRPr>
            </a:lvl1pPr>
            <a:lvl2pPr marL="228600" indent="0">
              <a:lnSpc>
                <a:spcPct val="100000"/>
              </a:lnSpc>
              <a:buNone/>
              <a:defRPr sz="5400" b="1" i="0" spc="600" baseline="0">
                <a:latin typeface="Franklin Gothic Heavy" panose="020B0603020102020204" pitchFamily="34" charset="0"/>
              </a:defRPr>
            </a:lvl2pPr>
            <a:lvl3pPr marL="457200" indent="0">
              <a:lnSpc>
                <a:spcPct val="100000"/>
              </a:lnSpc>
              <a:buNone/>
              <a:defRPr sz="4800" b="1" i="0" spc="600" baseline="0">
                <a:latin typeface="Franklin Gothic Heavy" panose="020B0603020102020204" pitchFamily="34" charset="0"/>
              </a:defRPr>
            </a:lvl3pPr>
            <a:lvl4pPr marL="685800" indent="0">
              <a:lnSpc>
                <a:spcPct val="100000"/>
              </a:lnSpc>
              <a:buNone/>
              <a:defRPr sz="4400" b="1" i="0" spc="600" baseline="0">
                <a:latin typeface="Franklin Gothic Heavy" panose="020B0603020102020204" pitchFamily="34" charset="0"/>
              </a:defRPr>
            </a:lvl4pPr>
            <a:lvl5pPr marL="914400" indent="0">
              <a:lnSpc>
                <a:spcPct val="100000"/>
              </a:lnSpc>
              <a:buNone/>
              <a:defRPr sz="4000" b="1" i="0" spc="600" baseline="0">
                <a:latin typeface="Franklin Gothic Heavy" panose="020B0603020102020204" pitchFamily="34" charset="0"/>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6E97C173-DA31-C3C5-FF6F-C082DC0E997C}"/>
              </a:ext>
            </a:extLst>
          </p:cNvPr>
          <p:cNvSpPr>
            <a:spLocks noGrp="1"/>
          </p:cNvSpPr>
          <p:nvPr>
            <p:ph type="dt" sz="half" idx="14"/>
          </p:nvPr>
        </p:nvSpPr>
        <p:spPr/>
        <p:txBody>
          <a:bodyPr/>
          <a:lstStyle/>
          <a:p>
            <a:fld id="{D291CE83-67BA-4B15-B48A-7DC5C0636664}" type="datetime1">
              <a:rPr lang="en-US" smtClean="0"/>
              <a:t>7/2/2026</a:t>
            </a:fld>
            <a:endParaRPr lang="en-US"/>
          </a:p>
        </p:txBody>
      </p:sp>
      <p:sp>
        <p:nvSpPr>
          <p:cNvPr id="8" name="Footer Placeholder 7">
            <a:extLst>
              <a:ext uri="{FF2B5EF4-FFF2-40B4-BE49-F238E27FC236}">
                <a16:creationId xmlns:a16="http://schemas.microsoft.com/office/drawing/2014/main" id="{20D921EA-2CDB-3B88-15E1-46DEF228FD64}"/>
              </a:ext>
            </a:extLst>
          </p:cNvPr>
          <p:cNvSpPr>
            <a:spLocks noGrp="1"/>
          </p:cNvSpPr>
          <p:nvPr>
            <p:ph type="ftr" sz="quarter" idx="15"/>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F78498F0-58CF-681B-CAC8-641E3E35D01F}"/>
              </a:ext>
            </a:extLst>
          </p:cNvPr>
          <p:cNvSpPr>
            <a:spLocks noGrp="1"/>
          </p:cNvSpPr>
          <p:nvPr>
            <p:ph type="sldNum" sz="quarter" idx="16"/>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1169525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ED47E9A-5ED0-EFA2-2AB1-8DCD288130B3}"/>
              </a:ext>
            </a:extLst>
          </p:cNvPr>
          <p:cNvSpPr>
            <a:spLocks noGrp="1"/>
          </p:cNvSpPr>
          <p:nvPr>
            <p:ph type="title" hasCustomPrompt="1"/>
          </p:nvPr>
        </p:nvSpPr>
        <p:spPr>
          <a:xfrm>
            <a:off x="1508760" y="5428752"/>
            <a:ext cx="9189720" cy="466344"/>
          </a:xfrm>
        </p:spPr>
        <p:txBody>
          <a:bodyPr>
            <a:normAutofit/>
          </a:bodyPr>
          <a:lstStyle>
            <a:lvl1pPr>
              <a:lnSpc>
                <a:spcPct val="120000"/>
              </a:lnSpc>
              <a:spcBef>
                <a:spcPts val="1000"/>
              </a:spcBef>
              <a:defRPr sz="2200" cap="none" spc="0" baseline="0">
                <a:latin typeface="+mn-lt"/>
              </a:defRPr>
            </a:lvl1pPr>
          </a:lstStyle>
          <a:p>
            <a:r>
              <a:rPr lang="en-US"/>
              <a:t>Quote Author</a:t>
            </a:r>
          </a:p>
        </p:txBody>
      </p:sp>
      <p:sp>
        <p:nvSpPr>
          <p:cNvPr id="7" name="Content Placeholder 7">
            <a:extLst>
              <a:ext uri="{FF2B5EF4-FFF2-40B4-BE49-F238E27FC236}">
                <a16:creationId xmlns:a16="http://schemas.microsoft.com/office/drawing/2014/main" id="{6A1702E0-62FB-C224-7CC1-48B8DC9D8330}"/>
              </a:ext>
            </a:extLst>
          </p:cNvPr>
          <p:cNvSpPr>
            <a:spLocks noGrp="1"/>
          </p:cNvSpPr>
          <p:nvPr>
            <p:ph sz="quarter" idx="13" hasCustomPrompt="1"/>
          </p:nvPr>
        </p:nvSpPr>
        <p:spPr>
          <a:xfrm>
            <a:off x="1487424" y="1164194"/>
            <a:ext cx="9204960" cy="3682126"/>
          </a:xfrm>
        </p:spPr>
        <p:txBody>
          <a:bodyPr anchor="ctr">
            <a:normAutofit/>
          </a:bodyPr>
          <a:lstStyle>
            <a:lvl1pPr marL="0" indent="0">
              <a:lnSpc>
                <a:spcPct val="100000"/>
              </a:lnSpc>
              <a:spcBef>
                <a:spcPts val="0"/>
              </a:spcBef>
              <a:buNone/>
              <a:defRPr sz="4000" cap="all" spc="600" baseline="0">
                <a:solidFill>
                  <a:schemeClr val="bg1"/>
                </a:solidFill>
                <a:highlight>
                  <a:srgbClr val="000000"/>
                </a:highlight>
                <a:latin typeface="+mj-lt"/>
              </a:defRPr>
            </a:lvl1pPr>
          </a:lstStyle>
          <a:p>
            <a:pPr lvl="0"/>
            <a:r>
              <a:rPr lang="en-US"/>
              <a:t>Click to add Quote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4D63035D-22A0-4334-A9AE-2457016C8B47}" type="datetime1">
              <a:rPr lang="en-US" smtClean="0"/>
              <a:t>7/2/2026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955050222"/>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2">
    <p:bg>
      <p:bgPr>
        <a:solidFill>
          <a:schemeClr val="tx2">
            <a:lumMod val="10000"/>
          </a:schemeClr>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B8AB19-AEDC-217A-D173-1E75DCDE368A}"/>
              </a:ext>
            </a:extLst>
          </p:cNvPr>
          <p:cNvSpPr>
            <a:spLocks noGrp="1"/>
          </p:cNvSpPr>
          <p:nvPr>
            <p:ph type="title" hasCustomPrompt="1"/>
          </p:nvPr>
        </p:nvSpPr>
        <p:spPr>
          <a:xfrm>
            <a:off x="1499616" y="5349240"/>
            <a:ext cx="9198864" cy="466344"/>
          </a:xfrm>
        </p:spPr>
        <p:txBody>
          <a:bodyPr>
            <a:normAutofit/>
          </a:bodyPr>
          <a:lstStyle>
            <a:lvl1pPr>
              <a:lnSpc>
                <a:spcPct val="120000"/>
              </a:lnSpc>
              <a:spcBef>
                <a:spcPts val="1000"/>
              </a:spcBef>
              <a:defRPr sz="2200" cap="none" spc="0" baseline="0">
                <a:latin typeface="+mn-lt"/>
              </a:defRPr>
            </a:lvl1pPr>
          </a:lstStyle>
          <a:p>
            <a:r>
              <a:rPr lang="en-US"/>
              <a:t>Quote Author</a:t>
            </a:r>
          </a:p>
        </p:txBody>
      </p:sp>
      <p:sp>
        <p:nvSpPr>
          <p:cNvPr id="7" name="Content Placeholder 7">
            <a:extLst>
              <a:ext uri="{FF2B5EF4-FFF2-40B4-BE49-F238E27FC236}">
                <a16:creationId xmlns:a16="http://schemas.microsoft.com/office/drawing/2014/main" id="{8824DB12-4761-115A-B7C3-84A7B8EA0C2C}"/>
              </a:ext>
            </a:extLst>
          </p:cNvPr>
          <p:cNvSpPr>
            <a:spLocks noGrp="1"/>
          </p:cNvSpPr>
          <p:nvPr>
            <p:ph sz="quarter" idx="13" hasCustomPrompt="1"/>
          </p:nvPr>
        </p:nvSpPr>
        <p:spPr>
          <a:xfrm>
            <a:off x="1493520" y="1344168"/>
            <a:ext cx="9204960" cy="3291840"/>
          </a:xfrm>
        </p:spPr>
        <p:txBody>
          <a:bodyPr anchor="ctr">
            <a:normAutofit/>
          </a:bodyPr>
          <a:lstStyle>
            <a:lvl1pPr marL="0" indent="0">
              <a:lnSpc>
                <a:spcPct val="100000"/>
              </a:lnSpc>
              <a:spcBef>
                <a:spcPts val="0"/>
              </a:spcBef>
              <a:buNone/>
              <a:defRPr sz="4000" cap="all" spc="600" baseline="0">
                <a:solidFill>
                  <a:schemeClr val="bg1"/>
                </a:solidFill>
                <a:highlight>
                  <a:srgbClr val="FFFFFF"/>
                </a:highlight>
                <a:latin typeface="+mj-lt"/>
              </a:defRPr>
            </a:lvl1pPr>
          </a:lstStyle>
          <a:p>
            <a:pPr lvl="0"/>
            <a:r>
              <a:rPr lang="en-US"/>
              <a:t>Click to add Quote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29247CA6-BC1D-429A-A289-4E939E49554A}" type="datetime1">
              <a:rPr lang="en-US" smtClean="0"/>
              <a:t>7/2/2026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62464669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3">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EB6EFAB-F8F1-D75D-ADD0-35D3E8380B87}"/>
              </a:ext>
            </a:extLst>
          </p:cNvPr>
          <p:cNvSpPr>
            <a:spLocks noGrp="1"/>
          </p:cNvSpPr>
          <p:nvPr>
            <p:ph type="title" hasCustomPrompt="1"/>
          </p:nvPr>
        </p:nvSpPr>
        <p:spPr>
          <a:xfrm>
            <a:off x="612648" y="5669280"/>
            <a:ext cx="8961120" cy="466344"/>
          </a:xfrm>
        </p:spPr>
        <p:txBody>
          <a:bodyPr anchor="b">
            <a:normAutofit/>
          </a:bodyPr>
          <a:lstStyle>
            <a:lvl1pPr>
              <a:lnSpc>
                <a:spcPct val="120000"/>
              </a:lnSpc>
              <a:spcBef>
                <a:spcPts val="1000"/>
              </a:spcBef>
              <a:defRPr sz="2200" cap="none" spc="0" baseline="0">
                <a:latin typeface="+mn-lt"/>
              </a:defRPr>
            </a:lvl1pPr>
          </a:lstStyle>
          <a:p>
            <a:r>
              <a:rPr lang="en-US"/>
              <a:t>Quote Author</a:t>
            </a:r>
          </a:p>
        </p:txBody>
      </p:sp>
      <p:sp>
        <p:nvSpPr>
          <p:cNvPr id="8" name="Content Placeholder 7">
            <a:extLst>
              <a:ext uri="{FF2B5EF4-FFF2-40B4-BE49-F238E27FC236}">
                <a16:creationId xmlns:a16="http://schemas.microsoft.com/office/drawing/2014/main" id="{9A28042F-A2CA-CE28-9169-9C1C2C6C0D87}"/>
              </a:ext>
            </a:extLst>
          </p:cNvPr>
          <p:cNvSpPr>
            <a:spLocks noGrp="1"/>
          </p:cNvSpPr>
          <p:nvPr>
            <p:ph sz="quarter" idx="13" hasCustomPrompt="1"/>
          </p:nvPr>
        </p:nvSpPr>
        <p:spPr>
          <a:xfrm>
            <a:off x="612648" y="1235710"/>
            <a:ext cx="8961438" cy="3168650"/>
          </a:xfrm>
        </p:spPr>
        <p:txBody>
          <a:bodyPr anchor="ctr">
            <a:normAutofit/>
          </a:bodyPr>
          <a:lstStyle>
            <a:lvl1pPr marL="0" indent="0">
              <a:lnSpc>
                <a:spcPct val="100000"/>
              </a:lnSpc>
              <a:spcBef>
                <a:spcPts val="0"/>
              </a:spcBef>
              <a:buNone/>
              <a:defRPr sz="4400" cap="all" spc="600" baseline="0">
                <a:solidFill>
                  <a:schemeClr val="bg1"/>
                </a:solidFill>
                <a:highlight>
                  <a:srgbClr val="000000"/>
                </a:highlight>
                <a:latin typeface="+mj-lt"/>
              </a:defRPr>
            </a:lvl1pPr>
          </a:lstStyle>
          <a:p>
            <a:pPr lvl="0"/>
            <a:r>
              <a:rPr lang="en-US"/>
              <a:t>Click to add Quote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DF8418BD-2BA9-41CB-AB89-625779A7563D}" type="datetime1">
              <a:rPr lang="en-US" smtClean="0"/>
              <a:t>7/2/2026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155819942"/>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21792" y="603504"/>
            <a:ext cx="10741152" cy="1132258"/>
          </a:xfrm>
        </p:spPr>
        <p:txBody>
          <a:bodyPr/>
          <a:lstStyle>
            <a:lvl1pPr>
              <a:defRPr>
                <a:solidFill>
                  <a:schemeClr val="bg1"/>
                </a:solidFill>
                <a:highlight>
                  <a:srgbClr val="000000"/>
                </a:highlight>
              </a:defRPr>
            </a:lvl1pPr>
          </a:lstStyle>
          <a:p>
            <a:r>
              <a:rPr lang="en-US"/>
              <a:t>Click to edit Master title style</a:t>
            </a:r>
          </a:p>
        </p:txBody>
      </p:sp>
      <p:sp>
        <p:nvSpPr>
          <p:cNvPr id="3" name="Content Placeholder 5">
            <a:extLst>
              <a:ext uri="{FF2B5EF4-FFF2-40B4-BE49-F238E27FC236}">
                <a16:creationId xmlns:a16="http://schemas.microsoft.com/office/drawing/2014/main" id="{6F375645-3969-960F-95E9-FF521D145C63}"/>
              </a:ext>
            </a:extLst>
          </p:cNvPr>
          <p:cNvSpPr>
            <a:spLocks noGrp="1"/>
          </p:cNvSpPr>
          <p:nvPr>
            <p:ph sz="quarter" idx="15"/>
          </p:nvPr>
        </p:nvSpPr>
        <p:spPr>
          <a:xfrm>
            <a:off x="621792" y="1825624"/>
            <a:ext cx="5157788"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a:extLst>
              <a:ext uri="{FF2B5EF4-FFF2-40B4-BE49-F238E27FC236}">
                <a16:creationId xmlns:a16="http://schemas.microsoft.com/office/drawing/2014/main" id="{FB472D51-340A-8B1E-44B0-506409708C68}"/>
              </a:ext>
            </a:extLst>
          </p:cNvPr>
          <p:cNvSpPr>
            <a:spLocks noGrp="1"/>
          </p:cNvSpPr>
          <p:nvPr>
            <p:ph sz="quarter" idx="16"/>
          </p:nvPr>
        </p:nvSpPr>
        <p:spPr>
          <a:xfrm>
            <a:off x="6172200" y="1825624"/>
            <a:ext cx="5183188"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E765B10-D26A-480A-9509-A9831C5E60D8}" type="datetime1">
              <a:rPr lang="en-US" smtClean="0"/>
              <a:t>7/2/2026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96727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ith Picture 4">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0" y="0"/>
            <a:ext cx="12191999" cy="4986425"/>
          </a:xfrm>
          <a:blipFill>
            <a:blip r:embed="rId2">
              <a:alphaModFix amt="70000"/>
            </a:blip>
            <a:stretch>
              <a:fillRect/>
            </a:stretch>
          </a:blipFill>
        </p:spPr>
        <p:txBody>
          <a:bodyPr vert="horz" lIns="91440" tIns="0" rIns="0" bIns="0" rtlCol="0">
            <a:noAutofit/>
          </a:bodyPr>
          <a:lstStyle>
            <a:lvl1pPr marL="0" indent="0">
              <a:buNone/>
              <a:defRPr lang="en-US" sz="2400" b="0" i="0"/>
            </a:lvl1pPr>
          </a:lstStyle>
          <a:p>
            <a:pPr marL="228600" lvl="0" indent="-228600">
              <a:lnSpc>
                <a:spcPct val="150000"/>
              </a:lnSpc>
            </a:pPr>
            <a:r>
              <a:rPr lang="en-US"/>
              <a:t> </a:t>
            </a:r>
          </a:p>
        </p:txBody>
      </p:sp>
      <p:sp>
        <p:nvSpPr>
          <p:cNvPr id="5" name="Title 4">
            <a:extLst>
              <a:ext uri="{FF2B5EF4-FFF2-40B4-BE49-F238E27FC236}">
                <a16:creationId xmlns:a16="http://schemas.microsoft.com/office/drawing/2014/main" id="{3219ACF5-397A-E5C4-7B24-185F5D614B27}"/>
              </a:ext>
            </a:extLst>
          </p:cNvPr>
          <p:cNvSpPr>
            <a:spLocks noGrp="1"/>
          </p:cNvSpPr>
          <p:nvPr>
            <p:ph type="title"/>
          </p:nvPr>
        </p:nvSpPr>
        <p:spPr>
          <a:xfrm>
            <a:off x="365760" y="4578236"/>
            <a:ext cx="11460480" cy="1005840"/>
          </a:xfrm>
        </p:spPr>
        <p:txBody>
          <a:bodyPr>
            <a:normAutofit/>
          </a:bodyPr>
          <a:lstStyle>
            <a:lvl1pPr>
              <a:defRPr sz="6000">
                <a:solidFill>
                  <a:schemeClr val="bg1"/>
                </a:solidFill>
                <a:highlight>
                  <a:srgbClr val="000000"/>
                </a:highlight>
              </a:defRPr>
            </a:lvl1pPr>
          </a:lstStyle>
          <a:p>
            <a:r>
              <a:rPr lang="en-US"/>
              <a:t>Click to edit Master title style</a:t>
            </a:r>
          </a:p>
        </p:txBody>
      </p:sp>
      <p:sp>
        <p:nvSpPr>
          <p:cNvPr id="12" name="Text Placeholder 11">
            <a:extLst>
              <a:ext uri="{FF2B5EF4-FFF2-40B4-BE49-F238E27FC236}">
                <a16:creationId xmlns:a16="http://schemas.microsoft.com/office/drawing/2014/main" id="{D694DB79-4401-7DDD-FF63-CDCECE6DBD86}"/>
              </a:ext>
            </a:extLst>
          </p:cNvPr>
          <p:cNvSpPr>
            <a:spLocks noGrp="1"/>
          </p:cNvSpPr>
          <p:nvPr>
            <p:ph type="body" sz="quarter" idx="17"/>
          </p:nvPr>
        </p:nvSpPr>
        <p:spPr>
          <a:xfrm>
            <a:off x="1051560" y="5668963"/>
            <a:ext cx="10775315" cy="479425"/>
          </a:xfrm>
        </p:spPr>
        <p:txBody>
          <a:bodyPr>
            <a:normAutofit/>
          </a:bodyPr>
          <a:lstStyle>
            <a:lvl1pPr marL="0" indent="0">
              <a:buNone/>
              <a:defRPr sz="2000"/>
            </a:lvl1pPr>
          </a:lstStyle>
          <a:p>
            <a:pPr lvl="0"/>
            <a:r>
              <a:rPr lang="en-US"/>
              <a:t>Click to edit Master text styles</a:t>
            </a:r>
          </a:p>
        </p:txBody>
      </p:sp>
      <p:sp>
        <p:nvSpPr>
          <p:cNvPr id="7" name="Date Placeholder 6">
            <a:extLst>
              <a:ext uri="{FF2B5EF4-FFF2-40B4-BE49-F238E27FC236}">
                <a16:creationId xmlns:a16="http://schemas.microsoft.com/office/drawing/2014/main" id="{1AA6C9C7-A264-237A-7F3C-46E6A7A9646D}"/>
              </a:ext>
            </a:extLst>
          </p:cNvPr>
          <p:cNvSpPr>
            <a:spLocks noGrp="1"/>
          </p:cNvSpPr>
          <p:nvPr>
            <p:ph type="dt" sz="half" idx="14"/>
          </p:nvPr>
        </p:nvSpPr>
        <p:spPr/>
        <p:txBody>
          <a:bodyPr/>
          <a:lstStyle/>
          <a:p>
            <a:fld id="{C72BE8CE-6011-4887-8688-8D57691F11AD}" type="datetime1">
              <a:rPr lang="en-US" smtClean="0"/>
              <a:t>7/2/2026</a:t>
            </a:fld>
            <a:endParaRPr lang="en-US"/>
          </a:p>
        </p:txBody>
      </p:sp>
      <p:sp>
        <p:nvSpPr>
          <p:cNvPr id="8" name="Footer Placeholder 7">
            <a:extLst>
              <a:ext uri="{FF2B5EF4-FFF2-40B4-BE49-F238E27FC236}">
                <a16:creationId xmlns:a16="http://schemas.microsoft.com/office/drawing/2014/main" id="{1B5B8C48-05E9-5280-3F6A-22F8BCBB477E}"/>
              </a:ext>
            </a:extLst>
          </p:cNvPr>
          <p:cNvSpPr>
            <a:spLocks noGrp="1"/>
          </p:cNvSpPr>
          <p:nvPr>
            <p:ph type="ftr" sz="quarter" idx="15"/>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47BC820F-C031-6832-5CA0-B972903E0D5F}"/>
              </a:ext>
            </a:extLst>
          </p:cNvPr>
          <p:cNvSpPr>
            <a:spLocks noGrp="1"/>
          </p:cNvSpPr>
          <p:nvPr>
            <p:ph type="sldNum" sz="quarter" idx="16"/>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00563862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21792" y="603504"/>
            <a:ext cx="10745788" cy="822960"/>
          </a:xfrm>
        </p:spPr>
        <p:txBody>
          <a:bodyPr/>
          <a:lstStyle>
            <a:lvl1pPr>
              <a:defRPr>
                <a:solidFill>
                  <a:schemeClr val="bg1"/>
                </a:solidFill>
                <a:highlight>
                  <a:srgbClr val="000000"/>
                </a:highlight>
              </a:defRPr>
            </a:lvl1p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21792" y="1554480"/>
            <a:ext cx="5157787" cy="559834"/>
          </a:xfrm>
        </p:spPr>
        <p:txBody>
          <a:bodyPr anchor="b">
            <a:normAutofit/>
          </a:bodyPr>
          <a:lstStyle>
            <a:lvl1pPr marL="0" indent="0">
              <a:lnSpc>
                <a:spcPct val="90000"/>
              </a:lnSpc>
              <a:buNone/>
              <a:defRPr sz="2000" b="1" cap="all" spc="200" baseline="0">
                <a:solidFill>
                  <a:schemeClr val="tx1"/>
                </a:solidFill>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785DE4-AACB-128C-17BA-30E12F86F137}"/>
              </a:ext>
            </a:extLst>
          </p:cNvPr>
          <p:cNvSpPr>
            <a:spLocks noGrp="1"/>
          </p:cNvSpPr>
          <p:nvPr>
            <p:ph sz="quarter" idx="15"/>
          </p:nvPr>
        </p:nvSpPr>
        <p:spPr>
          <a:xfrm>
            <a:off x="621792" y="2194559"/>
            <a:ext cx="515778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554480"/>
            <a:ext cx="5183188" cy="559834"/>
          </a:xfrm>
        </p:spPr>
        <p:txBody>
          <a:bodyPr anchor="b">
            <a:normAutofit/>
          </a:bodyPr>
          <a:lstStyle>
            <a:lvl1pPr marL="0" indent="0">
              <a:lnSpc>
                <a:spcPct val="90000"/>
              </a:lnSpc>
              <a:buNone/>
              <a:defRPr sz="2000" b="1" cap="all" spc="200" baseline="0">
                <a:solidFill>
                  <a:schemeClr val="tx1"/>
                </a:solidFill>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5">
            <a:extLst>
              <a:ext uri="{FF2B5EF4-FFF2-40B4-BE49-F238E27FC236}">
                <a16:creationId xmlns:a16="http://schemas.microsoft.com/office/drawing/2014/main" id="{3DB6B8D4-5453-863F-5D39-32D600D938E0}"/>
              </a:ext>
            </a:extLst>
          </p:cNvPr>
          <p:cNvSpPr>
            <a:spLocks noGrp="1"/>
          </p:cNvSpPr>
          <p:nvPr>
            <p:ph sz="quarter" idx="16"/>
          </p:nvPr>
        </p:nvSpPr>
        <p:spPr>
          <a:xfrm>
            <a:off x="6172200" y="2194559"/>
            <a:ext cx="518318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5BCCB42A-67CE-499B-A4FA-7D4E4469B142}" type="datetime1">
              <a:rPr lang="en-US" smtClean="0"/>
              <a:t>7/2/2026</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4089074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a:xfrm>
            <a:off x="621792" y="603504"/>
            <a:ext cx="10653578" cy="1132258"/>
          </a:xfrm>
        </p:spPr>
        <p:txBody>
          <a:bodyPr/>
          <a:lstStyle>
            <a:lvl1pPr>
              <a:defRPr>
                <a:solidFill>
                  <a:schemeClr val="bg1"/>
                </a:solidFill>
                <a:highlight>
                  <a:srgbClr val="000000"/>
                </a:highlight>
              </a:defRPr>
            </a:lvl1p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EF9E5040-F7E0-40EC-B8E9-CED28200FAA3}" type="datetime1">
              <a:rPr lang="en-US" smtClean="0"/>
              <a:t>7/2/2026</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1015083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87CFF128-BAC7-4E0D-8F77-28A571D93B6F}" type="datetime1">
              <a:rPr lang="en-US" smtClean="0"/>
              <a:t>7/2/2026</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1135415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621792" y="603504"/>
            <a:ext cx="3595634" cy="1757505"/>
          </a:xfrm>
        </p:spPr>
        <p:txBody>
          <a:bodyPr anchor="t">
            <a:normAutofit/>
          </a:bodyPr>
          <a:lstStyle>
            <a:lvl1pPr>
              <a:defRPr sz="2800">
                <a:solidFill>
                  <a:schemeClr val="bg1"/>
                </a:solidFill>
                <a:highlight>
                  <a:srgbClr val="000000"/>
                </a:highlight>
              </a:defRPr>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621792" y="2510118"/>
            <a:ext cx="3595634" cy="3794266"/>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5"/>
            <a:ext cx="6440258" cy="5755109"/>
          </a:xfrm>
        </p:spPr>
        <p:txBody>
          <a:bodyPr>
            <a:norm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12DB3EA1-DD0C-4B8D-8364-52024B4530F1}" type="datetime1">
              <a:rPr lang="en-US" smtClean="0"/>
              <a:t>7/2/2026</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8734606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621792" y="603504"/>
            <a:ext cx="3595634" cy="2212313"/>
          </a:xfrm>
        </p:spPr>
        <p:txBody>
          <a:bodyPr anchor="t">
            <a:normAutofit/>
          </a:bodyPr>
          <a:lstStyle>
            <a:lvl1pPr>
              <a:defRPr sz="2800">
                <a:solidFill>
                  <a:schemeClr val="bg1"/>
                </a:solidFill>
                <a:highlight>
                  <a:srgbClr val="000000"/>
                </a:highlight>
              </a:defRPr>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21792" y="2994211"/>
            <a:ext cx="3585586" cy="3266563"/>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hasCustomPrompt="1"/>
          </p:nvPr>
        </p:nvSpPr>
        <p:spPr>
          <a:xfrm>
            <a:off x="5063319" y="603504"/>
            <a:ext cx="6519080" cy="5779007"/>
          </a:xfrm>
          <a:blipFill dpi="0" rotWithShape="1">
            <a:blip r:embed="rId2">
              <a:alphaModFix amt="70000"/>
            </a:blip>
            <a:srcRect/>
            <a:stretch>
              <a:fillRect/>
            </a:stretch>
          </a:blipFill>
        </p:spPr>
        <p:txBody>
          <a:bodyPr/>
          <a:lstStyle>
            <a:lvl1pPr marL="0" indent="0">
              <a:buFont typeface="Arial" panose="020B0604020202020204" pitchFamily="34" charse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3D157344-9CC7-412D-8C20-072BE86D5A11}" type="datetime1">
              <a:rPr lang="en-US" smtClean="0"/>
              <a:t>7/2/2026</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9363352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clusion">
    <p:bg>
      <p:bgPr>
        <a:solidFill>
          <a:schemeClr val="tx2">
            <a:lumMod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6" y="1847088"/>
            <a:ext cx="7342307" cy="1133856"/>
          </a:xfrm>
        </p:spPr>
        <p:txBody>
          <a:bodyPr anchor="b">
            <a:noAutofit/>
          </a:bodyPr>
          <a:lstStyle>
            <a:lvl1pPr>
              <a:defRPr sz="6000">
                <a:solidFill>
                  <a:schemeClr val="bg1"/>
                </a:solidFill>
                <a:highlight>
                  <a:srgbClr val="FFFFFF"/>
                </a:highlight>
              </a:defRPr>
            </a:lvl1pPr>
          </a:lstStyle>
          <a:p>
            <a:r>
              <a:rPr lang="en-US"/>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612775" y="3594099"/>
            <a:ext cx="10890374" cy="2743200"/>
          </a:xfrm>
        </p:spPr>
        <p:txBody>
          <a:bodyPr/>
          <a:lstStyle>
            <a:lvl1pPr marL="0" indent="0">
              <a:buNone/>
              <a:defRPr sz="2000"/>
            </a:lvl1pPr>
            <a:lvl2pPr marL="228600" indent="0">
              <a:buNone/>
              <a:defRPr sz="1800"/>
            </a:lvl2pPr>
            <a:lvl3pPr marL="457200" indent="0">
              <a:buNone/>
              <a:defRPr sz="1600"/>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57987AA-E4E6-4FC1-BAD8-09A952212C58}" type="datetime1">
              <a:rPr lang="en-US" smtClean="0"/>
              <a:t>7/2/2026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9473564"/>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nclusion 2">
    <p:bg>
      <p:bgPr>
        <a:solidFill>
          <a:schemeClr val="tx2">
            <a:lumMod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7" y="1627318"/>
            <a:ext cx="8430767" cy="1842020"/>
          </a:xfrm>
        </p:spPr>
        <p:txBody>
          <a:bodyPr anchor="b">
            <a:noAutofit/>
          </a:bodyPr>
          <a:lstStyle>
            <a:lvl1pPr>
              <a:defRPr sz="6000">
                <a:solidFill>
                  <a:schemeClr val="bg1"/>
                </a:solidFill>
                <a:highlight>
                  <a:srgbClr val="FFFFFF"/>
                </a:highlight>
              </a:defRPr>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612775" y="3622673"/>
            <a:ext cx="8430639" cy="1737360"/>
          </a:xfrm>
        </p:spPr>
        <p:txBody>
          <a:bodyPr>
            <a:noAutofit/>
          </a:bodyPr>
          <a:lstStyle>
            <a:lvl1pPr marL="0" indent="0">
              <a:buNone/>
              <a:defRPr sz="2000"/>
            </a:lvl1pPr>
            <a:lvl2pPr marL="228600" indent="0">
              <a:buNone/>
              <a:defRPr sz="1800"/>
            </a:lvl2pPr>
            <a:lvl3pPr marL="457200" indent="0">
              <a:buNone/>
              <a:defRPr sz="1600"/>
            </a:lvl3pPr>
            <a:lvl4pPr marL="685800" indent="0">
              <a:buNone/>
              <a:defRPr sz="1400"/>
            </a:lvl4pPr>
            <a:lvl5pPr marL="91440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43CF65F-0E21-48DE-8D75-4BF66A547E8E}" type="datetime1">
              <a:rPr lang="en-US" smtClean="0"/>
              <a:t>7/2/2026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31912662"/>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25BA9F2-E4EE-DC00-38EB-9DB37D8DB61D}"/>
              </a:ext>
            </a:extLst>
          </p:cNvPr>
          <p:cNvSpPr>
            <a:spLocks noGrp="1"/>
          </p:cNvSpPr>
          <p:nvPr>
            <p:ph type="title"/>
          </p:nvPr>
        </p:nvSpPr>
        <p:spPr>
          <a:xfrm>
            <a:off x="612648" y="548640"/>
            <a:ext cx="8229600" cy="3635796"/>
          </a:xfrm>
        </p:spPr>
        <p:txBody>
          <a:bodyPr>
            <a:noAutofit/>
          </a:bodyPr>
          <a:lstStyle>
            <a:lvl1pPr>
              <a:defRPr sz="7200">
                <a:solidFill>
                  <a:schemeClr val="bg1"/>
                </a:solidFill>
                <a:highlight>
                  <a:srgbClr val="000000"/>
                </a:highlight>
              </a:defRPr>
            </a:lvl1pPr>
          </a:lstStyle>
          <a:p>
            <a:r>
              <a:rPr lang="en-US"/>
              <a:t>Click to edit Master title style</a:t>
            </a:r>
          </a:p>
        </p:txBody>
      </p:sp>
      <p:sp>
        <p:nvSpPr>
          <p:cNvPr id="11" name="Text Placeholder 10">
            <a:extLst>
              <a:ext uri="{FF2B5EF4-FFF2-40B4-BE49-F238E27FC236}">
                <a16:creationId xmlns:a16="http://schemas.microsoft.com/office/drawing/2014/main" id="{AA4A78EC-6E25-CB64-8758-D3143F0EC56B}"/>
              </a:ext>
            </a:extLst>
          </p:cNvPr>
          <p:cNvSpPr>
            <a:spLocks noGrp="1"/>
          </p:cNvSpPr>
          <p:nvPr>
            <p:ph type="body" sz="quarter" idx="13"/>
          </p:nvPr>
        </p:nvSpPr>
        <p:spPr>
          <a:xfrm>
            <a:off x="612775" y="4473575"/>
            <a:ext cx="6654800" cy="1544638"/>
          </a:xfrm>
        </p:spPr>
        <p:txBody>
          <a:bodyPr anchor="b">
            <a:normAutofit/>
          </a:bodyPr>
          <a:lstStyle>
            <a:lvl1pPr marL="0" indent="0">
              <a:buNone/>
              <a:defRPr sz="2200"/>
            </a:lvl1pPr>
          </a:lstStyle>
          <a:p>
            <a:pPr lvl="0"/>
            <a:r>
              <a:rPr lang="en-US"/>
              <a:t>Click to edit Master text styles</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8027B902-09B5-4324-8310-59625360F035}" type="datetime1">
              <a:rPr lang="en-US" smtClean="0"/>
              <a:t>7/2/2026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82146729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3CF6B10-9A05-A63E-2BC3-C8D55D0D26F5}"/>
              </a:ext>
            </a:extLst>
          </p:cNvPr>
          <p:cNvSpPr>
            <a:spLocks noGrp="1"/>
          </p:cNvSpPr>
          <p:nvPr>
            <p:ph type="title"/>
          </p:nvPr>
        </p:nvSpPr>
        <p:spPr>
          <a:xfrm>
            <a:off x="612648" y="854238"/>
            <a:ext cx="7876287" cy="3592629"/>
          </a:xfrm>
        </p:spPr>
        <p:txBody>
          <a:bodyPr anchor="b">
            <a:normAutofit/>
          </a:bodyPr>
          <a:lstStyle>
            <a:lvl1pPr>
              <a:defRPr sz="7200">
                <a:solidFill>
                  <a:schemeClr val="bg1"/>
                </a:solidFill>
                <a:highlight>
                  <a:srgbClr val="000000"/>
                </a:highlight>
              </a:defRPr>
            </a:lvl1pPr>
          </a:lstStyle>
          <a:p>
            <a:r>
              <a:rPr lang="en-US"/>
              <a:t>Click to edit Master title style</a:t>
            </a:r>
          </a:p>
        </p:txBody>
      </p:sp>
      <p:sp>
        <p:nvSpPr>
          <p:cNvPr id="11" name="Text Placeholder 10">
            <a:extLst>
              <a:ext uri="{FF2B5EF4-FFF2-40B4-BE49-F238E27FC236}">
                <a16:creationId xmlns:a16="http://schemas.microsoft.com/office/drawing/2014/main" id="{0FA8333A-04DC-D74B-258C-1EB6D22D4BAC}"/>
              </a:ext>
            </a:extLst>
          </p:cNvPr>
          <p:cNvSpPr>
            <a:spLocks noGrp="1"/>
          </p:cNvSpPr>
          <p:nvPr>
            <p:ph type="body" sz="quarter" idx="13"/>
          </p:nvPr>
        </p:nvSpPr>
        <p:spPr>
          <a:xfrm>
            <a:off x="612775" y="4616450"/>
            <a:ext cx="7377113" cy="1016000"/>
          </a:xfrm>
        </p:spPr>
        <p:txBody>
          <a:bodyPr>
            <a:normAutofit/>
          </a:bodyPr>
          <a:lstStyle>
            <a:lvl1pPr marL="0" indent="0">
              <a:buNone/>
              <a:defRPr sz="2000"/>
            </a:lvl1pPr>
          </a:lstStyle>
          <a:p>
            <a:pPr lvl="0"/>
            <a:r>
              <a:rPr lang="en-US"/>
              <a:t>Click to edit Master text styles</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9CB91A11-88E2-4BD0-90A5-503C684B9CC0}" type="datetime1">
              <a:rPr lang="en-US" smtClean="0"/>
              <a:t>7/2/2026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19148278"/>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981200" y="1318302"/>
            <a:ext cx="8229600" cy="2621154"/>
          </a:xfrm>
        </p:spPr>
        <p:txBody>
          <a:bodyPr anchor="b">
            <a:normAutofit/>
          </a:bodyPr>
          <a:lstStyle>
            <a:lvl1pPr algn="ctr">
              <a:defRPr sz="6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4039647"/>
            <a:ext cx="7588155" cy="1414091"/>
          </a:xfrm>
        </p:spPr>
        <p:txBody>
          <a:bodyPr>
            <a:normAutofit/>
          </a:bodyPr>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E6B19A73-9EF0-435E-951F-A4ACE59FBD85}" type="datetime1">
              <a:rPr lang="en-US" smtClean="0"/>
              <a:t>7/2/2026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25073824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2">
            <a:lumMod val="1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BC495B9-31B7-A921-454B-E736C53FF6FD}"/>
              </a:ext>
            </a:extLst>
          </p:cNvPr>
          <p:cNvSpPr>
            <a:spLocks noGrp="1"/>
          </p:cNvSpPr>
          <p:nvPr>
            <p:ph type="title"/>
          </p:nvPr>
        </p:nvSpPr>
        <p:spPr>
          <a:xfrm>
            <a:off x="365760" y="1801368"/>
            <a:ext cx="8602201" cy="4572000"/>
          </a:xfrm>
        </p:spPr>
        <p:txBody>
          <a:bodyPr anchor="b">
            <a:normAutofit/>
          </a:bodyPr>
          <a:lstStyle>
            <a:lvl1pPr>
              <a:defRPr sz="6000">
                <a:solidFill>
                  <a:schemeClr val="bg1"/>
                </a:solidFill>
                <a:highlight>
                  <a:srgbClr val="FFFFFF"/>
                </a:highlight>
              </a:defRPr>
            </a:lvl1pPr>
          </a:lstStyle>
          <a:p>
            <a:r>
              <a:rPr lang="en-US"/>
              <a:t>Click to edit Master title style</a:t>
            </a:r>
          </a:p>
        </p:txBody>
      </p:sp>
      <p:sp>
        <p:nvSpPr>
          <p:cNvPr id="3" name="Date Placeholder 2">
            <a:extLst>
              <a:ext uri="{FF2B5EF4-FFF2-40B4-BE49-F238E27FC236}">
                <a16:creationId xmlns:a16="http://schemas.microsoft.com/office/drawing/2014/main" id="{8AF88F44-4C4F-85C2-1FE6-2123E5283326}"/>
              </a:ext>
            </a:extLst>
          </p:cNvPr>
          <p:cNvSpPr>
            <a:spLocks noGrp="1"/>
          </p:cNvSpPr>
          <p:nvPr>
            <p:ph type="dt" sz="half" idx="10"/>
          </p:nvPr>
        </p:nvSpPr>
        <p:spPr>
          <a:xfrm>
            <a:off x="137160" y="85237"/>
            <a:ext cx="3494314" cy="365125"/>
          </a:xfrm>
        </p:spPr>
        <p:txBody>
          <a:bodyPr/>
          <a:lstStyle/>
          <a:p>
            <a:fld id="{D291CE83-67BA-4B15-B48A-7DC5C0636664}" type="datetime1">
              <a:rPr lang="en-US" smtClean="0"/>
              <a:t>7/2/2026</a:t>
            </a:fld>
            <a:endParaRPr lang="en-US"/>
          </a:p>
        </p:txBody>
      </p:sp>
      <p:sp>
        <p:nvSpPr>
          <p:cNvPr id="7" name="Footer Placeholder 6">
            <a:extLst>
              <a:ext uri="{FF2B5EF4-FFF2-40B4-BE49-F238E27FC236}">
                <a16:creationId xmlns:a16="http://schemas.microsoft.com/office/drawing/2014/main" id="{04FA8B22-3C74-0DF4-C4FE-B5F3DD109F7E}"/>
              </a:ext>
            </a:extLst>
          </p:cNvPr>
          <p:cNvSpPr>
            <a:spLocks noGrp="1"/>
          </p:cNvSpPr>
          <p:nvPr>
            <p:ph type="ftr" sz="quarter" idx="11"/>
          </p:nvPr>
        </p:nvSpPr>
        <p:spPr>
          <a:xfrm>
            <a:off x="8847493" y="85237"/>
            <a:ext cx="2805405" cy="365125"/>
          </a:xfrm>
        </p:spPr>
        <p:txBody>
          <a:bodyPr/>
          <a:lstStyle/>
          <a:p>
            <a:r>
              <a:rPr lang="en-US"/>
              <a:t>Sample Footer Text</a:t>
            </a:r>
          </a:p>
        </p:txBody>
      </p:sp>
      <p:sp>
        <p:nvSpPr>
          <p:cNvPr id="8" name="Slide Number Placeholder 7">
            <a:extLst>
              <a:ext uri="{FF2B5EF4-FFF2-40B4-BE49-F238E27FC236}">
                <a16:creationId xmlns:a16="http://schemas.microsoft.com/office/drawing/2014/main" id="{0CEEDE28-9EB0-1179-9BB8-354B44AFCA1F}"/>
              </a:ext>
            </a:extLst>
          </p:cNvPr>
          <p:cNvSpPr>
            <a:spLocks noGrp="1"/>
          </p:cNvSpPr>
          <p:nvPr>
            <p:ph type="sldNum" sz="quarter" idx="12"/>
          </p:nvPr>
        </p:nvSpPr>
        <p:spPr>
          <a:xfrm>
            <a:off x="11681926" y="85237"/>
            <a:ext cx="379443" cy="365125"/>
          </a:xfr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89926823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914400" cy="365125"/>
          </a:xfrm>
          <a:prstGeom prst="rect">
            <a:avLst/>
          </a:prstGeom>
        </p:spPr>
        <p:txBody>
          <a:bodyPr vert="horz" lIns="91440" tIns="45720" rIns="91440" bIns="45720" rtlCol="0" anchor="ctr"/>
          <a:lstStyle>
            <a:lvl1pPr algn="l" rtl="0">
              <a:defRPr sz="900">
                <a:solidFill>
                  <a:schemeClr val="tx1"/>
                </a:solidFill>
                <a:latin typeface="+mn-lt"/>
              </a:defRPr>
            </a:lvl1pPr>
          </a:lstStyle>
          <a:p>
            <a:fld id="{D291CE83-67BA-4B15-B48A-7DC5C0636664}" type="datetime1">
              <a:rPr lang="en-US" smtClean="0"/>
              <a:pPr/>
              <a:t>7/2/2026</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47493" y="6453002"/>
            <a:ext cx="2805405" cy="365125"/>
          </a:xfrm>
          <a:prstGeom prst="rect">
            <a:avLst/>
          </a:prstGeom>
        </p:spPr>
        <p:txBody>
          <a:bodyPr vert="horz" lIns="91440" tIns="45720" rIns="91440" bIns="45720" rtlCol="0" anchor="ctr"/>
          <a:lstStyle>
            <a:lvl1pPr algn="r" rtl="0">
              <a:defRPr sz="900">
                <a:solidFill>
                  <a:schemeClr val="tx1"/>
                </a:solidFill>
                <a:latin typeface="+mn-lt"/>
              </a:defRPr>
            </a:lvl1pPr>
          </a:lstStyle>
          <a:p>
            <a:r>
              <a:rPr lang="en-US"/>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81926" y="6453002"/>
            <a:ext cx="379443" cy="365125"/>
          </a:xfrm>
          <a:prstGeom prst="rect">
            <a:avLst/>
          </a:prstGeom>
        </p:spPr>
        <p:txBody>
          <a:bodyPr vert="horz" lIns="91440" tIns="45720" rIns="91440" bIns="45720" rtlCol="0" anchor="ctr"/>
          <a:lstStyle>
            <a:lvl1pPr algn="r" rtl="0">
              <a:defRPr sz="900">
                <a:solidFill>
                  <a:schemeClr val="tx1"/>
                </a:solidFill>
                <a:latin typeface="+mn-l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306002012"/>
      </p:ext>
    </p:extLst>
  </p:cSld>
  <p:clrMap bg1="lt1" tx1="dk1" bg2="lt2" tx2="dk2" accent1="accent1" accent2="accent2" accent3="accent3" accent4="accent4" accent5="accent5" accent6="accent6" hlink="hlink" folHlink="folHlink"/>
  <p:sldLayoutIdLst>
    <p:sldLayoutId id="2147483789" r:id="rId1"/>
    <p:sldLayoutId id="2147483795" r:id="rId2"/>
    <p:sldLayoutId id="2147483858" r:id="rId3"/>
    <p:sldLayoutId id="2147483790" r:id="rId4"/>
    <p:sldLayoutId id="2147483788" r:id="rId5"/>
    <p:sldLayoutId id="2147483785" r:id="rId6"/>
    <p:sldLayoutId id="2147483786" r:id="rId7"/>
    <p:sldLayoutId id="2147483787" r:id="rId8"/>
    <p:sldLayoutId id="2147483791" r:id="rId9"/>
    <p:sldLayoutId id="2147483792" r:id="rId10"/>
    <p:sldLayoutId id="2147483850" r:id="rId11"/>
    <p:sldLayoutId id="2147483857" r:id="rId12"/>
    <p:sldLayoutId id="2147483796" r:id="rId13"/>
    <p:sldLayoutId id="2147483797" r:id="rId14"/>
    <p:sldLayoutId id="2147483798" r:id="rId15"/>
    <p:sldLayoutId id="2147483799" r:id="rId16"/>
    <p:sldLayoutId id="2147483810" r:id="rId17"/>
    <p:sldLayoutId id="2147483811" r:id="rId18"/>
    <p:sldLayoutId id="2147483812" r:id="rId19"/>
    <p:sldLayoutId id="2147483809" r:id="rId20"/>
    <p:sldLayoutId id="2147483852" r:id="rId21"/>
    <p:sldLayoutId id="2147483805" r:id="rId22"/>
    <p:sldLayoutId id="2147483806" r:id="rId23"/>
    <p:sldLayoutId id="2147483813" r:id="rId24"/>
    <p:sldLayoutId id="2147483814" r:id="rId25"/>
    <p:sldLayoutId id="2147483801" r:id="rId26"/>
    <p:sldLayoutId id="2147483802" r:id="rId27"/>
    <p:sldLayoutId id="2147483815" r:id="rId28"/>
    <p:sldLayoutId id="2147483853" r:id="rId29"/>
    <p:sldLayoutId id="2147483854" r:id="rId30"/>
    <p:sldLayoutId id="2147483803" r:id="rId31"/>
    <p:sldLayoutId id="2147483804" r:id="rId32"/>
    <p:sldLayoutId id="2147483816" r:id="rId33"/>
    <p:sldLayoutId id="2147483817" r:id="rId34"/>
    <p:sldLayoutId id="2147483841" r:id="rId35"/>
    <p:sldLayoutId id="2147483842" r:id="rId36"/>
    <p:sldLayoutId id="2147483843" r:id="rId37"/>
    <p:sldLayoutId id="2147483844" r:id="rId38"/>
    <p:sldLayoutId id="2147483845" r:id="rId39"/>
    <p:sldLayoutId id="2147483818" r:id="rId40"/>
    <p:sldLayoutId id="2147483819" r:id="rId41"/>
    <p:sldLayoutId id="2147483820" r:id="rId42"/>
    <p:sldLayoutId id="2147483821" r:id="rId43"/>
    <p:sldLayoutId id="2147483855" r:id="rId44"/>
    <p:sldLayoutId id="2147483856" r:id="rId45"/>
    <p:sldLayoutId id="2147483822" r:id="rId46"/>
    <p:sldLayoutId id="2147483823" r:id="rId47"/>
    <p:sldLayoutId id="2147483824" r:id="rId48"/>
    <p:sldLayoutId id="2147483825" r:id="rId49"/>
    <p:sldLayoutId id="2147483826" r:id="rId50"/>
    <p:sldLayoutId id="2147483827" r:id="rId51"/>
    <p:sldLayoutId id="2147483828" r:id="rId52"/>
    <p:sldLayoutId id="2147483829" r:id="rId53"/>
    <p:sldLayoutId id="2147483830" r:id="rId54"/>
    <p:sldLayoutId id="2147483831" r:id="rId55"/>
    <p:sldLayoutId id="2147483832" r:id="rId56"/>
  </p:sldLayoutIdLst>
  <p:hf sldNum="0" hdr="0" ftr="0" dt="0"/>
  <p:txStyles>
    <p:titleStyle>
      <a:lvl1pPr algn="l" defTabSz="914400" rtl="0" eaLnBrk="1" latinLnBrk="0" hangingPunct="1">
        <a:lnSpc>
          <a:spcPct val="100000"/>
        </a:lnSpc>
        <a:spcBef>
          <a:spcPct val="0"/>
        </a:spcBef>
        <a:buNone/>
        <a:defRPr sz="4000" b="1" i="0" kern="1200" cap="all" spc="6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4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hyperlink" Target="https://creativecommons.org/licenses/by-nd/3.0/" TargetMode="External"/><Relationship Id="rId4" Type="http://schemas.openxmlformats.org/officeDocument/2006/relationships/hyperlink" Target="https://www.usgamblingsites.com/news/online-gamblers-in-pennsylvania-can-post-complaints-online-to-gaming-control-board/"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4A5F3-8C95-F3E6-E12E-02F187E14718}"/>
              </a:ext>
            </a:extLst>
          </p:cNvPr>
          <p:cNvSpPr>
            <a:spLocks noGrp="1"/>
          </p:cNvSpPr>
          <p:nvPr>
            <p:ph type="ctrTitle"/>
          </p:nvPr>
        </p:nvSpPr>
        <p:spPr>
          <a:xfrm>
            <a:off x="1981200" y="1318302"/>
            <a:ext cx="8229600" cy="2621154"/>
          </a:xfrm>
        </p:spPr>
        <p:txBody>
          <a:bodyPr anchor="b">
            <a:normAutofit/>
          </a:bodyPr>
          <a:lstStyle/>
          <a:p>
            <a:pPr>
              <a:lnSpc>
                <a:spcPct val="90000"/>
              </a:lnSpc>
            </a:pPr>
            <a:r>
              <a:rPr lang="en-US" sz="3800"/>
              <a:t>Chiropractic Board Complaints: Prevention, Best Practices &amp; Lessons Learned</a:t>
            </a:r>
          </a:p>
        </p:txBody>
      </p:sp>
      <p:sp>
        <p:nvSpPr>
          <p:cNvPr id="3" name="Subtitle 2">
            <a:extLst>
              <a:ext uri="{FF2B5EF4-FFF2-40B4-BE49-F238E27FC236}">
                <a16:creationId xmlns:a16="http://schemas.microsoft.com/office/drawing/2014/main" id="{718EC267-8ED5-E60E-A9E3-BEE49481FAAE}"/>
              </a:ext>
            </a:extLst>
          </p:cNvPr>
          <p:cNvSpPr>
            <a:spLocks noGrp="1"/>
          </p:cNvSpPr>
          <p:nvPr>
            <p:ph type="subTitle" idx="1"/>
          </p:nvPr>
        </p:nvSpPr>
        <p:spPr>
          <a:xfrm>
            <a:off x="2301923" y="4039647"/>
            <a:ext cx="7588155" cy="1414091"/>
          </a:xfrm>
        </p:spPr>
        <p:txBody>
          <a:bodyPr>
            <a:normAutofit/>
          </a:bodyPr>
          <a:lstStyle/>
          <a:p>
            <a:r>
              <a:rPr lang="en-US" b="1"/>
              <a:t>Strategies to avoid complaints and improve practice standards</a:t>
            </a:r>
          </a:p>
        </p:txBody>
      </p:sp>
    </p:spTree>
    <p:extLst>
      <p:ext uri="{BB962C8B-B14F-4D97-AF65-F5344CB8AC3E}">
        <p14:creationId xmlns:p14="http://schemas.microsoft.com/office/powerpoint/2010/main" val="171525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250"/>
                                  </p:stCondLst>
                                  <p:iterate>
                                    <p:tmPct val="10000"/>
                                  </p:iterate>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ooks stacked on a table">
            <a:extLst>
              <a:ext uri="{FF2B5EF4-FFF2-40B4-BE49-F238E27FC236}">
                <a16:creationId xmlns:a16="http://schemas.microsoft.com/office/drawing/2014/main" id="{1C92CA95-7F10-D1F7-AE06-46B3BDDBE2C9}"/>
              </a:ext>
            </a:extLst>
          </p:cNvPr>
          <p:cNvPicPr>
            <a:picLocks noChangeAspect="1"/>
          </p:cNvPicPr>
          <p:nvPr/>
        </p:nvPicPr>
        <p:blipFill>
          <a:blip r:embed="rId3"/>
          <a:srcRect l="11499" r="9512" b="-1"/>
          <a:stretch>
            <a:fillRect/>
          </a:stretch>
        </p:blipFill>
        <p:spPr>
          <a:xfrm>
            <a:off x="-1" y="10"/>
            <a:ext cx="8115299" cy="6857990"/>
          </a:xfrm>
          <a:prstGeom prst="rect">
            <a:avLst/>
          </a:prstGeom>
          <a:noFill/>
        </p:spPr>
      </p:pic>
      <p:sp>
        <p:nvSpPr>
          <p:cNvPr id="2" name="Title 1">
            <a:extLst>
              <a:ext uri="{FF2B5EF4-FFF2-40B4-BE49-F238E27FC236}">
                <a16:creationId xmlns:a16="http://schemas.microsoft.com/office/drawing/2014/main" id="{3D84A2F5-4FA5-5757-CC9E-590457D7FA85}"/>
              </a:ext>
            </a:extLst>
          </p:cNvPr>
          <p:cNvSpPr>
            <a:spLocks noGrp="1"/>
          </p:cNvSpPr>
          <p:nvPr>
            <p:ph type="title"/>
          </p:nvPr>
        </p:nvSpPr>
        <p:spPr>
          <a:xfrm>
            <a:off x="647701" y="647698"/>
            <a:ext cx="4225166" cy="2420757"/>
          </a:xfrm>
        </p:spPr>
        <p:txBody>
          <a:bodyPr anchor="t">
            <a:normAutofit/>
          </a:bodyPr>
          <a:lstStyle/>
          <a:p>
            <a:pPr>
              <a:lnSpc>
                <a:spcPct val="90000"/>
              </a:lnSpc>
            </a:pPr>
            <a:r>
              <a:rPr lang="en-US"/>
              <a:t>Case Studies and Lessons Learned</a:t>
            </a:r>
          </a:p>
        </p:txBody>
      </p:sp>
      <p:sp>
        <p:nvSpPr>
          <p:cNvPr id="8" name="Content Placeholder 3">
            <a:extLst>
              <a:ext uri="{FF2B5EF4-FFF2-40B4-BE49-F238E27FC236}">
                <a16:creationId xmlns:a16="http://schemas.microsoft.com/office/drawing/2014/main" id="{4166B6C3-F200-8ADD-642B-64E7357E9914}"/>
              </a:ext>
            </a:extLst>
          </p:cNvPr>
          <p:cNvSpPr>
            <a:spLocks noGrp="1"/>
          </p:cNvSpPr>
          <p:nvPr>
            <p:ph idx="1"/>
          </p:nvPr>
        </p:nvSpPr>
        <p:spPr>
          <a:xfrm>
            <a:off x="8854931" y="647699"/>
            <a:ext cx="2689367" cy="5562599"/>
          </a:xfrm>
        </p:spPr>
        <p:txBody>
          <a:bodyPr/>
          <a:lstStyle/>
          <a:p>
            <a:endParaRPr lang="en-US"/>
          </a:p>
        </p:txBody>
      </p:sp>
    </p:spTree>
    <p:extLst>
      <p:ext uri="{BB962C8B-B14F-4D97-AF65-F5344CB8AC3E}">
        <p14:creationId xmlns:p14="http://schemas.microsoft.com/office/powerpoint/2010/main" val="634016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edicare Enrollment Application with pen.">
            <a:extLst>
              <a:ext uri="{FF2B5EF4-FFF2-40B4-BE49-F238E27FC236}">
                <a16:creationId xmlns:a16="http://schemas.microsoft.com/office/drawing/2014/main" id="{47D826B3-793C-4085-A9D8-1802CD2FF4AC}"/>
              </a:ext>
            </a:extLst>
          </p:cNvPr>
          <p:cNvPicPr>
            <a:picLocks noGrp="1" noChangeAspect="1"/>
          </p:cNvPicPr>
          <p:nvPr>
            <p:ph type="pic" sz="quarter" idx="14"/>
          </p:nvPr>
        </p:nvPicPr>
        <p:blipFill>
          <a:blip r:embed="rId3"/>
          <a:stretch/>
        </p:blipFill>
        <p:spPr>
          <a:xfrm>
            <a:off x="5607050" y="1231273"/>
            <a:ext cx="6584950" cy="4395454"/>
          </a:xfrm>
          <a:prstGeom prst="rect">
            <a:avLst/>
          </a:prstGeom>
          <a:noFill/>
        </p:spPr>
      </p:pic>
      <p:sp>
        <p:nvSpPr>
          <p:cNvPr id="2" name="Title 1">
            <a:extLst>
              <a:ext uri="{FF2B5EF4-FFF2-40B4-BE49-F238E27FC236}">
                <a16:creationId xmlns:a16="http://schemas.microsoft.com/office/drawing/2014/main" id="{9F3DA413-CD24-B276-D3E5-3AB709E0745D}"/>
              </a:ext>
            </a:extLst>
          </p:cNvPr>
          <p:cNvSpPr>
            <a:spLocks noGrp="1"/>
          </p:cNvSpPr>
          <p:nvPr>
            <p:ph type="title"/>
          </p:nvPr>
        </p:nvSpPr>
        <p:spPr>
          <a:xfrm>
            <a:off x="621792" y="664108"/>
            <a:ext cx="7007353" cy="1554480"/>
          </a:xfrm>
        </p:spPr>
        <p:txBody>
          <a:bodyPr anchor="b">
            <a:normAutofit/>
          </a:bodyPr>
          <a:lstStyle/>
          <a:p>
            <a:r>
              <a:rPr lang="en-US" sz="3700"/>
              <a:t>Case Study #1 – Poor Documentation</a:t>
            </a:r>
          </a:p>
        </p:txBody>
      </p:sp>
      <p:sp>
        <p:nvSpPr>
          <p:cNvPr id="4" name="Content Placeholder 3">
            <a:extLst>
              <a:ext uri="{FF2B5EF4-FFF2-40B4-BE49-F238E27FC236}">
                <a16:creationId xmlns:a16="http://schemas.microsoft.com/office/drawing/2014/main" id="{08E6B046-97F9-3D17-B29C-C2EC22EA57A8}"/>
              </a:ext>
            </a:extLst>
          </p:cNvPr>
          <p:cNvSpPr>
            <a:spLocks noGrp="1"/>
          </p:cNvSpPr>
          <p:nvPr>
            <p:ph sz="quarter" idx="13"/>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21792" y="2560318"/>
            <a:ext cx="4381756" cy="3840480"/>
          </a:xfrm>
        </p:spPr>
        <p:txBody>
          <a:bodyPr>
            <a:normAutofit/>
          </a:bodyPr>
          <a:lstStyle/>
          <a:p>
            <a:pPr marL="0" indent="0">
              <a:spcBef>
                <a:spcPts val="2500"/>
              </a:spcBef>
              <a:buFont typeface="Arial" panose="020B0604020202020204" pitchFamily="34" charset="0"/>
              <a:buNone/>
            </a:pPr>
            <a:r>
              <a:rPr lang="en-US" sz="2000" b="1"/>
              <a:t>Incomplete Records Consequence</a:t>
            </a:r>
          </a:p>
          <a:p>
            <a:pPr marL="0" lvl="1" indent="0">
              <a:buFont typeface="Arial" panose="020B0604020202020204" pitchFamily="34" charset="0"/>
              <a:buNone/>
            </a:pPr>
            <a:r>
              <a:rPr lang="en-US" sz="2000"/>
              <a:t>Failure to provide full records to the Board on a complaint led to a license suspension for the chiropractor.</a:t>
            </a:r>
          </a:p>
          <a:p>
            <a:pPr marL="0" indent="0">
              <a:spcBef>
                <a:spcPts val="2500"/>
              </a:spcBef>
              <a:buFont typeface="Arial" panose="020B0604020202020204" pitchFamily="34" charset="0"/>
              <a:buNone/>
            </a:pPr>
            <a:r>
              <a:rPr lang="en-US" sz="2000" b="1"/>
              <a:t>Importance of Complete Records</a:t>
            </a:r>
          </a:p>
          <a:p>
            <a:pPr marL="0" lvl="1" indent="0">
              <a:buFont typeface="Arial" panose="020B0604020202020204" pitchFamily="34" charset="0"/>
              <a:buNone/>
            </a:pPr>
            <a:r>
              <a:rPr lang="en-US" sz="2000"/>
              <a:t>Always maintain and submit full, unaltered documentation to avoid penalties.</a:t>
            </a:r>
          </a:p>
        </p:txBody>
      </p:sp>
    </p:spTree>
    <p:extLst>
      <p:ext uri="{BB962C8B-B14F-4D97-AF65-F5344CB8AC3E}">
        <p14:creationId xmlns:p14="http://schemas.microsoft.com/office/powerpoint/2010/main" val="2830435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05905-2094-06E3-C527-76ED3EE22648}"/>
              </a:ext>
            </a:extLst>
          </p:cNvPr>
          <p:cNvSpPr>
            <a:spLocks noGrp="1"/>
          </p:cNvSpPr>
          <p:nvPr>
            <p:ph type="title"/>
          </p:nvPr>
        </p:nvSpPr>
        <p:spPr>
          <a:xfrm>
            <a:off x="621792" y="603504"/>
            <a:ext cx="10741152" cy="1132258"/>
          </a:xfrm>
        </p:spPr>
        <p:txBody>
          <a:bodyPr anchor="t">
            <a:normAutofit/>
          </a:bodyPr>
          <a:lstStyle/>
          <a:p>
            <a:pPr>
              <a:lnSpc>
                <a:spcPct val="90000"/>
              </a:lnSpc>
            </a:pPr>
            <a:r>
              <a:rPr lang="en-US" sz="3700"/>
              <a:t>Case Study #2 – Advertising Violation</a:t>
            </a:r>
          </a:p>
        </p:txBody>
      </p:sp>
      <p:pic>
        <p:nvPicPr>
          <p:cNvPr id="5" name="Content Placeholder 4" descr="The word &quot;Compliance&quot; is printed on a torn piece of paper that sits on top of a magnifying glass which sits on a blue background. The image is created using a very shallow depth of field.">
            <a:extLst>
              <a:ext uri="{FF2B5EF4-FFF2-40B4-BE49-F238E27FC236}">
                <a16:creationId xmlns:a16="http://schemas.microsoft.com/office/drawing/2014/main" id="{3AA0A4CF-26F5-498E-B99E-7F8364C50C4B}"/>
              </a:ext>
            </a:extLst>
          </p:cNvPr>
          <p:cNvPicPr>
            <a:picLocks noGrp="1" noChangeAspect="1"/>
          </p:cNvPicPr>
          <p:nvPr>
            <p:ph sz="quarter" idx="15"/>
          </p:nvPr>
        </p:nvPicPr>
        <p:blipFill>
          <a:blip r:embed="rId3"/>
          <a:srcRect l="11679" r="9199" b="-1"/>
          <a:stretch>
            <a:fillRect/>
          </a:stretch>
        </p:blipFill>
        <p:spPr>
          <a:xfrm>
            <a:off x="621792" y="1825624"/>
            <a:ext cx="5157788" cy="4351337"/>
          </a:xfrm>
          <a:prstGeom prst="rect">
            <a:avLst/>
          </a:prstGeom>
          <a:noFill/>
        </p:spPr>
      </p:pic>
      <p:sp>
        <p:nvSpPr>
          <p:cNvPr id="4" name="Content Placeholder 3">
            <a:extLst>
              <a:ext uri="{FF2B5EF4-FFF2-40B4-BE49-F238E27FC236}">
                <a16:creationId xmlns:a16="http://schemas.microsoft.com/office/drawing/2014/main" id="{A9CA18BA-9F2C-9F30-A419-46CCF7649887}"/>
              </a:ext>
            </a:extLst>
          </p:cNvPr>
          <p:cNvSpPr>
            <a:spLocks noGrp="1"/>
          </p:cNvSpPr>
          <p:nvPr>
            <p:ph sz="quarter" idx="16"/>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72200" y="1825624"/>
            <a:ext cx="5183188" cy="4351337"/>
          </a:xfrm>
        </p:spPr>
        <p:txBody>
          <a:bodyPr>
            <a:normAutofit lnSpcReduction="10000"/>
          </a:bodyPr>
          <a:lstStyle/>
          <a:p>
            <a:pPr marL="0" indent="0">
              <a:spcBef>
                <a:spcPts val="2500"/>
              </a:spcBef>
              <a:buFont typeface="Arial" panose="020B0604020202020204" pitchFamily="34" charset="0"/>
              <a:buNone/>
            </a:pPr>
            <a:r>
              <a:rPr lang="en-US" sz="1800" b="1"/>
              <a:t>Advertising Misconduct</a:t>
            </a:r>
          </a:p>
          <a:p>
            <a:pPr marL="0" lvl="1" indent="0">
              <a:buFont typeface="Arial" panose="020B0604020202020204" pitchFamily="34" charset="0"/>
              <a:buNone/>
            </a:pPr>
            <a:r>
              <a:rPr sz="1800"/>
              <a:t>A chiropractor claimed superiority in promotional content, leading to ethical concerns.</a:t>
            </a:r>
            <a:endParaRPr lang="en-US" sz="1800"/>
          </a:p>
          <a:p>
            <a:pPr marL="0" indent="0">
              <a:spcBef>
                <a:spcPts val="2500"/>
              </a:spcBef>
              <a:buFont typeface="Arial" panose="020B0604020202020204" pitchFamily="34" charset="0"/>
              <a:buNone/>
            </a:pPr>
            <a:r>
              <a:rPr lang="en-US" sz="1800" b="1"/>
              <a:t>Regulatory Response</a:t>
            </a:r>
          </a:p>
          <a:p>
            <a:pPr marL="0" lvl="1" indent="0">
              <a:buFont typeface="Arial" panose="020B0604020202020204" pitchFamily="34" charset="0"/>
              <a:buNone/>
            </a:pPr>
            <a:r>
              <a:rPr sz="1800"/>
              <a:t>The board issued a reprimand and mandated training to address the violation.</a:t>
            </a:r>
            <a:r>
              <a:rPr lang="en-US" sz="1800"/>
              <a:t> The doctor was put on probation for 1 year-affects Insurance plan participation. $$$$$</a:t>
            </a:r>
          </a:p>
          <a:p>
            <a:pPr marL="0" indent="0">
              <a:spcBef>
                <a:spcPts val="2500"/>
              </a:spcBef>
              <a:buFont typeface="Arial" panose="020B0604020202020204" pitchFamily="34" charset="0"/>
              <a:buNone/>
            </a:pPr>
            <a:r>
              <a:rPr lang="en-US" sz="1800" b="1"/>
              <a:t>Key Lesson</a:t>
            </a:r>
          </a:p>
          <a:p>
            <a:pPr marL="0" lvl="1" indent="0">
              <a:buFont typeface="Arial" panose="020B0604020202020204" pitchFamily="34" charset="0"/>
              <a:buNone/>
            </a:pPr>
            <a:r>
              <a:rPr sz="1800"/>
              <a:t>Avoid comparative or misleading advertising to comply with professional standards.</a:t>
            </a:r>
            <a:endParaRPr lang="en-US" sz="1800"/>
          </a:p>
        </p:txBody>
      </p:sp>
    </p:spTree>
    <p:extLst>
      <p:ext uri="{BB962C8B-B14F-4D97-AF65-F5344CB8AC3E}">
        <p14:creationId xmlns:p14="http://schemas.microsoft.com/office/powerpoint/2010/main" val="3486994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he Table with Keyboard, Pen, Coffee Cup and 1040 tax form">
            <a:extLst>
              <a:ext uri="{FF2B5EF4-FFF2-40B4-BE49-F238E27FC236}">
                <a16:creationId xmlns:a16="http://schemas.microsoft.com/office/drawing/2014/main" id="{8832F965-B4DD-49AD-AD8D-E92D9C5F1CCC}"/>
              </a:ext>
            </a:extLst>
          </p:cNvPr>
          <p:cNvPicPr>
            <a:picLocks noGrp="1" noChangeAspect="1"/>
          </p:cNvPicPr>
          <p:nvPr>
            <p:ph type="pic" sz="quarter" idx="13"/>
          </p:nvPr>
        </p:nvPicPr>
        <p:blipFill>
          <a:blip r:embed="rId3"/>
          <a:srcRect l="9203" r="26446" b="-1"/>
          <a:stretch>
            <a:fillRect/>
          </a:stretch>
        </p:blipFill>
        <p:spPr>
          <a:xfrm>
            <a:off x="20" y="10"/>
            <a:ext cx="6611489" cy="6857990"/>
          </a:xfrm>
          <a:prstGeom prst="rect">
            <a:avLst/>
          </a:prstGeom>
          <a:noFill/>
        </p:spPr>
      </p:pic>
      <p:sp>
        <p:nvSpPr>
          <p:cNvPr id="2" name="Title 1">
            <a:extLst>
              <a:ext uri="{FF2B5EF4-FFF2-40B4-BE49-F238E27FC236}">
                <a16:creationId xmlns:a16="http://schemas.microsoft.com/office/drawing/2014/main" id="{A3E47BFF-EFE3-549A-47AA-DB3B82B89854}"/>
              </a:ext>
            </a:extLst>
          </p:cNvPr>
          <p:cNvSpPr>
            <a:spLocks noGrp="1"/>
          </p:cNvSpPr>
          <p:nvPr>
            <p:ph type="title"/>
          </p:nvPr>
        </p:nvSpPr>
        <p:spPr>
          <a:xfrm>
            <a:off x="5409768" y="548640"/>
            <a:ext cx="6217920" cy="1425587"/>
          </a:xfrm>
        </p:spPr>
        <p:txBody>
          <a:bodyPr anchor="b">
            <a:normAutofit/>
          </a:bodyPr>
          <a:lstStyle/>
          <a:p>
            <a:r>
              <a:rPr lang="en-US"/>
              <a:t>Case Study #3 – Billing Dispute</a:t>
            </a:r>
          </a:p>
        </p:txBody>
      </p:sp>
      <p:sp>
        <p:nvSpPr>
          <p:cNvPr id="4" name="Content Placeholder 3">
            <a:extLst>
              <a:ext uri="{FF2B5EF4-FFF2-40B4-BE49-F238E27FC236}">
                <a16:creationId xmlns:a16="http://schemas.microsoft.com/office/drawing/2014/main" id="{63AEA1D0-6ED3-D7E1-DD85-07E0C6A029AC}"/>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973829" y="2103120"/>
            <a:ext cx="4572000" cy="4297680"/>
          </a:xfrm>
        </p:spPr>
        <p:txBody>
          <a:bodyPr>
            <a:normAutofit/>
          </a:bodyPr>
          <a:lstStyle/>
          <a:p>
            <a:pPr marL="0" indent="0">
              <a:spcBef>
                <a:spcPts val="2500"/>
              </a:spcBef>
              <a:buFont typeface="Arial" panose="020B0604020202020204" pitchFamily="34" charset="0"/>
              <a:buNone/>
            </a:pPr>
            <a:r>
              <a:rPr lang="en-US" sz="1800" b="1"/>
              <a:t>Patient Complaint</a:t>
            </a:r>
          </a:p>
          <a:p>
            <a:pPr marL="0" lvl="1" indent="0">
              <a:buFont typeface="Arial" panose="020B0604020202020204" pitchFamily="34" charset="0"/>
              <a:buNone/>
            </a:pPr>
            <a:r>
              <a:rPr sz="1800"/>
              <a:t>A patient filed a complaint regarding a prepaid healthcare plan issue.</a:t>
            </a:r>
            <a:endParaRPr lang="en-US" sz="1800"/>
          </a:p>
          <a:p>
            <a:pPr marL="0" indent="0">
              <a:spcBef>
                <a:spcPts val="2500"/>
              </a:spcBef>
              <a:buFont typeface="Arial" panose="020B0604020202020204" pitchFamily="34" charset="0"/>
              <a:buNone/>
            </a:pPr>
            <a:r>
              <a:rPr lang="en-US" sz="1800" b="1"/>
              <a:t>Complaint Outcome</a:t>
            </a:r>
          </a:p>
          <a:p>
            <a:pPr marL="0" lvl="1" indent="0">
              <a:buFont typeface="Arial" panose="020B0604020202020204" pitchFamily="34" charset="0"/>
              <a:buNone/>
            </a:pPr>
            <a:r>
              <a:rPr sz="1800"/>
              <a:t>The complaint was dismissed but still affected the chiropractor’s reputation.</a:t>
            </a:r>
            <a:endParaRPr lang="en-US" sz="1800"/>
          </a:p>
          <a:p>
            <a:pPr marL="0" indent="0">
              <a:spcBef>
                <a:spcPts val="2500"/>
              </a:spcBef>
              <a:buFont typeface="Arial" panose="020B0604020202020204" pitchFamily="34" charset="0"/>
              <a:buNone/>
            </a:pPr>
            <a:r>
              <a:rPr lang="en-US" sz="1800" b="1"/>
              <a:t>Key Lesson</a:t>
            </a:r>
          </a:p>
          <a:p>
            <a:pPr marL="0" lvl="1" indent="0">
              <a:buFont typeface="Arial" panose="020B0604020202020204" pitchFamily="34" charset="0"/>
              <a:buNone/>
            </a:pPr>
            <a:r>
              <a:rPr sz="1800"/>
              <a:t>Transparent billing and refund policies are crucial to avoid disputes.</a:t>
            </a:r>
            <a:endParaRPr lang="en-US" sz="1800"/>
          </a:p>
        </p:txBody>
      </p:sp>
    </p:spTree>
    <p:extLst>
      <p:ext uri="{BB962C8B-B14F-4D97-AF65-F5344CB8AC3E}">
        <p14:creationId xmlns:p14="http://schemas.microsoft.com/office/powerpoint/2010/main" val="2657056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A56F3-0932-B262-9FDE-8A3085EF8218}"/>
            </a:ext>
          </a:extLst>
        </p:cNvPr>
        <p:cNvGrpSpPr/>
        <p:nvPr/>
      </p:nvGrpSpPr>
      <p:grpSpPr>
        <a:xfrm>
          <a:off x="0" y="0"/>
          <a:ext cx="0" cy="0"/>
          <a:chOff x="0" y="0"/>
          <a:chExt cx="0" cy="0"/>
        </a:xfrm>
      </p:grpSpPr>
      <p:pic>
        <p:nvPicPr>
          <p:cNvPr id="5" name="Content Placeholder 4" descr="The Table with Keyboard, Pen, Coffee Cup and 1040 tax form">
            <a:extLst>
              <a:ext uri="{FF2B5EF4-FFF2-40B4-BE49-F238E27FC236}">
                <a16:creationId xmlns:a16="http://schemas.microsoft.com/office/drawing/2014/main" id="{AAF92D00-4B3D-DD0A-0858-DDA26C1FE402}"/>
              </a:ext>
            </a:extLst>
          </p:cNvPr>
          <p:cNvPicPr>
            <a:picLocks noGrp="1" noChangeAspect="1"/>
          </p:cNvPicPr>
          <p:nvPr>
            <p:ph type="pic" sz="quarter" idx="13"/>
          </p:nvPr>
        </p:nvPicPr>
        <p:blipFill>
          <a:blip r:embed="rId3"/>
          <a:srcRect l="10506" r="10506"/>
          <a:stretch/>
        </p:blipFill>
        <p:spPr>
          <a:xfrm>
            <a:off x="-1" y="22"/>
            <a:ext cx="8115299" cy="6857955"/>
          </a:xfrm>
          <a:prstGeom prst="rect">
            <a:avLst/>
          </a:prstGeom>
          <a:noFill/>
        </p:spPr>
      </p:pic>
      <p:sp>
        <p:nvSpPr>
          <p:cNvPr id="2" name="Title 1">
            <a:extLst>
              <a:ext uri="{FF2B5EF4-FFF2-40B4-BE49-F238E27FC236}">
                <a16:creationId xmlns:a16="http://schemas.microsoft.com/office/drawing/2014/main" id="{94D0CB93-FCCE-26B4-394A-AD83DA9D3030}"/>
              </a:ext>
            </a:extLst>
          </p:cNvPr>
          <p:cNvSpPr>
            <a:spLocks noGrp="1"/>
          </p:cNvSpPr>
          <p:nvPr>
            <p:ph type="title"/>
          </p:nvPr>
        </p:nvSpPr>
        <p:spPr>
          <a:xfrm>
            <a:off x="647701" y="647698"/>
            <a:ext cx="4225166" cy="2420757"/>
          </a:xfrm>
        </p:spPr>
        <p:txBody>
          <a:bodyPr anchor="t">
            <a:normAutofit/>
          </a:bodyPr>
          <a:lstStyle/>
          <a:p>
            <a:pPr>
              <a:lnSpc>
                <a:spcPct val="90000"/>
              </a:lnSpc>
            </a:pPr>
            <a:r>
              <a:rPr lang="en-US" sz="3100"/>
              <a:t>Case Study #4 – Dr fails to communicate during treatment</a:t>
            </a:r>
          </a:p>
        </p:txBody>
      </p:sp>
      <p:sp>
        <p:nvSpPr>
          <p:cNvPr id="4" name="Content Placeholder 3">
            <a:extLst>
              <a:ext uri="{FF2B5EF4-FFF2-40B4-BE49-F238E27FC236}">
                <a16:creationId xmlns:a16="http://schemas.microsoft.com/office/drawing/2014/main" id="{A9007FE8-4725-91E6-9EEC-47B4CA462061}"/>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854931" y="647699"/>
            <a:ext cx="2689367" cy="5562599"/>
          </a:xfrm>
        </p:spPr>
        <p:txBody>
          <a:bodyPr>
            <a:normAutofit lnSpcReduction="10000"/>
          </a:bodyPr>
          <a:lstStyle/>
          <a:p>
            <a:pPr marL="0" indent="0">
              <a:lnSpc>
                <a:spcPct val="110000"/>
              </a:lnSpc>
              <a:spcBef>
                <a:spcPts val="2500"/>
              </a:spcBef>
              <a:buFont typeface="Arial" panose="020B0604020202020204" pitchFamily="34" charset="0"/>
              <a:buNone/>
            </a:pPr>
            <a:r>
              <a:rPr lang="en-US" sz="1300" b="1"/>
              <a:t>Patient Complaint:</a:t>
            </a:r>
          </a:p>
          <a:p>
            <a:pPr marL="0" indent="0">
              <a:lnSpc>
                <a:spcPct val="110000"/>
              </a:lnSpc>
              <a:spcBef>
                <a:spcPts val="2500"/>
              </a:spcBef>
              <a:buFont typeface="Arial" panose="020B0604020202020204" pitchFamily="34" charset="0"/>
              <a:buNone/>
            </a:pPr>
            <a:r>
              <a:rPr lang="en-US" sz="1300" b="1"/>
              <a:t>A patient has accused a doctor of inappropriate touching that occurred while the patient was wearing a gown.</a:t>
            </a:r>
          </a:p>
          <a:p>
            <a:pPr marL="0" indent="0">
              <a:lnSpc>
                <a:spcPct val="110000"/>
              </a:lnSpc>
              <a:spcBef>
                <a:spcPts val="2500"/>
              </a:spcBef>
              <a:buNone/>
            </a:pPr>
            <a:r>
              <a:rPr lang="en-US" sz="1300" b="1"/>
              <a:t>Complaint Outcome</a:t>
            </a:r>
          </a:p>
          <a:p>
            <a:pPr marL="0" lvl="1" indent="0">
              <a:lnSpc>
                <a:spcPct val="110000"/>
              </a:lnSpc>
              <a:buNone/>
            </a:pPr>
            <a:r>
              <a:rPr lang="en-US" sz="1300"/>
              <a:t>Doctor testified that there was no malicious intent, but the board found him guilty of failing to properly communicate examination and treatment procedures. His medical license is placed on probation for six months, ordered to pay a fine, and complete boundary training.</a:t>
            </a:r>
          </a:p>
          <a:p>
            <a:pPr marL="0" lvl="1" indent="0">
              <a:lnSpc>
                <a:spcPct val="110000"/>
              </a:lnSpc>
              <a:buNone/>
            </a:pPr>
            <a:r>
              <a:rPr lang="en-US" sz="1300" b="1"/>
              <a:t>Key Lesson: </a:t>
            </a:r>
          </a:p>
          <a:p>
            <a:pPr marL="0" lvl="1" indent="0">
              <a:lnSpc>
                <a:spcPct val="110000"/>
              </a:lnSpc>
              <a:buNone/>
            </a:pPr>
            <a:r>
              <a:rPr lang="en-US" sz="1300"/>
              <a:t>Clearly communicate all aspects of the Patient Examination and Treatment; remember that it is the patient’s perception that matters, not your intention. Consider an attendant in the room during gowned procedures. </a:t>
            </a:r>
          </a:p>
        </p:txBody>
      </p:sp>
    </p:spTree>
    <p:extLst>
      <p:ext uri="{BB962C8B-B14F-4D97-AF65-F5344CB8AC3E}">
        <p14:creationId xmlns:p14="http://schemas.microsoft.com/office/powerpoint/2010/main" val="3707694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n placed on top of a signature line">
            <a:extLst>
              <a:ext uri="{FF2B5EF4-FFF2-40B4-BE49-F238E27FC236}">
                <a16:creationId xmlns:a16="http://schemas.microsoft.com/office/drawing/2014/main" id="{C4C88F37-9C94-F8DE-081E-12F685857F32}"/>
              </a:ext>
            </a:extLst>
          </p:cNvPr>
          <p:cNvPicPr>
            <a:picLocks noChangeAspect="1"/>
          </p:cNvPicPr>
          <p:nvPr/>
        </p:nvPicPr>
        <p:blipFill>
          <a:blip r:embed="rId3"/>
          <a:srcRect l="35908" r="-1" b="-1"/>
          <a:stretch>
            <a:fillRect/>
          </a:stretch>
        </p:blipFill>
        <p:spPr>
          <a:xfrm>
            <a:off x="20" y="10"/>
            <a:ext cx="6584930" cy="6857990"/>
          </a:xfrm>
          <a:prstGeom prst="rect">
            <a:avLst/>
          </a:prstGeom>
          <a:noFill/>
        </p:spPr>
      </p:pic>
      <p:sp>
        <p:nvSpPr>
          <p:cNvPr id="2" name="Title 1">
            <a:extLst>
              <a:ext uri="{FF2B5EF4-FFF2-40B4-BE49-F238E27FC236}">
                <a16:creationId xmlns:a16="http://schemas.microsoft.com/office/drawing/2014/main" id="{50D2399C-A3F5-F906-90B4-05353A0195CC}"/>
              </a:ext>
            </a:extLst>
          </p:cNvPr>
          <p:cNvSpPr>
            <a:spLocks noGrp="1"/>
          </p:cNvSpPr>
          <p:nvPr>
            <p:ph type="title"/>
          </p:nvPr>
        </p:nvSpPr>
        <p:spPr>
          <a:xfrm>
            <a:off x="5225142" y="1129552"/>
            <a:ext cx="6305441" cy="3475237"/>
          </a:xfrm>
        </p:spPr>
        <p:txBody>
          <a:bodyPr anchor="b">
            <a:normAutofit/>
          </a:bodyPr>
          <a:lstStyle/>
          <a:p>
            <a:pPr>
              <a:lnSpc>
                <a:spcPct val="90000"/>
              </a:lnSpc>
            </a:pPr>
            <a:r>
              <a:rPr lang="en-US" sz="4600"/>
              <a:t>Navigating Investigations and Legal Considerations</a:t>
            </a:r>
          </a:p>
        </p:txBody>
      </p:sp>
      <p:sp>
        <p:nvSpPr>
          <p:cNvPr id="8" name="Text Placeholder 3">
            <a:extLst>
              <a:ext uri="{FF2B5EF4-FFF2-40B4-BE49-F238E27FC236}">
                <a16:creationId xmlns:a16="http://schemas.microsoft.com/office/drawing/2014/main" id="{21F71211-3069-22BF-A42E-DDFEDEB89EBA}"/>
              </a:ext>
            </a:extLst>
          </p:cNvPr>
          <p:cNvSpPr>
            <a:spLocks noGrp="1"/>
          </p:cNvSpPr>
          <p:nvPr>
            <p:ph type="body" sz="quarter" idx="14"/>
          </p:nvPr>
        </p:nvSpPr>
        <p:spPr>
          <a:xfrm>
            <a:off x="7169150" y="4730750"/>
            <a:ext cx="4205288" cy="1185863"/>
          </a:xfrm>
        </p:spPr>
        <p:txBody>
          <a:bodyPr/>
          <a:lstStyle/>
          <a:p>
            <a:endParaRPr lang="en-US"/>
          </a:p>
        </p:txBody>
      </p:sp>
    </p:spTree>
    <p:extLst>
      <p:ext uri="{BB962C8B-B14F-4D97-AF65-F5344CB8AC3E}">
        <p14:creationId xmlns:p14="http://schemas.microsoft.com/office/powerpoint/2010/main" val="1074024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Workplace with glasses, pen, contract and financial report">
            <a:extLst>
              <a:ext uri="{FF2B5EF4-FFF2-40B4-BE49-F238E27FC236}">
                <a16:creationId xmlns:a16="http://schemas.microsoft.com/office/drawing/2014/main" id="{73C373D7-E2C1-44A2-84D8-F997E9366F40}"/>
              </a:ext>
            </a:extLst>
          </p:cNvPr>
          <p:cNvPicPr>
            <a:picLocks noGrp="1" noChangeAspect="1"/>
          </p:cNvPicPr>
          <p:nvPr>
            <p:ph type="pic" sz="quarter" idx="13"/>
          </p:nvPr>
        </p:nvPicPr>
        <p:blipFill>
          <a:blip r:embed="rId3"/>
          <a:srcRect l="7764" r="27884" b="-1"/>
          <a:stretch>
            <a:fillRect/>
          </a:stretch>
        </p:blipFill>
        <p:spPr>
          <a:xfrm>
            <a:off x="20" y="10"/>
            <a:ext cx="6611489" cy="6857990"/>
          </a:xfrm>
          <a:prstGeom prst="rect">
            <a:avLst/>
          </a:prstGeom>
          <a:noFill/>
        </p:spPr>
      </p:pic>
      <p:sp>
        <p:nvSpPr>
          <p:cNvPr id="2" name="Title 1">
            <a:extLst>
              <a:ext uri="{FF2B5EF4-FFF2-40B4-BE49-F238E27FC236}">
                <a16:creationId xmlns:a16="http://schemas.microsoft.com/office/drawing/2014/main" id="{1DE10504-4F3F-83E5-8D15-60E75E02ADA9}"/>
              </a:ext>
            </a:extLst>
          </p:cNvPr>
          <p:cNvSpPr>
            <a:spLocks noGrp="1"/>
          </p:cNvSpPr>
          <p:nvPr>
            <p:ph type="title"/>
          </p:nvPr>
        </p:nvSpPr>
        <p:spPr>
          <a:xfrm>
            <a:off x="5409768" y="548640"/>
            <a:ext cx="6217920" cy="1425587"/>
          </a:xfrm>
        </p:spPr>
        <p:txBody>
          <a:bodyPr anchor="b">
            <a:normAutofit/>
          </a:bodyPr>
          <a:lstStyle/>
          <a:p>
            <a:pPr>
              <a:lnSpc>
                <a:spcPct val="90000"/>
              </a:lnSpc>
            </a:pPr>
            <a:r>
              <a:rPr lang="en-US" sz="3100"/>
              <a:t>Complaint Investigation Process</a:t>
            </a:r>
          </a:p>
        </p:txBody>
      </p:sp>
      <p:sp>
        <p:nvSpPr>
          <p:cNvPr id="4" name="Content Placeholder 3">
            <a:extLst>
              <a:ext uri="{FF2B5EF4-FFF2-40B4-BE49-F238E27FC236}">
                <a16:creationId xmlns:a16="http://schemas.microsoft.com/office/drawing/2014/main" id="{099F97EE-A1ED-C170-82DB-979E05B891E8}"/>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973829" y="2103120"/>
            <a:ext cx="4572000" cy="4297680"/>
          </a:xfrm>
        </p:spPr>
        <p:txBody>
          <a:bodyPr>
            <a:normAutofit lnSpcReduction="10000"/>
          </a:bodyPr>
          <a:lstStyle/>
          <a:p>
            <a:pPr marL="0" indent="0">
              <a:spcBef>
                <a:spcPts val="2500"/>
              </a:spcBef>
              <a:buFont typeface="Arial" panose="020B0604020202020204" pitchFamily="34" charset="0"/>
              <a:buNone/>
            </a:pPr>
            <a:r>
              <a:rPr lang="en-US" sz="1800" b="1"/>
              <a:t>Filing Complaints</a:t>
            </a:r>
          </a:p>
          <a:p>
            <a:pPr marL="0" lvl="1" indent="0">
              <a:buFont typeface="Arial" panose="020B0604020202020204" pitchFamily="34" charset="0"/>
              <a:buNone/>
            </a:pPr>
            <a:r>
              <a:rPr sz="1800"/>
              <a:t>Complaints are formally filed</a:t>
            </a:r>
            <a:r>
              <a:rPr lang="en-US" sz="1800"/>
              <a:t> to the Attorney General’s office</a:t>
            </a:r>
            <a:r>
              <a:rPr sz="1800"/>
              <a:t> to initiate the investigation process.</a:t>
            </a:r>
            <a:endParaRPr lang="en-US" sz="1800"/>
          </a:p>
          <a:p>
            <a:pPr marL="0" indent="0">
              <a:spcBef>
                <a:spcPts val="2500"/>
              </a:spcBef>
              <a:buFont typeface="Arial" panose="020B0604020202020204" pitchFamily="34" charset="0"/>
              <a:buNone/>
            </a:pPr>
            <a:r>
              <a:rPr lang="en-US" sz="1800" b="1"/>
              <a:t>Review and Investigation</a:t>
            </a:r>
          </a:p>
          <a:p>
            <a:pPr marL="0" lvl="1" indent="0">
              <a:buFont typeface="Arial" panose="020B0604020202020204" pitchFamily="34" charset="0"/>
              <a:buNone/>
            </a:pPr>
            <a:r>
              <a:rPr sz="1800"/>
              <a:t>The</a:t>
            </a:r>
            <a:r>
              <a:rPr lang="en-US" sz="1800"/>
              <a:t> AG/</a:t>
            </a:r>
            <a:r>
              <a:rPr sz="1800"/>
              <a:t>board reviews and investigates the complaints thoroughly for accuracy.</a:t>
            </a:r>
            <a:endParaRPr lang="en-US" sz="1800"/>
          </a:p>
          <a:p>
            <a:pPr marL="0" indent="0">
              <a:spcBef>
                <a:spcPts val="2500"/>
              </a:spcBef>
              <a:buFont typeface="Arial" panose="020B0604020202020204" pitchFamily="34" charset="0"/>
              <a:buNone/>
            </a:pPr>
            <a:r>
              <a:rPr lang="en-US" sz="1800" b="1"/>
              <a:t>Possible Outcomes</a:t>
            </a:r>
          </a:p>
          <a:p>
            <a:pPr marL="0" lvl="1" indent="0">
              <a:buFont typeface="Arial" panose="020B0604020202020204" pitchFamily="34" charset="0"/>
              <a:buNone/>
            </a:pPr>
            <a:r>
              <a:rPr sz="1800"/>
              <a:t>Outcomes include dismissal, warnings, fines, suspension, or revocation based on findings.</a:t>
            </a:r>
            <a:endParaRPr lang="en-US" sz="1800"/>
          </a:p>
        </p:txBody>
      </p:sp>
    </p:spTree>
    <p:extLst>
      <p:ext uri="{BB962C8B-B14F-4D97-AF65-F5344CB8AC3E}">
        <p14:creationId xmlns:p14="http://schemas.microsoft.com/office/powerpoint/2010/main" val="2713594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D4F5C-A51E-76A7-966D-4AF672CEF5A9}"/>
              </a:ext>
            </a:extLst>
          </p:cNvPr>
          <p:cNvSpPr>
            <a:spLocks noGrp="1"/>
          </p:cNvSpPr>
          <p:nvPr>
            <p:ph type="title"/>
          </p:nvPr>
        </p:nvSpPr>
        <p:spPr>
          <a:xfrm>
            <a:off x="621792" y="603504"/>
            <a:ext cx="10741152" cy="1132258"/>
          </a:xfrm>
        </p:spPr>
        <p:txBody>
          <a:bodyPr anchor="t">
            <a:normAutofit/>
          </a:bodyPr>
          <a:lstStyle/>
          <a:p>
            <a:pPr>
              <a:lnSpc>
                <a:spcPct val="90000"/>
              </a:lnSpc>
            </a:pPr>
            <a:r>
              <a:rPr lang="en-US" sz="3700"/>
              <a:t>Legal and Insurance Considerations</a:t>
            </a:r>
          </a:p>
        </p:txBody>
      </p:sp>
      <p:pic>
        <p:nvPicPr>
          <p:cNvPr id="5" name="Content Placeholder 4" descr="Insurance policy and dollar bills on an office desk.">
            <a:extLst>
              <a:ext uri="{FF2B5EF4-FFF2-40B4-BE49-F238E27FC236}">
                <a16:creationId xmlns:a16="http://schemas.microsoft.com/office/drawing/2014/main" id="{6EC9B836-2EA7-41E7-962C-A4C35E0EA20C}"/>
              </a:ext>
            </a:extLst>
          </p:cNvPr>
          <p:cNvPicPr>
            <a:picLocks noGrp="1" noChangeAspect="1"/>
          </p:cNvPicPr>
          <p:nvPr>
            <p:ph sz="quarter" idx="15"/>
          </p:nvPr>
        </p:nvPicPr>
        <p:blipFill>
          <a:blip r:embed="rId3"/>
          <a:srcRect l="11956" r="8922" b="-1"/>
          <a:stretch>
            <a:fillRect/>
          </a:stretch>
        </p:blipFill>
        <p:spPr>
          <a:xfrm>
            <a:off x="621792" y="1825624"/>
            <a:ext cx="5157788" cy="4351337"/>
          </a:xfrm>
          <a:prstGeom prst="rect">
            <a:avLst/>
          </a:prstGeom>
          <a:noFill/>
        </p:spPr>
      </p:pic>
      <p:sp>
        <p:nvSpPr>
          <p:cNvPr id="4" name="Content Placeholder 3">
            <a:extLst>
              <a:ext uri="{FF2B5EF4-FFF2-40B4-BE49-F238E27FC236}">
                <a16:creationId xmlns:a16="http://schemas.microsoft.com/office/drawing/2014/main" id="{982E3CC6-1A41-0CA9-3712-B35FAEFDF345}"/>
              </a:ext>
            </a:extLst>
          </p:cNvPr>
          <p:cNvSpPr>
            <a:spLocks noGrp="1"/>
          </p:cNvSpPr>
          <p:nvPr>
            <p:ph sz="quarter" idx="16"/>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72200" y="1825624"/>
            <a:ext cx="5183188" cy="4351337"/>
          </a:xfrm>
        </p:spPr>
        <p:txBody>
          <a:bodyPr>
            <a:normAutofit/>
          </a:bodyPr>
          <a:lstStyle/>
          <a:p>
            <a:pPr marL="0" indent="0">
              <a:spcBef>
                <a:spcPts val="2500"/>
              </a:spcBef>
              <a:buFont typeface="Arial" panose="020B0604020202020204" pitchFamily="34" charset="0"/>
              <a:buNone/>
            </a:pPr>
            <a:r>
              <a:rPr lang="en-US" sz="1800" b="1"/>
              <a:t>Malpractice Insurance Coverage</a:t>
            </a:r>
          </a:p>
          <a:p>
            <a:pPr marL="0" lvl="1" indent="0">
              <a:buFont typeface="Arial" panose="020B0604020202020204" pitchFamily="34" charset="0"/>
              <a:buNone/>
            </a:pPr>
            <a:r>
              <a:rPr sz="1800"/>
              <a:t>Ensure malpractice insurance includes board investigation protections for comprehensive legal safety.</a:t>
            </a:r>
            <a:endParaRPr lang="en-US" sz="1800"/>
          </a:p>
          <a:p>
            <a:pPr marL="0" indent="0">
              <a:spcBef>
                <a:spcPts val="2500"/>
              </a:spcBef>
              <a:buFont typeface="Arial" panose="020B0604020202020204" pitchFamily="34" charset="0"/>
              <a:buNone/>
            </a:pPr>
            <a:r>
              <a:rPr lang="en-US" sz="1800" b="1"/>
              <a:t>Early Legal Counsel</a:t>
            </a:r>
          </a:p>
          <a:p>
            <a:pPr marL="0" lvl="1" indent="0">
              <a:buFont typeface="Arial" panose="020B0604020202020204" pitchFamily="34" charset="0"/>
              <a:buNone/>
            </a:pPr>
            <a:r>
              <a:rPr sz="1800"/>
              <a:t>Engage legal counsel early to navigate potential legal issues effectively.</a:t>
            </a:r>
            <a:endParaRPr lang="en-US" sz="1800"/>
          </a:p>
          <a:p>
            <a:pPr marL="0" indent="0">
              <a:spcBef>
                <a:spcPts val="2500"/>
              </a:spcBef>
              <a:buFont typeface="Arial" panose="020B0604020202020204" pitchFamily="34" charset="0"/>
              <a:buNone/>
            </a:pPr>
            <a:r>
              <a:rPr lang="en-US" sz="1800" b="1"/>
              <a:t>Documentation Strategies</a:t>
            </a:r>
          </a:p>
          <a:p>
            <a:pPr marL="0" lvl="1" indent="0">
              <a:buFont typeface="Arial" panose="020B0604020202020204" pitchFamily="34" charset="0"/>
              <a:buNone/>
            </a:pPr>
            <a:r>
              <a:rPr sz="1800"/>
              <a:t>Use clear documentation and communication methods to safeguard against legal risks.</a:t>
            </a:r>
            <a:endParaRPr lang="en-US" sz="1800"/>
          </a:p>
        </p:txBody>
      </p:sp>
    </p:spTree>
    <p:extLst>
      <p:ext uri="{BB962C8B-B14F-4D97-AF65-F5344CB8AC3E}">
        <p14:creationId xmlns:p14="http://schemas.microsoft.com/office/powerpoint/2010/main" val="800630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rson with idea concept">
            <a:extLst>
              <a:ext uri="{FF2B5EF4-FFF2-40B4-BE49-F238E27FC236}">
                <a16:creationId xmlns:a16="http://schemas.microsoft.com/office/drawing/2014/main" id="{BB39A65B-1223-CE2A-2E90-5783BDF12969}"/>
              </a:ext>
            </a:extLst>
          </p:cNvPr>
          <p:cNvPicPr>
            <a:picLocks noChangeAspect="1"/>
          </p:cNvPicPr>
          <p:nvPr/>
        </p:nvPicPr>
        <p:blipFill>
          <a:blip r:embed="rId3"/>
          <a:srcRect l="22131" r="13669" b="-1"/>
          <a:stretch>
            <a:fillRect/>
          </a:stretch>
        </p:blipFill>
        <p:spPr>
          <a:xfrm>
            <a:off x="5596128" y="10"/>
            <a:ext cx="6595872" cy="6857990"/>
          </a:xfrm>
          <a:prstGeom prst="rect">
            <a:avLst/>
          </a:prstGeom>
          <a:noFill/>
        </p:spPr>
      </p:pic>
      <p:sp>
        <p:nvSpPr>
          <p:cNvPr id="2" name="Title 1">
            <a:extLst>
              <a:ext uri="{FF2B5EF4-FFF2-40B4-BE49-F238E27FC236}">
                <a16:creationId xmlns:a16="http://schemas.microsoft.com/office/drawing/2014/main" id="{D5F64B08-995B-BCA3-F9FF-0A6A9F061981}"/>
              </a:ext>
            </a:extLst>
          </p:cNvPr>
          <p:cNvSpPr>
            <a:spLocks noGrp="1"/>
          </p:cNvSpPr>
          <p:nvPr>
            <p:ph type="title"/>
          </p:nvPr>
        </p:nvSpPr>
        <p:spPr>
          <a:xfrm>
            <a:off x="365758" y="411480"/>
            <a:ext cx="6309360" cy="3739896"/>
          </a:xfrm>
        </p:spPr>
        <p:txBody>
          <a:bodyPr anchor="t">
            <a:normAutofit/>
          </a:bodyPr>
          <a:lstStyle/>
          <a:p>
            <a:r>
              <a:rPr lang="en-US"/>
              <a:t>Resources and Final Thoughts</a:t>
            </a:r>
          </a:p>
        </p:txBody>
      </p:sp>
      <p:sp>
        <p:nvSpPr>
          <p:cNvPr id="8" name="Text Placeholder 3">
            <a:extLst>
              <a:ext uri="{FF2B5EF4-FFF2-40B4-BE49-F238E27FC236}">
                <a16:creationId xmlns:a16="http://schemas.microsoft.com/office/drawing/2014/main" id="{F15720D6-4133-05B2-7D8C-40409BCEC25D}"/>
              </a:ext>
            </a:extLst>
          </p:cNvPr>
          <p:cNvSpPr>
            <a:spLocks noGrp="1"/>
          </p:cNvSpPr>
          <p:nvPr>
            <p:ph type="body" sz="quarter" idx="17"/>
          </p:nvPr>
        </p:nvSpPr>
        <p:spPr>
          <a:xfrm>
            <a:off x="365125" y="4873625"/>
            <a:ext cx="4206875" cy="1381125"/>
          </a:xfrm>
        </p:spPr>
        <p:txBody>
          <a:bodyPr/>
          <a:lstStyle/>
          <a:p>
            <a:endParaRPr lang="en-US"/>
          </a:p>
        </p:txBody>
      </p:sp>
    </p:spTree>
    <p:extLst>
      <p:ext uri="{BB962C8B-B14F-4D97-AF65-F5344CB8AC3E}">
        <p14:creationId xmlns:p14="http://schemas.microsoft.com/office/powerpoint/2010/main" val="20425374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quot;Set of icons for organisation.  Includes documents, search icons, folders, etc  Hi Res raster file. Note that all images are my own design.&quot;">
            <a:extLst>
              <a:ext uri="{FF2B5EF4-FFF2-40B4-BE49-F238E27FC236}">
                <a16:creationId xmlns:a16="http://schemas.microsoft.com/office/drawing/2014/main" id="{9628BEA7-5902-4C33-969E-B593A7F9044F}"/>
              </a:ext>
            </a:extLst>
          </p:cNvPr>
          <p:cNvPicPr>
            <a:picLocks noGrp="1" noChangeAspect="1"/>
          </p:cNvPicPr>
          <p:nvPr>
            <p:ph type="pic" sz="quarter" idx="13"/>
          </p:nvPr>
        </p:nvPicPr>
        <p:blipFill>
          <a:blip r:embed="rId3"/>
          <a:stretch/>
        </p:blipFill>
        <p:spPr>
          <a:xfrm>
            <a:off x="0" y="1417321"/>
            <a:ext cx="4023360" cy="4023360"/>
          </a:xfrm>
          <a:prstGeom prst="rect">
            <a:avLst/>
          </a:prstGeom>
          <a:noFill/>
        </p:spPr>
      </p:pic>
      <p:sp>
        <p:nvSpPr>
          <p:cNvPr id="2" name="Title 1">
            <a:extLst>
              <a:ext uri="{FF2B5EF4-FFF2-40B4-BE49-F238E27FC236}">
                <a16:creationId xmlns:a16="http://schemas.microsoft.com/office/drawing/2014/main" id="{A2862356-D134-1B89-F30E-F2EF72A3FF63}"/>
              </a:ext>
            </a:extLst>
          </p:cNvPr>
          <p:cNvSpPr>
            <a:spLocks noGrp="1"/>
          </p:cNvSpPr>
          <p:nvPr>
            <p:ph type="title"/>
          </p:nvPr>
        </p:nvSpPr>
        <p:spPr>
          <a:xfrm>
            <a:off x="3101537" y="320039"/>
            <a:ext cx="8502199" cy="1258389"/>
          </a:xfrm>
        </p:spPr>
        <p:txBody>
          <a:bodyPr anchor="b">
            <a:normAutofit/>
          </a:bodyPr>
          <a:lstStyle/>
          <a:p>
            <a:r>
              <a:rPr lang="en-US"/>
              <a:t>Resources and Support</a:t>
            </a:r>
          </a:p>
        </p:txBody>
      </p:sp>
      <p:sp>
        <p:nvSpPr>
          <p:cNvPr id="4" name="Content Placeholder 3">
            <a:extLst>
              <a:ext uri="{FF2B5EF4-FFF2-40B4-BE49-F238E27FC236}">
                <a16:creationId xmlns:a16="http://schemas.microsoft.com/office/drawing/2014/main" id="{556007EF-AA76-CA26-EF22-9F661A70A9E2}"/>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745736" y="1725386"/>
            <a:ext cx="6858000" cy="4638838"/>
          </a:xfrm>
        </p:spPr>
        <p:txBody>
          <a:bodyPr>
            <a:noAutofit/>
          </a:bodyPr>
          <a:lstStyle/>
          <a:p>
            <a:pPr marL="0" indent="0">
              <a:spcBef>
                <a:spcPts val="2500"/>
              </a:spcBef>
              <a:buFont typeface="Arial" panose="020B0604020202020204" pitchFamily="34" charset="0"/>
              <a:buNone/>
            </a:pPr>
            <a:r>
              <a:rPr lang="en-US" sz="1800" b="1"/>
              <a:t>State Board Websites</a:t>
            </a:r>
          </a:p>
          <a:p>
            <a:pPr marL="0" lvl="1" indent="0">
              <a:buFont typeface="Arial" panose="020B0604020202020204" pitchFamily="34" charset="0"/>
              <a:buNone/>
            </a:pPr>
            <a:r>
              <a:rPr sz="1800"/>
              <a:t>State board websites provide official regulatory information and guidelines.</a:t>
            </a:r>
            <a:endParaRPr lang="en-US" sz="1800"/>
          </a:p>
          <a:p>
            <a:pPr marL="0" indent="0">
              <a:spcBef>
                <a:spcPts val="2500"/>
              </a:spcBef>
              <a:buFont typeface="Arial" panose="020B0604020202020204" pitchFamily="34" charset="0"/>
              <a:buNone/>
            </a:pPr>
            <a:r>
              <a:rPr lang="en-US" sz="1800" b="1"/>
              <a:t>Malpractice Carriers</a:t>
            </a:r>
          </a:p>
          <a:p>
            <a:pPr marL="0" lvl="1" indent="0">
              <a:buFont typeface="Arial" panose="020B0604020202020204" pitchFamily="34" charset="0"/>
              <a:buNone/>
            </a:pPr>
            <a:r>
              <a:rPr sz="1800"/>
              <a:t>M</a:t>
            </a:r>
            <a:r>
              <a:rPr lang="en-US" sz="1800"/>
              <a:t>ost Malpractice Carriers provide detailed educational offerings to help reduce State Board/Malpractice concerns. </a:t>
            </a:r>
          </a:p>
          <a:p>
            <a:pPr marL="0" lvl="1" indent="0">
              <a:buFont typeface="Arial" panose="020B0604020202020204" pitchFamily="34" charset="0"/>
              <a:buNone/>
            </a:pPr>
            <a:r>
              <a:rPr lang="en-US" sz="1800" b="1"/>
              <a:t>Continuing Education</a:t>
            </a:r>
          </a:p>
          <a:p>
            <a:pPr marL="0" lvl="1" indent="0">
              <a:buFont typeface="Arial" panose="020B0604020202020204" pitchFamily="34" charset="0"/>
              <a:buNone/>
            </a:pPr>
            <a:r>
              <a:rPr sz="1800"/>
              <a:t>Continuing education providers help maintain professional skills and certifications.</a:t>
            </a:r>
            <a:endParaRPr lang="en-US" sz="1800"/>
          </a:p>
          <a:p>
            <a:pPr marL="0" indent="0">
              <a:spcBef>
                <a:spcPts val="2500"/>
              </a:spcBef>
              <a:buFont typeface="Arial" panose="020B0604020202020204" pitchFamily="34" charset="0"/>
              <a:buNone/>
            </a:pPr>
            <a:r>
              <a:rPr lang="en-US" sz="1800" b="1"/>
              <a:t>Legal Consultants</a:t>
            </a:r>
          </a:p>
          <a:p>
            <a:pPr marL="0" lvl="1" indent="0">
              <a:buFont typeface="Arial" panose="020B0604020202020204" pitchFamily="34" charset="0"/>
              <a:buNone/>
            </a:pPr>
            <a:r>
              <a:rPr sz="1800"/>
              <a:t>Legal consultants provide expert advice on compliance and legal challenges.</a:t>
            </a:r>
            <a:endParaRPr lang="en-US" sz="1800"/>
          </a:p>
        </p:txBody>
      </p:sp>
    </p:spTree>
    <p:extLst>
      <p:ext uri="{BB962C8B-B14F-4D97-AF65-F5344CB8AC3E}">
        <p14:creationId xmlns:p14="http://schemas.microsoft.com/office/powerpoint/2010/main" val="4150836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D374E-D14F-DB77-F81B-1DB2731F01B8}"/>
              </a:ext>
            </a:extLst>
          </p:cNvPr>
          <p:cNvSpPr>
            <a:spLocks noGrp="1"/>
          </p:cNvSpPr>
          <p:nvPr>
            <p:ph type="ctrTitle"/>
          </p:nvPr>
        </p:nvSpPr>
        <p:spPr>
          <a:xfrm>
            <a:off x="1981200" y="1318302"/>
            <a:ext cx="8229600" cy="2621154"/>
          </a:xfrm>
        </p:spPr>
        <p:txBody>
          <a:bodyPr anchor="b">
            <a:normAutofit/>
          </a:bodyPr>
          <a:lstStyle/>
          <a:p>
            <a:pPr>
              <a:lnSpc>
                <a:spcPct val="90000"/>
              </a:lnSpc>
            </a:pPr>
            <a:r>
              <a:rPr lang="en-US" sz="5100"/>
              <a:t>Understanding Chiropractic Board Complaints</a:t>
            </a:r>
          </a:p>
        </p:txBody>
      </p:sp>
      <p:sp>
        <p:nvSpPr>
          <p:cNvPr id="7" name="Subtitle 2">
            <a:extLst>
              <a:ext uri="{FF2B5EF4-FFF2-40B4-BE49-F238E27FC236}">
                <a16:creationId xmlns:a16="http://schemas.microsoft.com/office/drawing/2014/main" id="{1073889B-A839-A6A3-712D-7DDE13AFAF27}"/>
              </a:ext>
            </a:extLst>
          </p:cNvPr>
          <p:cNvSpPr>
            <a:spLocks noGrp="1"/>
          </p:cNvSpPr>
          <p:nvPr>
            <p:ph type="subTitle" idx="1"/>
          </p:nvPr>
        </p:nvSpPr>
        <p:spPr>
          <a:xfrm>
            <a:off x="2301923" y="4039647"/>
            <a:ext cx="7588155" cy="1414091"/>
          </a:xfrm>
        </p:spPr>
        <p:txBody>
          <a:bodyPr/>
          <a:lstStyle/>
          <a:p>
            <a:r>
              <a:rPr lang="en-US" b="1"/>
              <a:t>By Richard Mason, D.C.M.S. </a:t>
            </a:r>
          </a:p>
          <a:p>
            <a:r>
              <a:rPr lang="en-US" b="1"/>
              <a:t>Member- Indiana Board of Chiropractic Examiners</a:t>
            </a:r>
          </a:p>
        </p:txBody>
      </p:sp>
    </p:spTree>
    <p:extLst>
      <p:ext uri="{BB962C8B-B14F-4D97-AF65-F5344CB8AC3E}">
        <p14:creationId xmlns:p14="http://schemas.microsoft.com/office/powerpoint/2010/main" val="3675415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Unrecognizable businessman reading new business data on a workplace. Focus is on hand and clipboard. Copy space.">
            <a:extLst>
              <a:ext uri="{FF2B5EF4-FFF2-40B4-BE49-F238E27FC236}">
                <a16:creationId xmlns:a16="http://schemas.microsoft.com/office/drawing/2014/main" id="{E09200C1-81C8-4B59-8A00-82905BF08B62}"/>
              </a:ext>
            </a:extLst>
          </p:cNvPr>
          <p:cNvPicPr>
            <a:picLocks noGrp="1" noChangeAspect="1"/>
          </p:cNvPicPr>
          <p:nvPr>
            <p:ph type="pic" sz="quarter" idx="13"/>
          </p:nvPr>
        </p:nvPicPr>
        <p:blipFill>
          <a:blip r:embed="rId3"/>
          <a:srcRect l="35650" r="-1" b="-1"/>
          <a:stretch>
            <a:fillRect/>
          </a:stretch>
        </p:blipFill>
        <p:spPr>
          <a:xfrm>
            <a:off x="20" y="10"/>
            <a:ext cx="6611489" cy="6857990"/>
          </a:xfrm>
          <a:prstGeom prst="rect">
            <a:avLst/>
          </a:prstGeom>
          <a:noFill/>
        </p:spPr>
      </p:pic>
      <p:sp>
        <p:nvSpPr>
          <p:cNvPr id="2" name="Title 1">
            <a:extLst>
              <a:ext uri="{FF2B5EF4-FFF2-40B4-BE49-F238E27FC236}">
                <a16:creationId xmlns:a16="http://schemas.microsoft.com/office/drawing/2014/main" id="{5FA85C82-457B-9AE2-027C-4119A5F21047}"/>
              </a:ext>
            </a:extLst>
          </p:cNvPr>
          <p:cNvSpPr>
            <a:spLocks noGrp="1"/>
          </p:cNvSpPr>
          <p:nvPr>
            <p:ph type="title"/>
          </p:nvPr>
        </p:nvSpPr>
        <p:spPr>
          <a:xfrm>
            <a:off x="5409768" y="548640"/>
            <a:ext cx="6217920" cy="1425587"/>
          </a:xfrm>
        </p:spPr>
        <p:txBody>
          <a:bodyPr anchor="b">
            <a:normAutofit/>
          </a:bodyPr>
          <a:lstStyle/>
          <a:p>
            <a:r>
              <a:rPr lang="en-US"/>
              <a:t>Final Thoughts</a:t>
            </a:r>
          </a:p>
        </p:txBody>
      </p:sp>
      <p:sp>
        <p:nvSpPr>
          <p:cNvPr id="4" name="Content Placeholder 3">
            <a:extLst>
              <a:ext uri="{FF2B5EF4-FFF2-40B4-BE49-F238E27FC236}">
                <a16:creationId xmlns:a16="http://schemas.microsoft.com/office/drawing/2014/main" id="{A5B6CCDD-DE75-4893-30E0-3CD370A5F078}"/>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973829" y="2103120"/>
            <a:ext cx="4572000" cy="4297680"/>
          </a:xfrm>
        </p:spPr>
        <p:txBody>
          <a:bodyPr>
            <a:normAutofit/>
          </a:bodyPr>
          <a:lstStyle/>
          <a:p>
            <a:pPr marL="0" indent="0">
              <a:spcBef>
                <a:spcPts val="2500"/>
              </a:spcBef>
              <a:buFont typeface="Arial" panose="020B0604020202020204" pitchFamily="34" charset="0"/>
              <a:buNone/>
            </a:pPr>
            <a:r>
              <a:rPr lang="en-US" sz="1800" b="1"/>
              <a:t>Importance of Prevention</a:t>
            </a:r>
          </a:p>
          <a:p>
            <a:pPr marL="0" lvl="1" indent="0">
              <a:buFont typeface="Arial" panose="020B0604020202020204" pitchFamily="34" charset="0"/>
              <a:buNone/>
            </a:pPr>
            <a:r>
              <a:rPr sz="1800"/>
              <a:t>Prevention helps avoid problems before they start, saving time and resources.</a:t>
            </a:r>
            <a:endParaRPr lang="en-US" sz="1800"/>
          </a:p>
          <a:p>
            <a:pPr marL="0" indent="0">
              <a:spcBef>
                <a:spcPts val="2500"/>
              </a:spcBef>
              <a:buFont typeface="Arial" panose="020B0604020202020204" pitchFamily="34" charset="0"/>
              <a:buNone/>
            </a:pPr>
            <a:r>
              <a:rPr lang="en-US" sz="1800" b="1"/>
              <a:t>Stay Informed and Proactive</a:t>
            </a:r>
          </a:p>
          <a:p>
            <a:pPr marL="0" lvl="1" indent="0">
              <a:buFont typeface="Arial" panose="020B0604020202020204" pitchFamily="34" charset="0"/>
              <a:buNone/>
            </a:pPr>
            <a:r>
              <a:rPr sz="1800"/>
              <a:t>Being informed allows timely actions and better decision-making to protect interests.</a:t>
            </a:r>
            <a:endParaRPr lang="en-US" sz="1800"/>
          </a:p>
          <a:p>
            <a:pPr marL="0" indent="0">
              <a:spcBef>
                <a:spcPts val="2500"/>
              </a:spcBef>
              <a:buFont typeface="Arial" panose="020B0604020202020204" pitchFamily="34" charset="0"/>
              <a:buNone/>
            </a:pPr>
            <a:r>
              <a:rPr lang="en-US" sz="1800" b="1"/>
              <a:t>Protect License and Reputation</a:t>
            </a:r>
          </a:p>
          <a:p>
            <a:pPr marL="0" lvl="1" indent="0">
              <a:buFont typeface="Arial" panose="020B0604020202020204" pitchFamily="34" charset="0"/>
              <a:buNone/>
            </a:pPr>
            <a:r>
              <a:rPr sz="1800"/>
              <a:t>Maintaining a good reputation safeguards professional credentials and trustworthiness.</a:t>
            </a:r>
            <a:endParaRPr lang="en-US" sz="1800"/>
          </a:p>
        </p:txBody>
      </p:sp>
    </p:spTree>
    <p:extLst>
      <p:ext uri="{BB962C8B-B14F-4D97-AF65-F5344CB8AC3E}">
        <p14:creationId xmlns:p14="http://schemas.microsoft.com/office/powerpoint/2010/main" val="39223001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Retro microphone">
            <a:extLst>
              <a:ext uri="{FF2B5EF4-FFF2-40B4-BE49-F238E27FC236}">
                <a16:creationId xmlns:a16="http://schemas.microsoft.com/office/drawing/2014/main" id="{CA3AA54A-F72E-4FF3-8ACC-7CD731522738}"/>
              </a:ext>
            </a:extLst>
          </p:cNvPr>
          <p:cNvPicPr>
            <a:picLocks noGrp="1" noChangeAspect="1"/>
          </p:cNvPicPr>
          <p:nvPr>
            <p:ph type="pic" sz="quarter" idx="13"/>
          </p:nvPr>
        </p:nvPicPr>
        <p:blipFill>
          <a:blip r:embed="rId3"/>
          <a:srcRect l="35650" r="-1" b="-1"/>
          <a:stretch>
            <a:fillRect/>
          </a:stretch>
        </p:blipFill>
        <p:spPr>
          <a:xfrm>
            <a:off x="20" y="10"/>
            <a:ext cx="6611489" cy="6857990"/>
          </a:xfrm>
          <a:prstGeom prst="rect">
            <a:avLst/>
          </a:prstGeom>
          <a:noFill/>
        </p:spPr>
      </p:pic>
      <p:sp>
        <p:nvSpPr>
          <p:cNvPr id="2" name="Title 1">
            <a:extLst>
              <a:ext uri="{FF2B5EF4-FFF2-40B4-BE49-F238E27FC236}">
                <a16:creationId xmlns:a16="http://schemas.microsoft.com/office/drawing/2014/main" id="{DE943D65-58F8-67C3-591E-43315F13501C}"/>
              </a:ext>
            </a:extLst>
          </p:cNvPr>
          <p:cNvSpPr>
            <a:spLocks noGrp="1"/>
          </p:cNvSpPr>
          <p:nvPr>
            <p:ph type="title"/>
          </p:nvPr>
        </p:nvSpPr>
        <p:spPr>
          <a:xfrm>
            <a:off x="5409768" y="548640"/>
            <a:ext cx="6217920" cy="1425587"/>
          </a:xfrm>
        </p:spPr>
        <p:txBody>
          <a:bodyPr anchor="b">
            <a:normAutofit/>
          </a:bodyPr>
          <a:lstStyle/>
          <a:p>
            <a:r>
              <a:rPr lang="en-US"/>
              <a:t>Q&amp;A</a:t>
            </a:r>
          </a:p>
        </p:txBody>
      </p:sp>
      <p:sp>
        <p:nvSpPr>
          <p:cNvPr id="4" name="Content Placeholder 3">
            <a:extLst>
              <a:ext uri="{FF2B5EF4-FFF2-40B4-BE49-F238E27FC236}">
                <a16:creationId xmlns:a16="http://schemas.microsoft.com/office/drawing/2014/main" id="{1FFEFB37-A42A-946C-8FF6-F6576643BFBD}"/>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973829" y="2103120"/>
            <a:ext cx="4572000" cy="4297680"/>
          </a:xfrm>
        </p:spPr>
        <p:txBody>
          <a:bodyPr>
            <a:normAutofit/>
          </a:bodyPr>
          <a:lstStyle/>
          <a:p>
            <a:pPr marL="0" indent="0">
              <a:spcBef>
                <a:spcPts val="2500"/>
              </a:spcBef>
              <a:buFont typeface="Arial" panose="020B0604020202020204" pitchFamily="34" charset="0"/>
              <a:buNone/>
            </a:pPr>
            <a:endParaRPr lang="en-US"/>
          </a:p>
        </p:txBody>
      </p:sp>
    </p:spTree>
    <p:extLst>
      <p:ext uri="{BB962C8B-B14F-4D97-AF65-F5344CB8AC3E}">
        <p14:creationId xmlns:p14="http://schemas.microsoft.com/office/powerpoint/2010/main" val="3960272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250"/>
                                  </p:stCondLst>
                                  <p:endCondLst>
                                    <p:cond evt="begin" delay="0">
                                      <p:tn val="5"/>
                                    </p:cond>
                                  </p:end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usiness man and woman working together in the office.">
            <a:extLst>
              <a:ext uri="{FF2B5EF4-FFF2-40B4-BE49-F238E27FC236}">
                <a16:creationId xmlns:a16="http://schemas.microsoft.com/office/drawing/2014/main" id="{98539F04-C529-4862-8906-04A4247346E0}"/>
              </a:ext>
            </a:extLst>
          </p:cNvPr>
          <p:cNvPicPr>
            <a:picLocks noGrp="1" noChangeAspect="1"/>
          </p:cNvPicPr>
          <p:nvPr>
            <p:ph type="pic" sz="quarter" idx="18"/>
          </p:nvPr>
        </p:nvPicPr>
        <p:blipFill>
          <a:blip r:embed="rId3"/>
          <a:srcRect l="18442" r="-2" b="-2"/>
          <a:stretch>
            <a:fillRect/>
          </a:stretch>
        </p:blipFill>
        <p:spPr>
          <a:xfrm>
            <a:off x="20" y="10"/>
            <a:ext cx="7584124" cy="6857990"/>
          </a:xfrm>
          <a:prstGeom prst="rect">
            <a:avLst/>
          </a:prstGeom>
          <a:noFill/>
        </p:spPr>
      </p:pic>
      <p:sp>
        <p:nvSpPr>
          <p:cNvPr id="2" name="Title 1">
            <a:extLst>
              <a:ext uri="{FF2B5EF4-FFF2-40B4-BE49-F238E27FC236}">
                <a16:creationId xmlns:a16="http://schemas.microsoft.com/office/drawing/2014/main" id="{04FBCDE5-BB0B-2517-36D1-3F477317B70E}"/>
              </a:ext>
            </a:extLst>
          </p:cNvPr>
          <p:cNvSpPr>
            <a:spLocks noGrp="1"/>
          </p:cNvSpPr>
          <p:nvPr>
            <p:ph type="title"/>
          </p:nvPr>
        </p:nvSpPr>
        <p:spPr>
          <a:xfrm>
            <a:off x="6665484" y="548639"/>
            <a:ext cx="4948747" cy="1554480"/>
          </a:xfrm>
        </p:spPr>
        <p:txBody>
          <a:bodyPr anchor="b">
            <a:normAutofit/>
          </a:bodyPr>
          <a:lstStyle/>
          <a:p>
            <a:r>
              <a:rPr lang="en-US"/>
              <a:t>Introduction</a:t>
            </a:r>
          </a:p>
        </p:txBody>
      </p:sp>
      <p:sp>
        <p:nvSpPr>
          <p:cNvPr id="4" name="Content Placeholder 3">
            <a:extLst>
              <a:ext uri="{FF2B5EF4-FFF2-40B4-BE49-F238E27FC236}">
                <a16:creationId xmlns:a16="http://schemas.microsoft.com/office/drawing/2014/main" id="{F8863353-04E7-975F-46E2-06F9667BA005}"/>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212790" y="2256079"/>
            <a:ext cx="3401568" cy="4052646"/>
          </a:xfrm>
        </p:spPr>
        <p:txBody>
          <a:bodyPr>
            <a:normAutofit/>
          </a:bodyPr>
          <a:lstStyle/>
          <a:p>
            <a:pPr marL="0" indent="0">
              <a:spcBef>
                <a:spcPts val="2500"/>
              </a:spcBef>
              <a:buFont typeface="Arial" panose="020B0604020202020204" pitchFamily="34" charset="0"/>
              <a:buNone/>
            </a:pPr>
            <a:r>
              <a:rPr lang="en-US" sz="1300" b="1"/>
              <a:t>Topic Overview</a:t>
            </a:r>
          </a:p>
          <a:p>
            <a:pPr marL="0" lvl="1" indent="0">
              <a:buFont typeface="Arial" panose="020B0604020202020204" pitchFamily="34" charset="0"/>
              <a:buNone/>
            </a:pPr>
            <a:r>
              <a:rPr lang="en-US" sz="1300"/>
              <a:t>This session covers chiropractic board complaints and their implications. Understanding these helps maintain professional integrity and compliance.</a:t>
            </a:r>
          </a:p>
          <a:p>
            <a:pPr marL="0" indent="0">
              <a:spcBef>
                <a:spcPts val="2500"/>
              </a:spcBef>
              <a:buFont typeface="Arial" panose="020B0604020202020204" pitchFamily="34" charset="0"/>
              <a:buNone/>
            </a:pPr>
            <a:r>
              <a:rPr lang="en-US" sz="1300" b="1"/>
              <a:t>Avoiding Complaints</a:t>
            </a:r>
          </a:p>
          <a:p>
            <a:pPr marL="0" lvl="1" indent="0">
              <a:buFont typeface="Arial" panose="020B0604020202020204" pitchFamily="34" charset="0"/>
              <a:buNone/>
            </a:pPr>
            <a:r>
              <a:rPr lang="en-US" sz="1300"/>
              <a:t>Learn best practices and common mistakes to avoid complaints. Prevention is key to protecting your license and reputation.</a:t>
            </a:r>
          </a:p>
          <a:p>
            <a:pPr marL="0" indent="0">
              <a:spcBef>
                <a:spcPts val="2500"/>
              </a:spcBef>
              <a:buFont typeface="Arial" panose="020B0604020202020204" pitchFamily="34" charset="0"/>
              <a:buNone/>
            </a:pPr>
            <a:r>
              <a:rPr lang="en-US" sz="1300" b="1"/>
              <a:t>Learning from Cases</a:t>
            </a:r>
          </a:p>
          <a:p>
            <a:pPr marL="0" lvl="1" indent="0">
              <a:buFont typeface="Arial" panose="020B0604020202020204" pitchFamily="34" charset="0"/>
              <a:buNone/>
            </a:pPr>
            <a:r>
              <a:rPr lang="en-US" sz="1300"/>
              <a:t>Explore real-world examples to gain insights. These cases illustrate do’s and don’ts in chiropractic practice.</a:t>
            </a:r>
          </a:p>
        </p:txBody>
      </p:sp>
    </p:spTree>
    <p:extLst>
      <p:ext uri="{BB962C8B-B14F-4D97-AF65-F5344CB8AC3E}">
        <p14:creationId xmlns:p14="http://schemas.microsoft.com/office/powerpoint/2010/main" val="20216201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X-ray and smartphone with stethoscope on desk">
            <a:extLst>
              <a:ext uri="{FF2B5EF4-FFF2-40B4-BE49-F238E27FC236}">
                <a16:creationId xmlns:a16="http://schemas.microsoft.com/office/drawing/2014/main" id="{F64AE47E-C0B4-44BF-8CD6-9A44668763F9}"/>
              </a:ext>
            </a:extLst>
          </p:cNvPr>
          <p:cNvPicPr>
            <a:picLocks noGrp="1" noChangeAspect="1"/>
          </p:cNvPicPr>
          <p:nvPr>
            <p:ph type="pic" sz="quarter" idx="18"/>
          </p:nvPr>
        </p:nvPicPr>
        <p:blipFill>
          <a:blip r:embed="rId3"/>
          <a:srcRect l="4926" r="21255" b="-1"/>
          <a:stretch>
            <a:fillRect/>
          </a:stretch>
        </p:blipFill>
        <p:spPr>
          <a:xfrm>
            <a:off x="20" y="10"/>
            <a:ext cx="7584124" cy="6857990"/>
          </a:xfrm>
          <a:prstGeom prst="rect">
            <a:avLst/>
          </a:prstGeom>
          <a:noFill/>
        </p:spPr>
      </p:pic>
      <p:sp>
        <p:nvSpPr>
          <p:cNvPr id="2" name="Title 1">
            <a:extLst>
              <a:ext uri="{FF2B5EF4-FFF2-40B4-BE49-F238E27FC236}">
                <a16:creationId xmlns:a16="http://schemas.microsoft.com/office/drawing/2014/main" id="{7A666C69-6F9C-B3E2-B417-2513CE3B77E5}"/>
              </a:ext>
            </a:extLst>
          </p:cNvPr>
          <p:cNvSpPr>
            <a:spLocks noGrp="1"/>
          </p:cNvSpPr>
          <p:nvPr>
            <p:ph type="title"/>
          </p:nvPr>
        </p:nvSpPr>
        <p:spPr>
          <a:xfrm>
            <a:off x="6665484" y="548639"/>
            <a:ext cx="4948747" cy="1554480"/>
          </a:xfrm>
        </p:spPr>
        <p:txBody>
          <a:bodyPr anchor="b">
            <a:normAutofit/>
          </a:bodyPr>
          <a:lstStyle/>
          <a:p>
            <a:pPr>
              <a:lnSpc>
                <a:spcPct val="90000"/>
              </a:lnSpc>
            </a:pPr>
            <a:r>
              <a:rPr lang="en-US" sz="3400"/>
              <a:t>What Is a Board Complaint?</a:t>
            </a:r>
          </a:p>
        </p:txBody>
      </p:sp>
      <p:sp>
        <p:nvSpPr>
          <p:cNvPr id="4" name="Content Placeholder 3">
            <a:extLst>
              <a:ext uri="{FF2B5EF4-FFF2-40B4-BE49-F238E27FC236}">
                <a16:creationId xmlns:a16="http://schemas.microsoft.com/office/drawing/2014/main" id="{C6E7DEC7-2400-E6C9-BCBF-02C38263E223}"/>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212790" y="2256079"/>
            <a:ext cx="3401568" cy="4052646"/>
          </a:xfrm>
        </p:spPr>
        <p:txBody>
          <a:bodyPr>
            <a:normAutofit/>
          </a:bodyPr>
          <a:lstStyle/>
          <a:p>
            <a:pPr marL="0" indent="0">
              <a:spcBef>
                <a:spcPts val="2500"/>
              </a:spcBef>
              <a:buFont typeface="Arial" panose="020B0604020202020204" pitchFamily="34" charset="0"/>
              <a:buNone/>
            </a:pPr>
            <a:r>
              <a:rPr lang="en-US" b="1"/>
              <a:t>Definition of Board Complaint</a:t>
            </a:r>
          </a:p>
          <a:p>
            <a:pPr marL="0" lvl="1" indent="0">
              <a:buFont typeface="Arial" panose="020B0604020202020204" pitchFamily="34" charset="0"/>
              <a:buNone/>
            </a:pPr>
            <a:r>
              <a:t>A board complaint is a formal grievance filed with a regulatory board by patients or professionals.</a:t>
            </a:r>
            <a:endParaRPr lang="en-US"/>
          </a:p>
          <a:p>
            <a:pPr marL="0" indent="0">
              <a:spcBef>
                <a:spcPts val="2500"/>
              </a:spcBef>
              <a:buFont typeface="Arial" panose="020B0604020202020204" pitchFamily="34" charset="0"/>
              <a:buNone/>
            </a:pPr>
            <a:r>
              <a:rPr lang="en-US" b="1"/>
              <a:t>Difference from Malpractice Claim</a:t>
            </a:r>
          </a:p>
          <a:p>
            <a:pPr marL="0" lvl="1" indent="0">
              <a:buFont typeface="Arial" panose="020B0604020202020204" pitchFamily="34" charset="0"/>
              <a:buNone/>
            </a:pPr>
            <a:r>
              <a:t>Board complaints differ from malpractice claims in purpose and consequences.</a:t>
            </a:r>
            <a:endParaRPr lang="en-US"/>
          </a:p>
          <a:p>
            <a:pPr marL="0" indent="0">
              <a:spcBef>
                <a:spcPts val="2500"/>
              </a:spcBef>
              <a:buFont typeface="Arial" panose="020B0604020202020204" pitchFamily="34" charset="0"/>
              <a:buNone/>
            </a:pPr>
            <a:r>
              <a:rPr lang="en-US" b="1"/>
              <a:t>Possible Disciplinary Actions</a:t>
            </a:r>
          </a:p>
          <a:p>
            <a:pPr marL="0" lvl="1" indent="0">
              <a:buFont typeface="Arial" panose="020B0604020202020204" pitchFamily="34" charset="0"/>
              <a:buNone/>
            </a:pPr>
            <a:r>
              <a:t>Board complaints can lead to fines, license suspension, or other disciplinary measures.</a:t>
            </a:r>
            <a:endParaRPr lang="en-US"/>
          </a:p>
        </p:txBody>
      </p:sp>
    </p:spTree>
    <p:extLst>
      <p:ext uri="{BB962C8B-B14F-4D97-AF65-F5344CB8AC3E}">
        <p14:creationId xmlns:p14="http://schemas.microsoft.com/office/powerpoint/2010/main" val="1939020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5579C4B-42D9-4387-9436-947EB021582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7321" r="27321"/>
          <a:stretch/>
        </p:blipFill>
        <p:spPr>
          <a:xfrm>
            <a:off x="5745480" y="225"/>
            <a:ext cx="6446520" cy="6857549"/>
          </a:xfrm>
          <a:prstGeom prst="rect">
            <a:avLst/>
          </a:prstGeom>
          <a:noFill/>
        </p:spPr>
      </p:pic>
      <p:sp>
        <p:nvSpPr>
          <p:cNvPr id="2" name="Title 1">
            <a:extLst>
              <a:ext uri="{FF2B5EF4-FFF2-40B4-BE49-F238E27FC236}">
                <a16:creationId xmlns:a16="http://schemas.microsoft.com/office/drawing/2014/main" id="{18A4D6A4-2466-FFE3-3784-835098A7B822}"/>
              </a:ext>
            </a:extLst>
          </p:cNvPr>
          <p:cNvSpPr>
            <a:spLocks noGrp="1"/>
          </p:cNvSpPr>
          <p:nvPr>
            <p:ph type="title"/>
          </p:nvPr>
        </p:nvSpPr>
        <p:spPr>
          <a:xfrm>
            <a:off x="612648" y="548639"/>
            <a:ext cx="6053957" cy="1463040"/>
          </a:xfrm>
        </p:spPr>
        <p:txBody>
          <a:bodyPr anchor="b">
            <a:normAutofit/>
          </a:bodyPr>
          <a:lstStyle/>
          <a:p>
            <a:r>
              <a:rPr lang="en-US"/>
              <a:t>Common Causes of Complaints</a:t>
            </a:r>
          </a:p>
        </p:txBody>
      </p:sp>
      <p:sp>
        <p:nvSpPr>
          <p:cNvPr id="4" name="Content Placeholder 3">
            <a:extLst>
              <a:ext uri="{FF2B5EF4-FFF2-40B4-BE49-F238E27FC236}">
                <a16:creationId xmlns:a16="http://schemas.microsoft.com/office/drawing/2014/main" id="{C8C9E6A7-8817-15B9-3F30-7CC4665161FD}"/>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2774" y="2103120"/>
            <a:ext cx="4572000" cy="4297680"/>
          </a:xfrm>
        </p:spPr>
        <p:txBody>
          <a:bodyPr>
            <a:normAutofit/>
          </a:bodyPr>
          <a:lstStyle/>
          <a:p>
            <a:pPr marL="0" indent="0">
              <a:lnSpc>
                <a:spcPct val="110000"/>
              </a:lnSpc>
              <a:spcBef>
                <a:spcPts val="2500"/>
              </a:spcBef>
              <a:buFont typeface="Arial" panose="020B0604020202020204" pitchFamily="34" charset="0"/>
              <a:buNone/>
            </a:pPr>
            <a:r>
              <a:rPr lang="en-US" sz="1200" b="1"/>
              <a:t>Billing Disputes</a:t>
            </a:r>
          </a:p>
          <a:p>
            <a:pPr marL="0" lvl="1" indent="0">
              <a:lnSpc>
                <a:spcPct val="110000"/>
              </a:lnSpc>
              <a:buFont typeface="Arial" panose="020B0604020202020204" pitchFamily="34" charset="0"/>
              <a:buNone/>
            </a:pPr>
            <a:r>
              <a:rPr lang="en-US" sz="1200"/>
              <a:t>Billing disputes are a frequent cause of complaints and require clear communication and transparency.</a:t>
            </a:r>
          </a:p>
          <a:p>
            <a:pPr marL="0" indent="0">
              <a:lnSpc>
                <a:spcPct val="110000"/>
              </a:lnSpc>
              <a:spcBef>
                <a:spcPts val="2500"/>
              </a:spcBef>
              <a:buFont typeface="Arial" panose="020B0604020202020204" pitchFamily="34" charset="0"/>
              <a:buNone/>
            </a:pPr>
            <a:r>
              <a:rPr lang="en-US" sz="1200" b="1"/>
              <a:t>Advertising Violations</a:t>
            </a:r>
          </a:p>
          <a:p>
            <a:pPr marL="0" lvl="1" indent="0">
              <a:lnSpc>
                <a:spcPct val="110000"/>
              </a:lnSpc>
              <a:buFont typeface="Arial" panose="020B0604020202020204" pitchFamily="34" charset="0"/>
              <a:buNone/>
            </a:pPr>
            <a:r>
              <a:rPr lang="en-US" sz="1200"/>
              <a:t>Complaints stem from misleading or false advertising that breaches regulations and ethical guidelines.</a:t>
            </a:r>
          </a:p>
          <a:p>
            <a:pPr marL="0" indent="0">
              <a:lnSpc>
                <a:spcPct val="110000"/>
              </a:lnSpc>
              <a:spcBef>
                <a:spcPts val="2500"/>
              </a:spcBef>
              <a:buFont typeface="Arial" panose="020B0604020202020204" pitchFamily="34" charset="0"/>
              <a:buNone/>
            </a:pPr>
            <a:r>
              <a:rPr lang="en-US" sz="1200" b="1"/>
              <a:t>Scope of Practice Issues</a:t>
            </a:r>
          </a:p>
          <a:p>
            <a:pPr marL="0" lvl="1" indent="0">
              <a:lnSpc>
                <a:spcPct val="110000"/>
              </a:lnSpc>
              <a:buFont typeface="Arial" panose="020B0604020202020204" pitchFamily="34" charset="0"/>
              <a:buNone/>
            </a:pPr>
            <a:r>
              <a:rPr lang="en-US" sz="1200"/>
              <a:t>Exceeding or misunderstanding professional scope can lead to serious complaints and legal concerns.</a:t>
            </a:r>
          </a:p>
          <a:p>
            <a:pPr marL="0" lvl="1" indent="0">
              <a:lnSpc>
                <a:spcPct val="110000"/>
              </a:lnSpc>
              <a:buFont typeface="Arial" panose="020B0604020202020204" pitchFamily="34" charset="0"/>
              <a:buNone/>
            </a:pPr>
            <a:r>
              <a:rPr lang="en-US" sz="1200" b="1"/>
              <a:t>Documentation and Communication</a:t>
            </a:r>
          </a:p>
          <a:p>
            <a:pPr marL="0" lvl="1" indent="0">
              <a:lnSpc>
                <a:spcPct val="110000"/>
              </a:lnSpc>
              <a:buFont typeface="Arial" panose="020B0604020202020204" pitchFamily="34" charset="0"/>
              <a:buNone/>
            </a:pPr>
            <a:r>
              <a:rPr lang="en-US" sz="1200"/>
              <a:t>Poor documentation and miscommunication contribute significantly to complaint frequency and severity.</a:t>
            </a:r>
          </a:p>
          <a:p>
            <a:pPr marL="0" lvl="1" indent="0">
              <a:lnSpc>
                <a:spcPct val="110000"/>
              </a:lnSpc>
              <a:buNone/>
            </a:pPr>
            <a:r>
              <a:rPr lang="en-US" sz="1200" b="1"/>
              <a:t>Boundary issues within the practice</a:t>
            </a:r>
          </a:p>
          <a:p>
            <a:pPr marL="0" lvl="1" indent="0">
              <a:lnSpc>
                <a:spcPct val="110000"/>
              </a:lnSpc>
              <a:buNone/>
            </a:pPr>
            <a:r>
              <a:rPr lang="en-US" sz="1200"/>
              <a:t>Patient complaint due to inappropriate touching or unprofessional behavior.</a:t>
            </a:r>
          </a:p>
        </p:txBody>
      </p:sp>
      <p:sp>
        <p:nvSpPr>
          <p:cNvPr id="3" name="TextBox 2">
            <a:extLst>
              <a:ext uri="{FF2B5EF4-FFF2-40B4-BE49-F238E27FC236}">
                <a16:creationId xmlns:a16="http://schemas.microsoft.com/office/drawing/2014/main" id="{8EA6373A-9358-10EE-BA4D-2F7BFE6580BE}"/>
              </a:ext>
            </a:extLst>
          </p:cNvPr>
          <p:cNvSpPr txBox="1"/>
          <p:nvPr/>
        </p:nvSpPr>
        <p:spPr>
          <a:xfrm>
            <a:off x="9654126" y="6657719"/>
            <a:ext cx="253787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usgamblingsites.com/news/online-gamblers-in-pennsylvania-can-post-complaints-online-to-gaming-control-board/">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d/3.0/">
                  <a:extLst>
                    <a:ext uri="{A12FA001-AC4F-418D-AE19-62706E023703}">
                      <ahyp:hlinkClr xmlns:ahyp="http://schemas.microsoft.com/office/drawing/2018/hyperlinkcolor" val="tx"/>
                    </a:ext>
                  </a:extLst>
                </a:hlinkClick>
              </a:rPr>
              <a:t>CC BY-ND</a:t>
            </a:r>
            <a:endParaRPr lang="en-US" sz="700">
              <a:solidFill>
                <a:srgbClr val="FFFFFF"/>
              </a:solidFill>
            </a:endParaRPr>
          </a:p>
        </p:txBody>
      </p:sp>
    </p:spTree>
    <p:extLst>
      <p:ext uri="{BB962C8B-B14F-4D97-AF65-F5344CB8AC3E}">
        <p14:creationId xmlns:p14="http://schemas.microsoft.com/office/powerpoint/2010/main" val="3907460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D770A-F2F6-28CE-8D98-7B7C0EA0C21E}"/>
              </a:ext>
            </a:extLst>
          </p:cNvPr>
          <p:cNvSpPr>
            <a:spLocks noGrp="1"/>
          </p:cNvSpPr>
          <p:nvPr>
            <p:ph type="ctrTitle"/>
          </p:nvPr>
        </p:nvSpPr>
        <p:spPr>
          <a:xfrm>
            <a:off x="1981200" y="1318302"/>
            <a:ext cx="8229600" cy="2621154"/>
          </a:xfrm>
        </p:spPr>
        <p:txBody>
          <a:bodyPr anchor="b">
            <a:normAutofit/>
          </a:bodyPr>
          <a:lstStyle/>
          <a:p>
            <a:pPr>
              <a:lnSpc>
                <a:spcPct val="90000"/>
              </a:lnSpc>
            </a:pPr>
            <a:r>
              <a:rPr lang="en-US"/>
              <a:t>Preventive Strategies and Compliance</a:t>
            </a:r>
          </a:p>
        </p:txBody>
      </p:sp>
      <p:sp>
        <p:nvSpPr>
          <p:cNvPr id="7" name="Subtitle 2">
            <a:extLst>
              <a:ext uri="{FF2B5EF4-FFF2-40B4-BE49-F238E27FC236}">
                <a16:creationId xmlns:a16="http://schemas.microsoft.com/office/drawing/2014/main" id="{A486F83D-76AA-EF40-59D7-3806A3A02881}"/>
              </a:ext>
            </a:extLst>
          </p:cNvPr>
          <p:cNvSpPr>
            <a:spLocks noGrp="1"/>
          </p:cNvSpPr>
          <p:nvPr>
            <p:ph type="subTitle" idx="1"/>
          </p:nvPr>
        </p:nvSpPr>
        <p:spPr>
          <a:xfrm>
            <a:off x="2301923" y="4039647"/>
            <a:ext cx="7588155" cy="1414091"/>
          </a:xfrm>
        </p:spPr>
        <p:txBody>
          <a:bodyPr/>
          <a:lstStyle/>
          <a:p>
            <a:endParaRPr lang="en-US"/>
          </a:p>
        </p:txBody>
      </p:sp>
    </p:spTree>
    <p:extLst>
      <p:ext uri="{BB962C8B-B14F-4D97-AF65-F5344CB8AC3E}">
        <p14:creationId xmlns:p14="http://schemas.microsoft.com/office/powerpoint/2010/main" val="569537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Unrecognizable female doctor writing covid-19 vaccination record card after vaccination on patient.">
            <a:extLst>
              <a:ext uri="{FF2B5EF4-FFF2-40B4-BE49-F238E27FC236}">
                <a16:creationId xmlns:a16="http://schemas.microsoft.com/office/drawing/2014/main" id="{3F26B704-E48B-46F0-8449-1B486C17D945}"/>
              </a:ext>
            </a:extLst>
          </p:cNvPr>
          <p:cNvPicPr>
            <a:picLocks noGrp="1" noChangeAspect="1"/>
          </p:cNvPicPr>
          <p:nvPr>
            <p:ph type="pic" sz="quarter" idx="13"/>
          </p:nvPr>
        </p:nvPicPr>
        <p:blipFill>
          <a:blip r:embed="rId3"/>
          <a:srcRect l="17148" r="17961" b="2"/>
          <a:stretch>
            <a:fillRect/>
          </a:stretch>
        </p:blipFill>
        <p:spPr>
          <a:xfrm>
            <a:off x="20" y="10"/>
            <a:ext cx="4076680" cy="4193417"/>
          </a:xfrm>
          <a:prstGeom prst="rect">
            <a:avLst/>
          </a:prstGeom>
          <a:noFill/>
        </p:spPr>
      </p:pic>
      <p:sp>
        <p:nvSpPr>
          <p:cNvPr id="2" name="Title 1">
            <a:extLst>
              <a:ext uri="{FF2B5EF4-FFF2-40B4-BE49-F238E27FC236}">
                <a16:creationId xmlns:a16="http://schemas.microsoft.com/office/drawing/2014/main" id="{DFA6CB62-10DC-CF62-AA41-04D3CC7B6BCB}"/>
              </a:ext>
            </a:extLst>
          </p:cNvPr>
          <p:cNvSpPr>
            <a:spLocks noGrp="1"/>
          </p:cNvSpPr>
          <p:nvPr>
            <p:ph type="title"/>
          </p:nvPr>
        </p:nvSpPr>
        <p:spPr>
          <a:xfrm>
            <a:off x="660591" y="3786474"/>
            <a:ext cx="4169890" cy="1614008"/>
          </a:xfrm>
        </p:spPr>
        <p:txBody>
          <a:bodyPr anchor="t">
            <a:normAutofit/>
          </a:bodyPr>
          <a:lstStyle/>
          <a:p>
            <a:pPr>
              <a:lnSpc>
                <a:spcPct val="90000"/>
              </a:lnSpc>
            </a:pPr>
            <a:r>
              <a:rPr lang="en-US" sz="3700"/>
              <a:t>Do’s to Avoid Complaints</a:t>
            </a:r>
          </a:p>
        </p:txBody>
      </p:sp>
      <p:sp>
        <p:nvSpPr>
          <p:cNvPr id="4" name="Content Placeholder 3">
            <a:extLst>
              <a:ext uri="{FF2B5EF4-FFF2-40B4-BE49-F238E27FC236}">
                <a16:creationId xmlns:a16="http://schemas.microsoft.com/office/drawing/2014/main" id="{12266BD2-78F6-8CA8-76DE-F1AE337A0031}"/>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99291" y="914400"/>
            <a:ext cx="5773936" cy="5029200"/>
          </a:xfrm>
        </p:spPr>
        <p:txBody>
          <a:bodyPr>
            <a:normAutofit/>
          </a:bodyPr>
          <a:lstStyle/>
          <a:p>
            <a:pPr marL="0" indent="0">
              <a:spcBef>
                <a:spcPts val="2500"/>
              </a:spcBef>
              <a:buFont typeface="Arial" panose="020B0604020202020204" pitchFamily="34" charset="0"/>
              <a:buNone/>
            </a:pPr>
            <a:r>
              <a:rPr lang="en-US" sz="1600" b="1"/>
              <a:t>Maintain Accurate Records</a:t>
            </a:r>
          </a:p>
          <a:p>
            <a:pPr marL="0" lvl="1" indent="0">
              <a:buFont typeface="Arial" panose="020B0604020202020204" pitchFamily="34" charset="0"/>
              <a:buNone/>
            </a:pPr>
            <a:r>
              <a:rPr sz="1600"/>
              <a:t>Keep precise and complete patient records to ensure clear medical history tracking.</a:t>
            </a:r>
            <a:endParaRPr lang="en-US" sz="1600"/>
          </a:p>
          <a:p>
            <a:pPr marL="0" indent="0">
              <a:spcBef>
                <a:spcPts val="2500"/>
              </a:spcBef>
              <a:buFont typeface="Arial" panose="020B0604020202020204" pitchFamily="34" charset="0"/>
              <a:buNone/>
            </a:pPr>
            <a:r>
              <a:rPr lang="en-US" sz="1600" b="1"/>
              <a:t>Clear Patient Communication</a:t>
            </a:r>
          </a:p>
          <a:p>
            <a:pPr marL="0" lvl="1" indent="0">
              <a:buFont typeface="Arial" panose="020B0604020202020204" pitchFamily="34" charset="0"/>
              <a:buNone/>
            </a:pPr>
            <a:r>
              <a:rPr sz="1600"/>
              <a:t>Communicate consistently and clearly with patients to build trust and prevent misunderstandings.</a:t>
            </a:r>
            <a:endParaRPr lang="en-US" sz="1600"/>
          </a:p>
          <a:p>
            <a:pPr marL="0" indent="0">
              <a:spcBef>
                <a:spcPts val="2500"/>
              </a:spcBef>
              <a:buFont typeface="Arial" panose="020B0604020202020204" pitchFamily="34" charset="0"/>
              <a:buNone/>
            </a:pPr>
            <a:r>
              <a:rPr lang="en-US" sz="1600" b="1"/>
              <a:t>Scope and Consent Compliance</a:t>
            </a:r>
          </a:p>
          <a:p>
            <a:pPr marL="0" lvl="1" indent="0">
              <a:buFont typeface="Arial" panose="020B0604020202020204" pitchFamily="34" charset="0"/>
              <a:buNone/>
            </a:pPr>
            <a:r>
              <a:rPr sz="1600"/>
              <a:t>Work within your professional scope and document informed consent properly.</a:t>
            </a:r>
            <a:endParaRPr lang="en-US" sz="1600"/>
          </a:p>
          <a:p>
            <a:pPr marL="0" indent="0">
              <a:spcBef>
                <a:spcPts val="2500"/>
              </a:spcBef>
              <a:buFont typeface="Arial" panose="020B0604020202020204" pitchFamily="34" charset="0"/>
              <a:buNone/>
            </a:pPr>
            <a:r>
              <a:rPr lang="en-US" sz="1600" b="1"/>
              <a:t>Ongoing Education and Licensing</a:t>
            </a:r>
          </a:p>
          <a:p>
            <a:pPr marL="0" lvl="1" indent="0">
              <a:buFont typeface="Arial" panose="020B0604020202020204" pitchFamily="34" charset="0"/>
              <a:buNone/>
            </a:pPr>
            <a:r>
              <a:rPr sz="1600"/>
              <a:t>Stay updated with continuing education and renew licenses on time to maintain standards.</a:t>
            </a:r>
            <a:endParaRPr lang="en-US" sz="1600"/>
          </a:p>
        </p:txBody>
      </p:sp>
    </p:spTree>
    <p:extLst>
      <p:ext uri="{BB962C8B-B14F-4D97-AF65-F5344CB8AC3E}">
        <p14:creationId xmlns:p14="http://schemas.microsoft.com/office/powerpoint/2010/main" val="2059629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icture Placeholder 1">
            <a:extLst>
              <a:ext uri="{FF2B5EF4-FFF2-40B4-BE49-F238E27FC236}">
                <a16:creationId xmlns:a16="http://schemas.microsoft.com/office/drawing/2014/main" id="{18EDBE29-7807-8D3F-35D5-F96A3F419E6C}"/>
              </a:ext>
            </a:extLst>
          </p:cNvPr>
          <p:cNvSpPr>
            <a:spLocks noGrp="1"/>
          </p:cNvSpPr>
          <p:nvPr>
            <p:ph type="pic" sz="quarter" idx="13"/>
          </p:nvPr>
        </p:nvSpPr>
        <p:spPr>
          <a:xfrm>
            <a:off x="1546804" y="2427156"/>
            <a:ext cx="4186010" cy="3905381"/>
          </a:xfrm>
        </p:spPr>
        <p:txBody>
          <a:bodyPr/>
          <a:lstStyle/>
          <a:p>
            <a:endParaRPr lang="en-US"/>
          </a:p>
        </p:txBody>
      </p:sp>
      <p:sp>
        <p:nvSpPr>
          <p:cNvPr id="2" name="Title 1">
            <a:extLst>
              <a:ext uri="{FF2B5EF4-FFF2-40B4-BE49-F238E27FC236}">
                <a16:creationId xmlns:a16="http://schemas.microsoft.com/office/drawing/2014/main" id="{72541ECA-6230-56CE-0AA4-3824FFC7A51B}"/>
              </a:ext>
            </a:extLst>
          </p:cNvPr>
          <p:cNvSpPr>
            <a:spLocks noGrp="1"/>
          </p:cNvSpPr>
          <p:nvPr>
            <p:ph type="title"/>
          </p:nvPr>
        </p:nvSpPr>
        <p:spPr>
          <a:xfrm>
            <a:off x="621791" y="548638"/>
            <a:ext cx="5111021" cy="2492735"/>
          </a:xfrm>
        </p:spPr>
        <p:txBody>
          <a:bodyPr anchor="t">
            <a:normAutofit/>
          </a:bodyPr>
          <a:lstStyle/>
          <a:p>
            <a:r>
              <a:rPr lang="en-US"/>
              <a:t>Don’ts to Avoid Complaints</a:t>
            </a:r>
          </a:p>
        </p:txBody>
      </p:sp>
      <p:sp>
        <p:nvSpPr>
          <p:cNvPr id="3" name="Content Placeholder 2">
            <a:extLst>
              <a:ext uri="{FF2B5EF4-FFF2-40B4-BE49-F238E27FC236}">
                <a16:creationId xmlns:a16="http://schemas.microsoft.com/office/drawing/2014/main" id="{E824B42D-6AA8-A4DB-0777-C32F7B2174D2}"/>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6000" y="549275"/>
            <a:ext cx="5585925" cy="5783263"/>
          </a:xfrm>
        </p:spPr>
        <p:txBody>
          <a:bodyPr>
            <a:noAutofit/>
          </a:bodyPr>
          <a:lstStyle/>
          <a:p>
            <a:pPr marL="0" indent="0">
              <a:spcBef>
                <a:spcPts val="2500"/>
              </a:spcBef>
              <a:buFont typeface="Arial" panose="020B0604020202020204" pitchFamily="34" charset="0"/>
              <a:buNone/>
            </a:pPr>
            <a:r>
              <a:rPr lang="en-US" sz="1600" b="1"/>
              <a:t>Maintain Accurate Records</a:t>
            </a:r>
          </a:p>
          <a:p>
            <a:pPr marL="0" lvl="1" indent="0">
              <a:buFont typeface="Arial" panose="020B0604020202020204" pitchFamily="34" charset="0"/>
              <a:buNone/>
            </a:pPr>
            <a:r>
              <a:rPr sz="1600"/>
              <a:t>Never alter medical records after they are created to ensure integrity and trust.</a:t>
            </a:r>
            <a:endParaRPr lang="en-US" sz="1600"/>
          </a:p>
          <a:p>
            <a:pPr marL="0" indent="0">
              <a:spcBef>
                <a:spcPts val="2500"/>
              </a:spcBef>
              <a:buFont typeface="Arial" panose="020B0604020202020204" pitchFamily="34" charset="0"/>
              <a:buNone/>
            </a:pPr>
            <a:r>
              <a:rPr lang="en-US" sz="1600" b="1"/>
              <a:t>Avoid False Guarantees</a:t>
            </a:r>
          </a:p>
          <a:p>
            <a:pPr marL="0" lvl="1" indent="0">
              <a:buFont typeface="Arial" panose="020B0604020202020204" pitchFamily="34" charset="0"/>
              <a:buNone/>
            </a:pPr>
            <a:r>
              <a:rPr sz="1600"/>
              <a:t>Do not promise cures or guaranteed outcomes to manage patient expectations realistically.</a:t>
            </a:r>
            <a:endParaRPr lang="en-US" sz="1600"/>
          </a:p>
          <a:p>
            <a:pPr marL="0" indent="0">
              <a:spcBef>
                <a:spcPts val="2500"/>
              </a:spcBef>
              <a:buFont typeface="Arial" panose="020B0604020202020204" pitchFamily="34" charset="0"/>
              <a:buNone/>
            </a:pPr>
            <a:r>
              <a:rPr lang="en-US" sz="1600" b="1"/>
              <a:t>Delegate Responsibly</a:t>
            </a:r>
          </a:p>
          <a:p>
            <a:pPr marL="0" lvl="1" indent="0">
              <a:buFont typeface="Arial" panose="020B0604020202020204" pitchFamily="34" charset="0"/>
              <a:buNone/>
            </a:pPr>
            <a:r>
              <a:rPr sz="1600"/>
              <a:t>Do not assign tasks to unlicensed personnel to maintain professional standards.</a:t>
            </a:r>
            <a:endParaRPr lang="en-US" sz="1600"/>
          </a:p>
          <a:p>
            <a:pPr marL="0" indent="0">
              <a:spcBef>
                <a:spcPts val="2500"/>
              </a:spcBef>
              <a:buFont typeface="Arial" panose="020B0604020202020204" pitchFamily="34" charset="0"/>
              <a:buNone/>
            </a:pPr>
            <a:r>
              <a:rPr lang="en-US" sz="1600" b="1"/>
              <a:t>Engage Legal Counsel</a:t>
            </a:r>
          </a:p>
          <a:p>
            <a:pPr marL="0" lvl="1" indent="0">
              <a:buFont typeface="Arial" panose="020B0604020202020204" pitchFamily="34" charset="0"/>
              <a:buNone/>
            </a:pPr>
            <a:r>
              <a:rPr sz="1600"/>
              <a:t>Never meet with board investigators without legal representation to protect rights.</a:t>
            </a:r>
            <a:endParaRPr lang="en-US" sz="1600"/>
          </a:p>
          <a:p>
            <a:pPr marL="0" indent="0">
              <a:spcBef>
                <a:spcPts val="2500"/>
              </a:spcBef>
              <a:buFont typeface="Arial" panose="020B0604020202020204" pitchFamily="34" charset="0"/>
              <a:buNone/>
            </a:pPr>
            <a:r>
              <a:rPr lang="en-US" sz="1600" b="1"/>
              <a:t>Address Complaints Promptly</a:t>
            </a:r>
          </a:p>
          <a:p>
            <a:pPr marL="0" lvl="1" indent="0">
              <a:buFont typeface="Arial" panose="020B0604020202020204" pitchFamily="34" charset="0"/>
              <a:buNone/>
            </a:pPr>
            <a:r>
              <a:rPr sz="1600"/>
              <a:t>Do not ignore patient dissatisfaction or complaints; address them openly and timely.</a:t>
            </a:r>
            <a:endParaRPr lang="en-US" sz="1600"/>
          </a:p>
        </p:txBody>
      </p:sp>
    </p:spTree>
    <p:extLst>
      <p:ext uri="{BB962C8B-B14F-4D97-AF65-F5344CB8AC3E}">
        <p14:creationId xmlns:p14="http://schemas.microsoft.com/office/powerpoint/2010/main" val="3351675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4" descr="People Discussing">
            <a:extLst>
              <a:ext uri="{FF2B5EF4-FFF2-40B4-BE49-F238E27FC236}">
                <a16:creationId xmlns:a16="http://schemas.microsoft.com/office/drawing/2014/main" id="{447DDCB0-A340-D7FE-C190-D73515511F64}"/>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8012" r="25235" b="-1"/>
          <a:stretch>
            <a:fillRect/>
          </a:stretch>
        </p:blipFill>
        <p:spPr>
          <a:xfrm>
            <a:off x="-1" y="9754"/>
            <a:ext cx="8115299" cy="6838492"/>
          </a:xfrm>
          <a:prstGeom prst="rect">
            <a:avLst/>
          </a:prstGeom>
          <a:noFill/>
        </p:spPr>
      </p:pic>
      <p:sp>
        <p:nvSpPr>
          <p:cNvPr id="2" name="Title 1">
            <a:extLst>
              <a:ext uri="{FF2B5EF4-FFF2-40B4-BE49-F238E27FC236}">
                <a16:creationId xmlns:a16="http://schemas.microsoft.com/office/drawing/2014/main" id="{DC4C7F09-3740-FCA6-61E7-E713B430137C}"/>
              </a:ext>
            </a:extLst>
          </p:cNvPr>
          <p:cNvSpPr>
            <a:spLocks noGrp="1"/>
          </p:cNvSpPr>
          <p:nvPr>
            <p:ph type="title"/>
          </p:nvPr>
        </p:nvSpPr>
        <p:spPr>
          <a:xfrm>
            <a:off x="647701" y="647698"/>
            <a:ext cx="4225166" cy="2420757"/>
          </a:xfrm>
        </p:spPr>
        <p:txBody>
          <a:bodyPr anchor="t">
            <a:normAutofit/>
          </a:bodyPr>
          <a:lstStyle/>
          <a:p>
            <a:pPr>
              <a:lnSpc>
                <a:spcPct val="90000"/>
              </a:lnSpc>
            </a:pPr>
            <a:r>
              <a:rPr lang="en-US"/>
              <a:t>Best Practices for Compliance</a:t>
            </a:r>
          </a:p>
        </p:txBody>
      </p:sp>
      <p:sp>
        <p:nvSpPr>
          <p:cNvPr id="3" name="Content Placeholder 2">
            <a:extLst>
              <a:ext uri="{FF2B5EF4-FFF2-40B4-BE49-F238E27FC236}">
                <a16:creationId xmlns:a16="http://schemas.microsoft.com/office/drawing/2014/main" id="{4EF577BA-0F55-0DFA-E39C-572EC1B75681}"/>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854931" y="647699"/>
            <a:ext cx="2689367" cy="5562599"/>
          </a:xfrm>
        </p:spPr>
        <p:txBody>
          <a:bodyPr>
            <a:normAutofit fontScale="92500"/>
          </a:bodyPr>
          <a:lstStyle/>
          <a:p>
            <a:pPr marL="0" indent="0">
              <a:lnSpc>
                <a:spcPct val="110000"/>
              </a:lnSpc>
              <a:spcBef>
                <a:spcPts val="2500"/>
              </a:spcBef>
              <a:buFont typeface="Arial" panose="020B0604020202020204" pitchFamily="34" charset="0"/>
              <a:buNone/>
            </a:pPr>
            <a:r>
              <a:rPr lang="en-US" sz="1300" b="1"/>
              <a:t>S</a:t>
            </a:r>
            <a:r>
              <a:rPr lang="en-US" b="1"/>
              <a:t>tandardized Documentation</a:t>
            </a:r>
          </a:p>
          <a:p>
            <a:pPr marL="0" lvl="1" indent="0">
              <a:lnSpc>
                <a:spcPct val="110000"/>
              </a:lnSpc>
              <a:buFont typeface="Arial" panose="020B0604020202020204" pitchFamily="34" charset="0"/>
              <a:buNone/>
            </a:pPr>
            <a:r>
              <a:rPr lang="en-US"/>
              <a:t>Use consistent forms and documentation to ensure compliance accuracy.</a:t>
            </a:r>
          </a:p>
          <a:p>
            <a:pPr marL="0" indent="0">
              <a:lnSpc>
                <a:spcPct val="110000"/>
              </a:lnSpc>
              <a:spcBef>
                <a:spcPts val="2500"/>
              </a:spcBef>
              <a:buFont typeface="Arial" panose="020B0604020202020204" pitchFamily="34" charset="0"/>
              <a:buNone/>
            </a:pPr>
            <a:r>
              <a:rPr lang="en-US" b="1"/>
              <a:t>Staff Training</a:t>
            </a:r>
          </a:p>
          <a:p>
            <a:pPr marL="0" lvl="1" indent="0">
              <a:lnSpc>
                <a:spcPct val="110000"/>
              </a:lnSpc>
              <a:buFont typeface="Arial" panose="020B0604020202020204" pitchFamily="34" charset="0"/>
              <a:buNone/>
            </a:pPr>
            <a:r>
              <a:rPr lang="en-US"/>
              <a:t>Conduct regular training to keep staff updated on compliance requirements.</a:t>
            </a:r>
          </a:p>
          <a:p>
            <a:pPr marL="0" indent="0">
              <a:lnSpc>
                <a:spcPct val="110000"/>
              </a:lnSpc>
              <a:spcBef>
                <a:spcPts val="2500"/>
              </a:spcBef>
              <a:buFont typeface="Arial" panose="020B0604020202020204" pitchFamily="34" charset="0"/>
              <a:buNone/>
            </a:pPr>
            <a:r>
              <a:rPr lang="en-US" b="1"/>
              <a:t>Advertising Review</a:t>
            </a:r>
          </a:p>
          <a:p>
            <a:pPr marL="0" lvl="1" indent="0">
              <a:lnSpc>
                <a:spcPct val="110000"/>
              </a:lnSpc>
              <a:buFont typeface="Arial" panose="020B0604020202020204" pitchFamily="34" charset="0"/>
              <a:buNone/>
            </a:pPr>
            <a:r>
              <a:rPr lang="en-US"/>
              <a:t>Review marketing materials carefully to meet compliance standards.</a:t>
            </a:r>
          </a:p>
          <a:p>
            <a:pPr marL="0" indent="0">
              <a:lnSpc>
                <a:spcPct val="110000"/>
              </a:lnSpc>
              <a:spcBef>
                <a:spcPts val="2500"/>
              </a:spcBef>
              <a:buFont typeface="Arial" panose="020B0604020202020204" pitchFamily="34" charset="0"/>
              <a:buNone/>
            </a:pPr>
            <a:r>
              <a:rPr lang="en-US" b="1"/>
              <a:t>Legal Consultation</a:t>
            </a:r>
          </a:p>
          <a:p>
            <a:pPr marL="0" lvl="1" indent="0">
              <a:lnSpc>
                <a:spcPct val="110000"/>
              </a:lnSpc>
              <a:buFont typeface="Arial" panose="020B0604020202020204" pitchFamily="34" charset="0"/>
              <a:buNone/>
            </a:pPr>
            <a:r>
              <a:rPr lang="en-US"/>
              <a:t>Consult legal or regulatory experts when compliance questions arise.</a:t>
            </a:r>
          </a:p>
          <a:p>
            <a:pPr marL="0" lvl="1" indent="0">
              <a:lnSpc>
                <a:spcPct val="110000"/>
              </a:lnSpc>
              <a:buFont typeface="Arial" panose="020B0604020202020204" pitchFamily="34" charset="0"/>
              <a:buNone/>
            </a:pPr>
            <a:r>
              <a:rPr lang="en-US" b="1"/>
              <a:t>Internal Audits</a:t>
            </a:r>
          </a:p>
          <a:p>
            <a:pPr marL="0" lvl="1" indent="0">
              <a:lnSpc>
                <a:spcPct val="110000"/>
              </a:lnSpc>
              <a:buFont typeface="Arial" panose="020B0604020202020204" pitchFamily="34" charset="0"/>
              <a:buNone/>
            </a:pPr>
            <a:r>
              <a:rPr lang="en-US"/>
              <a:t>Implement audits to verify billing and documentation compliance internally.</a:t>
            </a:r>
          </a:p>
        </p:txBody>
      </p:sp>
    </p:spTree>
    <p:extLst>
      <p:ext uri="{BB962C8B-B14F-4D97-AF65-F5344CB8AC3E}">
        <p14:creationId xmlns:p14="http://schemas.microsoft.com/office/powerpoint/2010/main" val="3364755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0" fill="hold"/>
                                        <p:tgtEl>
                                          <p:spTgt spid="5"/>
                                        </p:tgtEl>
                                      </p:cBhvr>
                                    </p:cmd>
                                  </p:childTnLst>
                                </p:cTn>
                              </p:par>
                              <p:par>
                                <p:cTn id="7" presetID="10" presetClass="entr" presetSubtype="0" fill="hold" grpId="0" nodeType="withEffect">
                                  <p:stCondLst>
                                    <p:cond delay="250"/>
                                  </p:stCondLst>
                                  <p:iterate>
                                    <p:tmPct val="10000"/>
                                  </p:iterate>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mute="1">
                <p:cTn id="15" repeatCount="indefinite" fill="hold" display="0">
                  <p:stCondLst>
                    <p:cond delay="indefinite"/>
                  </p:stCondLst>
                </p:cTn>
                <p:tgtEl>
                  <p:spTgt spid="5"/>
                </p:tgtEl>
              </p:cMediaNode>
            </p:video>
          </p:childTnLst>
        </p:cTn>
      </p:par>
    </p:tnLst>
    <p:bldLst>
      <p:bldP spid="3" grpId="0"/>
    </p:bldLst>
  </p:timing>
</p:sld>
</file>

<file path=ppt/theme/theme1.xml><?xml version="1.0" encoding="utf-8"?>
<a:theme xmlns:a="http://schemas.openxmlformats.org/drawingml/2006/main" name="Citation">
  <a:themeElements>
    <a:clrScheme name="Citation Design">
      <a:dk1>
        <a:srgbClr val="000000"/>
      </a:dk1>
      <a:lt1>
        <a:srgbClr val="FFFFFF"/>
      </a:lt1>
      <a:dk2>
        <a:srgbClr val="01375D"/>
      </a:dk2>
      <a:lt2>
        <a:srgbClr val="F3F2EF"/>
      </a:lt2>
      <a:accent1>
        <a:srgbClr val="585142"/>
      </a:accent1>
      <a:accent2>
        <a:srgbClr val="C1B4A1"/>
      </a:accent2>
      <a:accent3>
        <a:srgbClr val="815B42"/>
      </a:accent3>
      <a:accent4>
        <a:srgbClr val="73582F"/>
      </a:accent4>
      <a:accent5>
        <a:srgbClr val="58393C"/>
      </a:accent5>
      <a:accent6>
        <a:srgbClr val="85584E"/>
      </a:accent6>
      <a:hlink>
        <a:srgbClr val="E05C37"/>
      </a:hlink>
      <a:folHlink>
        <a:srgbClr val="2E9884"/>
      </a:folHlink>
    </a:clrScheme>
    <a:fontScheme name="Custom 62">
      <a:majorFont>
        <a:latin typeface="Franklin Gothic Heavy"/>
        <a:ea typeface=""/>
        <a:cs typeface=""/>
      </a:majorFont>
      <a:minorFont>
        <a:latin typeface="Selaw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tation design_CoPilot Updates_win32_EF_v8" id="{9DEE9FBB-DC1C-45AA-8B67-111DE4A99BF2}" vid="{E71669C5-CDD3-48AC-A69A-CB015CAC44A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20973AB-2219-419D-9825-C20FDA65DD92}">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4C405A2-288D-4ACA-9C67-9C5EE383EE05}">
  <ds:schemaRefs>
    <ds:schemaRef ds:uri="http://purl.org/dc/terms/"/>
    <ds:schemaRef ds:uri="http://schemas.microsoft.com/office/2006/metadata/properties"/>
    <ds:schemaRef ds:uri="230e9df3-be65-4c73-a93b-d1236ebd677e"/>
    <ds:schemaRef ds:uri="http://purl.org/dc/elements/1.1/"/>
    <ds:schemaRef ds:uri="71af3243-3dd4-4a8d-8c0d-dd76da1f02a5"/>
    <ds:schemaRef ds:uri="http://schemas.microsoft.com/office/2006/documentManagement/types"/>
    <ds:schemaRef ds:uri="http://purl.org/dc/dcmitype/"/>
    <ds:schemaRef ds:uri="http://schemas.microsoft.com/sharepoint/v3"/>
    <ds:schemaRef ds:uri="http://www.w3.org/XML/1998/namespace"/>
    <ds:schemaRef ds:uri="http://schemas.microsoft.com/office/infopath/2007/PartnerControls"/>
    <ds:schemaRef ds:uri="http://schemas.openxmlformats.org/package/2006/metadata/core-properties"/>
    <ds:schemaRef ds:uri="16c05727-aa75-4e4a-9b5f-8a80a1165891"/>
  </ds:schemaRefs>
</ds:datastoreItem>
</file>

<file path=customXml/itemProps3.xml><?xml version="1.0" encoding="utf-8"?>
<ds:datastoreItem xmlns:ds="http://schemas.openxmlformats.org/officeDocument/2006/customXml" ds:itemID="{0194D626-FF99-4D14-A6F7-C95F3B663853}">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2</TotalTime>
  <Words>2116</Words>
  <Application>Microsoft Office PowerPoint</Application>
  <PresentationFormat>Widescreen</PresentationFormat>
  <Paragraphs>165</Paragraphs>
  <Slides>21</Slides>
  <Notes>21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Aptos</vt:lpstr>
      <vt:lpstr>Arial</vt:lpstr>
      <vt:lpstr>Franklin Gothic Heavy</vt:lpstr>
      <vt:lpstr>Franklin Gothic Medium</vt:lpstr>
      <vt:lpstr>Selawik</vt:lpstr>
      <vt:lpstr>Citation</vt:lpstr>
      <vt:lpstr>Chiropractic Board Complaints: Prevention, Best Practices &amp; Lessons Learned</vt:lpstr>
      <vt:lpstr>Understanding Chiropractic Board Complaints</vt:lpstr>
      <vt:lpstr>Introduction</vt:lpstr>
      <vt:lpstr>What Is a Board Complaint?</vt:lpstr>
      <vt:lpstr>Common Causes of Complaints</vt:lpstr>
      <vt:lpstr>Preventive Strategies and Compliance</vt:lpstr>
      <vt:lpstr>Do’s to Avoid Complaints</vt:lpstr>
      <vt:lpstr>Don’ts to Avoid Complaints</vt:lpstr>
      <vt:lpstr>Best Practices for Compliance</vt:lpstr>
      <vt:lpstr>Case Studies and Lessons Learned</vt:lpstr>
      <vt:lpstr>Case Study #1 – Poor Documentation</vt:lpstr>
      <vt:lpstr>Case Study #2 – Advertising Violation</vt:lpstr>
      <vt:lpstr>Case Study #3 – Billing Dispute</vt:lpstr>
      <vt:lpstr>Case Study #4 – Dr fails to communicate during treatment</vt:lpstr>
      <vt:lpstr>Navigating Investigations and Legal Considerations</vt:lpstr>
      <vt:lpstr>Complaint Investigation Process</vt:lpstr>
      <vt:lpstr>Legal and Insurance Considerations</vt:lpstr>
      <vt:lpstr>Resources and Final Thoughts</vt:lpstr>
      <vt:lpstr>Resources and Support</vt:lpstr>
      <vt:lpstr>Final Thoughts</vt:lpstr>
      <vt:lpstr>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Richard Mason</dc:creator>
  <cp:lastModifiedBy>rmason masonfamilychiro.com</cp:lastModifiedBy>
  <cp:revision>2</cp:revision>
  <dcterms:created xsi:type="dcterms:W3CDTF">2024-06-26T20:20:27Z</dcterms:created>
  <dcterms:modified xsi:type="dcterms:W3CDTF">2026-07-02T18:59:27Z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