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Monday, November 9,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812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3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0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96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2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6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8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333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2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3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Monday, November 9,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November 9,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LC7jSdSZZ7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E0DF2-7E6B-4D06-9154-5D8BD8610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068" y="450832"/>
            <a:ext cx="6384677" cy="3084677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/>
              <a:t>Click on The Below Link to See the </a:t>
            </a:r>
            <a:r>
              <a:rPr lang="en-US" sz="3000" b="1" u="sng" dirty="0"/>
              <a:t>ABC Good Morning America Program </a:t>
            </a:r>
            <a:r>
              <a:rPr lang="en-US" sz="3000" dirty="0"/>
              <a:t>Interview with Nancy M. McClellan, Certified Industrial Hygienist, Regarding the Covid-19 Pandemic and Indoor Air Quality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A9AB1-9CA6-4007-B80D-9D0B70432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2" y="5287616"/>
            <a:ext cx="7824511" cy="805209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>
                <a:solidFill>
                  <a:schemeClr val="tx1">
                    <a:alpha val="60000"/>
                  </a:schemeClr>
                </a:solidFill>
                <a:hlinkClick r:id="rId2"/>
              </a:rPr>
              <a:t>https://www.youtube.com/watch?v=LC7jSdSZZ7Y</a:t>
            </a:r>
            <a:endParaRPr lang="en-US" sz="3300" dirty="0">
              <a:solidFill>
                <a:schemeClr val="tx1">
                  <a:alpha val="60000"/>
                </a:schemeClr>
              </a:solidFill>
            </a:endParaRPr>
          </a:p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969063-D1DD-4AD1-9B66-F0AD02D6D20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102" r="14397"/>
          <a:stretch/>
        </p:blipFill>
        <p:spPr>
          <a:xfrm>
            <a:off x="6951679" y="279710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73840CF4-F848-4FE0-AEA6-C9E806911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20950" y="549275"/>
            <a:ext cx="667802" cy="631474"/>
            <a:chOff x="10478914" y="1506691"/>
            <a:chExt cx="667802" cy="631474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4B46153-41DB-494F-9B08-EBCCF27283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B6D42DA-2D84-4A50-A359-7A5C651B1C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94459D96-B947-4C7F-8BCA-915F8B07C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2954" y="5171203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577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Sitka Heading</vt:lpstr>
      <vt:lpstr>Source Sans Pro</vt:lpstr>
      <vt:lpstr>3DFloatVTI</vt:lpstr>
      <vt:lpstr>Click on The Below Link to See the ABC Good Morning America Program Interview with Nancy M. McClellan, Certified Industrial Hygienist, Regarding the Covid-19 Pandemic and Indoor Air Quality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on The Below Link to See the ABC Good Morning America Program Interview with Nancy M. McClellan, Certified Industrial Hygienist, Regarding the Covid-19 Pandemic and Indoor Air Quality</dc:title>
  <dc:creator>Nancy McClellan</dc:creator>
  <cp:lastModifiedBy>Nancy McClellan</cp:lastModifiedBy>
  <cp:revision>1</cp:revision>
  <dcterms:created xsi:type="dcterms:W3CDTF">2020-11-09T17:46:53Z</dcterms:created>
  <dcterms:modified xsi:type="dcterms:W3CDTF">2020-11-09T17:49:59Z</dcterms:modified>
</cp:coreProperties>
</file>