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8.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9.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 id="2147483685" r:id="rId4"/>
    <p:sldMasterId id="2147483698" r:id="rId5"/>
    <p:sldMasterId id="2147483710" r:id="rId6"/>
    <p:sldMasterId id="2147483722" r:id="rId7"/>
    <p:sldMasterId id="2147483734" r:id="rId8"/>
    <p:sldMasterId id="2147483746" r:id="rId9"/>
    <p:sldMasterId id="2147483759" r:id="rId10"/>
  </p:sldMasterIdLst>
  <p:notesMasterIdLst>
    <p:notesMasterId r:id="rId98"/>
  </p:notesMasterIdLst>
  <p:handoutMasterIdLst>
    <p:handoutMasterId r:id="rId99"/>
  </p:handoutMasterIdLst>
  <p:sldIdLst>
    <p:sldId id="256" r:id="rId11"/>
    <p:sldId id="257" r:id="rId12"/>
    <p:sldId id="301" r:id="rId13"/>
    <p:sldId id="302" r:id="rId14"/>
    <p:sldId id="258" r:id="rId15"/>
    <p:sldId id="259" r:id="rId16"/>
    <p:sldId id="260" r:id="rId17"/>
    <p:sldId id="261" r:id="rId18"/>
    <p:sldId id="262" r:id="rId19"/>
    <p:sldId id="263" r:id="rId20"/>
    <p:sldId id="321" r:id="rId21"/>
    <p:sldId id="264" r:id="rId22"/>
    <p:sldId id="265" r:id="rId23"/>
    <p:sldId id="266" r:id="rId24"/>
    <p:sldId id="267" r:id="rId25"/>
    <p:sldId id="269" r:id="rId26"/>
    <p:sldId id="320" r:id="rId27"/>
    <p:sldId id="270" r:id="rId28"/>
    <p:sldId id="271" r:id="rId29"/>
    <p:sldId id="272" r:id="rId30"/>
    <p:sldId id="330" r:id="rId31"/>
    <p:sldId id="331" r:id="rId32"/>
    <p:sldId id="332" r:id="rId33"/>
    <p:sldId id="333" r:id="rId34"/>
    <p:sldId id="303" r:id="rId35"/>
    <p:sldId id="274" r:id="rId36"/>
    <p:sldId id="275" r:id="rId37"/>
    <p:sldId id="276" r:id="rId38"/>
    <p:sldId id="277" r:id="rId39"/>
    <p:sldId id="278" r:id="rId40"/>
    <p:sldId id="279" r:id="rId41"/>
    <p:sldId id="280" r:id="rId42"/>
    <p:sldId id="281" r:id="rId43"/>
    <p:sldId id="282" r:id="rId44"/>
    <p:sldId id="283" r:id="rId45"/>
    <p:sldId id="284" r:id="rId46"/>
    <p:sldId id="334" r:id="rId47"/>
    <p:sldId id="335" r:id="rId48"/>
    <p:sldId id="336" r:id="rId49"/>
    <p:sldId id="337" r:id="rId50"/>
    <p:sldId id="338" r:id="rId51"/>
    <p:sldId id="304" r:id="rId52"/>
    <p:sldId id="285" r:id="rId53"/>
    <p:sldId id="287" r:id="rId54"/>
    <p:sldId id="288" r:id="rId55"/>
    <p:sldId id="289" r:id="rId56"/>
    <p:sldId id="290" r:id="rId57"/>
    <p:sldId id="291" r:id="rId58"/>
    <p:sldId id="292" r:id="rId59"/>
    <p:sldId id="339" r:id="rId60"/>
    <p:sldId id="340" r:id="rId61"/>
    <p:sldId id="341" r:id="rId62"/>
    <p:sldId id="342" r:id="rId63"/>
    <p:sldId id="343" r:id="rId64"/>
    <p:sldId id="305" r:id="rId65"/>
    <p:sldId id="294" r:id="rId66"/>
    <p:sldId id="306" r:id="rId67"/>
    <p:sldId id="312" r:id="rId68"/>
    <p:sldId id="313" r:id="rId69"/>
    <p:sldId id="315" r:id="rId70"/>
    <p:sldId id="316" r:id="rId71"/>
    <p:sldId id="317" r:id="rId72"/>
    <p:sldId id="314" r:id="rId73"/>
    <p:sldId id="318" r:id="rId74"/>
    <p:sldId id="319" r:id="rId75"/>
    <p:sldId id="322" r:id="rId76"/>
    <p:sldId id="307" r:id="rId77"/>
    <p:sldId id="308" r:id="rId78"/>
    <p:sldId id="295" r:id="rId79"/>
    <p:sldId id="296" r:id="rId80"/>
    <p:sldId id="297" r:id="rId81"/>
    <p:sldId id="309" r:id="rId82"/>
    <p:sldId id="310" r:id="rId83"/>
    <p:sldId id="311" r:id="rId84"/>
    <p:sldId id="344" r:id="rId85"/>
    <p:sldId id="345" r:id="rId86"/>
    <p:sldId id="346" r:id="rId87"/>
    <p:sldId id="347" r:id="rId88"/>
    <p:sldId id="329" r:id="rId89"/>
    <p:sldId id="323" r:id="rId90"/>
    <p:sldId id="324" r:id="rId91"/>
    <p:sldId id="325" r:id="rId92"/>
    <p:sldId id="326" r:id="rId93"/>
    <p:sldId id="327" r:id="rId94"/>
    <p:sldId id="328" r:id="rId95"/>
    <p:sldId id="298" r:id="rId96"/>
    <p:sldId id="299" r:id="rId97"/>
  </p:sldIdLst>
  <p:sldSz cx="9144000" cy="6858000" type="screen4x3"/>
  <p:notesSz cx="7315200" cy="9601200"/>
  <p:custDataLst>
    <p:tags r:id="rId100"/>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CC"/>
    <a:srgbClr val="FF00FF"/>
    <a:srgbClr val="FF66FF"/>
    <a:srgbClr val="FF99FF"/>
    <a:srgbClr val="008000"/>
    <a:srgbClr val="009900"/>
    <a:srgbClr val="33CC33"/>
    <a:srgbClr val="660066"/>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961" autoAdjust="0"/>
  </p:normalViewPr>
  <p:slideViewPr>
    <p:cSldViewPr>
      <p:cViewPr>
        <p:scale>
          <a:sx n="68" d="100"/>
          <a:sy n="68" d="100"/>
        </p:scale>
        <p:origin x="-576" y="-120"/>
      </p:cViewPr>
      <p:guideLst>
        <p:guide orient="horz" pos="2160"/>
        <p:guide pos="2880"/>
      </p:guideLst>
    </p:cSldViewPr>
  </p:slideViewPr>
  <p:notesTextViewPr>
    <p:cViewPr>
      <p:scale>
        <a:sx n="100" d="100"/>
        <a:sy n="100" d="100"/>
      </p:scale>
      <p:origin x="0" y="0"/>
    </p:cViewPr>
  </p:notesTextViewPr>
  <p:notesViewPr>
    <p:cSldViewPr>
      <p:cViewPr varScale="1">
        <p:scale>
          <a:sx n="83" d="100"/>
          <a:sy n="83" d="100"/>
        </p:scale>
        <p:origin x="-2040" y="-90"/>
      </p:cViewPr>
      <p:guideLst>
        <p:guide orient="horz" pos="3025"/>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schemas.openxmlformats.org/officeDocument/2006/relationships/slide" Target="slides/slide74.xml"/><Relationship Id="rId89" Type="http://schemas.openxmlformats.org/officeDocument/2006/relationships/slide" Target="slides/slide79.xml"/><Relationship Id="rId7" Type="http://schemas.openxmlformats.org/officeDocument/2006/relationships/slideMaster" Target="slideMasters/slideMaster7.xml"/><Relationship Id="rId71" Type="http://schemas.openxmlformats.org/officeDocument/2006/relationships/slide" Target="slides/slide61.xml"/><Relationship Id="rId92" Type="http://schemas.openxmlformats.org/officeDocument/2006/relationships/slide" Target="slides/slide82.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slide" Target="slides/slide56.xml"/><Relationship Id="rId74" Type="http://schemas.openxmlformats.org/officeDocument/2006/relationships/slide" Target="slides/slide64.xml"/><Relationship Id="rId79" Type="http://schemas.openxmlformats.org/officeDocument/2006/relationships/slide" Target="slides/slide69.xml"/><Relationship Id="rId87" Type="http://schemas.openxmlformats.org/officeDocument/2006/relationships/slide" Target="slides/slide77.xml"/><Relationship Id="rId102"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51.xml"/><Relationship Id="rId82" Type="http://schemas.openxmlformats.org/officeDocument/2006/relationships/slide" Target="slides/slide72.xml"/><Relationship Id="rId90" Type="http://schemas.openxmlformats.org/officeDocument/2006/relationships/slide" Target="slides/slide80.xml"/><Relationship Id="rId95" Type="http://schemas.openxmlformats.org/officeDocument/2006/relationships/slide" Target="slides/slide85.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openxmlformats.org/officeDocument/2006/relationships/slide" Target="slides/slide67.xml"/><Relationship Id="rId100" Type="http://schemas.openxmlformats.org/officeDocument/2006/relationships/tags" Target="tags/tag1.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slide" Target="slides/slide62.xml"/><Relationship Id="rId80" Type="http://schemas.openxmlformats.org/officeDocument/2006/relationships/slide" Target="slides/slide70.xml"/><Relationship Id="rId85" Type="http://schemas.openxmlformats.org/officeDocument/2006/relationships/slide" Target="slides/slide75.xml"/><Relationship Id="rId93" Type="http://schemas.openxmlformats.org/officeDocument/2006/relationships/slide" Target="slides/slide83.xml"/><Relationship Id="rId98"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103" Type="http://schemas.openxmlformats.org/officeDocument/2006/relationships/theme" Target="theme/theme1.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slide" Target="slides/slide65.xml"/><Relationship Id="rId83" Type="http://schemas.openxmlformats.org/officeDocument/2006/relationships/slide" Target="slides/slide73.xml"/><Relationship Id="rId88" Type="http://schemas.openxmlformats.org/officeDocument/2006/relationships/slide" Target="slides/slide78.xml"/><Relationship Id="rId91" Type="http://schemas.openxmlformats.org/officeDocument/2006/relationships/slide" Target="slides/slide81.xml"/><Relationship Id="rId96" Type="http://schemas.openxmlformats.org/officeDocument/2006/relationships/slide" Target="slides/slide86.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slide" Target="slides/slide68.xml"/><Relationship Id="rId81" Type="http://schemas.openxmlformats.org/officeDocument/2006/relationships/slide" Target="slides/slide71.xml"/><Relationship Id="rId86" Type="http://schemas.openxmlformats.org/officeDocument/2006/relationships/slide" Target="slides/slide76.xml"/><Relationship Id="rId94" Type="http://schemas.openxmlformats.org/officeDocument/2006/relationships/slide" Target="slides/slide84.xml"/><Relationship Id="rId99" Type="http://schemas.openxmlformats.org/officeDocument/2006/relationships/handoutMaster" Target="handoutMasters/handoutMaster1.xml"/><Relationship Id="rId10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slide" Target="slides/slide87.xml"/><Relationship Id="rId10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6442" tIns="48221" rIns="96442" bIns="48221" rtlCol="0"/>
          <a:lstStyle>
            <a:lvl1pPr algn="l" fontAlgn="auto">
              <a:spcBef>
                <a:spcPts val="0"/>
              </a:spcBef>
              <a:spcAft>
                <a:spcPts val="0"/>
              </a:spcAft>
              <a:defRPr sz="1300">
                <a:latin typeface="+mn-lt"/>
                <a:cs typeface="+mn-cs"/>
              </a:defRPr>
            </a:lvl1pPr>
          </a:lstStyle>
          <a:p>
            <a:pPr>
              <a:defRPr/>
            </a:pPr>
            <a:endParaRPr lang="en-US"/>
          </a:p>
        </p:txBody>
      </p:sp>
      <p:sp>
        <p:nvSpPr>
          <p:cNvPr id="3" name="Date Placeholder 2"/>
          <p:cNvSpPr>
            <a:spLocks noGrp="1"/>
          </p:cNvSpPr>
          <p:nvPr>
            <p:ph type="dt" sz="quarter" idx="1"/>
          </p:nvPr>
        </p:nvSpPr>
        <p:spPr>
          <a:xfrm>
            <a:off x="4143375" y="0"/>
            <a:ext cx="3170238" cy="479425"/>
          </a:xfrm>
          <a:prstGeom prst="rect">
            <a:avLst/>
          </a:prstGeom>
        </p:spPr>
        <p:txBody>
          <a:bodyPr vert="horz" lIns="96442" tIns="48221" rIns="96442" bIns="48221" rtlCol="0"/>
          <a:lstStyle>
            <a:lvl1pPr algn="r" fontAlgn="auto">
              <a:spcBef>
                <a:spcPts val="0"/>
              </a:spcBef>
              <a:spcAft>
                <a:spcPts val="0"/>
              </a:spcAft>
              <a:defRPr sz="1300" smtClean="0">
                <a:latin typeface="+mn-lt"/>
                <a:cs typeface="+mn-cs"/>
              </a:defRPr>
            </a:lvl1pPr>
          </a:lstStyle>
          <a:p>
            <a:pPr>
              <a:defRPr/>
            </a:pPr>
            <a:fld id="{9F1EBE96-0FD0-4614-A83C-F19A6F6C9CB6}" type="datetimeFigureOut">
              <a:rPr lang="en-US"/>
              <a:pPr>
                <a:defRPr/>
              </a:pPr>
              <a:t>1/7/2016</a:t>
            </a:fld>
            <a:endParaRPr lang="en-US"/>
          </a:p>
        </p:txBody>
      </p:sp>
      <p:sp>
        <p:nvSpPr>
          <p:cNvPr id="4" name="Footer Placeholder 3"/>
          <p:cNvSpPr>
            <a:spLocks noGrp="1"/>
          </p:cNvSpPr>
          <p:nvPr>
            <p:ph type="ftr" sz="quarter" idx="2"/>
          </p:nvPr>
        </p:nvSpPr>
        <p:spPr>
          <a:xfrm>
            <a:off x="0" y="9120188"/>
            <a:ext cx="3170238" cy="479425"/>
          </a:xfrm>
          <a:prstGeom prst="rect">
            <a:avLst/>
          </a:prstGeom>
        </p:spPr>
        <p:txBody>
          <a:bodyPr vert="horz" lIns="96442" tIns="48221" rIns="96442" bIns="48221" rtlCol="0" anchor="b"/>
          <a:lstStyle>
            <a:lvl1pPr algn="l" fontAlgn="auto">
              <a:spcBef>
                <a:spcPts val="0"/>
              </a:spcBef>
              <a:spcAft>
                <a:spcPts val="0"/>
              </a:spcAft>
              <a:defRPr sz="13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lIns="96442" tIns="48221" rIns="96442" bIns="48221" rtlCol="0" anchor="b"/>
          <a:lstStyle>
            <a:lvl1pPr algn="r" fontAlgn="auto">
              <a:spcBef>
                <a:spcPts val="0"/>
              </a:spcBef>
              <a:spcAft>
                <a:spcPts val="0"/>
              </a:spcAft>
              <a:defRPr sz="1300" smtClean="0">
                <a:latin typeface="+mn-lt"/>
                <a:cs typeface="+mn-cs"/>
              </a:defRPr>
            </a:lvl1pPr>
          </a:lstStyle>
          <a:p>
            <a:pPr>
              <a:defRPr/>
            </a:pPr>
            <a:fld id="{8595A30A-C9FC-4026-972B-0B25592035A0}" type="slidenum">
              <a:rPr lang="en-US"/>
              <a:pPr>
                <a:defRPr/>
              </a:pPr>
              <a:t>‹#›</a:t>
            </a:fld>
            <a:endParaRPr lang="en-US"/>
          </a:p>
        </p:txBody>
      </p:sp>
    </p:spTree>
    <p:extLst>
      <p:ext uri="{BB962C8B-B14F-4D97-AF65-F5344CB8AC3E}">
        <p14:creationId xmlns:p14="http://schemas.microsoft.com/office/powerpoint/2010/main" val="12168027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6442" tIns="48221" rIns="96442" bIns="48221" rtlCol="0"/>
          <a:lstStyle>
            <a:lvl1pPr algn="l" fontAlgn="auto">
              <a:spcBef>
                <a:spcPts val="0"/>
              </a:spcBef>
              <a:spcAft>
                <a:spcPts val="0"/>
              </a:spcAft>
              <a:defRPr sz="1300">
                <a:latin typeface="+mn-lt"/>
                <a:cs typeface="+mn-cs"/>
              </a:defRPr>
            </a:lvl1pPr>
          </a:lstStyle>
          <a:p>
            <a:pPr>
              <a:defRPr/>
            </a:pPr>
            <a:endParaRPr lang="en-US"/>
          </a:p>
        </p:txBody>
      </p:sp>
      <p:sp>
        <p:nvSpPr>
          <p:cNvPr id="3" name="Date Placeholder 2"/>
          <p:cNvSpPr>
            <a:spLocks noGrp="1"/>
          </p:cNvSpPr>
          <p:nvPr>
            <p:ph type="dt" idx="1"/>
          </p:nvPr>
        </p:nvSpPr>
        <p:spPr>
          <a:xfrm>
            <a:off x="4143375" y="0"/>
            <a:ext cx="3170238" cy="479425"/>
          </a:xfrm>
          <a:prstGeom prst="rect">
            <a:avLst/>
          </a:prstGeom>
        </p:spPr>
        <p:txBody>
          <a:bodyPr vert="horz" lIns="96442" tIns="48221" rIns="96442" bIns="48221" rtlCol="0"/>
          <a:lstStyle>
            <a:lvl1pPr algn="r" fontAlgn="auto">
              <a:spcBef>
                <a:spcPts val="0"/>
              </a:spcBef>
              <a:spcAft>
                <a:spcPts val="0"/>
              </a:spcAft>
              <a:defRPr sz="1300" smtClean="0">
                <a:latin typeface="+mn-lt"/>
                <a:cs typeface="+mn-cs"/>
              </a:defRPr>
            </a:lvl1pPr>
          </a:lstStyle>
          <a:p>
            <a:pPr>
              <a:defRPr/>
            </a:pPr>
            <a:fld id="{6E18F1FB-309E-4634-A1D9-AC05894425CC}" type="datetimeFigureOut">
              <a:rPr lang="en-US"/>
              <a:pPr>
                <a:defRPr/>
              </a:pPr>
              <a:t>1/7/2016</a:t>
            </a:fld>
            <a:endParaRPr lang="en-US"/>
          </a:p>
        </p:txBody>
      </p:sp>
      <p:sp>
        <p:nvSpPr>
          <p:cNvPr id="4" name="Slide Image Placeholder 3"/>
          <p:cNvSpPr>
            <a:spLocks noGrp="1" noRot="1" noChangeAspect="1"/>
          </p:cNvSpPr>
          <p:nvPr>
            <p:ph type="sldImg" idx="2"/>
          </p:nvPr>
        </p:nvSpPr>
        <p:spPr>
          <a:xfrm>
            <a:off x="1258888" y="720725"/>
            <a:ext cx="4797425" cy="3598863"/>
          </a:xfrm>
          <a:prstGeom prst="rect">
            <a:avLst/>
          </a:prstGeom>
          <a:noFill/>
          <a:ln w="12700">
            <a:solidFill>
              <a:prstClr val="black"/>
            </a:solidFill>
          </a:ln>
        </p:spPr>
        <p:txBody>
          <a:bodyPr vert="horz" lIns="96442" tIns="48221" rIns="96442" bIns="48221" rtlCol="0" anchor="ctr"/>
          <a:lstStyle/>
          <a:p>
            <a:pPr lvl="0"/>
            <a:endParaRPr lang="en-US" noProof="0"/>
          </a:p>
        </p:txBody>
      </p:sp>
      <p:sp>
        <p:nvSpPr>
          <p:cNvPr id="5" name="Notes Placeholder 4"/>
          <p:cNvSpPr>
            <a:spLocks noGrp="1"/>
          </p:cNvSpPr>
          <p:nvPr>
            <p:ph type="body" sz="quarter" idx="3"/>
          </p:nvPr>
        </p:nvSpPr>
        <p:spPr>
          <a:xfrm>
            <a:off x="731838" y="4560888"/>
            <a:ext cx="5851525" cy="4319587"/>
          </a:xfrm>
          <a:prstGeom prst="rect">
            <a:avLst/>
          </a:prstGeom>
        </p:spPr>
        <p:txBody>
          <a:bodyPr vert="horz" lIns="96442" tIns="48221" rIns="96442" bIns="48221"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120188"/>
            <a:ext cx="3170238" cy="479425"/>
          </a:xfrm>
          <a:prstGeom prst="rect">
            <a:avLst/>
          </a:prstGeom>
        </p:spPr>
        <p:txBody>
          <a:bodyPr vert="horz" lIns="96442" tIns="48221" rIns="96442" bIns="48221" rtlCol="0" anchor="b"/>
          <a:lstStyle>
            <a:lvl1pPr algn="l" fontAlgn="auto">
              <a:spcBef>
                <a:spcPts val="0"/>
              </a:spcBef>
              <a:spcAft>
                <a:spcPts val="0"/>
              </a:spcAft>
              <a:defRPr sz="13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lIns="96442" tIns="48221" rIns="96442" bIns="48221" rtlCol="0" anchor="b"/>
          <a:lstStyle>
            <a:lvl1pPr algn="r" fontAlgn="auto">
              <a:spcBef>
                <a:spcPts val="0"/>
              </a:spcBef>
              <a:spcAft>
                <a:spcPts val="0"/>
              </a:spcAft>
              <a:defRPr sz="1300" smtClean="0">
                <a:latin typeface="+mn-lt"/>
                <a:cs typeface="+mn-cs"/>
              </a:defRPr>
            </a:lvl1pPr>
          </a:lstStyle>
          <a:p>
            <a:pPr>
              <a:defRPr/>
            </a:pPr>
            <a:fld id="{16B954C1-08DE-4B4B-8C12-1017DEEF260B}" type="slidenum">
              <a:rPr lang="en-US"/>
              <a:pPr>
                <a:defRPr/>
              </a:pPr>
              <a:t>‹#›</a:t>
            </a:fld>
            <a:endParaRPr lang="en-US"/>
          </a:p>
        </p:txBody>
      </p:sp>
    </p:spTree>
    <p:extLst>
      <p:ext uri="{BB962C8B-B14F-4D97-AF65-F5344CB8AC3E}">
        <p14:creationId xmlns:p14="http://schemas.microsoft.com/office/powerpoint/2010/main" val="277295279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p:spPr>
      </p:sp>
      <p:sp>
        <p:nvSpPr>
          <p:cNvPr id="7680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768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7D5DFD0-7ED9-4E6A-81DC-F631C57981F7}" type="slidenum">
              <a:rPr lang="en-US"/>
              <a:pPr fontAlgn="base">
                <a:spcBef>
                  <a:spcPct val="0"/>
                </a:spcBef>
                <a:spcAft>
                  <a:spcPct val="0"/>
                </a:spcAft>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p:spPr>
      </p:sp>
      <p:sp>
        <p:nvSpPr>
          <p:cNvPr id="860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860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5285765-D860-44F1-BE37-3E728EBA45C2}" type="slidenum">
              <a:rPr lang="en-US"/>
              <a:pPr fontAlgn="base">
                <a:spcBef>
                  <a:spcPct val="0"/>
                </a:spcBef>
                <a:spcAft>
                  <a:spcPct val="0"/>
                </a:spcAft>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870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AEF9164-0983-45BF-A85D-A6A6F6976F7B}" type="slidenum">
              <a:rPr lang="en-US"/>
              <a:pPr fontAlgn="base">
                <a:spcBef>
                  <a:spcPct val="0"/>
                </a:spcBef>
                <a:spcAft>
                  <a:spcPct val="0"/>
                </a:spcAft>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p:spPr>
      </p:sp>
      <p:sp>
        <p:nvSpPr>
          <p:cNvPr id="880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880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D761349-F2B2-4BE0-A52D-6505BFF6093E}" type="slidenum">
              <a:rPr lang="en-US"/>
              <a:pPr fontAlgn="base">
                <a:spcBef>
                  <a:spcPct val="0"/>
                </a:spcBef>
                <a:spcAft>
                  <a:spcPct val="0"/>
                </a:spcAft>
              </a:pPr>
              <a:t>13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p:spPr>
      </p:sp>
      <p:sp>
        <p:nvSpPr>
          <p:cNvPr id="8909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890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103D0E8-A6F5-4592-9D4B-8302C81D97F2}" type="slidenum">
              <a:rPr lang="en-US"/>
              <a:pPr fontAlgn="base">
                <a:spcBef>
                  <a:spcPct val="0"/>
                </a:spcBef>
                <a:spcAft>
                  <a:spcPct val="0"/>
                </a:spcAft>
              </a:pPr>
              <a:t>14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p:spPr>
      </p:sp>
      <p:sp>
        <p:nvSpPr>
          <p:cNvPr id="9011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901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6E54841-6CC7-4459-B020-DEC56102E7E3}" type="slidenum">
              <a:rPr lang="en-US"/>
              <a:pPr fontAlgn="base">
                <a:spcBef>
                  <a:spcPct val="0"/>
                </a:spcBef>
                <a:spcAft>
                  <a:spcPct val="0"/>
                </a:spcAft>
              </a:pPr>
              <a:t>15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p:spPr>
      </p:sp>
      <p:sp>
        <p:nvSpPr>
          <p:cNvPr id="9216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921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04532AC-0726-45F4-9452-51DCDB239791}" type="slidenum">
              <a:rPr lang="en-US"/>
              <a:pPr fontAlgn="base">
                <a:spcBef>
                  <a:spcPct val="0"/>
                </a:spcBef>
                <a:spcAft>
                  <a:spcPct val="0"/>
                </a:spcAft>
              </a:pPr>
              <a:t>16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p:spPr>
      </p:sp>
      <p:sp>
        <p:nvSpPr>
          <p:cNvPr id="9318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931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2314716-EE1F-4D15-8E2C-28976AF9DFC4}" type="slidenum">
              <a:rPr lang="en-US"/>
              <a:pPr fontAlgn="base">
                <a:spcBef>
                  <a:spcPct val="0"/>
                </a:spcBef>
                <a:spcAft>
                  <a:spcPct val="0"/>
                </a:spcAft>
              </a:pPr>
              <a:t>18</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p:spPr>
      </p:sp>
      <p:sp>
        <p:nvSpPr>
          <p:cNvPr id="9421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942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EF7D1FD-9659-4090-A639-C6C631F7D8FF}" type="slidenum">
              <a:rPr lang="en-US"/>
              <a:pPr fontAlgn="base">
                <a:spcBef>
                  <a:spcPct val="0"/>
                </a:spcBef>
                <a:spcAft>
                  <a:spcPct val="0"/>
                </a:spcAft>
              </a:pPr>
              <a:t>19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p:spPr>
      </p:sp>
      <p:sp>
        <p:nvSpPr>
          <p:cNvPr id="9523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952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AD2BC9B-94D8-4A28-8B7A-536DF6CF5932}" type="slidenum">
              <a:rPr lang="en-US"/>
              <a:pPr fontAlgn="base">
                <a:spcBef>
                  <a:spcPct val="0"/>
                </a:spcBef>
                <a:spcAft>
                  <a:spcPct val="0"/>
                </a:spcAft>
              </a:pPr>
              <a:t>20</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798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6F4E7F7-DFAE-42CA-A283-367BE53D83B0}" type="slidenum">
              <a:rPr lang="en-US"/>
              <a:pPr fontAlgn="base">
                <a:spcBef>
                  <a:spcPct val="0"/>
                </a:spcBef>
                <a:spcAft>
                  <a:spcPct val="0"/>
                </a:spcAft>
              </a:pPr>
              <a:t>21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p:spPr>
      </p:sp>
      <p:sp>
        <p:nvSpPr>
          <p:cNvPr id="778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778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5B69F75-2E97-462B-8C20-1C59A971F7C9}" type="slidenum">
              <a:rPr lang="en-US"/>
              <a:pPr fontAlgn="base">
                <a:spcBef>
                  <a:spcPct val="0"/>
                </a:spcBef>
                <a:spcAft>
                  <a:spcPct val="0"/>
                </a:spcAft>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6B954C1-08DE-4B4B-8C12-1017DEEF260B}" type="slidenum">
              <a:rPr lang="en-US" smtClean="0"/>
              <a:pPr>
                <a:defRPr/>
              </a:pPr>
              <a:t>22</a:t>
            </a:fld>
            <a:endParaRPr lang="en-US"/>
          </a:p>
        </p:txBody>
      </p:sp>
    </p:spTree>
    <p:extLst>
      <p:ext uri="{BB962C8B-B14F-4D97-AF65-F5344CB8AC3E}">
        <p14:creationId xmlns:p14="http://schemas.microsoft.com/office/powerpoint/2010/main" val="21920398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6B954C1-08DE-4B4B-8C12-1017DEEF260B}" type="slidenum">
              <a:rPr lang="en-US" smtClean="0"/>
              <a:pPr>
                <a:defRPr/>
              </a:pPr>
              <a:t>23</a:t>
            </a:fld>
            <a:endParaRPr lang="en-US"/>
          </a:p>
        </p:txBody>
      </p:sp>
    </p:spTree>
    <p:extLst>
      <p:ext uri="{BB962C8B-B14F-4D97-AF65-F5344CB8AC3E}">
        <p14:creationId xmlns:p14="http://schemas.microsoft.com/office/powerpoint/2010/main" val="21920398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6B954C1-08DE-4B4B-8C12-1017DEEF260B}" type="slidenum">
              <a:rPr lang="en-US" smtClean="0"/>
              <a:pPr>
                <a:defRPr/>
              </a:pPr>
              <a:t>24</a:t>
            </a:fld>
            <a:endParaRPr lang="en-US"/>
          </a:p>
        </p:txBody>
      </p:sp>
    </p:spTree>
    <p:extLst>
      <p:ext uri="{BB962C8B-B14F-4D97-AF65-F5344CB8AC3E}">
        <p14:creationId xmlns:p14="http://schemas.microsoft.com/office/powerpoint/2010/main" val="21920398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p:spPr>
      </p:sp>
      <p:sp>
        <p:nvSpPr>
          <p:cNvPr id="9728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972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A547F6B-2B63-4CF3-A21D-723EBC541378}" type="slidenum">
              <a:rPr lang="en-US"/>
              <a:pPr fontAlgn="base">
                <a:spcBef>
                  <a:spcPct val="0"/>
                </a:spcBef>
                <a:spcAft>
                  <a:spcPct val="0"/>
                </a:spcAft>
              </a:pPr>
              <a:t>25</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p:spPr>
      </p:sp>
      <p:sp>
        <p:nvSpPr>
          <p:cNvPr id="9830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983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3D873E9-60E0-4548-822F-D6851A014691}" type="slidenum">
              <a:rPr lang="en-US"/>
              <a:pPr fontAlgn="base">
                <a:spcBef>
                  <a:spcPct val="0"/>
                </a:spcBef>
                <a:spcAft>
                  <a:spcPct val="0"/>
                </a:spcAft>
              </a:pPr>
              <a:t>26</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p:spPr>
      </p:sp>
      <p:sp>
        <p:nvSpPr>
          <p:cNvPr id="9933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993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E6EC088-9BB7-43BE-B52B-E3502E7ED526}" type="slidenum">
              <a:rPr lang="en-US"/>
              <a:pPr fontAlgn="base">
                <a:spcBef>
                  <a:spcPct val="0"/>
                </a:spcBef>
                <a:spcAft>
                  <a:spcPct val="0"/>
                </a:spcAft>
              </a:pPr>
              <a:t>27</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p:spPr>
      </p:sp>
      <p:sp>
        <p:nvSpPr>
          <p:cNvPr id="10035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003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C1E8E9C-B365-48B4-AF09-83A069449D20}" type="slidenum">
              <a:rPr lang="en-US"/>
              <a:pPr fontAlgn="base">
                <a:spcBef>
                  <a:spcPct val="0"/>
                </a:spcBef>
                <a:spcAft>
                  <a:spcPct val="0"/>
                </a:spcAft>
              </a:pPr>
              <a:t>28</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p:spPr>
      </p:sp>
      <p:sp>
        <p:nvSpPr>
          <p:cNvPr id="10240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024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796D975-600F-4559-A068-28BCB10A7001}" type="slidenum">
              <a:rPr lang="en-US"/>
              <a:pPr fontAlgn="base">
                <a:spcBef>
                  <a:spcPct val="0"/>
                </a:spcBef>
                <a:spcAft>
                  <a:spcPct val="0"/>
                </a:spcAft>
              </a:pPr>
              <a:t>29</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p:spPr>
      </p:sp>
      <p:sp>
        <p:nvSpPr>
          <p:cNvPr id="1034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034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911F3F7-63B8-4E87-B4FA-09C6FDC6F559}" type="slidenum">
              <a:rPr lang="en-US"/>
              <a:pPr fontAlgn="base">
                <a:spcBef>
                  <a:spcPct val="0"/>
                </a:spcBef>
                <a:spcAft>
                  <a:spcPct val="0"/>
                </a:spcAft>
              </a:pPr>
              <a:t>30</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p:spPr>
      </p:sp>
      <p:sp>
        <p:nvSpPr>
          <p:cNvPr id="10445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044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87A1ADE-FC92-4F4B-B6DE-C1396F23480F}" type="slidenum">
              <a:rPr lang="en-US"/>
              <a:pPr fontAlgn="base">
                <a:spcBef>
                  <a:spcPct val="0"/>
                </a:spcBef>
                <a:spcAft>
                  <a:spcPct val="0"/>
                </a:spcAft>
              </a:pPr>
              <a:t>31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p:spPr>
      </p:sp>
      <p:sp>
        <p:nvSpPr>
          <p:cNvPr id="7885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788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FA0B4F5-07C8-4DEB-99B7-72C2BB7C0E11}" type="slidenum">
              <a:rPr lang="en-US"/>
              <a:pPr fontAlgn="base">
                <a:spcBef>
                  <a:spcPct val="0"/>
                </a:spcBef>
                <a:spcAft>
                  <a:spcPct val="0"/>
                </a:spcAft>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noFill/>
          <a:ln>
            <a:solidFill>
              <a:srgbClr val="000000"/>
            </a:solidFill>
            <a:miter lim="800000"/>
            <a:headEnd/>
            <a:tailEnd/>
          </a:ln>
        </p:spPr>
      </p:sp>
      <p:sp>
        <p:nvSpPr>
          <p:cNvPr id="10547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054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1BCB3F-10B7-4A52-B5ED-84822801E15F}" type="slidenum">
              <a:rPr lang="en-US"/>
              <a:pPr fontAlgn="base">
                <a:spcBef>
                  <a:spcPct val="0"/>
                </a:spcBef>
                <a:spcAft>
                  <a:spcPct val="0"/>
                </a:spcAft>
              </a:pPr>
              <a:t>32</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p:spPr>
      </p:sp>
      <p:sp>
        <p:nvSpPr>
          <p:cNvPr id="1064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065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5392766-79F2-4BB9-A130-D51EC4354CF9}" type="slidenum">
              <a:rPr lang="en-US"/>
              <a:pPr fontAlgn="base">
                <a:spcBef>
                  <a:spcPct val="0"/>
                </a:spcBef>
                <a:spcAft>
                  <a:spcPct val="0"/>
                </a:spcAft>
              </a:pPr>
              <a:t>33</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p:spPr>
      </p:sp>
      <p:sp>
        <p:nvSpPr>
          <p:cNvPr id="1075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075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4E549E1-6AD9-42E4-A4F4-FE5BF4575129}" type="slidenum">
              <a:rPr lang="en-US"/>
              <a:pPr fontAlgn="base">
                <a:spcBef>
                  <a:spcPct val="0"/>
                </a:spcBef>
                <a:spcAft>
                  <a:spcPct val="0"/>
                </a:spcAft>
              </a:pPr>
              <a:t>34</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p:spPr>
      </p:sp>
      <p:sp>
        <p:nvSpPr>
          <p:cNvPr id="10854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085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55AE095-5845-4942-B3DB-98248D8F74CA}" type="slidenum">
              <a:rPr lang="en-US"/>
              <a:pPr fontAlgn="base">
                <a:spcBef>
                  <a:spcPct val="0"/>
                </a:spcBef>
                <a:spcAft>
                  <a:spcPct val="0"/>
                </a:spcAft>
              </a:pPr>
              <a:t>35</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p:spPr>
      </p:sp>
      <p:sp>
        <p:nvSpPr>
          <p:cNvPr id="10957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095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A77248E-D9DA-40FA-9FEF-D0FF89841544}" type="slidenum">
              <a:rPr lang="en-US"/>
              <a:pPr fontAlgn="base">
                <a:spcBef>
                  <a:spcPct val="0"/>
                </a:spcBef>
                <a:spcAft>
                  <a:spcPct val="0"/>
                </a:spcAft>
              </a:pPr>
              <a:t>36</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p:spPr>
      </p:sp>
      <p:sp>
        <p:nvSpPr>
          <p:cNvPr id="9728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972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A547F6B-2B63-4CF3-A21D-723EBC541378}" type="slidenum">
              <a:rPr lang="en-US"/>
              <a:pPr fontAlgn="base">
                <a:spcBef>
                  <a:spcPct val="0"/>
                </a:spcBef>
                <a:spcAft>
                  <a:spcPct val="0"/>
                </a:spcAft>
              </a:pPr>
              <a:t>37</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6B954C1-08DE-4B4B-8C12-1017DEEF260B}" type="slidenum">
              <a:rPr lang="en-US" smtClean="0"/>
              <a:pPr>
                <a:defRPr/>
              </a:pPr>
              <a:t>38</a:t>
            </a:fld>
            <a:endParaRPr lang="en-US"/>
          </a:p>
        </p:txBody>
      </p:sp>
    </p:spTree>
    <p:extLst>
      <p:ext uri="{BB962C8B-B14F-4D97-AF65-F5344CB8AC3E}">
        <p14:creationId xmlns:p14="http://schemas.microsoft.com/office/powerpoint/2010/main" val="34522493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6B954C1-08DE-4B4B-8C12-1017DEEF260B}" type="slidenum">
              <a:rPr lang="en-US" smtClean="0"/>
              <a:pPr>
                <a:defRPr/>
              </a:pPr>
              <a:t>39</a:t>
            </a:fld>
            <a:endParaRPr lang="en-US"/>
          </a:p>
        </p:txBody>
      </p:sp>
    </p:spTree>
    <p:extLst>
      <p:ext uri="{BB962C8B-B14F-4D97-AF65-F5344CB8AC3E}">
        <p14:creationId xmlns:p14="http://schemas.microsoft.com/office/powerpoint/2010/main" val="34522493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6B954C1-08DE-4B4B-8C12-1017DEEF260B}" type="slidenum">
              <a:rPr lang="en-US" smtClean="0"/>
              <a:pPr>
                <a:defRPr/>
              </a:pPr>
              <a:t>40</a:t>
            </a:fld>
            <a:endParaRPr lang="en-US"/>
          </a:p>
        </p:txBody>
      </p:sp>
    </p:spTree>
    <p:extLst>
      <p:ext uri="{BB962C8B-B14F-4D97-AF65-F5344CB8AC3E}">
        <p14:creationId xmlns:p14="http://schemas.microsoft.com/office/powerpoint/2010/main" val="34522493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6B954C1-08DE-4B4B-8C12-1017DEEF260B}" type="slidenum">
              <a:rPr lang="en-US" smtClean="0"/>
              <a:pPr>
                <a:defRPr/>
              </a:pPr>
              <a:t>41</a:t>
            </a:fld>
            <a:endParaRPr lang="en-US"/>
          </a:p>
        </p:txBody>
      </p:sp>
    </p:spTree>
    <p:extLst>
      <p:ext uri="{BB962C8B-B14F-4D97-AF65-F5344CB8AC3E}">
        <p14:creationId xmlns:p14="http://schemas.microsoft.com/office/powerpoint/2010/main" val="3452249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798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6F4E7F7-DFAE-42CA-A283-367BE53D83B0}" type="slidenum">
              <a:rPr lang="en-US"/>
              <a:pPr fontAlgn="base">
                <a:spcBef>
                  <a:spcPct val="0"/>
                </a:spcBef>
                <a:spcAft>
                  <a:spcPct val="0"/>
                </a:spcAft>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noFill/>
          <a:ln>
            <a:solidFill>
              <a:srgbClr val="000000"/>
            </a:solidFill>
            <a:miter lim="800000"/>
            <a:headEnd/>
            <a:tailEnd/>
          </a:ln>
        </p:spPr>
      </p:sp>
      <p:sp>
        <p:nvSpPr>
          <p:cNvPr id="1105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105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07BCBE7-B2C5-45C4-8BE0-DD66D9F364E6}" type="slidenum">
              <a:rPr lang="en-US"/>
              <a:pPr fontAlgn="base">
                <a:spcBef>
                  <a:spcPct val="0"/>
                </a:spcBef>
                <a:spcAft>
                  <a:spcPct val="0"/>
                </a:spcAft>
              </a:pPr>
              <a:t>42</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noFill/>
          <a:ln>
            <a:solidFill>
              <a:srgbClr val="000000"/>
            </a:solidFill>
            <a:miter lim="800000"/>
            <a:headEnd/>
            <a:tailEnd/>
          </a:ln>
        </p:spPr>
      </p:sp>
      <p:sp>
        <p:nvSpPr>
          <p:cNvPr id="1116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116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F95E592-E440-434F-B7C6-73004CB3F30B}" type="slidenum">
              <a:rPr lang="en-US"/>
              <a:pPr fontAlgn="base">
                <a:spcBef>
                  <a:spcPct val="0"/>
                </a:spcBef>
                <a:spcAft>
                  <a:spcPct val="0"/>
                </a:spcAft>
              </a:pPr>
              <a:t>43</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p:spPr>
      </p:sp>
      <p:sp>
        <p:nvSpPr>
          <p:cNvPr id="1136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136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A931967-0F48-41DF-A2E3-6F132EF3DCD5}" type="slidenum">
              <a:rPr lang="en-US"/>
              <a:pPr fontAlgn="base">
                <a:spcBef>
                  <a:spcPct val="0"/>
                </a:spcBef>
                <a:spcAft>
                  <a:spcPct val="0"/>
                </a:spcAft>
              </a:pPr>
              <a:t>44</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noFill/>
          <a:ln>
            <a:solidFill>
              <a:srgbClr val="000000"/>
            </a:solidFill>
            <a:miter lim="800000"/>
            <a:headEnd/>
            <a:tailEnd/>
          </a:ln>
        </p:spPr>
      </p:sp>
      <p:sp>
        <p:nvSpPr>
          <p:cNvPr id="11469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146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F3D3D54-F0C2-4ABC-B0D6-1FDD6F0F0292}" type="slidenum">
              <a:rPr lang="en-US"/>
              <a:pPr fontAlgn="base">
                <a:spcBef>
                  <a:spcPct val="0"/>
                </a:spcBef>
                <a:spcAft>
                  <a:spcPct val="0"/>
                </a:spcAft>
              </a:pPr>
              <a:t>45</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bwMode="auto">
          <a:noFill/>
          <a:ln>
            <a:solidFill>
              <a:srgbClr val="000000"/>
            </a:solidFill>
            <a:miter lim="800000"/>
            <a:headEnd/>
            <a:tailEnd/>
          </a:ln>
        </p:spPr>
      </p:sp>
      <p:sp>
        <p:nvSpPr>
          <p:cNvPr id="11571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157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3EE1BCD-39C4-4D8B-9331-30D7F334294B}" type="slidenum">
              <a:rPr lang="en-US"/>
              <a:pPr fontAlgn="base">
                <a:spcBef>
                  <a:spcPct val="0"/>
                </a:spcBef>
                <a:spcAft>
                  <a:spcPct val="0"/>
                </a:spcAft>
              </a:pPr>
              <a:t>46</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noFill/>
          <a:ln>
            <a:solidFill>
              <a:srgbClr val="000000"/>
            </a:solidFill>
            <a:miter lim="800000"/>
            <a:headEnd/>
            <a:tailEnd/>
          </a:ln>
        </p:spPr>
      </p:sp>
      <p:sp>
        <p:nvSpPr>
          <p:cNvPr id="11673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167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999294B-F445-4B76-A1AB-AF0BE3E25904}" type="slidenum">
              <a:rPr lang="en-US"/>
              <a:pPr fontAlgn="base">
                <a:spcBef>
                  <a:spcPct val="0"/>
                </a:spcBef>
                <a:spcAft>
                  <a:spcPct val="0"/>
                </a:spcAft>
              </a:pPr>
              <a:t>47</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bwMode="auto">
          <a:noFill/>
          <a:ln>
            <a:solidFill>
              <a:srgbClr val="000000"/>
            </a:solidFill>
            <a:miter lim="800000"/>
            <a:headEnd/>
            <a:tailEnd/>
          </a:ln>
        </p:spPr>
      </p:sp>
      <p:sp>
        <p:nvSpPr>
          <p:cNvPr id="11776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1177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B0785A2-89F2-407A-83DB-A6A8318380F9}" type="slidenum">
              <a:rPr lang="en-US"/>
              <a:pPr fontAlgn="base">
                <a:spcBef>
                  <a:spcPct val="0"/>
                </a:spcBef>
                <a:spcAft>
                  <a:spcPct val="0"/>
                </a:spcAft>
              </a:pPr>
              <a:t>48</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p:spPr>
      </p:sp>
      <p:sp>
        <p:nvSpPr>
          <p:cNvPr id="11878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187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85D93C1-0538-4C6B-885E-A3192C37ED53}" type="slidenum">
              <a:rPr lang="en-US"/>
              <a:pPr fontAlgn="base">
                <a:spcBef>
                  <a:spcPct val="0"/>
                </a:spcBef>
                <a:spcAft>
                  <a:spcPct val="0"/>
                </a:spcAft>
              </a:pPr>
              <a:t>49</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noFill/>
          <a:ln>
            <a:solidFill>
              <a:srgbClr val="000000"/>
            </a:solidFill>
            <a:miter lim="800000"/>
            <a:headEnd/>
            <a:tailEnd/>
          </a:ln>
        </p:spPr>
      </p:sp>
      <p:sp>
        <p:nvSpPr>
          <p:cNvPr id="1105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105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07BCBE7-B2C5-45C4-8BE0-DD66D9F364E6}" type="slidenum">
              <a:rPr lang="en-US"/>
              <a:pPr fontAlgn="base">
                <a:spcBef>
                  <a:spcPct val="0"/>
                </a:spcBef>
                <a:spcAft>
                  <a:spcPct val="0"/>
                </a:spcAft>
              </a:pPr>
              <a:t>50</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6B954C1-08DE-4B4B-8C12-1017DEEF260B}" type="slidenum">
              <a:rPr lang="en-US" smtClean="0"/>
              <a:pPr>
                <a:defRPr/>
              </a:pPr>
              <a:t>51</a:t>
            </a:fld>
            <a:endParaRPr lang="en-US"/>
          </a:p>
        </p:txBody>
      </p:sp>
    </p:spTree>
    <p:extLst>
      <p:ext uri="{BB962C8B-B14F-4D97-AF65-F5344CB8AC3E}">
        <p14:creationId xmlns:p14="http://schemas.microsoft.com/office/powerpoint/2010/main" val="2182916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p:spPr>
      </p:sp>
      <p:sp>
        <p:nvSpPr>
          <p:cNvPr id="808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809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588EA47-B7BD-49E9-891C-66544599EBC0}" type="slidenum">
              <a:rPr lang="en-US"/>
              <a:pPr fontAlgn="base">
                <a:spcBef>
                  <a:spcPct val="0"/>
                </a:spcBef>
                <a:spcAft>
                  <a:spcPct val="0"/>
                </a:spcAft>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6B954C1-08DE-4B4B-8C12-1017DEEF260B}" type="slidenum">
              <a:rPr lang="en-US" smtClean="0"/>
              <a:pPr>
                <a:defRPr/>
              </a:pPr>
              <a:t>52</a:t>
            </a:fld>
            <a:endParaRPr lang="en-US"/>
          </a:p>
        </p:txBody>
      </p:sp>
    </p:spTree>
    <p:extLst>
      <p:ext uri="{BB962C8B-B14F-4D97-AF65-F5344CB8AC3E}">
        <p14:creationId xmlns:p14="http://schemas.microsoft.com/office/powerpoint/2010/main" val="218291659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6B954C1-08DE-4B4B-8C12-1017DEEF260B}" type="slidenum">
              <a:rPr lang="en-US" smtClean="0"/>
              <a:pPr>
                <a:defRPr/>
              </a:pPr>
              <a:t>53</a:t>
            </a:fld>
            <a:endParaRPr lang="en-US"/>
          </a:p>
        </p:txBody>
      </p:sp>
    </p:spTree>
    <p:extLst>
      <p:ext uri="{BB962C8B-B14F-4D97-AF65-F5344CB8AC3E}">
        <p14:creationId xmlns:p14="http://schemas.microsoft.com/office/powerpoint/2010/main" val="21829165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6B954C1-08DE-4B4B-8C12-1017DEEF260B}" type="slidenum">
              <a:rPr lang="en-US" smtClean="0"/>
              <a:pPr>
                <a:defRPr/>
              </a:pPr>
              <a:t>54</a:t>
            </a:fld>
            <a:endParaRPr lang="en-US"/>
          </a:p>
        </p:txBody>
      </p:sp>
    </p:spTree>
    <p:extLst>
      <p:ext uri="{BB962C8B-B14F-4D97-AF65-F5344CB8AC3E}">
        <p14:creationId xmlns:p14="http://schemas.microsoft.com/office/powerpoint/2010/main" val="218291659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bwMode="auto">
          <a:noFill/>
          <a:ln>
            <a:solidFill>
              <a:srgbClr val="000000"/>
            </a:solidFill>
            <a:miter lim="800000"/>
            <a:headEnd/>
            <a:tailEnd/>
          </a:ln>
        </p:spPr>
      </p:sp>
      <p:sp>
        <p:nvSpPr>
          <p:cNvPr id="12083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208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27DEFD6-7BC3-4983-B86B-2ABE89BAF0DA}" type="slidenum">
              <a:rPr lang="en-US"/>
              <a:pPr fontAlgn="base">
                <a:spcBef>
                  <a:spcPct val="0"/>
                </a:spcBef>
                <a:spcAft>
                  <a:spcPct val="0"/>
                </a:spcAft>
              </a:pPr>
              <a:t>55</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bwMode="auto">
          <a:noFill/>
          <a:ln>
            <a:solidFill>
              <a:srgbClr val="000000"/>
            </a:solidFill>
            <a:miter lim="800000"/>
            <a:headEnd/>
            <a:tailEnd/>
          </a:ln>
        </p:spPr>
      </p:sp>
      <p:sp>
        <p:nvSpPr>
          <p:cNvPr id="12185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218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A50624E-8DC3-4DA7-95FF-74EFC18584BD}" type="slidenum">
              <a:rPr lang="en-US"/>
              <a:pPr fontAlgn="base">
                <a:spcBef>
                  <a:spcPct val="0"/>
                </a:spcBef>
                <a:spcAft>
                  <a:spcPct val="0"/>
                </a:spcAft>
              </a:pPr>
              <a:t>56</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bwMode="auto">
          <a:noFill/>
          <a:ln>
            <a:solidFill>
              <a:srgbClr val="000000"/>
            </a:solidFill>
            <a:miter lim="800000"/>
            <a:headEnd/>
            <a:tailEnd/>
          </a:ln>
        </p:spPr>
      </p:sp>
      <p:sp>
        <p:nvSpPr>
          <p:cNvPr id="12288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228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5A1DA8-4653-4D50-A56F-B9B060BD9DD6}" type="slidenum">
              <a:rPr lang="en-US"/>
              <a:pPr fontAlgn="base">
                <a:spcBef>
                  <a:spcPct val="0"/>
                </a:spcBef>
                <a:spcAft>
                  <a:spcPct val="0"/>
                </a:spcAft>
              </a:pPr>
              <a:t>69</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noFill/>
          <a:ln>
            <a:solidFill>
              <a:srgbClr val="000000"/>
            </a:solidFill>
            <a:miter lim="800000"/>
            <a:headEnd/>
            <a:tailEnd/>
          </a:ln>
        </p:spPr>
      </p:sp>
      <p:sp>
        <p:nvSpPr>
          <p:cNvPr id="12390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239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DDC4D1E-FB26-425C-9019-F40D66FE55D1}" type="slidenum">
              <a:rPr lang="en-US"/>
              <a:pPr fontAlgn="base">
                <a:spcBef>
                  <a:spcPct val="0"/>
                </a:spcBef>
                <a:spcAft>
                  <a:spcPct val="0"/>
                </a:spcAft>
              </a:pPr>
              <a:t>70</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bwMode="auto">
          <a:noFill/>
          <a:ln>
            <a:solidFill>
              <a:srgbClr val="000000"/>
            </a:solidFill>
            <a:miter lim="800000"/>
            <a:headEnd/>
            <a:tailEnd/>
          </a:ln>
        </p:spPr>
      </p:sp>
      <p:sp>
        <p:nvSpPr>
          <p:cNvPr id="12493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249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D6146E-A21E-40AB-B3F4-FAD4ED526E5D}" type="slidenum">
              <a:rPr lang="en-US"/>
              <a:pPr fontAlgn="base">
                <a:spcBef>
                  <a:spcPct val="0"/>
                </a:spcBef>
                <a:spcAft>
                  <a:spcPct val="0"/>
                </a:spcAft>
              </a:pPr>
              <a:t>71</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bwMode="auto">
          <a:noFill/>
          <a:ln>
            <a:solidFill>
              <a:srgbClr val="000000"/>
            </a:solidFill>
            <a:miter lim="800000"/>
            <a:headEnd/>
            <a:tailEnd/>
          </a:ln>
        </p:spPr>
      </p:sp>
      <p:sp>
        <p:nvSpPr>
          <p:cNvPr id="12083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208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27DEFD6-7BC3-4983-B86B-2ABE89BAF0DA}" type="slidenum">
              <a:rPr lang="en-US"/>
              <a:pPr fontAlgn="base">
                <a:spcBef>
                  <a:spcPct val="0"/>
                </a:spcBef>
                <a:spcAft>
                  <a:spcPct val="0"/>
                </a:spcAft>
              </a:pPr>
              <a:t>75</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6B954C1-08DE-4B4B-8C12-1017DEEF260B}" type="slidenum">
              <a:rPr lang="en-US" smtClean="0"/>
              <a:pPr>
                <a:defRPr/>
              </a:pPr>
              <a:t>76</a:t>
            </a:fld>
            <a:endParaRPr lang="en-US"/>
          </a:p>
        </p:txBody>
      </p:sp>
    </p:spTree>
    <p:extLst>
      <p:ext uri="{BB962C8B-B14F-4D97-AF65-F5344CB8AC3E}">
        <p14:creationId xmlns:p14="http://schemas.microsoft.com/office/powerpoint/2010/main" val="12719090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p:spPr>
      </p:sp>
      <p:sp>
        <p:nvSpPr>
          <p:cNvPr id="819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819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1D0DB64-C74B-4611-8149-8E31C0619C10}" type="slidenum">
              <a:rPr lang="en-US"/>
              <a:pPr fontAlgn="base">
                <a:spcBef>
                  <a:spcPct val="0"/>
                </a:spcBef>
                <a:spcAft>
                  <a:spcPct val="0"/>
                </a:spcAft>
              </a:pPr>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6B954C1-08DE-4B4B-8C12-1017DEEF260B}" type="slidenum">
              <a:rPr lang="en-US" smtClean="0"/>
              <a:pPr>
                <a:defRPr/>
              </a:pPr>
              <a:t>77</a:t>
            </a:fld>
            <a:endParaRPr lang="en-US"/>
          </a:p>
        </p:txBody>
      </p:sp>
    </p:spTree>
    <p:extLst>
      <p:ext uri="{BB962C8B-B14F-4D97-AF65-F5344CB8AC3E}">
        <p14:creationId xmlns:p14="http://schemas.microsoft.com/office/powerpoint/2010/main" val="127190900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6B954C1-08DE-4B4B-8C12-1017DEEF260B}" type="slidenum">
              <a:rPr lang="en-US" smtClean="0"/>
              <a:pPr>
                <a:defRPr/>
              </a:pPr>
              <a:t>78</a:t>
            </a:fld>
            <a:endParaRPr lang="en-US"/>
          </a:p>
        </p:txBody>
      </p:sp>
    </p:spTree>
    <p:extLst>
      <p:ext uri="{BB962C8B-B14F-4D97-AF65-F5344CB8AC3E}">
        <p14:creationId xmlns:p14="http://schemas.microsoft.com/office/powerpoint/2010/main" val="127190900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6B954C1-08DE-4B4B-8C12-1017DEEF260B}" type="slidenum">
              <a:rPr lang="en-US" smtClean="0"/>
              <a:pPr>
                <a:defRPr/>
              </a:pPr>
              <a:t>80</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6B954C1-08DE-4B4B-8C12-1017DEEF260B}" type="slidenum">
              <a:rPr lang="en-US" smtClean="0"/>
              <a:pPr>
                <a:defRPr/>
              </a:pPr>
              <a:t>81</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6B954C1-08DE-4B4B-8C12-1017DEEF260B}" type="slidenum">
              <a:rPr lang="en-US" smtClean="0"/>
              <a:pPr>
                <a:defRPr/>
              </a:pPr>
              <a:t>82</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6B954C1-08DE-4B4B-8C12-1017DEEF260B}" type="slidenum">
              <a:rPr lang="en-US" smtClean="0"/>
              <a:pPr>
                <a:defRPr/>
              </a:pPr>
              <a:t>83</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6B954C1-08DE-4B4B-8C12-1017DEEF260B}" type="slidenum">
              <a:rPr lang="en-US" smtClean="0"/>
              <a:pPr>
                <a:defRPr/>
              </a:pPr>
              <a:t>84</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6B954C1-08DE-4B4B-8C12-1017DEEF260B}" type="slidenum">
              <a:rPr lang="en-US" smtClean="0"/>
              <a:pPr>
                <a:defRPr/>
              </a:pPr>
              <a:t>85</a:t>
            </a:fld>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noFill/>
          <a:ln>
            <a:solidFill>
              <a:srgbClr val="000000"/>
            </a:solidFill>
            <a:miter lim="800000"/>
            <a:headEnd/>
            <a:tailEnd/>
          </a:ln>
        </p:spPr>
      </p:sp>
      <p:sp>
        <p:nvSpPr>
          <p:cNvPr id="12595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259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FB07308-91F7-47CF-A033-ED6EA6A2C963}" type="slidenum">
              <a:rPr lang="en-US"/>
              <a:pPr fontAlgn="base">
                <a:spcBef>
                  <a:spcPct val="0"/>
                </a:spcBef>
                <a:spcAft>
                  <a:spcPct val="0"/>
                </a:spcAft>
              </a:pPr>
              <a:t>86</a:t>
            </a:fld>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269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B09581A-9545-46E0-AAFF-3F20B8844986}" type="slidenum">
              <a:rPr lang="en-US"/>
              <a:pPr fontAlgn="base">
                <a:spcBef>
                  <a:spcPct val="0"/>
                </a:spcBef>
                <a:spcAft>
                  <a:spcPct val="0"/>
                </a:spcAft>
              </a:pPr>
              <a:t>87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p:spPr>
      </p:sp>
      <p:sp>
        <p:nvSpPr>
          <p:cNvPr id="8294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829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D79206A-B782-40E6-9D93-A3E2823979E4}" type="slidenum">
              <a:rPr lang="en-US"/>
              <a:pPr fontAlgn="base">
                <a:spcBef>
                  <a:spcPct val="0"/>
                </a:spcBef>
                <a:spcAft>
                  <a:spcPct val="0"/>
                </a:spcAft>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p:spPr>
      </p:sp>
      <p:sp>
        <p:nvSpPr>
          <p:cNvPr id="8397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839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14F523E-9F6C-4B86-BE0E-45E5C467D535}" type="slidenum">
              <a:rPr lang="en-US"/>
              <a:pPr fontAlgn="base">
                <a:spcBef>
                  <a:spcPct val="0"/>
                </a:spcBef>
                <a:spcAft>
                  <a:spcPct val="0"/>
                </a:spcAft>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p:spPr>
      </p:sp>
      <p:sp>
        <p:nvSpPr>
          <p:cNvPr id="849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849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DCFC2AB-3B52-4B7E-8CE4-B73FFDB2E749}" type="slidenum">
              <a:rPr lang="en-US"/>
              <a:pPr fontAlgn="base">
                <a:spcBef>
                  <a:spcPct val="0"/>
                </a:spcBef>
                <a:spcAft>
                  <a:spcPct val="0"/>
                </a:spcAft>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E8EB47F9-8CAB-49CC-9D43-02491A6039D3}"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9EB6D3B-8D54-4089-AA2E-90F9A727CE65}"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07D97C-4233-4569-B3A3-39D82362754D}"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766C477-101D-451F-A92A-E9009A296E59}" type="slidenum">
              <a:rPr lang="en-US"/>
              <a:pPr>
                <a:defRPr/>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65191D3-A570-490A-8290-AABE041BD147}"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F5420BB-D44B-4295-AA76-46CB82A504B7}" type="slidenum">
              <a:rPr lang="en-US"/>
              <a:pPr>
                <a:defRPr/>
              </a:pPr>
              <a:t>‹#›</a:t>
            </a:fld>
            <a:endParaRPr lang="en-US"/>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9B87D9F-C217-4553-A564-0DFAD3955A2A}"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E2B7F45-E38E-4109-801D-4FF90A085E93}" type="slidenum">
              <a:rPr lang="en-US"/>
              <a:pPr>
                <a:defRPr/>
              </a:pPr>
              <a:t>‹#›</a:t>
            </a:fld>
            <a:endParaRPr lang="en-US"/>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E93D12D5-65A2-47FD-86CD-30D2F1BDC63E}" type="datetime1">
              <a:rPr lang="en-US" smtClean="0"/>
              <a:pPr>
                <a:defRPr/>
              </a:pPr>
              <a:t>1/7/2016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EB5A6A6-7AF6-4BD7-9873-A62BE1565A0E}" type="slidenum">
              <a:rPr lang="en-US"/>
              <a:pPr>
                <a:defRPr/>
              </a:pPr>
              <a:t>‹#›</a:t>
            </a:fld>
            <a:endParaRPr lang="en-US"/>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6EE0FD23-6A97-442A-9EB2-C7A2A77D5A75}"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18FE8B6-727E-4073-8A3A-648D1D71CE81}" type="slidenum">
              <a:rPr lang="en-US"/>
              <a:pPr>
                <a:defRPr/>
              </a:pPr>
              <a:t>‹#›</a:t>
            </a:fld>
            <a:endParaRPr lang="en-US"/>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E662FC2-CDDB-4D28-9AFC-0C9089DC299B}"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6A67119-F562-412B-BACB-582C4C9DC69A}" type="slidenum">
              <a:rPr lang="en-US"/>
              <a:pPr>
                <a:defRPr/>
              </a:pPr>
              <a:t>‹#›</a:t>
            </a:fld>
            <a:endParaRPr lang="en-US"/>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5BCEF1F2-9A38-4AD5-A5B4-A46481FE0F0B}"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98AFA9E-681F-4C05-AD79-38DBC48B905C}" type="slidenum">
              <a:rPr lang="en-US"/>
              <a:pPr>
                <a:defRPr/>
              </a:pPr>
              <a:t>‹#›</a:t>
            </a:fld>
            <a:endParaRPr lang="en-US"/>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18FC998E-8E77-49E0-9FD0-43D3890F0B36}"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338E00D-916E-47E5-8E52-56C3511F8ECB}" type="slidenum">
              <a:rPr lang="en-US"/>
              <a:pPr>
                <a:defRPr/>
              </a:pPr>
              <a:t>‹#›</a:t>
            </a:fld>
            <a:endParaRPr lang="en-US"/>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F494AB3D-8BDB-4663-843C-0F48EDC2E70B}" type="datetime1">
              <a:rPr lang="en-US" smtClean="0"/>
              <a:pPr>
                <a:defRPr/>
              </a:pPr>
              <a:t>1/7/2016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304631D2-E991-48A6-8D6B-06AB27E9DCEE}" type="slidenum">
              <a:rPr lang="en-US"/>
              <a:pPr>
                <a:defRPr/>
              </a:pPr>
              <a:t>‹#›</a:t>
            </a:fld>
            <a:endParaRPr lang="en-US"/>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15501526-5C87-49ED-9C63-BC450B96974C}" type="datetime1">
              <a:rPr lang="en-US" smtClean="0"/>
              <a:pPr>
                <a:defRPr/>
              </a:pPr>
              <a:t>1/7/2016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E2F9D4D-154A-4482-8B12-F64212E642ED}" type="slidenum">
              <a:rPr lang="en-US"/>
              <a:pPr>
                <a:defRPr/>
              </a:pPr>
              <a:t>‹#›</a:t>
            </a:fld>
            <a:endParaRPr lang="en-US"/>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B2C7B34-21DE-48F4-AD3C-4DBD4102209D}" type="datetime1">
              <a:rPr lang="en-US" smtClean="0"/>
              <a:pPr>
                <a:defRPr/>
              </a:pPr>
              <a:t>1/7/2016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54DF007-D615-4B3A-B181-4769CEAFAA4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8281B28-1C64-4166-A94C-00185B90C040}"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B5F69C6-3716-4FBF-8534-640D6B1B9FF8}" type="slidenum">
              <a:rPr lang="en-US"/>
              <a:pPr>
                <a:defRPr/>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1F813C4-6DD5-421D-85E7-CF19BFBC7716}"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586FFD4-EE42-492B-BB3F-1BE75FDA67A9}" type="slidenum">
              <a:rPr lang="en-US"/>
              <a:pPr>
                <a:defRPr/>
              </a:pPr>
              <a:t>‹#›</a:t>
            </a:fld>
            <a:endParaRPr lang="en-US"/>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B1A50E9-1295-4E70-8590-D9F9335466C2}"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FBA49D1-25D7-4736-AB70-117D3EEEB5DB}" type="slidenum">
              <a:rPr lang="en-US"/>
              <a:pPr>
                <a:defRPr/>
              </a:pPr>
              <a:t>‹#›</a:t>
            </a:fld>
            <a:endParaRPr lang="en-US"/>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6E71EB8-4D9A-468C-915F-AE1555DD09A4}"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2DAC8B1-9777-4F5C-9980-4BDFB339E814}" type="slidenum">
              <a:rPr lang="en-US"/>
              <a:pPr>
                <a:defRPr/>
              </a:pPr>
              <a:t>‹#›</a:t>
            </a:fld>
            <a:endParaRPr lang="en-US"/>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8059034-8012-4BAC-9378-A64EFB06EB29}"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462F132-CF42-47EF-BF25-DC4CE31D71DF}"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91C88933-0EC2-46F5-A0A7-74AE93B82DAF}"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08D2E36-195A-4DD0-BA0D-5479A508EB26}"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lvl1pPr>
              <a:defRPr>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752600" y="1600200"/>
            <a:ext cx="69342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6F89CB5-BFB3-4819-B9D3-426CB04CC021}"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DF49663-1FDC-4000-ACCF-8D451C0D992C}"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BD999D4-032E-402E-9944-C110C4ABC6CE}"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18B52AE-B748-4ADB-A843-D92D2E8C394D}"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5CAF3132-3024-44C6-A879-A5552C86EB74}"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A5DF01C-D3AD-402D-866B-D58D1EF96A43}"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1A17CC76-CA2F-4C26-8A69-F040BA22E156}" type="datetime1">
              <a:rPr lang="en-US" smtClean="0"/>
              <a:pPr>
                <a:defRPr/>
              </a:pPr>
              <a:t>1/7/2016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6382559-9BA4-4E82-AB8C-C4AF796A5D29}"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9F354930-AAAE-4D25-B8D2-AF906D999D09}" type="datetime1">
              <a:rPr lang="en-US" smtClean="0"/>
              <a:pPr>
                <a:defRPr/>
              </a:pPr>
              <a:t>1/7/2016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F291F061-3828-4DE3-BE2C-65CF6315C99E}"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BA6D9D1-484D-4346-8A2A-16D94E95D827}" type="datetime1">
              <a:rPr lang="en-US" smtClean="0"/>
              <a:pPr>
                <a:defRPr/>
              </a:pPr>
              <a:t>1/7/2016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DC28712-29E1-47B8-82A4-96D7C07EDD12}"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26E7970-FE8A-4DE5-901D-1D2C6F85883C}"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19E5CB0-C021-4295-A942-FE4D1BAE16E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F6431FE-DD7C-4D8C-A262-0B59F4F8D7D6}"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2B8422D-33D9-45FA-8931-4BE343778643}"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B444156-8385-424C-BF6A-A283B842B07C}"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301E7BC-F393-4B2C-AC33-8E6CB622845C}"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3DA1D24-695E-441E-8D58-EDD4F227D0B8}"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6C0065E-63F8-49D4-A8B4-FCC485EF3C01}"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89533CC-CBDD-42A2-BCA6-17B49C88B1F5}"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346CB60-D168-49DE-8D1E-5E12495E1C4C}"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EFAA242-5F1C-425A-807F-0D4BC05B3325}" type="datetime1">
              <a:rPr lang="en-US" smtClean="0"/>
              <a:pPr>
                <a:defRPr/>
              </a:pPr>
              <a:t>1/7/2016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9598EFC-D8A8-463E-8B6D-F5B6C95C41C9}"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5FBB84BC-E6DC-4246-BF6A-5D5D6D62A5AA}"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3159B57-AA13-4496-A748-3C6A3FBFB801}"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AC341D5-0C5E-4464-B3BB-4E55AD43CB81}"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1E93305-BBC5-4A05-B90C-1A505326D504}"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8B45BEF3-14CD-4B29-B8D7-C0761D89E2B6}"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2EA1FDD-E6B4-468F-AC61-F60897381168}"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DCA20572-31D2-4C64-B8F5-5F695680545F}"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2E2F76F-98E6-45DA-91ED-72E61910A513}"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2CB454DC-F44D-4192-8EFB-F5F1F489C76A}" type="datetime1">
              <a:rPr lang="en-US" smtClean="0"/>
              <a:pPr>
                <a:defRPr/>
              </a:pPr>
              <a:t>1/7/2016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A6F0CDE-3AD8-42EC-8EDF-63AD1EA2BD92}"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6ACA4388-3C6F-478C-B30C-6FD1D8F18AE1}" type="datetime1">
              <a:rPr lang="en-US" smtClean="0"/>
              <a:pPr>
                <a:defRPr/>
              </a:pPr>
              <a:t>1/7/2016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30BB47D-1E74-4EEB-BDD9-E7FBF752F53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3F93689-1E86-42BA-AADE-DADB0D910360}"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1A65E1E-3624-4F78-99AB-45D600934F40}"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C97F122-54C0-438A-A632-C37B68971B92}" type="datetime1">
              <a:rPr lang="en-US" smtClean="0"/>
              <a:pPr>
                <a:defRPr/>
              </a:pPr>
              <a:t>1/7/2016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BD51B86-92AA-42AC-8FF5-E59386FFE0F1}"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6DEA410-F271-45BF-A417-539E3A3080A0}"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87F09C3-B2DA-4616-B9FE-E74385519B83}"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CC87284-DA65-40E2-A1EB-417D4D040265}"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A711076-DD5E-4948-8EA4-190C958C8280}"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00487A2-BD0E-4EE9-A409-AB1EE50A27A6}"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495E7A2-0E80-47AA-A9F5-5BB4297F0F35}"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C6A39B7-E4C4-49A6-A4AC-7326C35CD847}"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D44757A-A103-4A4C-BE40-DE9ED8077231}"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26D60C62-2B4A-4BF4-8960-252E05606E55}"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9857CA3-1B6D-401E-A5B0-8F57B083B6EA}"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1BA9FA6-0574-4D0B-BDCB-09F4C170F8C1}"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40D86DD-1205-4A9E-A0E7-F05A81542BD5}" type="slidenum">
              <a:rPr lang="en-US"/>
              <a:pPr>
                <a:defRPr/>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E0B9F868-B05D-4D5F-ABB8-1FE1933B50BC}"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C77158D-F162-4D36-8B7A-C215050C49FE}" type="slidenum">
              <a:rPr lang="en-US"/>
              <a:pPr>
                <a:defRPr/>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9DB737EB-094B-45A6-8185-2782AFE15389}"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55B5E18-5316-4752-BF6F-3F9CEF96A763}" type="slidenum">
              <a:rPr lang="en-US"/>
              <a:pPr>
                <a:defRPr/>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0DE672B0-04C6-464E-BA39-BB452FBEA29F}" type="datetime1">
              <a:rPr lang="en-US" smtClean="0"/>
              <a:pPr>
                <a:defRPr/>
              </a:pPr>
              <a:t>1/7/2016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F6A8EAC-FC48-4039-86A7-78EBA71E6E57}"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87E81F4F-0BF1-419B-982A-F66153CA4AF8}"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839247-3B02-4BFD-B0D9-495C44071144}"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96A98AD3-7FAA-4B07-8342-A734D0A8E4DA}" type="datetime1">
              <a:rPr lang="en-US" smtClean="0"/>
              <a:pPr>
                <a:defRPr/>
              </a:pPr>
              <a:t>1/7/2016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9882E561-B56A-4E63-910B-DE31C12A8680}" type="slidenum">
              <a:rPr lang="en-US"/>
              <a:pPr>
                <a:defRPr/>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51AFF4E-A615-4BFD-A70D-471DD40BDF31}" type="datetime1">
              <a:rPr lang="en-US" smtClean="0"/>
              <a:pPr>
                <a:defRPr/>
              </a:pPr>
              <a:t>1/7/2016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BE150D5-A334-480D-B087-208EBDF35800}" type="slidenum">
              <a:rPr lang="en-US"/>
              <a:pPr>
                <a:defRPr/>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0CB89EB-8CC0-4232-9A34-B296C6B41DF4}"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E91D453-CCB3-4C9D-8CA1-854FB806A494}" type="slidenum">
              <a:rPr lang="en-US"/>
              <a:pPr>
                <a:defRPr/>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8C8764A-24D4-4C30-9A9E-05A9A114C874}"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33069B3-27CD-4298-BAD3-9800EC6FD107}" type="slidenum">
              <a:rPr lang="en-US"/>
              <a:pPr>
                <a:defRPr/>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D553A95-FA92-4EBD-9C38-C7D7D26F28D1}"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B362D4A-5217-400F-9343-0D038FB66506}" type="slidenum">
              <a:rPr lang="en-US"/>
              <a:pPr>
                <a:defRPr/>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106A363-1EF2-4B75-BAE4-57CEBEB95D51}"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C639D03-4FAB-46CE-93B1-7B94BC6744A6}" type="slidenum">
              <a:rPr lang="en-US"/>
              <a:pPr>
                <a:defRPr/>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11B0FA21-DE37-4BFC-A7F8-892DD5E65CA6}" type="datetime1">
              <a:rPr lang="en-US" smtClean="0"/>
              <a:pPr>
                <a:defRPr/>
              </a:pPr>
              <a:t>1/7/2016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07F0698-5A05-4416-8ED4-2656B3E78CA4}" type="slidenum">
              <a:rPr lang="en-US"/>
              <a:pPr>
                <a:defRPr/>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7514309-6177-46F0-9FDA-43B20BBC01F4}"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F7ADD95-EBE0-42B0-A6FD-6CF587F5D94E}" type="slidenum">
              <a:rPr lang="en-US"/>
              <a:pPr>
                <a:defRPr/>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B90FF78-3714-4524-9EB0-89F7D182E812}"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64A28BE-15B4-4650-B157-B882D8277B43}" type="slidenum">
              <a:rPr lang="en-US"/>
              <a:pPr>
                <a:defRPr/>
              </a:pPr>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EA881A1-0CB9-42FD-834C-686294965F31}"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A570FB1-9199-4C4D-BAF7-2B45465DC4A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D2E20811-8FD3-4D8A-85CA-1108CF21ABDF}" type="datetime1">
              <a:rPr lang="en-US" smtClean="0"/>
              <a:pPr>
                <a:defRPr/>
              </a:pPr>
              <a:t>1/7/2016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30192B47-DE83-4EBD-9EF4-CD9A947214B9}"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05667EB0-4A51-48F2-A7B7-992180FCD092}"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0DACE58-3208-4B5C-A907-AA484E1873BA}" type="slidenum">
              <a:rPr lang="en-US"/>
              <a:pPr>
                <a:defRPr/>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288F86AF-06C5-4F34-BF84-2567E4EAB28A}" type="datetime1">
              <a:rPr lang="en-US" smtClean="0"/>
              <a:pPr>
                <a:defRPr/>
              </a:pPr>
              <a:t>1/7/2016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C630502D-82BE-4B44-A5A5-68E291631FC8}" type="slidenum">
              <a:rPr lang="en-US"/>
              <a:pPr>
                <a:defRPr/>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EBB32E04-9D63-4F99-A68D-B6A633FCA2DB}" type="datetime1">
              <a:rPr lang="en-US" smtClean="0"/>
              <a:pPr>
                <a:defRPr/>
              </a:pPr>
              <a:t>1/7/2016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623B110-35BD-4BFF-A4BC-90D58FDFA4A5}" type="slidenum">
              <a:rPr lang="en-US"/>
              <a:pPr>
                <a:defRPr/>
              </a:pPr>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71884C7-6D88-47FD-BD4A-9E1710EB0B58}" type="datetime1">
              <a:rPr lang="en-US" smtClean="0"/>
              <a:pPr>
                <a:defRPr/>
              </a:pPr>
              <a:t>1/7/2016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A598D55-A793-4C9A-83C4-97F37F712328}" type="slidenum">
              <a:rPr lang="en-US"/>
              <a:pPr>
                <a:defRPr/>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E3077D6-F7CF-498C-AC82-7B773C60E325}"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7091E01-B2D2-40F6-B349-8B4C1439718C}" type="slidenum">
              <a:rPr lang="en-US"/>
              <a:pPr>
                <a:defRPr/>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3EA4781-0115-4559-A6F5-76831668CB8A}"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33CA630-1C4D-4A48-AEF8-443025CDBEAA}" type="slidenum">
              <a:rPr lang="en-US"/>
              <a:pPr>
                <a:defRPr/>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5F0271A-D15F-4305-96A6-47CB210D11D2}"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EC0A015-8866-4FB4-8F37-A0095EB3609D}" type="slidenum">
              <a:rPr lang="en-US"/>
              <a:pPr>
                <a:defRPr/>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145B655-0A71-431A-9BA3-A0E97AC596BB}"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83E850C-39F5-4E0C-927A-D9E5AC1D7263}" type="slidenum">
              <a:rPr lang="en-US"/>
              <a:pPr>
                <a:defRPr/>
              </a:pPr>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34EB669-CE05-42BE-8A1F-84EE6F148259}"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C526B3C-9132-423A-9000-0A3254DD4669}" type="slidenum">
              <a:rPr lang="en-US"/>
              <a:pPr>
                <a:defRPr/>
              </a:pPr>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55C7435-BB54-4F29-A14E-A4E0E6F27DC4}"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9C68A16-D5F6-46E3-B1E5-7F2A4286C63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E7C07E68-E871-4009-A5C8-6F37B1876464}" type="datetime1">
              <a:rPr lang="en-US" smtClean="0"/>
              <a:pPr>
                <a:defRPr/>
              </a:pPr>
              <a:t>1/7/2016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F9B078E-1F38-4A51-99F1-AAAC10E1BCDC}" type="slidenum">
              <a:rPr lang="en-US"/>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A169C99-90D3-4F78-8275-9A492F009F8C}"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2095A01-96FF-49FF-BE59-64F31CD540D3}" type="slidenum">
              <a:rPr lang="en-US"/>
              <a:pPr>
                <a:defRPr/>
              </a:pPr>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C77F55BF-D694-420D-B282-6BEA309456C0}"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AC4B63D-CDE2-438E-8170-0EF2AD4A4D10}" type="slidenum">
              <a:rPr lang="en-US"/>
              <a:pPr>
                <a:defRPr/>
              </a:pPr>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79C0E6AF-9C69-4A8F-8095-9C2AC27EAFC3}" type="datetime1">
              <a:rPr lang="en-US" smtClean="0"/>
              <a:pPr>
                <a:defRPr/>
              </a:pPr>
              <a:t>1/7/2016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4894203-27C5-4C48-9195-EBED2FFC6A59}" type="slidenum">
              <a:rPr lang="en-US"/>
              <a:pPr>
                <a:defRPr/>
              </a:pPr>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7B1A5268-3392-469A-84C1-D97F790E6000}" type="datetime1">
              <a:rPr lang="en-US" smtClean="0"/>
              <a:pPr>
                <a:defRPr/>
              </a:pPr>
              <a:t>1/7/2016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6F378FB-B5B7-43CC-A3BF-2373A5A7B394}" type="slidenum">
              <a:rPr lang="en-US"/>
              <a:pPr>
                <a:defRPr/>
              </a:pPr>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0F4979E-5E7E-4060-ACD4-201A24AFBA1D}" type="datetime1">
              <a:rPr lang="en-US" smtClean="0"/>
              <a:pPr>
                <a:defRPr/>
              </a:pPr>
              <a:t>1/7/2016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2D52706B-0D07-4A25-8BE5-6412999AD8C8}" type="slidenum">
              <a:rPr lang="en-US"/>
              <a:pPr>
                <a:defRPr/>
              </a:pPr>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3B3B9DE-13CA-4638-A2EA-251645C3A3D2}"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C0FD895-4F23-454D-A8FF-6E1430DC86FB}" type="slidenum">
              <a:rPr lang="en-US"/>
              <a:pPr>
                <a:defRPr/>
              </a:pPr>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39B5C34-8C8D-4594-9641-64A45B68BB52}"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A3EFF24-BDDF-4AFF-8906-2C75D6328688}" type="slidenum">
              <a:rPr lang="en-US"/>
              <a:pPr>
                <a:defRPr/>
              </a:pPr>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A8AAAF1-1979-470F-ADAA-BACFC6CF3810}"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AE8F6FA-7876-46A8-A64B-BA52A019B28A}" type="slidenum">
              <a:rPr lang="en-US"/>
              <a:pPr>
                <a:defRPr/>
              </a:pPr>
              <a:t>‹#›</a:t>
            </a:fld>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EECACCE-E0EB-42F5-8059-5F7FDF768662}"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5BC83C3-4365-433B-8B3D-C45EC235A683}" type="slidenum">
              <a:rPr lang="en-US"/>
              <a:pPr>
                <a:defRPr/>
              </a:pPr>
              <a:t>‹#›</a:t>
            </a:fld>
            <a:endParaRPr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2DE17BA0-E858-4CE9-8FE1-8DC50414C8C6}"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pPr>
              <a:defRPr/>
            </a:pPr>
            <a:fld id="{2FEE3FB3-91EC-4122-B504-9099CB45030C}"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6AB4D0D-6D20-47EF-9244-29592518CA9F}" type="datetime1">
              <a:rPr lang="en-US" smtClean="0"/>
              <a:pPr>
                <a:defRPr/>
              </a:pPr>
              <a:t>1/7/2016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11E5D1C6-67DE-4397-96F2-B3DA89DB0A51}" type="slidenum">
              <a:rPr lang="en-US"/>
              <a:pPr>
                <a:defRPr/>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349D2D5-9E85-4CB1-921C-CBA8D0142274}"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0001296-CD9A-4FD6-9313-4415F27AA3CE}" type="slidenum">
              <a:rPr lang="en-US"/>
              <a:pPr>
                <a:defRPr/>
              </a:pPr>
              <a:t>‹#›</a:t>
            </a:fld>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ADD0809-E6D9-465A-A4A7-7804DC3BE602}"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64B70B7-37B0-4A07-8F19-DEC6705F7175}" type="slidenum">
              <a:rPr lang="en-US"/>
              <a:pPr>
                <a:defRPr/>
              </a:pPr>
              <a:t>‹#›</a:t>
            </a:fld>
            <a:endParaRPr 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9752013B-ED11-4CC8-80E6-0099A587C77A}"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81D3692-524C-4220-B0F9-4E8C695DDF0F}" type="slidenum">
              <a:rPr lang="en-US"/>
              <a:pPr>
                <a:defRPr/>
              </a:pPr>
              <a:t>‹#›</a:t>
            </a:fld>
            <a:endParaRPr 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96F6D3B-0958-4F7F-94BD-2BFAF3AE9513}" type="datetime1">
              <a:rPr lang="en-US" smtClean="0"/>
              <a:pPr>
                <a:defRPr/>
              </a:pPr>
              <a:t>1/7/2016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4955B89-BD1E-4B1F-9055-016329E2AFCE}" type="slidenum">
              <a:rPr lang="en-US"/>
              <a:pPr>
                <a:defRPr/>
              </a:pPr>
              <a:t>‹#›</a:t>
            </a:fld>
            <a:endParaRPr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3359E317-4888-4398-A94C-D8989B4E2E4B}" type="datetime1">
              <a:rPr lang="en-US" smtClean="0"/>
              <a:pPr>
                <a:defRPr/>
              </a:pPr>
              <a:t>1/7/2016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B8F63B4-D997-4D2C-B784-F0DEA1F5358B}" type="slidenum">
              <a:rPr lang="en-US"/>
              <a:pPr>
                <a:defRPr/>
              </a:pPr>
              <a:t>‹#›</a:t>
            </a:fld>
            <a:endParaRPr 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A7D702E-D671-4138-9211-0802C505E407}" type="datetime1">
              <a:rPr lang="en-US" smtClean="0"/>
              <a:pPr>
                <a:defRPr/>
              </a:pPr>
              <a:t>1/7/2016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B12ED781-4DB3-4C2E-9675-4C0C79F45466}" type="slidenum">
              <a:rPr lang="en-US"/>
              <a:pPr>
                <a:defRPr/>
              </a:pPr>
              <a:t>‹#›</a:t>
            </a:fld>
            <a:endParaRPr 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4D80C6B-3194-4092-A109-6DA173AA7DC7}"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E33F0EB-04F4-46C4-A0EA-B0DF5B7D034F}" type="slidenum">
              <a:rPr lang="en-US"/>
              <a:pPr>
                <a:defRPr/>
              </a:pPr>
              <a:t>‹#›</a:t>
            </a:fld>
            <a:endParaRPr 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9C78299-6E4E-413C-BD66-72B25C8750EE}"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8E9980B-2A22-4748-A0A6-6DB31F1F8ADB}" type="slidenum">
              <a:rPr lang="en-US"/>
              <a:pPr>
                <a:defRPr/>
              </a:pPr>
              <a:t>‹#›</a:t>
            </a:fld>
            <a:endParaRPr 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096919D-E4AA-46EE-9038-22CD2F34020C}"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F011D9A-EC2A-4194-997F-95CF5391DA00}" type="slidenum">
              <a:rPr lang="en-US"/>
              <a:pPr>
                <a:defRPr/>
              </a:pPr>
              <a:t>‹#›</a:t>
            </a:fld>
            <a:endParaRPr 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72BE772-7426-4FB6-85E7-92B9A45F5320}"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C88337A-0A7F-4295-9B19-969147B72F6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93685E5-23C4-44A6-841C-DFE53326495E}"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7868168-2545-4209-A367-4FD69901260C}" type="slidenum">
              <a:rPr lang="en-US"/>
              <a:pPr>
                <a:defRPr/>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3FC9CAA-C17D-4542-B7D1-FBAC315DDF66}"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FB82841-DAC1-4BAA-9FEC-C1FBA0323E37}" type="slidenum">
              <a:rPr lang="en-US"/>
              <a:pPr>
                <a:defRPr/>
              </a:pPr>
              <a:t>‹#›</a:t>
            </a:fld>
            <a:endParaRPr 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44CF9EA-B609-43C9-8D8E-6504672F646B}"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FD119AC-54DA-4794-9E9E-E9EF546F2906}" type="slidenum">
              <a:rPr lang="en-US"/>
              <a:pPr>
                <a:defRPr/>
              </a:pPr>
              <a:t>‹#›</a:t>
            </a:fld>
            <a:endParaRPr 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A3D4974-93A4-465C-9195-44F74D810BB9}"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853129E-E546-45D8-B0A5-D07006512692}" type="slidenum">
              <a:rPr lang="en-US"/>
              <a:pPr>
                <a:defRPr/>
              </a:pPr>
              <a:t>‹#›</a:t>
            </a:fld>
            <a:endParaRPr 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6DDB7AF1-92CA-458E-A97C-8E6923DD78EB}"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5471EF8-2BC1-4482-A9FA-0F62D343DFC2}" type="slidenum">
              <a:rPr lang="en-US"/>
              <a:pPr>
                <a:defRPr/>
              </a:pPr>
              <a:t>‹#›</a:t>
            </a:fld>
            <a:endParaRPr 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1C19C4C-992A-4EE3-942C-0DE67642DF59}" type="datetime1">
              <a:rPr lang="en-US" smtClean="0"/>
              <a:pPr>
                <a:defRPr/>
              </a:pPr>
              <a:t>1/7/2016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53BF650-F7F0-47AA-B0CC-32C36C0EA3B4}" type="slidenum">
              <a:rPr lang="en-US"/>
              <a:pPr>
                <a:defRPr/>
              </a:pPr>
              <a:t>‹#›</a:t>
            </a:fld>
            <a:endParaRPr 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9A640258-B664-467B-AA64-468E2C0A1DED}" type="datetime1">
              <a:rPr lang="en-US" smtClean="0"/>
              <a:pPr>
                <a:defRPr/>
              </a:pPr>
              <a:t>1/7/2016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C2BEA7F-0A2A-44D7-AB39-F25014C0149F}" type="slidenum">
              <a:rPr lang="en-US"/>
              <a:pPr>
                <a:defRPr/>
              </a:pPr>
              <a:t>‹#›</a:t>
            </a:fld>
            <a:endParaRPr 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07288C2-93D8-42C1-B4D4-CAC52E8E9CCF}" type="datetime1">
              <a:rPr lang="en-US" smtClean="0"/>
              <a:pPr>
                <a:defRPr/>
              </a:pPr>
              <a:t>1/7/2016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2785198-6EAB-4046-A9D7-D8C813C98C31}" type="slidenum">
              <a:rPr lang="en-US"/>
              <a:pPr>
                <a:defRPr/>
              </a:pPr>
              <a:t>‹#›</a:t>
            </a:fld>
            <a:endParaRPr 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AE3B9EA-FF68-4DE5-8D05-D8E90B8EA108}"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3728C14-BC98-48BD-8052-84B82F18C28C}" type="slidenum">
              <a:rPr lang="en-US"/>
              <a:pPr>
                <a:defRPr/>
              </a:pPr>
              <a:t>‹#›</a:t>
            </a:fld>
            <a:endParaRPr 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760A65B-FC2C-4D24-8B13-370DC0EFF365}"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19163CE-B5AE-4C8D-82C4-EB19CD123484}" type="slidenum">
              <a:rPr lang="en-US"/>
              <a:pPr>
                <a:defRPr/>
              </a:pPr>
              <a:t>‹#›</a:t>
            </a:fld>
            <a:endParaRPr 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4F4615B-5580-467F-A5FF-1E1F86C6C723}"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9DA7724-2597-41EC-9FB7-DC8CBE6713B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E9F2099-604E-4613-9B03-F20F5BFEB9A4}"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4B1526E-F820-47C0-883E-31C4AE5503A6}" type="slidenum">
              <a:rPr lang="en-US"/>
              <a:pPr>
                <a:defRPr/>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911F9E7-8BF8-40ED-87B2-055B071E97F4}"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9BB7701-1500-4299-AB74-73743BC3651E}" type="slidenum">
              <a:rPr lang="en-US"/>
              <a:pPr>
                <a:defRPr/>
              </a:pPr>
              <a:t>‹#›</a:t>
            </a:fld>
            <a:endParaRPr 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510E3831-E321-43F4-8155-8B0C9FC13C6C}"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75BECE2-FF41-4101-9D45-ECCD1A612E77}" type="slidenum">
              <a:rPr lang="en-US"/>
              <a:pPr>
                <a:defRPr/>
              </a:pPr>
              <a:t>‹#›</a:t>
            </a:fld>
            <a:endParaRPr 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58806B2-D7B7-4BF2-A8DA-AEB3669610C4}"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882DD9F-831C-4529-8CB0-F2B703A21120}" type="slidenum">
              <a:rPr lang="en-US"/>
              <a:pPr>
                <a:defRPr/>
              </a:pPr>
              <a:t>‹#›</a:t>
            </a:fld>
            <a:endParaRPr 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10C5536-38F0-4F87-A6C3-F27303DEB509}" type="datetime1">
              <a:rPr lang="en-US" smtClean="0"/>
              <a:pPr>
                <a:defRPr/>
              </a:pPr>
              <a:t>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C9A3A9C-0F7C-4B44-AB9E-D17D5F843BDC}" type="slidenum">
              <a:rPr lang="en-US"/>
              <a:pPr>
                <a:defRPr/>
              </a:pPr>
              <a:t>‹#›</a:t>
            </a:fld>
            <a:endParaRPr 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14DF9B03-5082-4EC0-94B0-4F6595A9F9D6}"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AF2012A-FEE2-4755-9C3A-5D6B0634B45A}" type="slidenum">
              <a:rPr lang="en-US"/>
              <a:pPr>
                <a:defRPr/>
              </a:pPr>
              <a:t>‹#›</a:t>
            </a:fld>
            <a:endParaRPr 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2A8F418-27C0-485F-89A8-05DD9DA8C8E9}" type="datetime1">
              <a:rPr lang="en-US" smtClean="0"/>
              <a:pPr>
                <a:defRPr/>
              </a:pPr>
              <a:t>1/7/2016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5CDF253-6932-42CC-9FD8-E88ADC6F613C}" type="slidenum">
              <a:rPr lang="en-US"/>
              <a:pPr>
                <a:defRPr/>
              </a:pPr>
              <a:t>‹#›</a:t>
            </a:fld>
            <a:endParaRPr 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BCA1FD93-9994-439A-9815-AA0BDAC92B57}" type="datetime1">
              <a:rPr lang="en-US" smtClean="0"/>
              <a:pPr>
                <a:defRPr/>
              </a:pPr>
              <a:t>1/7/2016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70C8A98-6A21-41F0-8F62-6CD327D970EA}" type="slidenum">
              <a:rPr lang="en-US"/>
              <a:pPr>
                <a:defRPr/>
              </a:pPr>
              <a:t>‹#›</a:t>
            </a:fld>
            <a:endParaRPr lang="en-US"/>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64DBB60-AE63-4EDC-949A-8F095FB53F6B}" type="datetime1">
              <a:rPr lang="en-US" smtClean="0"/>
              <a:pPr>
                <a:defRPr/>
              </a:pPr>
              <a:t>1/7/2016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A07D302-B999-4CD8-AC9D-C2E0E7E5D8F7}" type="slidenum">
              <a:rPr lang="en-US"/>
              <a:pPr>
                <a:defRPr/>
              </a:pPr>
              <a:t>‹#›</a:t>
            </a:fld>
            <a:endParaRPr 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BB58259-9792-4DE1-80D0-58B5CA130160}"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4D67E77-59E2-4CC4-A4E4-F36C3CF2CC72}" type="slidenum">
              <a:rPr lang="en-US"/>
              <a:pPr>
                <a:defRPr/>
              </a:pPr>
              <a:t>‹#›</a:t>
            </a:fld>
            <a:endParaRPr 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6D0D344-5757-41A8-96B1-65ECEF050E8B}" type="datetime1">
              <a:rPr lang="en-US" smtClean="0"/>
              <a:pPr>
                <a:defRPr/>
              </a:pPr>
              <a:t>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FDC0CB5-6C17-475E-92B9-F1F7F2BB72E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11.jpe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0.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4.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image" Target="../media/image2.png"/><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5.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6.jpe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image" Target="../media/image7.jpeg"/><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image" Target="../media/image8.jpeg"/><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image" Target="../media/image9.jpeg"/><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8.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image" Target="../media/image2.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theme" Target="../theme/theme9.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slideLayout" Target="../slideLayouts/slideLayout102.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5" Type="http://schemas.openxmlformats.org/officeDocument/2006/relationships/image" Target="../media/image2.png"/><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image" Target="../media/image10.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email"/>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DFED2689-635D-4ED7-84BF-EC991FA063C1}" type="datetime1">
              <a:rPr lang="en-US" smtClean="0"/>
              <a:pPr>
                <a:defRPr/>
              </a:pPr>
              <a:t>1/7/2016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AB7C4339-636B-48A9-A0E8-125EE7CEE69C}" type="slidenum">
              <a:rPr lang="en-US"/>
              <a:pPr>
                <a:defRPr/>
              </a:pPr>
              <a:t>‹#›</a:t>
            </a:fld>
            <a:endParaRPr lang="en-US"/>
          </a:p>
        </p:txBody>
      </p:sp>
      <p:pic>
        <p:nvPicPr>
          <p:cNvPr id="8" name="Picture 6" descr="CEV Logo_3D_nobackground.png"/>
          <p:cNvPicPr>
            <a:picLocks noChangeAspect="1"/>
          </p:cNvPicPr>
          <p:nvPr userDrawn="1"/>
        </p:nvPicPr>
        <p:blipFill>
          <a:blip r:embed="rId14" cstate="email"/>
          <a:srcRect/>
          <a:stretch>
            <a:fillRect/>
          </a:stretch>
        </p:blipFill>
        <p:spPr bwMode="auto">
          <a:xfrm>
            <a:off x="51816" y="6477000"/>
            <a:ext cx="1014984" cy="29647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email"/>
          <a:srcRect/>
          <a:stretch>
            <a:fillRect/>
          </a:stretch>
        </a:blipFill>
        <a:effectLst/>
      </p:bgPr>
    </p:bg>
    <p:spTree>
      <p:nvGrpSpPr>
        <p:cNvPr id="1" name=""/>
        <p:cNvGrpSpPr/>
        <p:nvPr/>
      </p:nvGrpSpPr>
      <p:grpSpPr>
        <a:xfrm>
          <a:off x="0" y="0"/>
          <a:ext cx="0" cy="0"/>
          <a:chOff x="0" y="0"/>
          <a:chExt cx="0" cy="0"/>
        </a:xfrm>
      </p:grpSpPr>
      <p:sp>
        <p:nvSpPr>
          <p:cNvPr id="1024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4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93E71789-EC76-4DB9-8B3E-28CA2622F0B1}" type="datetime1">
              <a:rPr lang="en-US" smtClean="0"/>
              <a:pPr>
                <a:defRPr/>
              </a:pPr>
              <a:t>1/7/2016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solidFill>
                <a:latin typeface="+mn-lt"/>
                <a:cs typeface="+mn-cs"/>
              </a:defRPr>
            </a:lvl1pPr>
          </a:lstStyle>
          <a:p>
            <a:pPr>
              <a:defRPr/>
            </a:pPr>
            <a:fld id="{A54DAA83-B1CC-416F-B020-9F3EFCAC08C3}" type="slidenum">
              <a:rPr lang="en-US" smtClean="0"/>
              <a:pPr>
                <a:defRPr/>
              </a:pPr>
              <a:t>‹#›</a:t>
            </a:fld>
            <a:endParaRPr lang="en-US" dirty="0"/>
          </a:p>
        </p:txBody>
      </p:sp>
      <p:pic>
        <p:nvPicPr>
          <p:cNvPr id="8" name="Picture 6" descr="CEV Logo_3D_nobackground.png"/>
          <p:cNvPicPr>
            <a:picLocks noChangeAspect="1"/>
          </p:cNvPicPr>
          <p:nvPr userDrawn="1"/>
        </p:nvPicPr>
        <p:blipFill>
          <a:blip r:embed="rId14" cstate="email"/>
          <a:srcRect/>
          <a:stretch>
            <a:fillRect/>
          </a:stretch>
        </p:blipFill>
        <p:spPr bwMode="auto">
          <a:xfrm>
            <a:off x="51816" y="6477000"/>
            <a:ext cx="1014984" cy="29647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cstate="email"/>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AEFA0E1C-B98F-4191-88BD-82474548B276}" type="datetime1">
              <a:rPr lang="en-US" smtClean="0"/>
              <a:pPr>
                <a:defRPr/>
              </a:pPr>
              <a:t>1/7/2016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solidFill>
                <a:latin typeface="+mn-lt"/>
                <a:cs typeface="+mn-cs"/>
              </a:defRPr>
            </a:lvl1pPr>
          </a:lstStyle>
          <a:p>
            <a:pPr>
              <a:defRPr/>
            </a:pPr>
            <a:fld id="{2674DA68-BC6D-4777-8745-89CFAB31FA05}" type="slidenum">
              <a:rPr lang="en-US" smtClean="0"/>
              <a:pPr>
                <a:defRPr/>
              </a:pPr>
              <a:t>‹#›</a:t>
            </a:fld>
            <a:endParaRPr lang="en-US" dirty="0"/>
          </a:p>
        </p:txBody>
      </p:sp>
      <p:pic>
        <p:nvPicPr>
          <p:cNvPr id="2055" name="Picture 6" descr="CEV Logo_3D_nobackground.png"/>
          <p:cNvPicPr>
            <a:picLocks noChangeAspect="1"/>
          </p:cNvPicPr>
          <p:nvPr userDrawn="1"/>
        </p:nvPicPr>
        <p:blipFill>
          <a:blip r:embed="rId15" cstate="email"/>
          <a:srcRect/>
          <a:stretch>
            <a:fillRect/>
          </a:stretch>
        </p:blipFill>
        <p:spPr bwMode="auto">
          <a:xfrm>
            <a:off x="51816" y="6477000"/>
            <a:ext cx="1014984" cy="29647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Lst>
  <p:hf hdr="0" ftr="0" dt="0"/>
  <p:txStyles>
    <p:titleStyle>
      <a:lvl1pPr algn="ctr" rtl="0" fontAlgn="base">
        <a:spcBef>
          <a:spcPct val="0"/>
        </a:spcBef>
        <a:spcAft>
          <a:spcPct val="0"/>
        </a:spcAft>
        <a:defRPr sz="4400" kern="1200">
          <a:solidFill>
            <a:schemeClr val="bg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email"/>
          <a:srcRect/>
          <a:stretch>
            <a:fillRect/>
          </a:stretch>
        </a:blip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DBE935E3-ACB8-4C6B-8A53-03B84D14A5BA}" type="datetime1">
              <a:rPr lang="en-US" smtClean="0"/>
              <a:pPr>
                <a:defRPr/>
              </a:pPr>
              <a:t>1/7/2016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A2BA9FB6-B058-436B-8A08-46EAD419D2F3}" type="slidenum">
              <a:rPr lang="en-US"/>
              <a:pPr>
                <a:defRPr/>
              </a:pPr>
              <a:t>‹#›</a:t>
            </a:fld>
            <a:endParaRPr lang="en-US"/>
          </a:p>
        </p:txBody>
      </p:sp>
      <p:pic>
        <p:nvPicPr>
          <p:cNvPr id="7" name="Picture 6" descr="CEV Logo_3D_nobackground.png"/>
          <p:cNvPicPr>
            <a:picLocks noChangeAspect="1"/>
          </p:cNvPicPr>
          <p:nvPr userDrawn="1"/>
        </p:nvPicPr>
        <p:blipFill>
          <a:blip r:embed="rId14" cstate="email"/>
          <a:srcRect/>
          <a:stretch>
            <a:fillRect/>
          </a:stretch>
        </p:blipFill>
        <p:spPr bwMode="auto">
          <a:xfrm>
            <a:off x="51816" y="6477000"/>
            <a:ext cx="1014984" cy="29647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hf hdr="0" ftr="0" dt="0"/>
  <p:txStyles>
    <p:titleStyle>
      <a:lvl1pPr algn="ctr" rtl="0" fontAlgn="base">
        <a:spcBef>
          <a:spcPct val="0"/>
        </a:spcBef>
        <a:spcAft>
          <a:spcPct val="0"/>
        </a:spcAft>
        <a:defRPr sz="4400" kern="1200">
          <a:solidFill>
            <a:schemeClr val="bg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cstate="email"/>
          <a:srcRect/>
          <a:stretch>
            <a:fillRect/>
          </a:stretch>
        </a:blip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457200" y="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4099" name="Text Placeholder 2"/>
          <p:cNvSpPr>
            <a:spLocks noGrp="1"/>
          </p:cNvSpPr>
          <p:nvPr>
            <p:ph type="body" idx="1"/>
          </p:nvPr>
        </p:nvSpPr>
        <p:spPr bwMode="auto">
          <a:xfrm>
            <a:off x="1752600" y="1600200"/>
            <a:ext cx="69342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F707C30C-5DCC-4F3A-A605-1954B3ADD858}" type="datetime1">
              <a:rPr lang="en-US" smtClean="0"/>
              <a:pPr>
                <a:defRPr/>
              </a:pPr>
              <a:t>1/7/2016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E58234C7-8689-4CE8-AB1D-0FDA8E07B039}" type="slidenum">
              <a:rPr lang="en-US"/>
              <a:pPr>
                <a:defRPr/>
              </a:pPr>
              <a:t>‹#›</a:t>
            </a:fld>
            <a:endParaRPr lang="en-US"/>
          </a:p>
        </p:txBody>
      </p:sp>
      <p:pic>
        <p:nvPicPr>
          <p:cNvPr id="8" name="Picture 6" descr="CEV Logo_3D_nobackground.png"/>
          <p:cNvPicPr>
            <a:picLocks noChangeAspect="1"/>
          </p:cNvPicPr>
          <p:nvPr userDrawn="1"/>
        </p:nvPicPr>
        <p:blipFill>
          <a:blip r:embed="rId15" cstate="email"/>
          <a:srcRect/>
          <a:stretch>
            <a:fillRect/>
          </a:stretch>
        </p:blipFill>
        <p:spPr bwMode="auto">
          <a:xfrm>
            <a:off x="51816" y="6477000"/>
            <a:ext cx="1014984" cy="29647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 id="2147483805" r:id="rId12"/>
  </p:sldLayoutIdLst>
  <p:hf hdr="0" ftr="0" dt="0"/>
  <p:txStyles>
    <p:titleStyle>
      <a:lvl1pPr algn="ctr" rtl="0" fontAlgn="base">
        <a:spcBef>
          <a:spcPct val="0"/>
        </a:spcBef>
        <a:spcAft>
          <a:spcPct val="0"/>
        </a:spcAft>
        <a:defRPr sz="4400" kern="1200">
          <a:solidFill>
            <a:schemeClr val="bg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email"/>
          <a:srcRect/>
          <a:stretch>
            <a:fillRect/>
          </a:stretch>
        </a:blipFill>
        <a:effectLst/>
      </p:bgPr>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457200" y="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5123" name="Text Placeholder 2"/>
          <p:cNvSpPr>
            <a:spLocks noGrp="1"/>
          </p:cNvSpPr>
          <p:nvPr>
            <p:ph type="body" idx="1"/>
          </p:nvPr>
        </p:nvSpPr>
        <p:spPr bwMode="auto">
          <a:xfrm>
            <a:off x="1752600" y="1600200"/>
            <a:ext cx="69342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2016EEF-2C92-438A-8731-AFEE53DEFE93}" type="datetime1">
              <a:rPr lang="en-US" smtClean="0"/>
              <a:pPr>
                <a:defRPr/>
              </a:pPr>
              <a:t>1/7/2016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9BB7A38B-EF3E-41DA-856D-B7A0AB8CDF20}" type="slidenum">
              <a:rPr lang="en-US"/>
              <a:pPr>
                <a:defRPr/>
              </a:pPr>
              <a:t>‹#›</a:t>
            </a:fld>
            <a:endParaRPr lang="en-US"/>
          </a:p>
        </p:txBody>
      </p:sp>
      <p:pic>
        <p:nvPicPr>
          <p:cNvPr id="8" name="Picture 6" descr="CEV Logo_3D_nobackground.png"/>
          <p:cNvPicPr>
            <a:picLocks noChangeAspect="1"/>
          </p:cNvPicPr>
          <p:nvPr userDrawn="1"/>
        </p:nvPicPr>
        <p:blipFill>
          <a:blip r:embed="rId14" cstate="email"/>
          <a:srcRect/>
          <a:stretch>
            <a:fillRect/>
          </a:stretch>
        </p:blipFill>
        <p:spPr bwMode="auto">
          <a:xfrm>
            <a:off x="51816" y="6477000"/>
            <a:ext cx="1014984" cy="29647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Lst>
  <p:hf hdr="0" ftr="0" dt="0"/>
  <p:txStyles>
    <p:titleStyle>
      <a:lvl1pPr algn="ctr" rtl="0" fontAlgn="base">
        <a:spcBef>
          <a:spcPct val="0"/>
        </a:spcBef>
        <a:spcAft>
          <a:spcPct val="0"/>
        </a:spcAft>
        <a:defRPr sz="4400" kern="1200">
          <a:solidFill>
            <a:schemeClr val="bg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email"/>
          <a:srcRect/>
          <a:stretch>
            <a:fillRect/>
          </a:stretch>
        </a:blipFill>
        <a:effectLst/>
      </p:bgPr>
    </p:bg>
    <p:spTree>
      <p:nvGrpSpPr>
        <p:cNvPr id="1" name=""/>
        <p:cNvGrpSpPr/>
        <p:nvPr/>
      </p:nvGrpSpPr>
      <p:grpSpPr>
        <a:xfrm>
          <a:off x="0" y="0"/>
          <a:ext cx="0" cy="0"/>
          <a:chOff x="0" y="0"/>
          <a:chExt cx="0" cy="0"/>
        </a:xfrm>
      </p:grpSpPr>
      <p:sp>
        <p:nvSpPr>
          <p:cNvPr id="6146" name="Title Placeholder 1"/>
          <p:cNvSpPr>
            <a:spLocks noGrp="1"/>
          </p:cNvSpPr>
          <p:nvPr>
            <p:ph type="title"/>
          </p:nvPr>
        </p:nvSpPr>
        <p:spPr bwMode="auto">
          <a:xfrm>
            <a:off x="457200" y="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6147" name="Text Placeholder 2"/>
          <p:cNvSpPr>
            <a:spLocks noGrp="1"/>
          </p:cNvSpPr>
          <p:nvPr>
            <p:ph type="body" idx="1"/>
          </p:nvPr>
        </p:nvSpPr>
        <p:spPr bwMode="auto">
          <a:xfrm>
            <a:off x="1752600" y="1600200"/>
            <a:ext cx="69342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B46E101F-B85C-4A4A-99F4-9F5281A18364}" type="datetime1">
              <a:rPr lang="en-US" smtClean="0"/>
              <a:pPr>
                <a:defRPr/>
              </a:pPr>
              <a:t>1/7/2016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11CC2CED-DFCB-4D9E-9D3B-9617A6042AF2}" type="slidenum">
              <a:rPr lang="en-US"/>
              <a:pPr>
                <a:defRPr/>
              </a:pPr>
              <a:t>‹#›</a:t>
            </a:fld>
            <a:endParaRPr lang="en-US"/>
          </a:p>
        </p:txBody>
      </p:sp>
      <p:pic>
        <p:nvPicPr>
          <p:cNvPr id="8" name="Picture 6" descr="CEV Logo_3D_nobackground.png"/>
          <p:cNvPicPr>
            <a:picLocks noChangeAspect="1"/>
          </p:cNvPicPr>
          <p:nvPr userDrawn="1"/>
        </p:nvPicPr>
        <p:blipFill>
          <a:blip r:embed="rId14" cstate="email"/>
          <a:srcRect/>
          <a:stretch>
            <a:fillRect/>
          </a:stretch>
        </p:blipFill>
        <p:spPr bwMode="auto">
          <a:xfrm>
            <a:off x="51816" y="6477000"/>
            <a:ext cx="1014984" cy="29647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hdr="0" ftr="0" dt="0"/>
  <p:txStyles>
    <p:titleStyle>
      <a:lvl1pPr algn="ctr" rtl="0" fontAlgn="base">
        <a:spcBef>
          <a:spcPct val="0"/>
        </a:spcBef>
        <a:spcAft>
          <a:spcPct val="0"/>
        </a:spcAft>
        <a:defRPr sz="4400" kern="1200">
          <a:solidFill>
            <a:schemeClr val="bg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email"/>
          <a:srcRect/>
          <a:stretch>
            <a:fillRect/>
          </a:stretch>
        </a:blipFill>
        <a:effectLst/>
      </p:bgPr>
    </p:bg>
    <p:spTree>
      <p:nvGrpSpPr>
        <p:cNvPr id="1" name=""/>
        <p:cNvGrpSpPr/>
        <p:nvPr/>
      </p:nvGrpSpPr>
      <p:grpSpPr>
        <a:xfrm>
          <a:off x="0" y="0"/>
          <a:ext cx="0" cy="0"/>
          <a:chOff x="0" y="0"/>
          <a:chExt cx="0" cy="0"/>
        </a:xfrm>
      </p:grpSpPr>
      <p:sp>
        <p:nvSpPr>
          <p:cNvPr id="717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17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EFA4E3EC-350A-4DDD-9513-50A62D2E8EBE}" type="datetime1">
              <a:rPr lang="en-US" smtClean="0"/>
              <a:pPr>
                <a:defRPr/>
              </a:pPr>
              <a:t>1/7/2016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64BAE754-0F52-4FFC-85FB-8B3A385F62B5}" type="slidenum">
              <a:rPr lang="en-US"/>
              <a:pPr>
                <a:defRPr/>
              </a:pPr>
              <a:t>‹#›</a:t>
            </a:fld>
            <a:endParaRPr lang="en-US"/>
          </a:p>
        </p:txBody>
      </p:sp>
      <p:pic>
        <p:nvPicPr>
          <p:cNvPr id="8" name="Picture 6" descr="CEV Logo_3D_nobackground.png"/>
          <p:cNvPicPr>
            <a:picLocks noChangeAspect="1"/>
          </p:cNvPicPr>
          <p:nvPr userDrawn="1"/>
        </p:nvPicPr>
        <p:blipFill>
          <a:blip r:embed="rId14" cstate="email"/>
          <a:srcRect/>
          <a:stretch>
            <a:fillRect/>
          </a:stretch>
        </p:blipFill>
        <p:spPr bwMode="auto">
          <a:xfrm>
            <a:off x="51816" y="6477000"/>
            <a:ext cx="1014984" cy="29647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email"/>
          <a:srcRect/>
          <a:stretch>
            <a:fillRect/>
          </a:stretch>
        </a:blipFill>
        <a:effectLst/>
      </p:bgPr>
    </p:bg>
    <p:spTree>
      <p:nvGrpSpPr>
        <p:cNvPr id="1" name=""/>
        <p:cNvGrpSpPr/>
        <p:nvPr/>
      </p:nvGrpSpPr>
      <p:grpSpPr>
        <a:xfrm>
          <a:off x="0" y="0"/>
          <a:ext cx="0" cy="0"/>
          <a:chOff x="0" y="0"/>
          <a:chExt cx="0" cy="0"/>
        </a:xfrm>
      </p:grpSpPr>
      <p:sp>
        <p:nvSpPr>
          <p:cNvPr id="819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19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0AD69629-D48C-4554-B6AF-7C339A6D4A21}" type="datetime1">
              <a:rPr lang="en-US" smtClean="0"/>
              <a:pPr>
                <a:defRPr/>
              </a:pPr>
              <a:t>1/7/2016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solidFill>
                <a:latin typeface="+mn-lt"/>
                <a:cs typeface="+mn-cs"/>
              </a:defRPr>
            </a:lvl1pPr>
          </a:lstStyle>
          <a:p>
            <a:pPr>
              <a:defRPr/>
            </a:pPr>
            <a:fld id="{E90A8930-D7B1-4E57-8131-0EEC7216D546}" type="slidenum">
              <a:rPr lang="en-US" smtClean="0"/>
              <a:pPr>
                <a:defRPr/>
              </a:pPr>
              <a:t>‹#›</a:t>
            </a:fld>
            <a:endParaRPr lang="en-US" dirty="0"/>
          </a:p>
        </p:txBody>
      </p:sp>
      <p:pic>
        <p:nvPicPr>
          <p:cNvPr id="8" name="Picture 6" descr="CEV Logo_3D_nobackground.png"/>
          <p:cNvPicPr>
            <a:picLocks noChangeAspect="1"/>
          </p:cNvPicPr>
          <p:nvPr userDrawn="1"/>
        </p:nvPicPr>
        <p:blipFill>
          <a:blip r:embed="rId14" cstate="email"/>
          <a:srcRect/>
          <a:stretch>
            <a:fillRect/>
          </a:stretch>
        </p:blipFill>
        <p:spPr bwMode="auto">
          <a:xfrm>
            <a:off x="51816" y="6477000"/>
            <a:ext cx="1014984" cy="29647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cstate="email"/>
          <a:srcRect/>
          <a:stretch>
            <a:fillRect/>
          </a:stretch>
        </a:blipFill>
        <a:effectLst/>
      </p:bgPr>
    </p:bg>
    <p:spTree>
      <p:nvGrpSpPr>
        <p:cNvPr id="1" name=""/>
        <p:cNvGrpSpPr/>
        <p:nvPr/>
      </p:nvGrpSpPr>
      <p:grpSpPr>
        <a:xfrm>
          <a:off x="0" y="0"/>
          <a:ext cx="0" cy="0"/>
          <a:chOff x="0" y="0"/>
          <a:chExt cx="0" cy="0"/>
        </a:xfrm>
      </p:grpSpPr>
      <p:sp>
        <p:nvSpPr>
          <p:cNvPr id="9218"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219"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DB5C8C7F-1AB6-4085-9749-F0F4444B9A37}" type="datetime1">
              <a:rPr lang="en-US" smtClean="0"/>
              <a:pPr>
                <a:defRPr/>
              </a:pPr>
              <a:t>1/7/2016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solidFill>
                <a:latin typeface="+mn-lt"/>
                <a:cs typeface="+mn-cs"/>
              </a:defRPr>
            </a:lvl1pPr>
          </a:lstStyle>
          <a:p>
            <a:pPr>
              <a:defRPr/>
            </a:pPr>
            <a:fld id="{36ED713E-D12C-4AAD-93AE-59DCD4BE840B}" type="slidenum">
              <a:rPr lang="en-US" smtClean="0"/>
              <a:pPr>
                <a:defRPr/>
              </a:pPr>
              <a:t>‹#›</a:t>
            </a:fld>
            <a:endParaRPr lang="en-US" dirty="0"/>
          </a:p>
        </p:txBody>
      </p:sp>
      <p:pic>
        <p:nvPicPr>
          <p:cNvPr id="8" name="Picture 6" descr="CEV Logo_3D_nobackground.png"/>
          <p:cNvPicPr>
            <a:picLocks noChangeAspect="1"/>
          </p:cNvPicPr>
          <p:nvPr userDrawn="1"/>
        </p:nvPicPr>
        <p:blipFill>
          <a:blip r:embed="rId15" cstate="email"/>
          <a:srcRect/>
          <a:stretch>
            <a:fillRect/>
          </a:stretch>
        </p:blipFill>
        <p:spPr bwMode="auto">
          <a:xfrm>
            <a:off x="51816" y="6477000"/>
            <a:ext cx="1014984" cy="29647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 id="2147483861" r:id="rId12"/>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3.xml"/><Relationship Id="rId1" Type="http://schemas.openxmlformats.org/officeDocument/2006/relationships/slideLayout" Target="../slideLayouts/slideLayout103.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5.xml"/><Relationship Id="rId1" Type="http://schemas.openxmlformats.org/officeDocument/2006/relationships/slideLayout" Target="../slideLayouts/slideLayout3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slide" Target="slide55.xml"/><Relationship Id="rId5" Type="http://schemas.openxmlformats.org/officeDocument/2006/relationships/slide" Target="slide42.xml"/><Relationship Id="rId4" Type="http://schemas.openxmlformats.org/officeDocument/2006/relationships/slide" Target="slide2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6.xml"/></Relationships>
</file>

<file path=ppt/slides/_rels/slide3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9.xml"/><Relationship Id="rId1" Type="http://schemas.openxmlformats.org/officeDocument/2006/relationships/slideLayout" Target="../slideLayouts/slideLayout3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6.xml"/></Relationships>
</file>

<file path=ppt/slides/_rels/slide3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1.xml"/><Relationship Id="rId1" Type="http://schemas.openxmlformats.org/officeDocument/2006/relationships/slideLayout" Target="../slideLayouts/slideLayout3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6.xml"/></Relationships>
</file>

<file path=ppt/slides/_rels/slide3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3.xml"/><Relationship Id="rId1" Type="http://schemas.openxmlformats.org/officeDocument/2006/relationships/slideLayout" Target="../slideLayouts/slideLayout36.xml"/></Relationships>
</file>

<file path=ppt/slides/_rels/slide3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4.xml"/><Relationship Id="rId1" Type="http://schemas.openxmlformats.org/officeDocument/2006/relationships/slideLayout" Target="../slideLayouts/slideLayout36.xml"/><Relationship Id="rId4" Type="http://schemas.openxmlformats.org/officeDocument/2006/relationships/image" Target="../media/image12.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xml"/><Relationship Id="rId1" Type="http://schemas.openxmlformats.org/officeDocument/2006/relationships/slideLayout" Target="../slideLayouts/slideLayout69.xml"/><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6.xml"/></Relationships>
</file>

<file path=ppt/slides/_rels/slide4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0.xml"/><Relationship Id="rId1" Type="http://schemas.openxmlformats.org/officeDocument/2006/relationships/slideLayout" Target="../slideLayouts/slideLayout80.xml"/><Relationship Id="rId4" Type="http://schemas.openxmlformats.org/officeDocument/2006/relationships/image" Target="../media/image12.png"/></Relationships>
</file>

<file path=ppt/slides/_rels/slide4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1.xml"/><Relationship Id="rId1" Type="http://schemas.openxmlformats.org/officeDocument/2006/relationships/slideLayout" Target="../slideLayouts/slideLayout59.xml"/></Relationships>
</file>

<file path=ppt/slides/_rels/slide4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2.xml"/><Relationship Id="rId1" Type="http://schemas.openxmlformats.org/officeDocument/2006/relationships/slideLayout" Target="../slideLayouts/slideLayout5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9.xml"/></Relationships>
</file>

<file path=ppt/slides/_rels/slide4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4.xml"/><Relationship Id="rId1" Type="http://schemas.openxmlformats.org/officeDocument/2006/relationships/slideLayout" Target="../slideLayouts/slideLayout5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9.xml"/></Relationships>
</file>

<file path=ppt/slides/_rels/slide4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6.xml"/><Relationship Id="rId1" Type="http://schemas.openxmlformats.org/officeDocument/2006/relationships/slideLayout" Target="../slideLayouts/slideLayout59.xml"/></Relationships>
</file>

<file path=ppt/slides/_rels/slide4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7.xml"/><Relationship Id="rId1" Type="http://schemas.openxmlformats.org/officeDocument/2006/relationships/slideLayout" Target="../slideLayouts/slideLayout59.xml"/><Relationship Id="rId5" Type="http://schemas.openxmlformats.org/officeDocument/2006/relationships/image" Target="../media/image12.png"/><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9.xml"/></Relationships>
</file>

<file path=ppt/slides/_rels/slide5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3.xml"/><Relationship Id="rId1" Type="http://schemas.openxmlformats.org/officeDocument/2006/relationships/slideLayout" Target="../slideLayouts/slideLayout91.xml"/><Relationship Id="rId4" Type="http://schemas.openxmlformats.org/officeDocument/2006/relationships/image" Target="../media/image12.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8.xml"/></Relationships>
</file>

<file path=ppt/slides/_rels/slide5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8.xml"/></Relationships>
</file>

<file path=ppt/slides/_rels/slide5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8.xml"/></Relationships>
</file>

<file path=ppt/slides/_rels/slide6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8.xml"/></Relationships>
</file>

<file path=ppt/slides/_rels/slide6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8.xml"/></Relationships>
</file>

<file path=ppt/slides/_rels/slide6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8.xml"/></Relationships>
</file>

<file path=ppt/slides/_rels/slide6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6.xml"/><Relationship Id="rId1" Type="http://schemas.openxmlformats.org/officeDocument/2006/relationships/slideLayout" Target="../slideLayouts/slideLayout4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8.xml"/></Relationships>
</file>

<file path=ppt/slides/_rels/slide7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8.xml"/></Relationships>
</file>

<file path=ppt/slides/_rels/slide7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8.xml"/></Relationships>
</file>

<file path=ppt/slides/_rels/slide7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42.jpeg"/><Relationship Id="rId1" Type="http://schemas.openxmlformats.org/officeDocument/2006/relationships/slideLayout" Target="../slideLayouts/slideLayout48.xml"/><Relationship Id="rId4" Type="http://schemas.openxmlformats.org/officeDocument/2006/relationships/image" Target="../media/image12.pn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9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8.xml"/></Relationships>
</file>

<file path=ppt/slides/_rels/slide7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 Target="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19EB6D3B-8D54-4089-AA2E-90F9A727CE65}" type="slidenum">
              <a:rPr lang="en-US" smtClean="0"/>
              <a:pPr>
                <a:defRPr/>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7"/>
          <p:cNvSpPr>
            <a:spLocks noGrp="1"/>
          </p:cNvSpPr>
          <p:nvPr>
            <p:ph type="title"/>
          </p:nvPr>
        </p:nvSpPr>
        <p:spPr/>
        <p:txBody>
          <a:bodyPr/>
          <a:lstStyle/>
          <a:p>
            <a:r>
              <a:rPr lang="en-US" sz="5000" dirty="0" smtClean="0">
                <a:latin typeface="Arial" charset="0"/>
                <a:cs typeface="Arial" charset="0"/>
              </a:rPr>
              <a:t>Authoritarian Leadership</a:t>
            </a:r>
          </a:p>
        </p:txBody>
      </p:sp>
      <p:sp>
        <p:nvSpPr>
          <p:cNvPr id="19459" name="Content Placeholder 8"/>
          <p:cNvSpPr>
            <a:spLocks noGrp="1"/>
          </p:cNvSpPr>
          <p:nvPr>
            <p:ph idx="1"/>
          </p:nvPr>
        </p:nvSpPr>
        <p:spPr>
          <a:xfrm>
            <a:off x="1752600" y="1524000"/>
            <a:ext cx="6934200" cy="4525963"/>
          </a:xfrm>
        </p:spPr>
        <p:txBody>
          <a:bodyPr/>
          <a:lstStyle/>
          <a:p>
            <a:r>
              <a:rPr lang="en-US" dirty="0" smtClean="0"/>
              <a:t>Requires full authority and control over the group</a:t>
            </a:r>
          </a:p>
          <a:p>
            <a:r>
              <a:rPr lang="en-US" dirty="0" smtClean="0"/>
              <a:t>Makes all decisions and uses little or no input from others</a:t>
            </a:r>
          </a:p>
          <a:p>
            <a:r>
              <a:rPr lang="en-US" dirty="0" smtClean="0"/>
              <a:t>Relies heavily on the use of policies, procedures and regulations</a:t>
            </a:r>
          </a:p>
          <a:p>
            <a:r>
              <a:rPr lang="en-US" dirty="0" smtClean="0"/>
              <a:t>Is most effective for complex projects or when employees have low levels of training and skill</a:t>
            </a:r>
          </a:p>
          <a:p>
            <a:pPr>
              <a:buNone/>
            </a:pPr>
            <a:endParaRPr lang="en-US" dirty="0" smtClean="0"/>
          </a:p>
        </p:txBody>
      </p:sp>
      <p:sp>
        <p:nvSpPr>
          <p:cNvPr id="5" name="Slide Number Placeholder 4"/>
          <p:cNvSpPr>
            <a:spLocks noGrp="1"/>
          </p:cNvSpPr>
          <p:nvPr>
            <p:ph type="sldNum" sz="quarter" idx="12"/>
          </p:nvPr>
        </p:nvSpPr>
        <p:spPr/>
        <p:txBody>
          <a:bodyPr/>
          <a:lstStyle/>
          <a:p>
            <a:pPr>
              <a:defRPr/>
            </a:pPr>
            <a:fld id="{8DF49663-1FDC-4000-ACCF-8D451C0D992C}" type="slidenum">
              <a:rPr lang="en-US" smtClean="0"/>
              <a:pPr>
                <a:defRPr/>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000" dirty="0" smtClean="0"/>
              <a:t>Authoritarian Leadership</a:t>
            </a:r>
            <a:endParaRPr lang="en-US" sz="5000" dirty="0"/>
          </a:p>
        </p:txBody>
      </p:sp>
      <p:sp>
        <p:nvSpPr>
          <p:cNvPr id="3" name="Content Placeholder 2"/>
          <p:cNvSpPr>
            <a:spLocks noGrp="1"/>
          </p:cNvSpPr>
          <p:nvPr>
            <p:ph idx="1"/>
          </p:nvPr>
        </p:nvSpPr>
        <p:spPr>
          <a:xfrm>
            <a:off x="1752600" y="1600200"/>
            <a:ext cx="6934200" cy="5029200"/>
          </a:xfrm>
        </p:spPr>
        <p:txBody>
          <a:bodyPr/>
          <a:lstStyle/>
          <a:p>
            <a:pPr>
              <a:spcBef>
                <a:spcPts val="200"/>
              </a:spcBef>
            </a:pPr>
            <a:r>
              <a:rPr lang="en-US" dirty="0" smtClean="0"/>
              <a:t>Advantages include:</a:t>
            </a:r>
          </a:p>
          <a:p>
            <a:pPr lvl="1">
              <a:spcBef>
                <a:spcPts val="200"/>
              </a:spcBef>
            </a:pPr>
            <a:r>
              <a:rPr lang="en-US" dirty="0" smtClean="0"/>
              <a:t>highly productive when               leader is present</a:t>
            </a:r>
          </a:p>
          <a:p>
            <a:pPr lvl="1">
              <a:spcBef>
                <a:spcPts val="200"/>
              </a:spcBef>
            </a:pPr>
            <a:r>
              <a:rPr lang="en-US" dirty="0" smtClean="0"/>
              <a:t>allows for quick decision-making</a:t>
            </a:r>
          </a:p>
          <a:p>
            <a:pPr>
              <a:spcBef>
                <a:spcPts val="200"/>
              </a:spcBef>
            </a:pPr>
            <a:r>
              <a:rPr lang="en-US" dirty="0" smtClean="0"/>
              <a:t>Disadvantages include:</a:t>
            </a:r>
          </a:p>
          <a:p>
            <a:pPr lvl="1">
              <a:spcBef>
                <a:spcPts val="200"/>
              </a:spcBef>
            </a:pPr>
            <a:r>
              <a:rPr lang="en-US" dirty="0" smtClean="0"/>
              <a:t>one-way communication can cause frustration or resentment among employees</a:t>
            </a:r>
          </a:p>
          <a:p>
            <a:pPr lvl="1">
              <a:spcBef>
                <a:spcPts val="200"/>
              </a:spcBef>
            </a:pPr>
            <a:r>
              <a:rPr lang="en-US" dirty="0" smtClean="0"/>
              <a:t>employees can become dependent on the leader and loose their          sense of initiative</a:t>
            </a:r>
          </a:p>
          <a:p>
            <a:pPr lvl="1">
              <a:spcBef>
                <a:spcPts val="200"/>
              </a:spcBef>
            </a:pPr>
            <a:endParaRPr lang="en-US" dirty="0" smtClean="0"/>
          </a:p>
        </p:txBody>
      </p:sp>
      <p:sp>
        <p:nvSpPr>
          <p:cNvPr id="4" name="Slide Number Placeholder 3"/>
          <p:cNvSpPr>
            <a:spLocks noGrp="1"/>
          </p:cNvSpPr>
          <p:nvPr>
            <p:ph type="sldNum" sz="quarter" idx="12"/>
          </p:nvPr>
        </p:nvSpPr>
        <p:spPr/>
        <p:txBody>
          <a:bodyPr/>
          <a:lstStyle/>
          <a:p>
            <a:pPr>
              <a:defRPr/>
            </a:pPr>
            <a:fld id="{8DF49663-1FDC-4000-ACCF-8D451C0D992C}" type="slidenum">
              <a:rPr lang="en-US" smtClean="0"/>
              <a:pPr>
                <a:defRPr/>
              </a:pPr>
              <a:t>11</a:t>
            </a:fld>
            <a:endParaRPr lang="en-US"/>
          </a:p>
        </p:txBody>
      </p:sp>
      <p:pic>
        <p:nvPicPr>
          <p:cNvPr id="6" name="Picture 5" descr="business team.jpg"/>
          <p:cNvPicPr>
            <a:picLocks noChangeAspect="1"/>
          </p:cNvPicPr>
          <p:nvPr/>
        </p:nvPicPr>
        <p:blipFill>
          <a:blip r:embed="rId2" cstate="email"/>
          <a:srcRect/>
          <a:stretch>
            <a:fillRect/>
          </a:stretch>
        </p:blipFill>
        <p:spPr>
          <a:xfrm>
            <a:off x="6553200" y="1524000"/>
            <a:ext cx="2243001" cy="148262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7"/>
          <p:cNvSpPr>
            <a:spLocks noGrp="1"/>
          </p:cNvSpPr>
          <p:nvPr>
            <p:ph type="title"/>
          </p:nvPr>
        </p:nvSpPr>
        <p:spPr/>
        <p:txBody>
          <a:bodyPr/>
          <a:lstStyle/>
          <a:p>
            <a:r>
              <a:rPr lang="en-US" sz="5000" smtClean="0">
                <a:latin typeface="Arial" charset="0"/>
                <a:cs typeface="Arial" charset="0"/>
              </a:rPr>
              <a:t>Participative Leadership</a:t>
            </a:r>
          </a:p>
        </p:txBody>
      </p:sp>
      <p:sp>
        <p:nvSpPr>
          <p:cNvPr id="9" name="Content Placeholder 8"/>
          <p:cNvSpPr>
            <a:spLocks noGrp="1"/>
          </p:cNvSpPr>
          <p:nvPr>
            <p:ph idx="1"/>
          </p:nvPr>
        </p:nvSpPr>
        <p:spPr>
          <a:xfrm>
            <a:off x="1752600" y="1600200"/>
            <a:ext cx="7086600" cy="4953000"/>
          </a:xfrm>
        </p:spPr>
        <p:txBody>
          <a:bodyPr rtlCol="0">
            <a:normAutofit/>
          </a:bodyPr>
          <a:lstStyle/>
          <a:p>
            <a:pPr fontAlgn="auto">
              <a:spcAft>
                <a:spcPts val="0"/>
              </a:spcAft>
              <a:buFont typeface="Arial" pitchFamily="34" charset="0"/>
              <a:buChar char="•"/>
              <a:defRPr/>
            </a:pPr>
            <a:r>
              <a:rPr lang="en-US" dirty="0"/>
              <a:t>Is also known </a:t>
            </a:r>
            <a:r>
              <a:rPr lang="en-US" dirty="0" smtClean="0"/>
              <a:t>as                  </a:t>
            </a:r>
            <a:r>
              <a:rPr lang="en-US" dirty="0"/>
              <a:t>democratic leadership</a:t>
            </a:r>
          </a:p>
          <a:p>
            <a:pPr fontAlgn="auto">
              <a:spcAft>
                <a:spcPts val="0"/>
              </a:spcAft>
              <a:buFont typeface="Arial" pitchFamily="34" charset="0"/>
              <a:buChar char="•"/>
              <a:defRPr/>
            </a:pPr>
            <a:r>
              <a:rPr lang="en-US" dirty="0"/>
              <a:t>Encourages group participation</a:t>
            </a:r>
          </a:p>
          <a:p>
            <a:pPr fontAlgn="auto">
              <a:spcAft>
                <a:spcPts val="0"/>
              </a:spcAft>
              <a:buFont typeface="Arial" pitchFamily="34" charset="0"/>
              <a:buChar char="•"/>
              <a:defRPr/>
            </a:pPr>
            <a:r>
              <a:rPr lang="en-US" dirty="0"/>
              <a:t>Allows group members to </a:t>
            </a:r>
            <a:r>
              <a:rPr lang="en-US" dirty="0" smtClean="0"/>
              <a:t>feel  </a:t>
            </a:r>
            <a:r>
              <a:rPr lang="en-US" dirty="0"/>
              <a:t>involved in the process</a:t>
            </a:r>
          </a:p>
          <a:p>
            <a:pPr fontAlgn="auto">
              <a:spcAft>
                <a:spcPts val="0"/>
              </a:spcAft>
              <a:buFont typeface="Arial" pitchFamily="34" charset="0"/>
              <a:buChar char="•"/>
              <a:defRPr/>
            </a:pPr>
            <a:r>
              <a:rPr lang="en-US" dirty="0" smtClean="0"/>
              <a:t>Remains in control of the                 final decision</a:t>
            </a:r>
          </a:p>
          <a:p>
            <a:pPr fontAlgn="auto">
              <a:spcAft>
                <a:spcPts val="0"/>
              </a:spcAft>
              <a:buFont typeface="Arial" pitchFamily="34" charset="0"/>
              <a:buChar char="•"/>
              <a:defRPr/>
            </a:pPr>
            <a:r>
              <a:rPr lang="en-US" dirty="0" smtClean="0"/>
              <a:t>Has </a:t>
            </a:r>
            <a:r>
              <a:rPr lang="en-US" dirty="0"/>
              <a:t>been found to be the most effective form of leadership</a:t>
            </a:r>
          </a:p>
          <a:p>
            <a:pPr fontAlgn="auto">
              <a:spcAft>
                <a:spcPts val="0"/>
              </a:spcAft>
              <a:buFont typeface="Arial" pitchFamily="34" charset="0"/>
              <a:buChar char="•"/>
              <a:defRPr/>
            </a:pPr>
            <a:endParaRPr lang="en-US" dirty="0"/>
          </a:p>
        </p:txBody>
      </p:sp>
      <p:sp>
        <p:nvSpPr>
          <p:cNvPr id="4" name="Slide Number Placeholder 3"/>
          <p:cNvSpPr>
            <a:spLocks noGrp="1"/>
          </p:cNvSpPr>
          <p:nvPr>
            <p:ph type="sldNum" sz="quarter" idx="12"/>
          </p:nvPr>
        </p:nvSpPr>
        <p:spPr/>
        <p:txBody>
          <a:bodyPr/>
          <a:lstStyle/>
          <a:p>
            <a:pPr>
              <a:defRPr/>
            </a:pPr>
            <a:fld id="{8DF49663-1FDC-4000-ACCF-8D451C0D992C}" type="slidenum">
              <a:rPr lang="en-US" smtClean="0"/>
              <a:pPr>
                <a:defRPr/>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7"/>
          <p:cNvSpPr>
            <a:spLocks noGrp="1"/>
          </p:cNvSpPr>
          <p:nvPr>
            <p:ph type="title"/>
          </p:nvPr>
        </p:nvSpPr>
        <p:spPr/>
        <p:txBody>
          <a:bodyPr/>
          <a:lstStyle/>
          <a:p>
            <a:r>
              <a:rPr lang="en-US" sz="5000" dirty="0" smtClean="0">
                <a:latin typeface="Arial" charset="0"/>
                <a:cs typeface="Arial" charset="0"/>
              </a:rPr>
              <a:t>Participative Leadership</a:t>
            </a:r>
          </a:p>
        </p:txBody>
      </p:sp>
      <p:sp>
        <p:nvSpPr>
          <p:cNvPr id="21507" name="Content Placeholder 8"/>
          <p:cNvSpPr>
            <a:spLocks noGrp="1"/>
          </p:cNvSpPr>
          <p:nvPr>
            <p:ph idx="1"/>
          </p:nvPr>
        </p:nvSpPr>
        <p:spPr>
          <a:xfrm>
            <a:off x="1752600" y="1524000"/>
            <a:ext cx="7086600" cy="4876800"/>
          </a:xfrm>
        </p:spPr>
        <p:txBody>
          <a:bodyPr/>
          <a:lstStyle/>
          <a:p>
            <a:pPr>
              <a:spcBef>
                <a:spcPts val="0"/>
              </a:spcBef>
            </a:pPr>
            <a:r>
              <a:rPr lang="en-US" dirty="0" smtClean="0"/>
              <a:t>Advantages include:</a:t>
            </a:r>
          </a:p>
          <a:p>
            <a:pPr lvl="1">
              <a:spcBef>
                <a:spcPts val="0"/>
              </a:spcBef>
            </a:pPr>
            <a:r>
              <a:rPr lang="en-US" dirty="0" smtClean="0"/>
              <a:t>creates a positive work environment</a:t>
            </a:r>
          </a:p>
          <a:p>
            <a:pPr lvl="1">
              <a:spcBef>
                <a:spcPts val="0"/>
              </a:spcBef>
            </a:pPr>
            <a:r>
              <a:rPr lang="en-US" dirty="0" smtClean="0"/>
              <a:t>allows for creative thinking</a:t>
            </a:r>
          </a:p>
          <a:p>
            <a:pPr lvl="1">
              <a:spcBef>
                <a:spcPts val="0"/>
              </a:spcBef>
            </a:pPr>
            <a:r>
              <a:rPr lang="en-US" dirty="0" smtClean="0"/>
              <a:t>reduces office tension and hostility</a:t>
            </a:r>
          </a:p>
          <a:p>
            <a:pPr lvl="1">
              <a:spcBef>
                <a:spcPts val="0"/>
              </a:spcBef>
            </a:pPr>
            <a:r>
              <a:rPr lang="en-US" dirty="0" smtClean="0"/>
              <a:t>motivates employees to find the          best solutions</a:t>
            </a:r>
          </a:p>
          <a:p>
            <a:pPr>
              <a:spcBef>
                <a:spcPts val="0"/>
              </a:spcBef>
            </a:pPr>
            <a:r>
              <a:rPr lang="en-US" dirty="0" smtClean="0"/>
              <a:t>Disadvantages include:</a:t>
            </a:r>
          </a:p>
          <a:p>
            <a:pPr lvl="1">
              <a:spcBef>
                <a:spcPts val="0"/>
              </a:spcBef>
            </a:pPr>
            <a:r>
              <a:rPr lang="en-US" dirty="0" smtClean="0"/>
              <a:t>decision-making can take a long time</a:t>
            </a:r>
          </a:p>
          <a:p>
            <a:pPr lvl="1">
              <a:spcBef>
                <a:spcPts val="0"/>
              </a:spcBef>
            </a:pPr>
            <a:r>
              <a:rPr lang="en-US" dirty="0" smtClean="0"/>
              <a:t>group pressures sometimes result in groupthink</a:t>
            </a:r>
          </a:p>
          <a:p>
            <a:pPr lvl="2">
              <a:spcBef>
                <a:spcPts val="0"/>
              </a:spcBef>
              <a:buFont typeface="Wingdings" pitchFamily="2" charset="2"/>
              <a:buChar char="§"/>
            </a:pPr>
            <a:r>
              <a:rPr lang="en-US" dirty="0" smtClean="0"/>
              <a:t>when a group’s judgment is affected by its members’ need to agree</a:t>
            </a:r>
          </a:p>
        </p:txBody>
      </p:sp>
      <p:sp>
        <p:nvSpPr>
          <p:cNvPr id="5" name="Slide Number Placeholder 4"/>
          <p:cNvSpPr>
            <a:spLocks noGrp="1"/>
          </p:cNvSpPr>
          <p:nvPr>
            <p:ph type="sldNum" sz="quarter" idx="12"/>
          </p:nvPr>
        </p:nvSpPr>
        <p:spPr/>
        <p:txBody>
          <a:bodyPr/>
          <a:lstStyle/>
          <a:p>
            <a:pPr>
              <a:defRPr/>
            </a:pPr>
            <a:fld id="{8DF49663-1FDC-4000-ACCF-8D451C0D992C}" type="slidenum">
              <a:rPr lang="en-US" smtClean="0"/>
              <a:pPr>
                <a:defRPr/>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7"/>
          <p:cNvSpPr>
            <a:spLocks noGrp="1"/>
          </p:cNvSpPr>
          <p:nvPr>
            <p:ph type="title"/>
          </p:nvPr>
        </p:nvSpPr>
        <p:spPr>
          <a:xfrm>
            <a:off x="457200" y="0"/>
            <a:ext cx="8229600" cy="1417638"/>
          </a:xfrm>
        </p:spPr>
        <p:txBody>
          <a:bodyPr/>
          <a:lstStyle/>
          <a:p>
            <a:r>
              <a:rPr lang="en-US" sz="5000" dirty="0" smtClean="0">
                <a:latin typeface="Arial" charset="0"/>
                <a:cs typeface="Arial" charset="0"/>
              </a:rPr>
              <a:t>Laissez Faire Leadership</a:t>
            </a:r>
          </a:p>
        </p:txBody>
      </p:sp>
      <p:sp>
        <p:nvSpPr>
          <p:cNvPr id="22531" name="Content Placeholder 8"/>
          <p:cNvSpPr>
            <a:spLocks noGrp="1"/>
          </p:cNvSpPr>
          <p:nvPr>
            <p:ph idx="1"/>
          </p:nvPr>
        </p:nvSpPr>
        <p:spPr>
          <a:xfrm>
            <a:off x="1752600" y="1600200"/>
            <a:ext cx="7162800" cy="4953000"/>
          </a:xfrm>
        </p:spPr>
        <p:txBody>
          <a:bodyPr/>
          <a:lstStyle/>
          <a:p>
            <a:pPr>
              <a:spcBef>
                <a:spcPts val="200"/>
              </a:spcBef>
            </a:pPr>
            <a:r>
              <a:rPr lang="en-US" sz="3000" dirty="0" smtClean="0"/>
              <a:t>Involves the leader offering little to no guidance and entrusting group members to make decisions</a:t>
            </a:r>
          </a:p>
          <a:p>
            <a:pPr lvl="1">
              <a:spcBef>
                <a:spcPts val="200"/>
              </a:spcBef>
            </a:pPr>
            <a:r>
              <a:rPr lang="en-US" sz="2600" dirty="0" smtClean="0"/>
              <a:t>comes from the French term referring to deliberate avoidance of interference</a:t>
            </a:r>
          </a:p>
          <a:p>
            <a:pPr>
              <a:spcBef>
                <a:spcPts val="200"/>
              </a:spcBef>
            </a:pPr>
            <a:r>
              <a:rPr lang="en-US" sz="3000" dirty="0" smtClean="0"/>
              <a:t>Is also known as </a:t>
            </a:r>
            <a:r>
              <a:rPr lang="en-US" sz="3000" dirty="0" err="1" smtClean="0"/>
              <a:t>delegative</a:t>
            </a:r>
            <a:r>
              <a:rPr lang="en-US" sz="3000" dirty="0" smtClean="0"/>
              <a:t> leadership</a:t>
            </a:r>
          </a:p>
          <a:p>
            <a:pPr>
              <a:spcBef>
                <a:spcPts val="200"/>
              </a:spcBef>
            </a:pPr>
            <a:r>
              <a:rPr lang="en-US" sz="3000" dirty="0" smtClean="0"/>
              <a:t>Requires group members to:</a:t>
            </a:r>
          </a:p>
          <a:p>
            <a:pPr lvl="1">
              <a:spcBef>
                <a:spcPts val="200"/>
              </a:spcBef>
            </a:pPr>
            <a:r>
              <a:rPr lang="en-US" sz="2600" dirty="0" smtClean="0"/>
              <a:t>be aware of tasks needing                        to be completed</a:t>
            </a:r>
          </a:p>
          <a:p>
            <a:pPr lvl="1">
              <a:spcBef>
                <a:spcPts val="200"/>
              </a:spcBef>
            </a:pPr>
            <a:r>
              <a:rPr lang="en-US" sz="2600" dirty="0" smtClean="0"/>
              <a:t>act on their own to                          accomplish tasks</a:t>
            </a:r>
          </a:p>
          <a:p>
            <a:pPr>
              <a:spcBef>
                <a:spcPts val="200"/>
              </a:spcBef>
            </a:pPr>
            <a:endParaRPr lang="en-US" dirty="0" smtClean="0"/>
          </a:p>
        </p:txBody>
      </p:sp>
      <p:pic>
        <p:nvPicPr>
          <p:cNvPr id="22532" name="Picture 3" descr="24236426_thb.jpg"/>
          <p:cNvPicPr>
            <a:picLocks noChangeAspect="1"/>
          </p:cNvPicPr>
          <p:nvPr/>
        </p:nvPicPr>
        <p:blipFill>
          <a:blip r:embed="rId3" cstate="email"/>
          <a:srcRect/>
          <a:stretch>
            <a:fillRect/>
          </a:stretch>
        </p:blipFill>
        <p:spPr bwMode="auto">
          <a:xfrm>
            <a:off x="6705600" y="4953000"/>
            <a:ext cx="1600200" cy="16002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8DF49663-1FDC-4000-ACCF-8D451C0D992C}" type="slidenum">
              <a:rPr lang="en-US" smtClean="0"/>
              <a:pPr>
                <a:defRPr/>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7"/>
          <p:cNvSpPr>
            <a:spLocks noGrp="1"/>
          </p:cNvSpPr>
          <p:nvPr>
            <p:ph type="title"/>
          </p:nvPr>
        </p:nvSpPr>
        <p:spPr>
          <a:xfrm>
            <a:off x="457200" y="0"/>
            <a:ext cx="8229600" cy="1417638"/>
          </a:xfrm>
        </p:spPr>
        <p:txBody>
          <a:bodyPr/>
          <a:lstStyle/>
          <a:p>
            <a:r>
              <a:rPr lang="en-US" sz="5000" dirty="0" smtClean="0">
                <a:latin typeface="Arial" charset="0"/>
                <a:cs typeface="Arial" charset="0"/>
              </a:rPr>
              <a:t>Laissez Faire Leadership</a:t>
            </a:r>
          </a:p>
        </p:txBody>
      </p:sp>
      <p:sp>
        <p:nvSpPr>
          <p:cNvPr id="23555" name="Content Placeholder 8"/>
          <p:cNvSpPr>
            <a:spLocks noGrp="1"/>
          </p:cNvSpPr>
          <p:nvPr>
            <p:ph idx="1"/>
          </p:nvPr>
        </p:nvSpPr>
        <p:spPr>
          <a:xfrm>
            <a:off x="1752600" y="1600200"/>
            <a:ext cx="6934200" cy="4953000"/>
          </a:xfrm>
        </p:spPr>
        <p:txBody>
          <a:bodyPr/>
          <a:lstStyle/>
          <a:p>
            <a:r>
              <a:rPr lang="en-US" dirty="0" smtClean="0"/>
              <a:t>Advantages include:</a:t>
            </a:r>
          </a:p>
          <a:p>
            <a:pPr lvl="1"/>
            <a:r>
              <a:rPr lang="en-US" dirty="0" smtClean="0"/>
              <a:t>group members have flexibility they need to be most successful</a:t>
            </a:r>
          </a:p>
          <a:p>
            <a:pPr lvl="1"/>
            <a:r>
              <a:rPr lang="en-US" dirty="0" smtClean="0"/>
              <a:t>encourages critical thinking              and self-motivation</a:t>
            </a:r>
          </a:p>
          <a:p>
            <a:r>
              <a:rPr lang="en-US" dirty="0" smtClean="0"/>
              <a:t>Disadvantages include:</a:t>
            </a:r>
          </a:p>
          <a:p>
            <a:pPr lvl="1"/>
            <a:r>
              <a:rPr lang="en-US" dirty="0" smtClean="0"/>
              <a:t>poorly defines roles within the group</a:t>
            </a:r>
          </a:p>
          <a:p>
            <a:pPr lvl="1"/>
            <a:r>
              <a:rPr lang="en-US" dirty="0" smtClean="0"/>
              <a:t>can be unproductive if group members are not self-motivated         and knowledgeable</a:t>
            </a:r>
          </a:p>
        </p:txBody>
      </p:sp>
      <p:pic>
        <p:nvPicPr>
          <p:cNvPr id="23556" name="Picture 3" descr="37036505_thb.jpg"/>
          <p:cNvPicPr>
            <a:picLocks noChangeAspect="1"/>
          </p:cNvPicPr>
          <p:nvPr/>
        </p:nvPicPr>
        <p:blipFill>
          <a:blip r:embed="rId3" cstate="email"/>
          <a:srcRect/>
          <a:stretch>
            <a:fillRect/>
          </a:stretch>
        </p:blipFill>
        <p:spPr bwMode="auto">
          <a:xfrm>
            <a:off x="7155393" y="2819400"/>
            <a:ext cx="1988607" cy="16224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8DF49663-1FDC-4000-ACCF-8D451C0D992C}" type="slidenum">
              <a:rPr lang="en-US" smtClean="0"/>
              <a:pPr>
                <a:defRPr/>
              </a:pPr>
              <a:t>15</a:t>
            </a:fld>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7"/>
          <p:cNvSpPr>
            <a:spLocks noGrp="1"/>
          </p:cNvSpPr>
          <p:nvPr>
            <p:ph type="title"/>
          </p:nvPr>
        </p:nvSpPr>
        <p:spPr/>
        <p:txBody>
          <a:bodyPr/>
          <a:lstStyle/>
          <a:p>
            <a:r>
              <a:rPr lang="en-US" sz="5000" dirty="0" err="1" smtClean="0">
                <a:latin typeface="Arial" charset="0"/>
                <a:cs typeface="Arial" charset="0"/>
              </a:rPr>
              <a:t>Lewin’s</a:t>
            </a:r>
            <a:r>
              <a:rPr lang="en-US" sz="5000" dirty="0" smtClean="0">
                <a:latin typeface="Arial" charset="0"/>
                <a:cs typeface="Arial" charset="0"/>
              </a:rPr>
              <a:t> Results</a:t>
            </a:r>
          </a:p>
        </p:txBody>
      </p:sp>
      <p:sp>
        <p:nvSpPr>
          <p:cNvPr id="25603" name="Content Placeholder 8"/>
          <p:cNvSpPr>
            <a:spLocks noGrp="1"/>
          </p:cNvSpPr>
          <p:nvPr>
            <p:ph idx="1"/>
          </p:nvPr>
        </p:nvSpPr>
        <p:spPr>
          <a:xfrm>
            <a:off x="1752600" y="1600200"/>
            <a:ext cx="6934200" cy="4525963"/>
          </a:xfrm>
        </p:spPr>
        <p:txBody>
          <a:bodyPr/>
          <a:lstStyle/>
          <a:p>
            <a:pPr>
              <a:spcBef>
                <a:spcPts val="200"/>
              </a:spcBef>
            </a:pPr>
            <a:r>
              <a:rPr lang="en-US" dirty="0" smtClean="0"/>
              <a:t>Found the authoritarian group:</a:t>
            </a:r>
          </a:p>
          <a:p>
            <a:pPr lvl="1">
              <a:spcBef>
                <a:spcPts val="200"/>
              </a:spcBef>
            </a:pPr>
            <a:r>
              <a:rPr lang="en-US" dirty="0" smtClean="0"/>
              <a:t>was less creative than the other groups</a:t>
            </a:r>
          </a:p>
          <a:p>
            <a:pPr lvl="1">
              <a:spcBef>
                <a:spcPts val="200"/>
              </a:spcBef>
            </a:pPr>
            <a:r>
              <a:rPr lang="en-US" dirty="0" smtClean="0"/>
              <a:t>was highly productive with the leader’s positive efforts</a:t>
            </a:r>
          </a:p>
          <a:p>
            <a:pPr lvl="1">
              <a:spcBef>
                <a:spcPts val="200"/>
              </a:spcBef>
            </a:pPr>
            <a:r>
              <a:rPr lang="en-US" dirty="0" smtClean="0"/>
              <a:t>became less productive in the leader’s absence </a:t>
            </a:r>
          </a:p>
          <a:p>
            <a:pPr lvl="1">
              <a:spcBef>
                <a:spcPts val="200"/>
              </a:spcBef>
            </a:pPr>
            <a:r>
              <a:rPr lang="en-US" dirty="0" smtClean="0"/>
              <a:t>developed discontent when the leader overexerted dominance</a:t>
            </a:r>
          </a:p>
        </p:txBody>
      </p:sp>
      <p:sp>
        <p:nvSpPr>
          <p:cNvPr id="5" name="Slide Number Placeholder 4"/>
          <p:cNvSpPr>
            <a:spLocks noGrp="1"/>
          </p:cNvSpPr>
          <p:nvPr>
            <p:ph type="sldNum" sz="quarter" idx="12"/>
          </p:nvPr>
        </p:nvSpPr>
        <p:spPr/>
        <p:txBody>
          <a:bodyPr/>
          <a:lstStyle/>
          <a:p>
            <a:pPr>
              <a:defRPr/>
            </a:pPr>
            <a:fld id="{8DF49663-1FDC-4000-ACCF-8D451C0D992C}" type="slidenum">
              <a:rPr lang="en-US" smtClean="0"/>
              <a:pPr>
                <a:defRPr/>
              </a:pPr>
              <a:t>16</a:t>
            </a:fld>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000" dirty="0" err="1" smtClean="0"/>
              <a:t>Lewin’s</a:t>
            </a:r>
            <a:r>
              <a:rPr lang="en-US" sz="5000" dirty="0" smtClean="0"/>
              <a:t> Results</a:t>
            </a:r>
            <a:endParaRPr lang="en-US" sz="5000" dirty="0"/>
          </a:p>
        </p:txBody>
      </p:sp>
      <p:sp>
        <p:nvSpPr>
          <p:cNvPr id="3" name="Content Placeholder 2"/>
          <p:cNvSpPr>
            <a:spLocks noGrp="1"/>
          </p:cNvSpPr>
          <p:nvPr>
            <p:ph idx="1"/>
          </p:nvPr>
        </p:nvSpPr>
        <p:spPr/>
        <p:txBody>
          <a:bodyPr/>
          <a:lstStyle/>
          <a:p>
            <a:pPr>
              <a:spcBef>
                <a:spcPts val="200"/>
              </a:spcBef>
            </a:pPr>
            <a:r>
              <a:rPr lang="en-US" dirty="0" smtClean="0"/>
              <a:t>Found the participative group:</a:t>
            </a:r>
          </a:p>
          <a:p>
            <a:pPr lvl="1">
              <a:spcBef>
                <a:spcPts val="200"/>
              </a:spcBef>
            </a:pPr>
            <a:r>
              <a:rPr lang="en-US" dirty="0" smtClean="0"/>
              <a:t>was less productive than the authoritarian group</a:t>
            </a:r>
          </a:p>
          <a:p>
            <a:pPr lvl="1">
              <a:spcBef>
                <a:spcPts val="200"/>
              </a:spcBef>
            </a:pPr>
            <a:r>
              <a:rPr lang="en-US" dirty="0" smtClean="0"/>
              <a:t>produced high-quality contributions from group members</a:t>
            </a:r>
          </a:p>
          <a:p>
            <a:pPr lvl="1">
              <a:spcBef>
                <a:spcPts val="200"/>
              </a:spcBef>
            </a:pPr>
            <a:r>
              <a:rPr lang="en-US" dirty="0" smtClean="0"/>
              <a:t>members gained satisfaction from making their own decisions</a:t>
            </a:r>
          </a:p>
        </p:txBody>
      </p:sp>
      <p:sp>
        <p:nvSpPr>
          <p:cNvPr id="4" name="Slide Number Placeholder 3"/>
          <p:cNvSpPr>
            <a:spLocks noGrp="1"/>
          </p:cNvSpPr>
          <p:nvPr>
            <p:ph type="sldNum" sz="quarter" idx="12"/>
          </p:nvPr>
        </p:nvSpPr>
        <p:spPr/>
        <p:txBody>
          <a:bodyPr/>
          <a:lstStyle/>
          <a:p>
            <a:pPr>
              <a:defRPr/>
            </a:pPr>
            <a:fld id="{8DF49663-1FDC-4000-ACCF-8D451C0D992C}" type="slidenum">
              <a:rPr lang="en-US" smtClean="0"/>
              <a:pPr>
                <a:defRPr/>
              </a:pPr>
              <a:t>17</a:t>
            </a:fld>
            <a:endParaRPr lang="en-US"/>
          </a:p>
        </p:txBody>
      </p:sp>
      <p:pic>
        <p:nvPicPr>
          <p:cNvPr id="5" name="Picture 3" descr="35320797_thb.jpg"/>
          <p:cNvPicPr>
            <a:picLocks noChangeAspect="1"/>
          </p:cNvPicPr>
          <p:nvPr/>
        </p:nvPicPr>
        <p:blipFill>
          <a:blip r:embed="rId2" cstate="email"/>
          <a:srcRect/>
          <a:stretch>
            <a:fillRect/>
          </a:stretch>
        </p:blipFill>
        <p:spPr bwMode="auto">
          <a:xfrm>
            <a:off x="3733800" y="5029200"/>
            <a:ext cx="2399278" cy="1596662"/>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7"/>
          <p:cNvSpPr>
            <a:spLocks noGrp="1"/>
          </p:cNvSpPr>
          <p:nvPr>
            <p:ph type="title"/>
          </p:nvPr>
        </p:nvSpPr>
        <p:spPr>
          <a:xfrm>
            <a:off x="457200" y="0"/>
            <a:ext cx="8229600" cy="1417638"/>
          </a:xfrm>
        </p:spPr>
        <p:txBody>
          <a:bodyPr/>
          <a:lstStyle/>
          <a:p>
            <a:r>
              <a:rPr lang="en-US" sz="5000" smtClean="0">
                <a:latin typeface="Arial" charset="0"/>
                <a:cs typeface="Arial" charset="0"/>
              </a:rPr>
              <a:t>Lewin’s Results</a:t>
            </a:r>
          </a:p>
        </p:txBody>
      </p:sp>
      <p:sp>
        <p:nvSpPr>
          <p:cNvPr id="26627" name="Content Placeholder 8"/>
          <p:cNvSpPr>
            <a:spLocks noGrp="1"/>
          </p:cNvSpPr>
          <p:nvPr>
            <p:ph idx="1"/>
          </p:nvPr>
        </p:nvSpPr>
        <p:spPr>
          <a:xfrm>
            <a:off x="1752600" y="1600200"/>
            <a:ext cx="6934200" cy="4525963"/>
          </a:xfrm>
        </p:spPr>
        <p:txBody>
          <a:bodyPr/>
          <a:lstStyle/>
          <a:p>
            <a:r>
              <a:rPr lang="en-US" dirty="0" smtClean="0"/>
              <a:t>Found the laissez faire group:</a:t>
            </a:r>
          </a:p>
          <a:p>
            <a:pPr lvl="1"/>
            <a:r>
              <a:rPr lang="en-US" dirty="0" smtClean="0"/>
              <a:t>was the least productive</a:t>
            </a:r>
          </a:p>
          <a:p>
            <a:pPr lvl="1"/>
            <a:r>
              <a:rPr lang="en-US" dirty="0" smtClean="0"/>
              <a:t>demanded the most of the leader</a:t>
            </a:r>
          </a:p>
          <a:p>
            <a:pPr lvl="1"/>
            <a:r>
              <a:rPr lang="en-US" dirty="0" smtClean="0"/>
              <a:t>produced little cooperation or unity among group members</a:t>
            </a:r>
          </a:p>
          <a:p>
            <a:pPr lvl="1"/>
            <a:r>
              <a:rPr lang="en-US" dirty="0" smtClean="0"/>
              <a:t>members had little sense of accomplishment</a:t>
            </a:r>
          </a:p>
          <a:p>
            <a:endParaRPr lang="en-US" dirty="0" smtClean="0"/>
          </a:p>
        </p:txBody>
      </p:sp>
      <p:pic>
        <p:nvPicPr>
          <p:cNvPr id="26628" name="Picture 3" descr="41807352_thb.jpg"/>
          <p:cNvPicPr>
            <a:picLocks noChangeAspect="1"/>
          </p:cNvPicPr>
          <p:nvPr/>
        </p:nvPicPr>
        <p:blipFill>
          <a:blip r:embed="rId3" cstate="email"/>
          <a:srcRect/>
          <a:stretch>
            <a:fillRect/>
          </a:stretch>
        </p:blipFill>
        <p:spPr bwMode="auto">
          <a:xfrm>
            <a:off x="3769122" y="5105400"/>
            <a:ext cx="2403078" cy="16002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8DF49663-1FDC-4000-ACCF-8D451C0D992C}" type="slidenum">
              <a:rPr lang="en-US" smtClean="0"/>
              <a:pPr>
                <a:defRPr/>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7"/>
          <p:cNvSpPr>
            <a:spLocks noGrp="1"/>
          </p:cNvSpPr>
          <p:nvPr>
            <p:ph type="title"/>
          </p:nvPr>
        </p:nvSpPr>
        <p:spPr>
          <a:xfrm>
            <a:off x="457200" y="0"/>
            <a:ext cx="8229600" cy="1417638"/>
          </a:xfrm>
        </p:spPr>
        <p:txBody>
          <a:bodyPr/>
          <a:lstStyle/>
          <a:p>
            <a:r>
              <a:rPr lang="en-US" sz="5000" smtClean="0">
                <a:latin typeface="Arial" charset="0"/>
                <a:cs typeface="Arial" charset="0"/>
              </a:rPr>
              <a:t>Abdicratic Leadership</a:t>
            </a:r>
          </a:p>
        </p:txBody>
      </p:sp>
      <p:sp>
        <p:nvSpPr>
          <p:cNvPr id="27651" name="Content Placeholder 8"/>
          <p:cNvSpPr>
            <a:spLocks noGrp="1"/>
          </p:cNvSpPr>
          <p:nvPr>
            <p:ph idx="1"/>
          </p:nvPr>
        </p:nvSpPr>
        <p:spPr>
          <a:xfrm>
            <a:off x="1752600" y="1600200"/>
            <a:ext cx="6934200" cy="4525963"/>
          </a:xfrm>
        </p:spPr>
        <p:txBody>
          <a:bodyPr/>
          <a:lstStyle/>
          <a:p>
            <a:r>
              <a:rPr lang="en-US" dirty="0" smtClean="0"/>
              <a:t>Is a form of leadership not         studied by </a:t>
            </a:r>
            <a:r>
              <a:rPr lang="en-US" dirty="0" err="1" smtClean="0"/>
              <a:t>Lewin</a:t>
            </a:r>
            <a:endParaRPr lang="en-US" dirty="0" smtClean="0"/>
          </a:p>
          <a:p>
            <a:r>
              <a:rPr lang="en-US" dirty="0" smtClean="0"/>
              <a:t>Occurs in group settings              when no one is a leader</a:t>
            </a:r>
          </a:p>
          <a:p>
            <a:pPr lvl="1"/>
            <a:r>
              <a:rPr lang="en-US" dirty="0" smtClean="0"/>
              <a:t>though there is no defined leader, someone is “in charge” or still responsible for the group’s actions</a:t>
            </a:r>
          </a:p>
          <a:p>
            <a:r>
              <a:rPr lang="en-US" dirty="0" smtClean="0"/>
              <a:t>Requires group members complete tasks on their own</a:t>
            </a:r>
          </a:p>
        </p:txBody>
      </p:sp>
      <p:pic>
        <p:nvPicPr>
          <p:cNvPr id="27652" name="Picture 3" descr="37193639_thb.jpg"/>
          <p:cNvPicPr>
            <a:picLocks noChangeAspect="1"/>
          </p:cNvPicPr>
          <p:nvPr/>
        </p:nvPicPr>
        <p:blipFill>
          <a:blip r:embed="rId3" cstate="email"/>
          <a:srcRect/>
          <a:stretch>
            <a:fillRect/>
          </a:stretch>
        </p:blipFill>
        <p:spPr bwMode="auto">
          <a:xfrm>
            <a:off x="6934200" y="2286000"/>
            <a:ext cx="1905000" cy="1268524"/>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8DF49663-1FDC-4000-ACCF-8D451C0D992C}" type="slidenum">
              <a:rPr lang="en-US" smtClean="0"/>
              <a:pPr>
                <a:defRPr/>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7"/>
          <p:cNvSpPr>
            <a:spLocks noGrp="1"/>
          </p:cNvSpPr>
          <p:nvPr>
            <p:ph type="title"/>
          </p:nvPr>
        </p:nvSpPr>
        <p:spPr>
          <a:xfrm>
            <a:off x="457200" y="0"/>
            <a:ext cx="8229600" cy="1417638"/>
          </a:xfrm>
        </p:spPr>
        <p:txBody>
          <a:bodyPr/>
          <a:lstStyle/>
          <a:p>
            <a:r>
              <a:rPr lang="en-US" sz="5000" smtClean="0">
                <a:latin typeface="Arial" charset="0"/>
                <a:cs typeface="Arial" charset="0"/>
              </a:rPr>
              <a:t>Objectives</a:t>
            </a:r>
          </a:p>
        </p:txBody>
      </p:sp>
      <p:sp>
        <p:nvSpPr>
          <p:cNvPr id="11267" name="Content Placeholder 8"/>
          <p:cNvSpPr>
            <a:spLocks noGrp="1"/>
          </p:cNvSpPr>
          <p:nvPr>
            <p:ph idx="1"/>
          </p:nvPr>
        </p:nvSpPr>
        <p:spPr>
          <a:xfrm>
            <a:off x="1752600" y="1600200"/>
            <a:ext cx="6934200" cy="4648200"/>
          </a:xfrm>
        </p:spPr>
        <p:txBody>
          <a:bodyPr/>
          <a:lstStyle/>
          <a:p>
            <a:r>
              <a:rPr lang="en-US" dirty="0" smtClean="0"/>
              <a:t>To identify and analyze    leadership styles. </a:t>
            </a:r>
          </a:p>
          <a:p>
            <a:r>
              <a:rPr lang="en-US" dirty="0" smtClean="0"/>
              <a:t>To explore characteristics               of a leader. </a:t>
            </a:r>
          </a:p>
          <a:p>
            <a:r>
              <a:rPr lang="en-US" dirty="0" smtClean="0"/>
              <a:t>To examine verbal and nonverbal communication strategies. </a:t>
            </a:r>
          </a:p>
          <a:p>
            <a:r>
              <a:rPr lang="en-US" dirty="0" smtClean="0"/>
              <a:t>To understand the purpose of groups and leadership’s role within them. </a:t>
            </a:r>
          </a:p>
          <a:p>
            <a:endParaRPr lang="en-US" dirty="0" smtClean="0"/>
          </a:p>
        </p:txBody>
      </p:sp>
      <p:sp>
        <p:nvSpPr>
          <p:cNvPr id="4" name="Slide Number Placeholder 3"/>
          <p:cNvSpPr>
            <a:spLocks noGrp="1"/>
          </p:cNvSpPr>
          <p:nvPr>
            <p:ph type="sldNum" sz="quarter" idx="12"/>
          </p:nvPr>
        </p:nvSpPr>
        <p:spPr/>
        <p:txBody>
          <a:bodyPr/>
          <a:lstStyle/>
          <a:p>
            <a:pPr>
              <a:defRPr/>
            </a:pPr>
            <a:fld id="{8DF49663-1FDC-4000-ACCF-8D451C0D992C}" type="slidenum">
              <a:rPr lang="en-US" smtClean="0"/>
              <a:pPr>
                <a:defRPr/>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7"/>
          <p:cNvSpPr>
            <a:spLocks noGrp="1"/>
          </p:cNvSpPr>
          <p:nvPr>
            <p:ph type="title"/>
          </p:nvPr>
        </p:nvSpPr>
        <p:spPr>
          <a:xfrm>
            <a:off x="457200" y="0"/>
            <a:ext cx="8229600" cy="1417638"/>
          </a:xfrm>
        </p:spPr>
        <p:txBody>
          <a:bodyPr/>
          <a:lstStyle/>
          <a:p>
            <a:r>
              <a:rPr lang="en-US" sz="5000" smtClean="0">
                <a:latin typeface="Arial" charset="0"/>
                <a:cs typeface="Arial" charset="0"/>
              </a:rPr>
              <a:t>Abdicratic Leadership</a:t>
            </a:r>
          </a:p>
        </p:txBody>
      </p:sp>
      <p:sp>
        <p:nvSpPr>
          <p:cNvPr id="28675" name="Content Placeholder 8"/>
          <p:cNvSpPr>
            <a:spLocks noGrp="1"/>
          </p:cNvSpPr>
          <p:nvPr>
            <p:ph idx="1"/>
          </p:nvPr>
        </p:nvSpPr>
        <p:spPr>
          <a:xfrm>
            <a:off x="1752600" y="1600200"/>
            <a:ext cx="6934200" cy="4525963"/>
          </a:xfrm>
        </p:spPr>
        <p:txBody>
          <a:bodyPr/>
          <a:lstStyle/>
          <a:p>
            <a:r>
              <a:rPr lang="en-US" dirty="0" smtClean="0"/>
              <a:t>Advantages include:</a:t>
            </a:r>
          </a:p>
          <a:p>
            <a:pPr lvl="1"/>
            <a:r>
              <a:rPr lang="en-US" dirty="0" smtClean="0"/>
              <a:t>can help identify problems and problem workers in the short term</a:t>
            </a:r>
          </a:p>
          <a:p>
            <a:pPr lvl="1"/>
            <a:r>
              <a:rPr lang="en-US" dirty="0" smtClean="0"/>
              <a:t>allows new leaders to emerge</a:t>
            </a:r>
          </a:p>
          <a:p>
            <a:pPr lvl="1"/>
            <a:r>
              <a:rPr lang="en-US" dirty="0" smtClean="0"/>
              <a:t>allows the person in charge to focus on administrative tasks</a:t>
            </a:r>
          </a:p>
          <a:p>
            <a:r>
              <a:rPr lang="en-US" dirty="0" smtClean="0"/>
              <a:t>Disadvantages include:</a:t>
            </a:r>
          </a:p>
          <a:p>
            <a:pPr lvl="1"/>
            <a:r>
              <a:rPr lang="en-US" dirty="0" smtClean="0"/>
              <a:t>can result in confusion and                      a lack of organization</a:t>
            </a:r>
          </a:p>
        </p:txBody>
      </p:sp>
      <p:sp>
        <p:nvSpPr>
          <p:cNvPr id="5" name="Slide Number Placeholder 4"/>
          <p:cNvSpPr>
            <a:spLocks noGrp="1"/>
          </p:cNvSpPr>
          <p:nvPr>
            <p:ph type="sldNum" sz="quarter" idx="12"/>
          </p:nvPr>
        </p:nvSpPr>
        <p:spPr/>
        <p:txBody>
          <a:bodyPr/>
          <a:lstStyle/>
          <a:p>
            <a:pPr>
              <a:defRPr/>
            </a:pPr>
            <a:fld id="{8DF49663-1FDC-4000-ACCF-8D451C0D992C}" type="slidenum">
              <a:rPr lang="en-US" smtClean="0"/>
              <a:pPr>
                <a:defRPr/>
              </a:pPr>
              <a:t>20</a:t>
            </a:fld>
            <a:endParaRPr lang="en-US"/>
          </a:p>
        </p:txBody>
      </p:sp>
      <p:pic>
        <p:nvPicPr>
          <p:cNvPr id="6" name="Picture 5" descr="Main Menu Button.png">
            <a:hlinkClick r:id="rId3" action="ppaction://hlinksldjump"/>
          </p:cNvPr>
          <p:cNvPicPr>
            <a:picLocks noChangeAspect="1"/>
          </p:cNvPicPr>
          <p:nvPr/>
        </p:nvPicPr>
        <p:blipFill>
          <a:blip r:embed="rId4" cstate="email"/>
          <a:stretch>
            <a:fillRect/>
          </a:stretch>
        </p:blipFill>
        <p:spPr>
          <a:xfrm>
            <a:off x="8077200" y="5611368"/>
            <a:ext cx="950976" cy="713232"/>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2FEE3FB3-91EC-4122-B504-9099CB45030C}" type="slidenum">
              <a:rPr lang="en-US" smtClean="0"/>
              <a:pPr>
                <a:defRPr/>
              </a:pPr>
              <a:t>21</a:t>
            </a:fld>
            <a:endParaRPr lang="en-US"/>
          </a:p>
        </p:txBody>
      </p:sp>
      <p:sp>
        <p:nvSpPr>
          <p:cNvPr id="6" name="Title 1"/>
          <p:cNvSpPr>
            <a:spLocks noGrp="1"/>
          </p:cNvSpPr>
          <p:nvPr>
            <p:ph type="ctrTitle"/>
          </p:nvPr>
        </p:nvSpPr>
        <p:spPr>
          <a:xfrm>
            <a:off x="609600" y="4800600"/>
            <a:ext cx="7772400" cy="1470025"/>
          </a:xfrm>
        </p:spPr>
        <p:txBody>
          <a:bodyPr/>
          <a:lstStyle/>
          <a:p>
            <a:r>
              <a:rPr lang="en-US" sz="6000" b="1" dirty="0" smtClean="0">
                <a:solidFill>
                  <a:schemeClr val="bg1"/>
                </a:solidFill>
                <a:effectLst>
                  <a:outerShdw blurRad="38100" dist="38100" dir="2700000" algn="tl">
                    <a:srgbClr val="000000">
                      <a:alpha val="43137"/>
                    </a:srgbClr>
                  </a:outerShdw>
                </a:effectLst>
                <a:latin typeface="Adobe Garamond Pro Bold" pitchFamily="18" charset="0"/>
              </a:rPr>
              <a:t>Assessment</a:t>
            </a:r>
            <a:endParaRPr lang="en-US" sz="6000" b="1" dirty="0">
              <a:solidFill>
                <a:schemeClr val="bg1"/>
              </a:solidFill>
              <a:effectLst>
                <a:outerShdw blurRad="38100" dist="38100" dir="2700000" algn="tl">
                  <a:srgbClr val="000000">
                    <a:alpha val="43137"/>
                  </a:srgbClr>
                </a:outerShdw>
              </a:effectLst>
              <a:latin typeface="Adobe Garamond Pro Bold" pitchFamily="18" charset="0"/>
            </a:endParaRPr>
          </a:p>
        </p:txBody>
      </p:sp>
    </p:spTree>
    <p:extLst>
      <p:ext uri="{BB962C8B-B14F-4D97-AF65-F5344CB8AC3E}">
        <p14:creationId xmlns:p14="http://schemas.microsoft.com/office/powerpoint/2010/main" val="34504921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p:txBody>
          <a:bodyPr/>
          <a:lstStyle/>
          <a:p>
            <a:pPr marL="457200" indent="-457200">
              <a:spcBef>
                <a:spcPts val="0"/>
              </a:spcBef>
              <a:buFont typeface="+mj-lt"/>
              <a:buAutoNum type="arabicPeriod"/>
            </a:pPr>
            <a:r>
              <a:rPr lang="en-US" sz="2400" dirty="0"/>
              <a:t>Leadership inspires and motivates others to be which of the following?</a:t>
            </a:r>
          </a:p>
          <a:p>
            <a:pPr marL="1257300" lvl="2" indent="-457200">
              <a:spcBef>
                <a:spcPts val="0"/>
              </a:spcBef>
              <a:buFont typeface="+mj-lt"/>
              <a:buAutoNum type="alphaUcPeriod"/>
            </a:pPr>
            <a:r>
              <a:rPr lang="en-US" sz="2200" dirty="0"/>
              <a:t>Happy</a:t>
            </a:r>
          </a:p>
          <a:p>
            <a:pPr marL="1257300" lvl="2" indent="-457200">
              <a:spcBef>
                <a:spcPts val="0"/>
              </a:spcBef>
              <a:buFont typeface="+mj-lt"/>
              <a:buAutoNum type="alphaUcPeriod"/>
            </a:pPr>
            <a:r>
              <a:rPr lang="en-US" sz="2200" dirty="0"/>
              <a:t>Kind</a:t>
            </a:r>
          </a:p>
          <a:p>
            <a:pPr marL="1257300" lvl="2" indent="-457200">
              <a:spcBef>
                <a:spcPts val="0"/>
              </a:spcBef>
              <a:buFont typeface="+mj-lt"/>
              <a:buAutoNum type="alphaUcPeriod"/>
            </a:pPr>
            <a:r>
              <a:rPr lang="en-US" sz="2200" dirty="0"/>
              <a:t>Productive</a:t>
            </a:r>
          </a:p>
          <a:p>
            <a:pPr marL="1257300" lvl="2" indent="-457200">
              <a:spcBef>
                <a:spcPts val="0"/>
              </a:spcBef>
              <a:buFont typeface="+mj-lt"/>
              <a:buAutoNum type="alphaUcPeriod"/>
            </a:pPr>
            <a:r>
              <a:rPr lang="en-US" sz="2200" dirty="0"/>
              <a:t>Self-sufficient</a:t>
            </a:r>
          </a:p>
          <a:p>
            <a:pPr marL="0" indent="0">
              <a:spcBef>
                <a:spcPts val="0"/>
              </a:spcBef>
              <a:buNone/>
            </a:pPr>
            <a:endParaRPr lang="en-US" sz="2400" dirty="0"/>
          </a:p>
          <a:p>
            <a:pPr marL="457200" indent="-457200">
              <a:spcBef>
                <a:spcPts val="0"/>
              </a:spcBef>
              <a:buFont typeface="+mj-lt"/>
              <a:buAutoNum type="arabicPeriod" startAt="2"/>
            </a:pPr>
            <a:r>
              <a:rPr lang="en-US" sz="2400" dirty="0"/>
              <a:t>Leadership styles are NOT dependent on which of the following?</a:t>
            </a:r>
          </a:p>
          <a:p>
            <a:pPr marL="1257300" lvl="2" indent="-457200">
              <a:spcBef>
                <a:spcPts val="0"/>
              </a:spcBef>
              <a:buFont typeface="+mj-lt"/>
              <a:buAutoNum type="alphaUcPeriod"/>
            </a:pPr>
            <a:r>
              <a:rPr lang="en-US" sz="2200" dirty="0"/>
              <a:t>The personalities of group members</a:t>
            </a:r>
          </a:p>
          <a:p>
            <a:pPr marL="1257300" lvl="2" indent="-457200">
              <a:spcBef>
                <a:spcPts val="0"/>
              </a:spcBef>
              <a:buFont typeface="+mj-lt"/>
              <a:buAutoNum type="alphaUcPeriod"/>
            </a:pPr>
            <a:r>
              <a:rPr lang="en-US" sz="2200" dirty="0"/>
              <a:t>The task to be accomplished</a:t>
            </a:r>
          </a:p>
          <a:p>
            <a:pPr marL="1257300" lvl="2" indent="-457200">
              <a:spcBef>
                <a:spcPts val="0"/>
              </a:spcBef>
              <a:buFont typeface="+mj-lt"/>
              <a:buAutoNum type="alphaUcPeriod"/>
            </a:pPr>
            <a:r>
              <a:rPr lang="en-US" sz="2200" dirty="0"/>
              <a:t>The personality of the leader</a:t>
            </a:r>
          </a:p>
          <a:p>
            <a:pPr marL="1257300" lvl="2" indent="-457200">
              <a:spcBef>
                <a:spcPts val="0"/>
              </a:spcBef>
              <a:buFont typeface="+mj-lt"/>
              <a:buAutoNum type="alphaUcPeriod"/>
            </a:pPr>
            <a:r>
              <a:rPr lang="en-US" sz="2200" dirty="0"/>
              <a:t>The technology available</a:t>
            </a: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8DF49663-1FDC-4000-ACCF-8D451C0D992C}" type="slidenum">
              <a:rPr lang="en-US" smtClean="0"/>
              <a:pPr>
                <a:defRPr/>
              </a:pPr>
              <a:t>22</a:t>
            </a:fld>
            <a:endParaRPr lang="en-US"/>
          </a:p>
        </p:txBody>
      </p:sp>
    </p:spTree>
    <p:extLst>
      <p:ext uri="{BB962C8B-B14F-4D97-AF65-F5344CB8AC3E}">
        <p14:creationId xmlns:p14="http://schemas.microsoft.com/office/powerpoint/2010/main" val="4963604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p:txBody>
          <a:bodyPr/>
          <a:lstStyle/>
          <a:p>
            <a:pPr marL="457200" indent="-457200">
              <a:spcBef>
                <a:spcPts val="0"/>
              </a:spcBef>
              <a:buFont typeface="+mj-lt"/>
              <a:buAutoNum type="arabicPeriod" startAt="3"/>
            </a:pPr>
            <a:r>
              <a:rPr lang="en-US" sz="2400" dirty="0"/>
              <a:t>Who was the psychologist who conducted a research project in 1939 to identify different styles of leadership and their effectiveness?</a:t>
            </a:r>
          </a:p>
          <a:p>
            <a:pPr marL="1257300" lvl="2" indent="-457200">
              <a:spcBef>
                <a:spcPts val="0"/>
              </a:spcBef>
              <a:buFont typeface="+mj-lt"/>
              <a:buAutoNum type="alphaUcPeriod"/>
            </a:pPr>
            <a:r>
              <a:rPr lang="en-US" sz="2200" dirty="0"/>
              <a:t>Lewis </a:t>
            </a:r>
            <a:r>
              <a:rPr lang="en-US" sz="2200" dirty="0" err="1"/>
              <a:t>Kurkin</a:t>
            </a:r>
            <a:endParaRPr lang="en-US" sz="2200" dirty="0"/>
          </a:p>
          <a:p>
            <a:pPr marL="1257300" lvl="2" indent="-457200">
              <a:spcBef>
                <a:spcPts val="0"/>
              </a:spcBef>
              <a:buFont typeface="+mj-lt"/>
              <a:buAutoNum type="alphaUcPeriod"/>
            </a:pPr>
            <a:r>
              <a:rPr lang="en-US" sz="2200" dirty="0"/>
              <a:t>Lloyd Kirk</a:t>
            </a:r>
          </a:p>
          <a:p>
            <a:pPr marL="1257300" lvl="2" indent="-457200">
              <a:spcBef>
                <a:spcPts val="0"/>
              </a:spcBef>
              <a:buFont typeface="+mj-lt"/>
              <a:buAutoNum type="alphaUcPeriod"/>
            </a:pPr>
            <a:r>
              <a:rPr lang="en-US" sz="2200" dirty="0"/>
              <a:t>Kurt </a:t>
            </a:r>
            <a:r>
              <a:rPr lang="en-US" sz="2200" dirty="0" err="1"/>
              <a:t>Lewin</a:t>
            </a:r>
            <a:endParaRPr lang="en-US" sz="2200" dirty="0"/>
          </a:p>
          <a:p>
            <a:pPr marL="1257300" lvl="2" indent="-457200">
              <a:spcBef>
                <a:spcPts val="0"/>
              </a:spcBef>
              <a:buFont typeface="+mj-lt"/>
              <a:buAutoNum type="alphaUcPeriod"/>
            </a:pPr>
            <a:r>
              <a:rPr lang="en-US" sz="2200" dirty="0" err="1"/>
              <a:t>Kolin</a:t>
            </a:r>
            <a:r>
              <a:rPr lang="en-US" sz="2200" dirty="0"/>
              <a:t> Lewis</a:t>
            </a:r>
          </a:p>
          <a:p>
            <a:pPr marL="0" indent="0">
              <a:spcBef>
                <a:spcPts val="0"/>
              </a:spcBef>
              <a:buNone/>
            </a:pPr>
            <a:endParaRPr lang="en-US" sz="1200" dirty="0"/>
          </a:p>
          <a:p>
            <a:pPr marL="457200" indent="-457200">
              <a:spcBef>
                <a:spcPts val="0"/>
              </a:spcBef>
              <a:buFont typeface="+mj-lt"/>
              <a:buAutoNum type="arabicPeriod" startAt="4"/>
            </a:pPr>
            <a:r>
              <a:rPr lang="en-US" sz="2400" dirty="0"/>
              <a:t>Which type of leadership relies heavily on the use of policies, procedures and regulations?</a:t>
            </a:r>
          </a:p>
          <a:p>
            <a:pPr marL="1257300" lvl="2" indent="-457200">
              <a:spcBef>
                <a:spcPts val="0"/>
              </a:spcBef>
              <a:buFont typeface="+mj-lt"/>
              <a:buAutoNum type="alphaUcPeriod"/>
            </a:pPr>
            <a:r>
              <a:rPr lang="en-US" sz="2200" dirty="0"/>
              <a:t>Authoritarian</a:t>
            </a:r>
          </a:p>
          <a:p>
            <a:pPr marL="1257300" lvl="2" indent="-457200">
              <a:spcBef>
                <a:spcPts val="0"/>
              </a:spcBef>
              <a:buFont typeface="+mj-lt"/>
              <a:buAutoNum type="alphaUcPeriod"/>
            </a:pPr>
            <a:r>
              <a:rPr lang="en-US" sz="2200" dirty="0"/>
              <a:t>Participative</a:t>
            </a:r>
          </a:p>
          <a:p>
            <a:pPr marL="1257300" lvl="2" indent="-457200">
              <a:spcBef>
                <a:spcPts val="0"/>
              </a:spcBef>
              <a:buFont typeface="+mj-lt"/>
              <a:buAutoNum type="alphaUcPeriod"/>
            </a:pPr>
            <a:r>
              <a:rPr lang="en-US" sz="2200" dirty="0"/>
              <a:t>Democratic</a:t>
            </a:r>
          </a:p>
          <a:p>
            <a:pPr marL="1257300" lvl="2" indent="-457200">
              <a:spcBef>
                <a:spcPts val="0"/>
              </a:spcBef>
              <a:buFont typeface="+mj-lt"/>
              <a:buAutoNum type="alphaUcPeriod"/>
            </a:pPr>
            <a:r>
              <a:rPr lang="en-US" sz="2200" dirty="0"/>
              <a:t>Laissez Faire</a:t>
            </a: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8DF49663-1FDC-4000-ACCF-8D451C0D992C}" type="slidenum">
              <a:rPr lang="en-US" smtClean="0"/>
              <a:pPr>
                <a:defRPr/>
              </a:pPr>
              <a:t>23</a:t>
            </a:fld>
            <a:endParaRPr lang="en-US"/>
          </a:p>
        </p:txBody>
      </p:sp>
    </p:spTree>
    <p:extLst>
      <p:ext uri="{BB962C8B-B14F-4D97-AF65-F5344CB8AC3E}">
        <p14:creationId xmlns:p14="http://schemas.microsoft.com/office/powerpoint/2010/main" val="1726859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p:txBody>
          <a:bodyPr/>
          <a:lstStyle/>
          <a:p>
            <a:pPr marL="457200" indent="-457200">
              <a:spcBef>
                <a:spcPts val="600"/>
              </a:spcBef>
              <a:buFont typeface="+mj-lt"/>
              <a:buAutoNum type="arabicPeriod" startAt="5"/>
            </a:pPr>
            <a:r>
              <a:rPr lang="en-US" sz="2400" dirty="0"/>
              <a:t>Which type of leadership is also known as </a:t>
            </a:r>
            <a:r>
              <a:rPr lang="en-US" sz="2400" dirty="0" err="1"/>
              <a:t>delegative</a:t>
            </a:r>
            <a:r>
              <a:rPr lang="en-US" sz="2400" dirty="0"/>
              <a:t> leadership?</a:t>
            </a:r>
          </a:p>
          <a:p>
            <a:pPr marL="1257300" lvl="2" indent="-457200">
              <a:spcBef>
                <a:spcPts val="600"/>
              </a:spcBef>
              <a:buFont typeface="+mj-lt"/>
              <a:buAutoNum type="alphaUcPeriod"/>
            </a:pPr>
            <a:r>
              <a:rPr lang="en-US" sz="2200" dirty="0"/>
              <a:t>Authoritarian</a:t>
            </a:r>
          </a:p>
          <a:p>
            <a:pPr marL="1257300" lvl="2" indent="-457200">
              <a:spcBef>
                <a:spcPts val="600"/>
              </a:spcBef>
              <a:buFont typeface="+mj-lt"/>
              <a:buAutoNum type="alphaUcPeriod"/>
            </a:pPr>
            <a:r>
              <a:rPr lang="en-US" sz="2200" dirty="0"/>
              <a:t>Participative</a:t>
            </a:r>
          </a:p>
          <a:p>
            <a:pPr marL="1257300" lvl="2" indent="-457200">
              <a:spcBef>
                <a:spcPts val="600"/>
              </a:spcBef>
              <a:buFont typeface="+mj-lt"/>
              <a:buAutoNum type="alphaUcPeriod"/>
            </a:pPr>
            <a:r>
              <a:rPr lang="en-US" sz="2200" dirty="0"/>
              <a:t>Democratic</a:t>
            </a:r>
          </a:p>
          <a:p>
            <a:pPr marL="1257300" lvl="2" indent="-457200">
              <a:spcBef>
                <a:spcPts val="600"/>
              </a:spcBef>
              <a:buFont typeface="+mj-lt"/>
              <a:buAutoNum type="alphaUcPeriod"/>
            </a:pPr>
            <a:r>
              <a:rPr lang="en-US" sz="2200" dirty="0"/>
              <a:t>Laissez Faire</a:t>
            </a: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8DF49663-1FDC-4000-ACCF-8D451C0D992C}" type="slidenum">
              <a:rPr lang="en-US" smtClean="0"/>
              <a:pPr>
                <a:defRPr/>
              </a:pPr>
              <a:t>24</a:t>
            </a:fld>
            <a:endParaRPr lang="en-US"/>
          </a:p>
        </p:txBody>
      </p:sp>
    </p:spTree>
    <p:extLst>
      <p:ext uri="{BB962C8B-B14F-4D97-AF65-F5344CB8AC3E}">
        <p14:creationId xmlns:p14="http://schemas.microsoft.com/office/powerpoint/2010/main" val="42801166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4"/>
          <p:cNvSpPr>
            <a:spLocks noGrp="1"/>
          </p:cNvSpPr>
          <p:nvPr>
            <p:ph type="ctrTitle"/>
          </p:nvPr>
        </p:nvSpPr>
        <p:spPr/>
        <p:txBody>
          <a:bodyPr/>
          <a:lstStyle/>
          <a:p>
            <a:endParaRPr lang="en-US" smtClean="0"/>
          </a:p>
        </p:txBody>
      </p:sp>
      <p:sp>
        <p:nvSpPr>
          <p:cNvPr id="6" name="Subtitle 5"/>
          <p:cNvSpPr>
            <a:spLocks noGrp="1"/>
          </p:cNvSpPr>
          <p:nvPr>
            <p:ph type="subTitle" idx="1"/>
          </p:nvPr>
        </p:nvSpPr>
        <p:spPr/>
        <p:txBody>
          <a:bodyPr rtlCol="0">
            <a:normAutofit/>
          </a:bodyPr>
          <a:lstStyle/>
          <a:p>
            <a:pPr fontAlgn="auto">
              <a:spcAft>
                <a:spcPts val="0"/>
              </a:spcAft>
              <a:buFont typeface="Arial" pitchFamily="34" charset="0"/>
              <a:buNone/>
              <a:defRPr/>
            </a:pPr>
            <a:endParaRPr lang="en-US"/>
          </a:p>
        </p:txBody>
      </p:sp>
      <p:sp>
        <p:nvSpPr>
          <p:cNvPr id="4" name="Slide Number Placeholder 3"/>
          <p:cNvSpPr>
            <a:spLocks noGrp="1"/>
          </p:cNvSpPr>
          <p:nvPr>
            <p:ph type="sldNum" sz="quarter" idx="12"/>
          </p:nvPr>
        </p:nvSpPr>
        <p:spPr/>
        <p:txBody>
          <a:bodyPr/>
          <a:lstStyle/>
          <a:p>
            <a:pPr>
              <a:defRPr/>
            </a:pPr>
            <a:fld id="{718FE8B6-727E-4073-8A3A-648D1D71CE81}" type="slidenum">
              <a:rPr lang="en-US" smtClean="0"/>
              <a:pPr>
                <a:defRPr/>
              </a:pPr>
              <a:t>25</a:t>
            </a:fld>
            <a:endParaRPr lang="en-US"/>
          </a:p>
        </p:txBody>
      </p:sp>
      <p:pic>
        <p:nvPicPr>
          <p:cNvPr id="5" name="Picture 4" descr="Main Menu Button.png">
            <a:hlinkClick r:id="rId3" action="ppaction://hlinksldjump"/>
          </p:cNvPr>
          <p:cNvPicPr>
            <a:picLocks noChangeAspect="1"/>
          </p:cNvPicPr>
          <p:nvPr/>
        </p:nvPicPr>
        <p:blipFill>
          <a:blip r:embed="rId4" cstate="email"/>
          <a:stretch>
            <a:fillRect/>
          </a:stretch>
        </p:blipFill>
        <p:spPr>
          <a:xfrm>
            <a:off x="8077200" y="5611368"/>
            <a:ext cx="950976" cy="713232"/>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200" y="76200"/>
            <a:ext cx="8229600" cy="1143000"/>
          </a:xfrm>
        </p:spPr>
        <p:txBody>
          <a:bodyPr rtlCol="0">
            <a:normAutofit/>
          </a:bodyPr>
          <a:lstStyle/>
          <a:p>
            <a:pPr fontAlgn="auto">
              <a:spcAft>
                <a:spcPts val="0"/>
              </a:spcAft>
              <a:defRPr/>
            </a:pPr>
            <a:r>
              <a:rPr lang="en-US" sz="5000" dirty="0" smtClean="0">
                <a:latin typeface="Arial" pitchFamily="34" charset="0"/>
                <a:cs typeface="Arial" pitchFamily="34" charset="0"/>
              </a:rPr>
              <a:t>Personality Traits</a:t>
            </a:r>
            <a:endParaRPr lang="en-US" sz="5000" dirty="0">
              <a:latin typeface="Arial" pitchFamily="34" charset="0"/>
              <a:cs typeface="Arial" pitchFamily="34" charset="0"/>
            </a:endParaRPr>
          </a:p>
        </p:txBody>
      </p:sp>
      <p:sp>
        <p:nvSpPr>
          <p:cNvPr id="31747" name="Content Placeholder 8"/>
          <p:cNvSpPr>
            <a:spLocks noGrp="1"/>
          </p:cNvSpPr>
          <p:nvPr>
            <p:ph idx="1"/>
          </p:nvPr>
        </p:nvSpPr>
        <p:spPr/>
        <p:txBody>
          <a:bodyPr/>
          <a:lstStyle/>
          <a:p>
            <a:r>
              <a:rPr lang="en-US" dirty="0" smtClean="0"/>
              <a:t>Of a leader help determine which leadership style will be used</a:t>
            </a:r>
          </a:p>
          <a:p>
            <a:r>
              <a:rPr lang="en-US" dirty="0" smtClean="0"/>
              <a:t>Of leaders have been studied extensively and commonly include: </a:t>
            </a:r>
          </a:p>
          <a:p>
            <a:endParaRPr lang="en-US" dirty="0" smtClean="0"/>
          </a:p>
        </p:txBody>
      </p:sp>
      <p:sp>
        <p:nvSpPr>
          <p:cNvPr id="31748" name="Content Placeholder 8"/>
          <p:cNvSpPr txBox="1">
            <a:spLocks/>
          </p:cNvSpPr>
          <p:nvPr/>
        </p:nvSpPr>
        <p:spPr bwMode="auto">
          <a:xfrm>
            <a:off x="2362200" y="3733800"/>
            <a:ext cx="3429000" cy="3124200"/>
          </a:xfrm>
          <a:prstGeom prst="rect">
            <a:avLst/>
          </a:prstGeom>
          <a:noFill/>
          <a:ln w="9525">
            <a:noFill/>
            <a:miter lim="800000"/>
            <a:headEnd/>
            <a:tailEnd/>
          </a:ln>
        </p:spPr>
        <p:txBody>
          <a:bodyPr/>
          <a:lstStyle/>
          <a:p>
            <a:pPr marL="283464" lvl="1" indent="-283464">
              <a:buFont typeface="Calibri" pitchFamily="34" charset="0"/>
              <a:buChar char="–"/>
            </a:pPr>
            <a:r>
              <a:rPr lang="en-US" sz="2800" dirty="0">
                <a:latin typeface="+mn-lt"/>
              </a:rPr>
              <a:t>fairness</a:t>
            </a:r>
          </a:p>
          <a:p>
            <a:pPr marL="283464" lvl="1" indent="-283464">
              <a:buFont typeface="Calibri" pitchFamily="34" charset="0"/>
              <a:buChar char="–"/>
            </a:pPr>
            <a:r>
              <a:rPr lang="en-US" sz="2800" dirty="0">
                <a:latin typeface="+mn-lt"/>
              </a:rPr>
              <a:t>vision</a:t>
            </a:r>
          </a:p>
          <a:p>
            <a:pPr marL="283464" lvl="1" indent="-283464">
              <a:buFont typeface="Calibri" pitchFamily="34" charset="0"/>
              <a:buChar char="–"/>
            </a:pPr>
            <a:r>
              <a:rPr lang="en-US" sz="2800" dirty="0">
                <a:latin typeface="+mn-lt"/>
              </a:rPr>
              <a:t>integrity</a:t>
            </a:r>
          </a:p>
          <a:p>
            <a:pPr marL="283464" lvl="1" indent="-283464">
              <a:buFont typeface="Calibri" pitchFamily="34" charset="0"/>
              <a:buChar char="–"/>
            </a:pPr>
            <a:r>
              <a:rPr lang="en-US" sz="2800" dirty="0">
                <a:latin typeface="+mn-lt"/>
              </a:rPr>
              <a:t>dedication</a:t>
            </a:r>
          </a:p>
          <a:p>
            <a:pPr marL="283464" lvl="1" indent="-283464">
              <a:buFont typeface="Calibri" pitchFamily="34" charset="0"/>
              <a:buChar char="–"/>
            </a:pPr>
            <a:r>
              <a:rPr lang="en-US" sz="2800" dirty="0">
                <a:latin typeface="+mn-lt"/>
              </a:rPr>
              <a:t>humility</a:t>
            </a:r>
          </a:p>
          <a:p>
            <a:pPr marL="283464" lvl="1" indent="-283464">
              <a:buFont typeface="Calibri" pitchFamily="34" charset="0"/>
              <a:buChar char="–"/>
            </a:pPr>
            <a:r>
              <a:rPr lang="en-US" sz="2800" dirty="0">
                <a:latin typeface="+mn-lt"/>
              </a:rPr>
              <a:t>openness</a:t>
            </a:r>
          </a:p>
          <a:p>
            <a:pPr marL="342900" indent="-342900">
              <a:spcBef>
                <a:spcPct val="20000"/>
              </a:spcBef>
              <a:buFont typeface="Arial" charset="0"/>
              <a:buChar char="•"/>
            </a:pPr>
            <a:endParaRPr lang="en-US" sz="3000" dirty="0">
              <a:latin typeface="Calibri" pitchFamily="34" charset="0"/>
            </a:endParaRPr>
          </a:p>
        </p:txBody>
      </p:sp>
      <p:sp>
        <p:nvSpPr>
          <p:cNvPr id="31749" name="Content Placeholder 8"/>
          <p:cNvSpPr txBox="1">
            <a:spLocks/>
          </p:cNvSpPr>
          <p:nvPr/>
        </p:nvSpPr>
        <p:spPr bwMode="auto">
          <a:xfrm>
            <a:off x="4876800" y="3733800"/>
            <a:ext cx="3733800" cy="3124200"/>
          </a:xfrm>
          <a:prstGeom prst="rect">
            <a:avLst/>
          </a:prstGeom>
          <a:noFill/>
          <a:ln w="9525">
            <a:noFill/>
            <a:miter lim="800000"/>
            <a:headEnd/>
            <a:tailEnd/>
          </a:ln>
        </p:spPr>
        <p:txBody>
          <a:bodyPr/>
          <a:lstStyle/>
          <a:p>
            <a:pPr marL="283464" lvl="1" indent="-283464">
              <a:buFont typeface="Calibri" pitchFamily="34" charset="0"/>
              <a:buChar char="–"/>
            </a:pPr>
            <a:r>
              <a:rPr lang="en-US" sz="2800" dirty="0">
                <a:latin typeface="+mn-lt"/>
              </a:rPr>
              <a:t>creativity</a:t>
            </a:r>
          </a:p>
          <a:p>
            <a:pPr marL="283464" lvl="1" indent="-283464">
              <a:buFont typeface="Calibri" pitchFamily="34" charset="0"/>
              <a:buChar char="–"/>
            </a:pPr>
            <a:r>
              <a:rPr lang="en-US" sz="2800" dirty="0">
                <a:latin typeface="+mn-lt"/>
              </a:rPr>
              <a:t>assertiveness</a:t>
            </a:r>
          </a:p>
          <a:p>
            <a:pPr marL="283464" lvl="1" indent="-283464">
              <a:buFont typeface="Calibri" pitchFamily="34" charset="0"/>
              <a:buChar char="–"/>
            </a:pPr>
            <a:r>
              <a:rPr lang="en-US" sz="2800" dirty="0">
                <a:latin typeface="+mn-lt"/>
              </a:rPr>
              <a:t>confidence</a:t>
            </a:r>
          </a:p>
          <a:p>
            <a:pPr marL="283464" lvl="1" indent="-283464">
              <a:buFont typeface="Calibri" pitchFamily="34" charset="0"/>
              <a:buChar char="–"/>
            </a:pPr>
            <a:r>
              <a:rPr lang="en-US" sz="2800" dirty="0" smtClean="0">
                <a:latin typeface="+mn-lt"/>
              </a:rPr>
              <a:t>ability </a:t>
            </a:r>
            <a:r>
              <a:rPr lang="en-US" sz="2800" dirty="0">
                <a:latin typeface="+mn-lt"/>
              </a:rPr>
              <a:t>to generate  </a:t>
            </a:r>
            <a:r>
              <a:rPr lang="en-US" sz="2800" dirty="0" smtClean="0">
                <a:latin typeface="+mn-lt"/>
              </a:rPr>
              <a:t>  </a:t>
            </a:r>
            <a:r>
              <a:rPr lang="en-US" sz="2800" dirty="0">
                <a:latin typeface="+mn-lt"/>
              </a:rPr>
              <a:t>trust and respect</a:t>
            </a:r>
          </a:p>
          <a:p>
            <a:pPr marL="342900" indent="-342900">
              <a:spcBef>
                <a:spcPct val="20000"/>
              </a:spcBef>
              <a:buFont typeface="Arial" charset="0"/>
              <a:buChar char="•"/>
            </a:pPr>
            <a:endParaRPr lang="en-US" sz="3200" dirty="0">
              <a:latin typeface="Calibri" pitchFamily="34" charset="0"/>
            </a:endParaRPr>
          </a:p>
        </p:txBody>
      </p:sp>
      <p:sp>
        <p:nvSpPr>
          <p:cNvPr id="6" name="Slide Number Placeholder 5"/>
          <p:cNvSpPr>
            <a:spLocks noGrp="1"/>
          </p:cNvSpPr>
          <p:nvPr>
            <p:ph type="sldNum" sz="quarter" idx="12"/>
          </p:nvPr>
        </p:nvSpPr>
        <p:spPr/>
        <p:txBody>
          <a:bodyPr/>
          <a:lstStyle/>
          <a:p>
            <a:pPr>
              <a:defRPr/>
            </a:pPr>
            <a:fld id="{940D86DD-1205-4A9E-A0E7-F05A81542BD5}" type="slidenum">
              <a:rPr lang="en-US" smtClean="0"/>
              <a:pPr>
                <a:defRPr/>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2" name="Picture 3" descr="30381052_thb.jpg"/>
          <p:cNvPicPr>
            <a:picLocks noChangeAspect="1"/>
          </p:cNvPicPr>
          <p:nvPr/>
        </p:nvPicPr>
        <p:blipFill>
          <a:blip r:embed="rId3" cstate="email"/>
          <a:srcRect/>
          <a:stretch>
            <a:fillRect/>
          </a:stretch>
        </p:blipFill>
        <p:spPr bwMode="auto">
          <a:xfrm>
            <a:off x="6629400" y="4217987"/>
            <a:ext cx="2362200" cy="1573213"/>
          </a:xfrm>
          <a:prstGeom prst="rect">
            <a:avLst/>
          </a:prstGeom>
          <a:noFill/>
          <a:ln w="9525">
            <a:noFill/>
            <a:miter lim="800000"/>
            <a:headEnd/>
            <a:tailEnd/>
          </a:ln>
        </p:spPr>
      </p:pic>
      <p:sp>
        <p:nvSpPr>
          <p:cNvPr id="32770" name="Title 7"/>
          <p:cNvSpPr>
            <a:spLocks noGrp="1"/>
          </p:cNvSpPr>
          <p:nvPr>
            <p:ph type="title"/>
          </p:nvPr>
        </p:nvSpPr>
        <p:spPr/>
        <p:txBody>
          <a:bodyPr/>
          <a:lstStyle/>
          <a:p>
            <a:r>
              <a:rPr lang="en-US" sz="5000" dirty="0" smtClean="0">
                <a:latin typeface="Arial" charset="0"/>
                <a:cs typeface="Arial" charset="0"/>
              </a:rPr>
              <a:t>Fairness</a:t>
            </a:r>
          </a:p>
        </p:txBody>
      </p:sp>
      <p:sp>
        <p:nvSpPr>
          <p:cNvPr id="9" name="Content Placeholder 8"/>
          <p:cNvSpPr>
            <a:spLocks noGrp="1"/>
          </p:cNvSpPr>
          <p:nvPr>
            <p:ph idx="1"/>
          </p:nvPr>
        </p:nvSpPr>
        <p:spPr>
          <a:xfrm>
            <a:off x="1752600" y="1600200"/>
            <a:ext cx="6934200" cy="5029200"/>
          </a:xfrm>
        </p:spPr>
        <p:txBody>
          <a:bodyPr rtlCol="0">
            <a:normAutofit fontScale="92500" lnSpcReduction="10000"/>
          </a:bodyPr>
          <a:lstStyle/>
          <a:p>
            <a:pPr fontAlgn="auto">
              <a:lnSpc>
                <a:spcPct val="110000"/>
              </a:lnSpc>
              <a:spcBef>
                <a:spcPts val="200"/>
              </a:spcBef>
              <a:spcAft>
                <a:spcPts val="0"/>
              </a:spcAft>
              <a:buFont typeface="Arial" pitchFamily="34" charset="0"/>
              <a:buChar char="•"/>
              <a:defRPr/>
            </a:pPr>
            <a:r>
              <a:rPr lang="en-US" dirty="0"/>
              <a:t>Involves treating all others equally and impartially</a:t>
            </a:r>
          </a:p>
          <a:p>
            <a:pPr lvl="1" fontAlgn="auto">
              <a:lnSpc>
                <a:spcPct val="110000"/>
              </a:lnSpc>
              <a:spcBef>
                <a:spcPts val="200"/>
              </a:spcBef>
              <a:spcAft>
                <a:spcPts val="0"/>
              </a:spcAft>
              <a:buFont typeface="Arial" pitchFamily="34" charset="0"/>
              <a:buChar char="–"/>
              <a:defRPr/>
            </a:pPr>
            <a:r>
              <a:rPr lang="en-US" dirty="0"/>
              <a:t>no one is shown favoritism or discriminated against</a:t>
            </a:r>
          </a:p>
          <a:p>
            <a:pPr fontAlgn="auto">
              <a:lnSpc>
                <a:spcPct val="110000"/>
              </a:lnSpc>
              <a:spcBef>
                <a:spcPts val="200"/>
              </a:spcBef>
              <a:spcAft>
                <a:spcPts val="0"/>
              </a:spcAft>
              <a:buFont typeface="Arial" pitchFamily="34" charset="0"/>
              <a:buChar char="•"/>
              <a:defRPr/>
            </a:pPr>
            <a:r>
              <a:rPr lang="en-US" dirty="0"/>
              <a:t>Requires listening to all the facts before making a decision or </a:t>
            </a:r>
            <a:r>
              <a:rPr lang="en-US" dirty="0" smtClean="0"/>
              <a:t>         passing </a:t>
            </a:r>
            <a:r>
              <a:rPr lang="en-US" dirty="0"/>
              <a:t>judgment</a:t>
            </a:r>
          </a:p>
          <a:p>
            <a:pPr fontAlgn="auto">
              <a:lnSpc>
                <a:spcPct val="110000"/>
              </a:lnSpc>
              <a:spcBef>
                <a:spcPts val="200"/>
              </a:spcBef>
              <a:spcAft>
                <a:spcPts val="0"/>
              </a:spcAft>
              <a:buFont typeface="Arial" pitchFamily="34" charset="0"/>
              <a:buChar char="•"/>
              <a:defRPr/>
            </a:pPr>
            <a:r>
              <a:rPr lang="en-US" dirty="0"/>
              <a:t>Helps to prevent:</a:t>
            </a:r>
          </a:p>
          <a:p>
            <a:pPr lvl="1" fontAlgn="auto">
              <a:lnSpc>
                <a:spcPct val="110000"/>
              </a:lnSpc>
              <a:spcBef>
                <a:spcPts val="200"/>
              </a:spcBef>
              <a:spcAft>
                <a:spcPts val="0"/>
              </a:spcAft>
              <a:buFont typeface="Arial" pitchFamily="34" charset="0"/>
              <a:buChar char="–"/>
              <a:defRPr/>
            </a:pPr>
            <a:r>
              <a:rPr lang="en-US" dirty="0"/>
              <a:t>jumping to conclusions</a:t>
            </a:r>
          </a:p>
          <a:p>
            <a:pPr lvl="1" fontAlgn="auto">
              <a:lnSpc>
                <a:spcPct val="110000"/>
              </a:lnSpc>
              <a:spcBef>
                <a:spcPts val="200"/>
              </a:spcBef>
              <a:spcAft>
                <a:spcPts val="0"/>
              </a:spcAft>
              <a:buFont typeface="Arial" pitchFamily="34" charset="0"/>
              <a:buChar char="–"/>
              <a:defRPr/>
            </a:pPr>
            <a:r>
              <a:rPr lang="en-US" dirty="0"/>
              <a:t>making mistakes based on </a:t>
            </a:r>
            <a:endParaRPr lang="en-US" dirty="0" smtClean="0"/>
          </a:p>
          <a:p>
            <a:pPr lvl="1" fontAlgn="auto">
              <a:lnSpc>
                <a:spcPct val="110000"/>
              </a:lnSpc>
              <a:spcBef>
                <a:spcPts val="200"/>
              </a:spcBef>
              <a:spcAft>
                <a:spcPts val="0"/>
              </a:spcAft>
              <a:buFont typeface="Arial" pitchFamily="34" charset="0"/>
              <a:buNone/>
              <a:defRPr/>
            </a:pPr>
            <a:r>
              <a:rPr lang="en-US" dirty="0" smtClean="0"/>
              <a:t>	misinformation</a:t>
            </a:r>
            <a:endParaRPr lang="en-US" dirty="0"/>
          </a:p>
          <a:p>
            <a:pPr fontAlgn="auto">
              <a:spcAft>
                <a:spcPts val="0"/>
              </a:spcAft>
              <a:buFont typeface="Arial" pitchFamily="34" charset="0"/>
              <a:buChar char="•"/>
              <a:defRPr/>
            </a:pPr>
            <a:endParaRPr lang="en-US" dirty="0"/>
          </a:p>
        </p:txBody>
      </p:sp>
      <p:sp>
        <p:nvSpPr>
          <p:cNvPr id="5" name="Slide Number Placeholder 4"/>
          <p:cNvSpPr>
            <a:spLocks noGrp="1"/>
          </p:cNvSpPr>
          <p:nvPr>
            <p:ph type="sldNum" sz="quarter" idx="12"/>
          </p:nvPr>
        </p:nvSpPr>
        <p:spPr/>
        <p:txBody>
          <a:bodyPr/>
          <a:lstStyle/>
          <a:p>
            <a:pPr>
              <a:defRPr/>
            </a:pPr>
            <a:fld id="{940D86DD-1205-4A9E-A0E7-F05A81542BD5}" type="slidenum">
              <a:rPr lang="en-US" smtClean="0"/>
              <a:pPr>
                <a:defRPr/>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7"/>
          <p:cNvSpPr>
            <a:spLocks noGrp="1"/>
          </p:cNvSpPr>
          <p:nvPr>
            <p:ph type="title"/>
          </p:nvPr>
        </p:nvSpPr>
        <p:spPr/>
        <p:txBody>
          <a:bodyPr/>
          <a:lstStyle/>
          <a:p>
            <a:r>
              <a:rPr lang="en-US" sz="5000" smtClean="0">
                <a:latin typeface="Arial" charset="0"/>
                <a:cs typeface="Arial" charset="0"/>
              </a:rPr>
              <a:t>Vision</a:t>
            </a:r>
          </a:p>
        </p:txBody>
      </p:sp>
      <p:sp>
        <p:nvSpPr>
          <p:cNvPr id="33795" name="Content Placeholder 8"/>
          <p:cNvSpPr>
            <a:spLocks noGrp="1"/>
          </p:cNvSpPr>
          <p:nvPr>
            <p:ph idx="1"/>
          </p:nvPr>
        </p:nvSpPr>
        <p:spPr>
          <a:xfrm>
            <a:off x="1752600" y="1600200"/>
            <a:ext cx="7162800" cy="4876800"/>
          </a:xfrm>
        </p:spPr>
        <p:txBody>
          <a:bodyPr/>
          <a:lstStyle/>
          <a:p>
            <a:pPr>
              <a:spcBef>
                <a:spcPts val="200"/>
              </a:spcBef>
            </a:pPr>
            <a:r>
              <a:rPr lang="en-US" sz="3000" dirty="0" smtClean="0"/>
              <a:t>Is the ability to see the big picture or the object of the task</a:t>
            </a:r>
          </a:p>
          <a:p>
            <a:pPr>
              <a:spcBef>
                <a:spcPts val="200"/>
              </a:spcBef>
            </a:pPr>
            <a:r>
              <a:rPr lang="en-US" sz="3000" dirty="0" smtClean="0"/>
              <a:t>Requires the leader to know what the end result should be</a:t>
            </a:r>
          </a:p>
          <a:p>
            <a:pPr lvl="1">
              <a:spcBef>
                <a:spcPts val="200"/>
              </a:spcBef>
            </a:pPr>
            <a:r>
              <a:rPr lang="en-US" sz="2600" dirty="0" smtClean="0"/>
              <a:t>allows the leader to effectively                   plan and delegate</a:t>
            </a:r>
          </a:p>
          <a:p>
            <a:pPr lvl="1">
              <a:spcBef>
                <a:spcPts val="200"/>
              </a:spcBef>
            </a:pPr>
            <a:r>
              <a:rPr lang="en-US" sz="2600" dirty="0" smtClean="0"/>
              <a:t>lets the leader measure success based on how the outcome compares to the vision</a:t>
            </a:r>
          </a:p>
          <a:p>
            <a:pPr>
              <a:spcBef>
                <a:spcPts val="200"/>
              </a:spcBef>
            </a:pPr>
            <a:r>
              <a:rPr lang="en-US" sz="3000" dirty="0" smtClean="0">
                <a:solidFill>
                  <a:srgbClr val="000000"/>
                </a:solidFill>
              </a:rPr>
              <a:t>Should be shared with group members</a:t>
            </a:r>
          </a:p>
          <a:p>
            <a:pPr lvl="1">
              <a:spcBef>
                <a:spcPts val="200"/>
              </a:spcBef>
            </a:pPr>
            <a:r>
              <a:rPr lang="en-US" sz="2600" dirty="0" smtClean="0">
                <a:solidFill>
                  <a:srgbClr val="000000"/>
                </a:solidFill>
              </a:rPr>
              <a:t>creates common goals</a:t>
            </a:r>
          </a:p>
          <a:p>
            <a:pPr>
              <a:spcBef>
                <a:spcPts val="200"/>
              </a:spcBef>
            </a:pPr>
            <a:endParaRPr lang="en-US" dirty="0" smtClean="0"/>
          </a:p>
        </p:txBody>
      </p:sp>
      <p:sp>
        <p:nvSpPr>
          <p:cNvPr id="4" name="Slide Number Placeholder 3"/>
          <p:cNvSpPr>
            <a:spLocks noGrp="1"/>
          </p:cNvSpPr>
          <p:nvPr>
            <p:ph type="sldNum" sz="quarter" idx="12"/>
          </p:nvPr>
        </p:nvSpPr>
        <p:spPr/>
        <p:txBody>
          <a:bodyPr/>
          <a:lstStyle/>
          <a:p>
            <a:pPr>
              <a:defRPr/>
            </a:pPr>
            <a:fld id="{940D86DD-1205-4A9E-A0E7-F05A81542BD5}" type="slidenum">
              <a:rPr lang="en-US" smtClean="0"/>
              <a:pPr>
                <a:defRPr/>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7"/>
          <p:cNvSpPr>
            <a:spLocks noGrp="1"/>
          </p:cNvSpPr>
          <p:nvPr>
            <p:ph type="title"/>
          </p:nvPr>
        </p:nvSpPr>
        <p:spPr/>
        <p:txBody>
          <a:bodyPr/>
          <a:lstStyle/>
          <a:p>
            <a:r>
              <a:rPr lang="en-US" sz="5000" smtClean="0">
                <a:latin typeface="Arial" charset="0"/>
                <a:cs typeface="Arial" charset="0"/>
              </a:rPr>
              <a:t>Integrity</a:t>
            </a:r>
          </a:p>
        </p:txBody>
      </p:sp>
      <p:sp>
        <p:nvSpPr>
          <p:cNvPr id="35843" name="Content Placeholder 8"/>
          <p:cNvSpPr>
            <a:spLocks noGrp="1"/>
          </p:cNvSpPr>
          <p:nvPr>
            <p:ph idx="1"/>
          </p:nvPr>
        </p:nvSpPr>
        <p:spPr>
          <a:xfrm>
            <a:off x="1752600" y="1600200"/>
            <a:ext cx="7010400" cy="5029200"/>
          </a:xfrm>
        </p:spPr>
        <p:txBody>
          <a:bodyPr/>
          <a:lstStyle/>
          <a:p>
            <a:pPr>
              <a:spcBef>
                <a:spcPts val="200"/>
              </a:spcBef>
            </a:pPr>
            <a:r>
              <a:rPr lang="en-US" sz="3000" dirty="0" smtClean="0"/>
              <a:t>Requires a leader be consistent concerning values, ethics and actions</a:t>
            </a:r>
          </a:p>
          <a:p>
            <a:pPr lvl="1">
              <a:spcBef>
                <a:spcPts val="200"/>
              </a:spcBef>
            </a:pPr>
            <a:r>
              <a:rPr lang="en-US" sz="2600" dirty="0" smtClean="0"/>
              <a:t>honest and fair in all dealings</a:t>
            </a:r>
          </a:p>
          <a:p>
            <a:pPr lvl="1">
              <a:spcBef>
                <a:spcPts val="200"/>
              </a:spcBef>
            </a:pPr>
            <a:r>
              <a:rPr lang="en-US" sz="2600" dirty="0" smtClean="0"/>
              <a:t>does not hide information from others</a:t>
            </a:r>
          </a:p>
          <a:p>
            <a:pPr lvl="1">
              <a:spcBef>
                <a:spcPts val="200"/>
              </a:spcBef>
            </a:pPr>
            <a:r>
              <a:rPr lang="en-US" sz="2600" dirty="0" smtClean="0"/>
              <a:t>upholds moral principles</a:t>
            </a:r>
          </a:p>
          <a:p>
            <a:pPr>
              <a:spcBef>
                <a:spcPts val="200"/>
              </a:spcBef>
            </a:pPr>
            <a:r>
              <a:rPr lang="en-US" sz="3000" dirty="0" smtClean="0"/>
              <a:t>Shows group members the leader  can be respected and trusted</a:t>
            </a:r>
          </a:p>
          <a:p>
            <a:pPr lvl="1">
              <a:spcBef>
                <a:spcPts val="200"/>
              </a:spcBef>
            </a:pPr>
            <a:r>
              <a:rPr lang="en-US" sz="2600" dirty="0" smtClean="0"/>
              <a:t>lack of integrity can alienate others and negatively affect morale</a:t>
            </a:r>
          </a:p>
          <a:p>
            <a:pPr>
              <a:spcBef>
                <a:spcPts val="200"/>
              </a:spcBef>
            </a:pPr>
            <a:r>
              <a:rPr lang="en-US" sz="3000" dirty="0" smtClean="0"/>
              <a:t>In a leader sets an example for  others to follow</a:t>
            </a:r>
          </a:p>
        </p:txBody>
      </p:sp>
      <p:sp>
        <p:nvSpPr>
          <p:cNvPr id="4" name="Slide Number Placeholder 3"/>
          <p:cNvSpPr>
            <a:spLocks noGrp="1"/>
          </p:cNvSpPr>
          <p:nvPr>
            <p:ph type="sldNum" sz="quarter" idx="12"/>
          </p:nvPr>
        </p:nvSpPr>
        <p:spPr/>
        <p:txBody>
          <a:bodyPr/>
          <a:lstStyle/>
          <a:p>
            <a:pPr>
              <a:defRPr/>
            </a:pPr>
            <a:fld id="{940D86DD-1205-4A9E-A0E7-F05A81542BD5}" type="slidenum">
              <a:rPr lang="en-US" smtClean="0"/>
              <a:pPr>
                <a:defRPr/>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76200"/>
            <a:ext cx="8229600" cy="1143000"/>
          </a:xfrm>
        </p:spPr>
        <p:txBody>
          <a:bodyPr/>
          <a:lstStyle/>
          <a:p>
            <a:r>
              <a:rPr lang="en-US" sz="5000" dirty="0" smtClean="0">
                <a:latin typeface="Arial" charset="0"/>
                <a:cs typeface="Arial" charset="0"/>
              </a:rPr>
              <a:t>Main Menu </a:t>
            </a:r>
          </a:p>
        </p:txBody>
      </p:sp>
      <p:sp>
        <p:nvSpPr>
          <p:cNvPr id="12291" name="Content Placeholder 2"/>
          <p:cNvSpPr>
            <a:spLocks noGrp="1"/>
          </p:cNvSpPr>
          <p:nvPr>
            <p:ph idx="1"/>
          </p:nvPr>
        </p:nvSpPr>
        <p:spPr>
          <a:xfrm>
            <a:off x="2286000" y="1600200"/>
            <a:ext cx="6629400" cy="4525963"/>
          </a:xfrm>
        </p:spPr>
        <p:txBody>
          <a:bodyPr/>
          <a:lstStyle/>
          <a:p>
            <a:r>
              <a:rPr lang="en-US" dirty="0" smtClean="0"/>
              <a:t>Introduction to Leadership Styles</a:t>
            </a:r>
          </a:p>
          <a:p>
            <a:r>
              <a:rPr lang="en-US" dirty="0" smtClean="0"/>
              <a:t>Traits of a Leader</a:t>
            </a:r>
          </a:p>
          <a:p>
            <a:r>
              <a:rPr lang="en-US" dirty="0" smtClean="0"/>
              <a:t>Communication in Leadership</a:t>
            </a:r>
          </a:p>
          <a:p>
            <a:r>
              <a:rPr lang="en-US" dirty="0" smtClean="0"/>
              <a:t>Leadership in Groups</a:t>
            </a:r>
          </a:p>
          <a:p>
            <a:endParaRPr lang="en-US" dirty="0" smtClean="0"/>
          </a:p>
        </p:txBody>
      </p:sp>
      <p:sp>
        <p:nvSpPr>
          <p:cNvPr id="4" name="Slide Number Placeholder 3"/>
          <p:cNvSpPr>
            <a:spLocks noGrp="1"/>
          </p:cNvSpPr>
          <p:nvPr>
            <p:ph type="sldNum" sz="quarter" idx="12"/>
          </p:nvPr>
        </p:nvSpPr>
        <p:spPr/>
        <p:txBody>
          <a:bodyPr/>
          <a:lstStyle/>
          <a:p>
            <a:pPr>
              <a:defRPr/>
            </a:pPr>
            <a:fld id="{8DF49663-1FDC-4000-ACCF-8D451C0D992C}" type="slidenum">
              <a:rPr lang="en-US" smtClean="0"/>
              <a:pPr>
                <a:defRPr/>
              </a:pPr>
              <a:t>3</a:t>
            </a:fld>
            <a:endParaRPr lang="en-US"/>
          </a:p>
        </p:txBody>
      </p:sp>
      <p:sp>
        <p:nvSpPr>
          <p:cNvPr id="5" name="Rectangle 4">
            <a:hlinkClick r:id="rId3" action="ppaction://hlinksldjump"/>
          </p:cNvPr>
          <p:cNvSpPr/>
          <p:nvPr/>
        </p:nvSpPr>
        <p:spPr>
          <a:xfrm>
            <a:off x="2209800" y="1676400"/>
            <a:ext cx="457200" cy="381000"/>
          </a:xfrm>
          <a:prstGeom prst="rect">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hlinkClick r:id="rId4" action="ppaction://hlinksldjump"/>
          </p:cNvPr>
          <p:cNvSpPr/>
          <p:nvPr/>
        </p:nvSpPr>
        <p:spPr>
          <a:xfrm>
            <a:off x="2209800" y="2286000"/>
            <a:ext cx="457200" cy="381000"/>
          </a:xfrm>
          <a:prstGeom prst="rect">
            <a:avLst/>
          </a:prstGeom>
          <a:solidFill>
            <a:srgbClr val="0033CC"/>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hlinkClick r:id="rId5" action="ppaction://hlinksldjump"/>
          </p:cNvPr>
          <p:cNvSpPr/>
          <p:nvPr/>
        </p:nvSpPr>
        <p:spPr>
          <a:xfrm>
            <a:off x="2209800" y="2895600"/>
            <a:ext cx="457200" cy="381000"/>
          </a:xfrm>
          <a:prstGeom prst="rect">
            <a:avLst/>
          </a:prstGeom>
          <a:solidFill>
            <a:srgbClr val="0099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hlinkClick r:id="rId6" action="ppaction://hlinksldjump"/>
          </p:cNvPr>
          <p:cNvSpPr/>
          <p:nvPr/>
        </p:nvSpPr>
        <p:spPr>
          <a:xfrm>
            <a:off x="2209800" y="3429000"/>
            <a:ext cx="457200" cy="381000"/>
          </a:xfrm>
          <a:prstGeom prst="rect">
            <a:avLst/>
          </a:prstGeom>
          <a:solidFill>
            <a:srgbClr val="7030A0"/>
          </a:solidFill>
          <a:ln>
            <a:solidFill>
              <a:srgbClr val="66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7"/>
          <p:cNvSpPr>
            <a:spLocks noGrp="1"/>
          </p:cNvSpPr>
          <p:nvPr>
            <p:ph type="title"/>
          </p:nvPr>
        </p:nvSpPr>
        <p:spPr/>
        <p:txBody>
          <a:bodyPr/>
          <a:lstStyle/>
          <a:p>
            <a:r>
              <a:rPr lang="en-US" sz="5000" smtClean="0">
                <a:latin typeface="Arial" charset="0"/>
                <a:cs typeface="Arial" charset="0"/>
              </a:rPr>
              <a:t>Dedication</a:t>
            </a:r>
          </a:p>
        </p:txBody>
      </p:sp>
      <p:sp>
        <p:nvSpPr>
          <p:cNvPr id="9" name="Content Placeholder 8"/>
          <p:cNvSpPr>
            <a:spLocks noGrp="1"/>
          </p:cNvSpPr>
          <p:nvPr>
            <p:ph idx="1"/>
          </p:nvPr>
        </p:nvSpPr>
        <p:spPr>
          <a:xfrm>
            <a:off x="1752600" y="1600200"/>
            <a:ext cx="7162800" cy="5029200"/>
          </a:xfrm>
        </p:spPr>
        <p:txBody>
          <a:bodyPr rtlCol="0">
            <a:normAutofit fontScale="92500"/>
          </a:bodyPr>
          <a:lstStyle/>
          <a:p>
            <a:pPr fontAlgn="auto">
              <a:spcAft>
                <a:spcPts val="0"/>
              </a:spcAft>
              <a:buFont typeface="Arial" pitchFamily="34" charset="0"/>
              <a:buChar char="•"/>
              <a:defRPr/>
            </a:pPr>
            <a:r>
              <a:rPr lang="en-US" dirty="0"/>
              <a:t>Involves the leader spending as much time </a:t>
            </a:r>
            <a:r>
              <a:rPr lang="en-US" dirty="0" smtClean="0"/>
              <a:t>and effort on </a:t>
            </a:r>
            <a:r>
              <a:rPr lang="en-US" dirty="0"/>
              <a:t>a project as needed</a:t>
            </a:r>
          </a:p>
          <a:p>
            <a:pPr lvl="1" fontAlgn="auto">
              <a:spcAft>
                <a:spcPts val="0"/>
              </a:spcAft>
              <a:buFont typeface="Arial" pitchFamily="34" charset="0"/>
              <a:buChar char="–"/>
              <a:defRPr/>
            </a:pPr>
            <a:r>
              <a:rPr lang="en-US" dirty="0"/>
              <a:t>may </a:t>
            </a:r>
            <a:r>
              <a:rPr lang="en-US" dirty="0" smtClean="0"/>
              <a:t>include </a:t>
            </a:r>
            <a:r>
              <a:rPr lang="en-US" dirty="0"/>
              <a:t>long hours and hard work</a:t>
            </a:r>
          </a:p>
          <a:p>
            <a:pPr fontAlgn="auto">
              <a:spcAft>
                <a:spcPts val="0"/>
              </a:spcAft>
              <a:buFont typeface="Arial" pitchFamily="34" charset="0"/>
              <a:buChar char="•"/>
              <a:defRPr/>
            </a:pPr>
            <a:r>
              <a:rPr lang="en-US" dirty="0"/>
              <a:t>Requires the leader to be one of the hardest workers in the group</a:t>
            </a:r>
          </a:p>
          <a:p>
            <a:pPr fontAlgn="auto">
              <a:spcAft>
                <a:spcPts val="0"/>
              </a:spcAft>
              <a:buFont typeface="Arial" pitchFamily="34" charset="0"/>
              <a:buChar char="•"/>
              <a:defRPr/>
            </a:pPr>
            <a:r>
              <a:rPr lang="en-US" dirty="0" smtClean="0"/>
              <a:t>Shows </a:t>
            </a:r>
            <a:r>
              <a:rPr lang="en-US" dirty="0"/>
              <a:t>the leader is enthusiastic and committed to completing the </a:t>
            </a:r>
            <a:r>
              <a:rPr lang="en-US" dirty="0" smtClean="0"/>
              <a:t>project</a:t>
            </a:r>
          </a:p>
          <a:p>
            <a:pPr lvl="1" fontAlgn="auto">
              <a:spcAft>
                <a:spcPts val="0"/>
              </a:spcAft>
              <a:buFont typeface="Arial" pitchFamily="34" charset="0"/>
              <a:buChar char="–"/>
              <a:defRPr/>
            </a:pPr>
            <a:r>
              <a:rPr lang="en-US" dirty="0" smtClean="0"/>
              <a:t>inspires others to work hard to           achieve success</a:t>
            </a:r>
          </a:p>
          <a:p>
            <a:pPr lvl="1" fontAlgn="auto">
              <a:spcAft>
                <a:spcPts val="0"/>
              </a:spcAft>
              <a:buFont typeface="Arial" pitchFamily="34" charset="0"/>
              <a:buChar char="–"/>
              <a:defRPr/>
            </a:pPr>
            <a:r>
              <a:rPr lang="en-US" dirty="0" smtClean="0"/>
              <a:t>emphasizes the importance of the project</a:t>
            </a:r>
          </a:p>
          <a:p>
            <a:pPr fontAlgn="auto">
              <a:spcAft>
                <a:spcPts val="0"/>
              </a:spcAft>
              <a:buFont typeface="Arial" pitchFamily="34" charset="0"/>
              <a:buChar char="•"/>
              <a:defRPr/>
            </a:pPr>
            <a:endParaRPr lang="en-US" dirty="0"/>
          </a:p>
          <a:p>
            <a:pPr fontAlgn="auto">
              <a:spcAft>
                <a:spcPts val="0"/>
              </a:spcAft>
              <a:buFont typeface="Arial" pitchFamily="34" charset="0"/>
              <a:buChar char="•"/>
              <a:defRPr/>
            </a:pPr>
            <a:endParaRPr lang="en-US" dirty="0"/>
          </a:p>
        </p:txBody>
      </p:sp>
      <p:sp>
        <p:nvSpPr>
          <p:cNvPr id="4" name="Slide Number Placeholder 3"/>
          <p:cNvSpPr>
            <a:spLocks noGrp="1"/>
          </p:cNvSpPr>
          <p:nvPr>
            <p:ph type="sldNum" sz="quarter" idx="12"/>
          </p:nvPr>
        </p:nvSpPr>
        <p:spPr/>
        <p:txBody>
          <a:bodyPr/>
          <a:lstStyle/>
          <a:p>
            <a:pPr>
              <a:defRPr/>
            </a:pPr>
            <a:fld id="{940D86DD-1205-4A9E-A0E7-F05A81542BD5}" type="slidenum">
              <a:rPr lang="en-US" smtClean="0"/>
              <a:pPr>
                <a:defRPr/>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7"/>
          <p:cNvSpPr>
            <a:spLocks noGrp="1"/>
          </p:cNvSpPr>
          <p:nvPr>
            <p:ph type="title"/>
          </p:nvPr>
        </p:nvSpPr>
        <p:spPr/>
        <p:txBody>
          <a:bodyPr/>
          <a:lstStyle/>
          <a:p>
            <a:r>
              <a:rPr lang="en-US" sz="5000" smtClean="0">
                <a:latin typeface="Arial" charset="0"/>
                <a:cs typeface="Arial" charset="0"/>
              </a:rPr>
              <a:t>Humility</a:t>
            </a:r>
          </a:p>
        </p:txBody>
      </p:sp>
      <p:sp>
        <p:nvSpPr>
          <p:cNvPr id="37891" name="Content Placeholder 8"/>
          <p:cNvSpPr>
            <a:spLocks noGrp="1"/>
          </p:cNvSpPr>
          <p:nvPr>
            <p:ph idx="1"/>
          </p:nvPr>
        </p:nvSpPr>
        <p:spPr>
          <a:xfrm>
            <a:off x="1752600" y="1600200"/>
            <a:ext cx="6934200" cy="5105400"/>
          </a:xfrm>
        </p:spPr>
        <p:txBody>
          <a:bodyPr/>
          <a:lstStyle/>
          <a:p>
            <a:pPr>
              <a:spcBef>
                <a:spcPts val="200"/>
              </a:spcBef>
            </a:pPr>
            <a:r>
              <a:rPr lang="en-US" dirty="0" smtClean="0"/>
              <a:t>Is the ability to give group members credit for group accomplishments</a:t>
            </a:r>
          </a:p>
          <a:p>
            <a:pPr lvl="1">
              <a:spcBef>
                <a:spcPts val="200"/>
              </a:spcBef>
            </a:pPr>
            <a:r>
              <a:rPr lang="en-US" dirty="0" smtClean="0"/>
              <a:t>also includes taking the blame or responsibility if mistakes are made  by the group</a:t>
            </a:r>
          </a:p>
          <a:p>
            <a:pPr>
              <a:spcBef>
                <a:spcPts val="200"/>
              </a:spcBef>
            </a:pPr>
            <a:r>
              <a:rPr lang="en-US" dirty="0" smtClean="0"/>
              <a:t>Requires the leader           recognize the work                           of others</a:t>
            </a:r>
          </a:p>
          <a:p>
            <a:pPr>
              <a:spcBef>
                <a:spcPts val="200"/>
              </a:spcBef>
            </a:pPr>
            <a:r>
              <a:rPr lang="en-US" dirty="0" smtClean="0"/>
              <a:t>Involves graciously accepting both compliments and critiques</a:t>
            </a:r>
          </a:p>
        </p:txBody>
      </p:sp>
      <p:pic>
        <p:nvPicPr>
          <p:cNvPr id="37892" name="Picture 3" descr="71365722_thb.jpg"/>
          <p:cNvPicPr>
            <a:picLocks noChangeAspect="1"/>
          </p:cNvPicPr>
          <p:nvPr/>
        </p:nvPicPr>
        <p:blipFill>
          <a:blip r:embed="rId3" cstate="email"/>
          <a:srcRect/>
          <a:stretch>
            <a:fillRect/>
          </a:stretch>
        </p:blipFill>
        <p:spPr bwMode="auto">
          <a:xfrm>
            <a:off x="6044898" y="3657600"/>
            <a:ext cx="2413302" cy="16002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940D86DD-1205-4A9E-A0E7-F05A81542BD5}" type="slidenum">
              <a:rPr lang="en-US" smtClean="0"/>
              <a:pPr>
                <a:defRPr/>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7"/>
          <p:cNvSpPr>
            <a:spLocks noGrp="1"/>
          </p:cNvSpPr>
          <p:nvPr>
            <p:ph type="title"/>
          </p:nvPr>
        </p:nvSpPr>
        <p:spPr/>
        <p:txBody>
          <a:bodyPr/>
          <a:lstStyle/>
          <a:p>
            <a:r>
              <a:rPr lang="en-US" sz="5000" smtClean="0">
                <a:latin typeface="Arial" charset="0"/>
                <a:cs typeface="Arial" charset="0"/>
              </a:rPr>
              <a:t>Openness</a:t>
            </a:r>
          </a:p>
        </p:txBody>
      </p:sp>
      <p:sp>
        <p:nvSpPr>
          <p:cNvPr id="9" name="Content Placeholder 8"/>
          <p:cNvSpPr>
            <a:spLocks noGrp="1"/>
          </p:cNvSpPr>
          <p:nvPr>
            <p:ph idx="1"/>
          </p:nvPr>
        </p:nvSpPr>
        <p:spPr>
          <a:xfrm>
            <a:off x="1752600" y="1600200"/>
            <a:ext cx="7086600" cy="5029200"/>
          </a:xfrm>
        </p:spPr>
        <p:txBody>
          <a:bodyPr rtlCol="0">
            <a:normAutofit/>
          </a:bodyPr>
          <a:lstStyle/>
          <a:p>
            <a:pPr fontAlgn="auto">
              <a:spcAft>
                <a:spcPts val="0"/>
              </a:spcAft>
              <a:buFont typeface="Arial" pitchFamily="34" charset="0"/>
              <a:buChar char="•"/>
              <a:defRPr/>
            </a:pPr>
            <a:r>
              <a:rPr lang="en-US" dirty="0"/>
              <a:t>Is the ability </a:t>
            </a:r>
            <a:r>
              <a:rPr lang="en-US" dirty="0" smtClean="0"/>
              <a:t>to </a:t>
            </a:r>
            <a:r>
              <a:rPr lang="en-US" dirty="0"/>
              <a:t>listen </a:t>
            </a:r>
            <a:r>
              <a:rPr lang="en-US" dirty="0" smtClean="0"/>
              <a:t>to and consider others’ ideas and opinions</a:t>
            </a:r>
            <a:endParaRPr lang="en-US" dirty="0"/>
          </a:p>
          <a:p>
            <a:pPr fontAlgn="auto">
              <a:spcAft>
                <a:spcPts val="0"/>
              </a:spcAft>
              <a:buFont typeface="Arial" pitchFamily="34" charset="0"/>
              <a:buChar char="•"/>
              <a:defRPr/>
            </a:pPr>
            <a:r>
              <a:rPr lang="en-US" dirty="0"/>
              <a:t>Requires </a:t>
            </a:r>
            <a:r>
              <a:rPr lang="en-US" dirty="0" smtClean="0"/>
              <a:t>recognition of different, </a:t>
            </a:r>
            <a:r>
              <a:rPr lang="en-US" dirty="0"/>
              <a:t>and possibly </a:t>
            </a:r>
            <a:r>
              <a:rPr lang="en-US" dirty="0" smtClean="0"/>
              <a:t>better, </a:t>
            </a:r>
            <a:r>
              <a:rPr lang="en-US" dirty="0"/>
              <a:t>ways of thinking or approaching a situation </a:t>
            </a:r>
          </a:p>
          <a:p>
            <a:pPr lvl="1" fontAlgn="auto">
              <a:spcAft>
                <a:spcPts val="0"/>
              </a:spcAft>
              <a:buFont typeface="Arial" pitchFamily="34" charset="0"/>
              <a:buChar char="–"/>
              <a:defRPr/>
            </a:pPr>
            <a:r>
              <a:rPr lang="en-US" dirty="0"/>
              <a:t>can result in expanded perspectives</a:t>
            </a:r>
          </a:p>
          <a:p>
            <a:pPr fontAlgn="auto">
              <a:spcAft>
                <a:spcPts val="0"/>
              </a:spcAft>
              <a:buFont typeface="Arial" pitchFamily="34" charset="0"/>
              <a:buChar char="•"/>
              <a:defRPr/>
            </a:pPr>
            <a:r>
              <a:rPr lang="en-US" dirty="0"/>
              <a:t>Can help build trust and communication between </a:t>
            </a:r>
            <a:r>
              <a:rPr lang="en-US" dirty="0" smtClean="0"/>
              <a:t>the    </a:t>
            </a:r>
            <a:r>
              <a:rPr lang="en-US" dirty="0"/>
              <a:t>leader and group members</a:t>
            </a:r>
          </a:p>
          <a:p>
            <a:pPr fontAlgn="auto">
              <a:spcAft>
                <a:spcPts val="0"/>
              </a:spcAft>
              <a:buFont typeface="Arial" pitchFamily="34" charset="0"/>
              <a:buChar char="•"/>
              <a:defRPr/>
            </a:pPr>
            <a:endParaRPr lang="en-US" dirty="0"/>
          </a:p>
        </p:txBody>
      </p:sp>
      <p:sp>
        <p:nvSpPr>
          <p:cNvPr id="4" name="Slide Number Placeholder 3"/>
          <p:cNvSpPr>
            <a:spLocks noGrp="1"/>
          </p:cNvSpPr>
          <p:nvPr>
            <p:ph type="sldNum" sz="quarter" idx="12"/>
          </p:nvPr>
        </p:nvSpPr>
        <p:spPr/>
        <p:txBody>
          <a:bodyPr/>
          <a:lstStyle/>
          <a:p>
            <a:pPr>
              <a:defRPr/>
            </a:pPr>
            <a:fld id="{940D86DD-1205-4A9E-A0E7-F05A81542BD5}" type="slidenum">
              <a:rPr lang="en-US" smtClean="0"/>
              <a:pPr>
                <a:defRPr/>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7"/>
          <p:cNvSpPr>
            <a:spLocks noGrp="1"/>
          </p:cNvSpPr>
          <p:nvPr>
            <p:ph type="title"/>
          </p:nvPr>
        </p:nvSpPr>
        <p:spPr/>
        <p:txBody>
          <a:bodyPr/>
          <a:lstStyle/>
          <a:p>
            <a:r>
              <a:rPr lang="en-US" sz="5000" smtClean="0">
                <a:latin typeface="Arial" charset="0"/>
                <a:cs typeface="Arial" charset="0"/>
              </a:rPr>
              <a:t>Creativity</a:t>
            </a:r>
          </a:p>
        </p:txBody>
      </p:sp>
      <p:sp>
        <p:nvSpPr>
          <p:cNvPr id="9" name="Content Placeholder 8"/>
          <p:cNvSpPr>
            <a:spLocks noGrp="1"/>
          </p:cNvSpPr>
          <p:nvPr>
            <p:ph idx="1"/>
          </p:nvPr>
        </p:nvSpPr>
        <p:spPr>
          <a:xfrm>
            <a:off x="1752600" y="1600200"/>
            <a:ext cx="6934200" cy="4953000"/>
          </a:xfrm>
        </p:spPr>
        <p:txBody>
          <a:bodyPr rtlCol="0">
            <a:normAutofit lnSpcReduction="10000"/>
          </a:bodyPr>
          <a:lstStyle/>
          <a:p>
            <a:pPr fontAlgn="auto">
              <a:spcAft>
                <a:spcPts val="0"/>
              </a:spcAft>
              <a:buFont typeface="Arial" pitchFamily="34" charset="0"/>
              <a:buChar char="•"/>
              <a:defRPr/>
            </a:pPr>
            <a:r>
              <a:rPr lang="en-US" dirty="0"/>
              <a:t>Involves </a:t>
            </a:r>
            <a:r>
              <a:rPr lang="en-US" dirty="0" smtClean="0"/>
              <a:t>being imaginative and thinking </a:t>
            </a:r>
            <a:r>
              <a:rPr lang="en-US" dirty="0"/>
              <a:t>outside of the box</a:t>
            </a:r>
          </a:p>
          <a:p>
            <a:pPr fontAlgn="auto">
              <a:spcAft>
                <a:spcPts val="0"/>
              </a:spcAft>
              <a:buFont typeface="Arial" pitchFamily="34" charset="0"/>
              <a:buChar char="•"/>
              <a:defRPr/>
            </a:pPr>
            <a:r>
              <a:rPr lang="en-US" dirty="0" smtClean="0"/>
              <a:t>May require going </a:t>
            </a:r>
            <a:r>
              <a:rPr lang="en-US" dirty="0"/>
              <a:t>against tradition or the norm</a:t>
            </a:r>
          </a:p>
          <a:p>
            <a:pPr fontAlgn="auto">
              <a:spcAft>
                <a:spcPts val="0"/>
              </a:spcAft>
              <a:buFont typeface="Arial" pitchFamily="34" charset="0"/>
              <a:buChar char="•"/>
              <a:defRPr/>
            </a:pPr>
            <a:r>
              <a:rPr lang="en-US" dirty="0"/>
              <a:t>Allows leaders to see things </a:t>
            </a:r>
            <a:r>
              <a:rPr lang="en-US" dirty="0" smtClean="0"/>
              <a:t>  others </a:t>
            </a:r>
            <a:r>
              <a:rPr lang="en-US" dirty="0"/>
              <a:t>cannot</a:t>
            </a:r>
          </a:p>
          <a:p>
            <a:pPr lvl="1" fontAlgn="auto">
              <a:spcAft>
                <a:spcPts val="0"/>
              </a:spcAft>
              <a:buFont typeface="Arial" pitchFamily="34" charset="0"/>
              <a:buChar char="–"/>
              <a:defRPr/>
            </a:pPr>
            <a:r>
              <a:rPr lang="en-US" dirty="0"/>
              <a:t>can result in </a:t>
            </a:r>
            <a:r>
              <a:rPr lang="en-US" dirty="0" smtClean="0"/>
              <a:t>movement                       in </a:t>
            </a:r>
            <a:r>
              <a:rPr lang="en-US" dirty="0"/>
              <a:t>new </a:t>
            </a:r>
            <a:r>
              <a:rPr lang="en-US" dirty="0" smtClean="0"/>
              <a:t>directions</a:t>
            </a:r>
            <a:endParaRPr lang="en-US" dirty="0"/>
          </a:p>
          <a:p>
            <a:pPr lvl="1" fontAlgn="auto">
              <a:spcAft>
                <a:spcPts val="0"/>
              </a:spcAft>
              <a:buFont typeface="Arial" pitchFamily="34" charset="0"/>
              <a:buChar char="–"/>
              <a:defRPr/>
            </a:pPr>
            <a:r>
              <a:rPr lang="en-US" dirty="0"/>
              <a:t>can lead to </a:t>
            </a:r>
            <a:r>
              <a:rPr lang="en-US" dirty="0" smtClean="0"/>
              <a:t>new                           inventions and innovations</a:t>
            </a:r>
            <a:endParaRPr lang="en-US" dirty="0"/>
          </a:p>
          <a:p>
            <a:pPr fontAlgn="auto">
              <a:spcAft>
                <a:spcPts val="0"/>
              </a:spcAft>
              <a:buFont typeface="Arial" pitchFamily="34" charset="0"/>
              <a:buChar char="•"/>
              <a:defRPr/>
            </a:pPr>
            <a:endParaRPr lang="en-US" dirty="0"/>
          </a:p>
        </p:txBody>
      </p:sp>
      <p:sp>
        <p:nvSpPr>
          <p:cNvPr id="5" name="Slide Number Placeholder 4"/>
          <p:cNvSpPr>
            <a:spLocks noGrp="1"/>
          </p:cNvSpPr>
          <p:nvPr>
            <p:ph type="sldNum" sz="quarter" idx="12"/>
          </p:nvPr>
        </p:nvSpPr>
        <p:spPr/>
        <p:txBody>
          <a:bodyPr/>
          <a:lstStyle/>
          <a:p>
            <a:pPr>
              <a:defRPr/>
            </a:pPr>
            <a:fld id="{940D86DD-1205-4A9E-A0E7-F05A81542BD5}" type="slidenum">
              <a:rPr lang="en-US" smtClean="0"/>
              <a:pPr>
                <a:defRPr/>
              </a:pPr>
              <a:t>33</a:t>
            </a:fld>
            <a:endParaRPr lang="en-US"/>
          </a:p>
        </p:txBody>
      </p:sp>
      <p:pic>
        <p:nvPicPr>
          <p:cNvPr id="6" name="Picture 5" descr="business presentation.jpg"/>
          <p:cNvPicPr>
            <a:picLocks noChangeAspect="1"/>
          </p:cNvPicPr>
          <p:nvPr/>
        </p:nvPicPr>
        <p:blipFill>
          <a:blip r:embed="rId3" cstate="email"/>
          <a:stretch>
            <a:fillRect/>
          </a:stretch>
        </p:blipFill>
        <p:spPr>
          <a:xfrm>
            <a:off x="6553200" y="4114800"/>
            <a:ext cx="2362200" cy="1575587"/>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7"/>
          <p:cNvSpPr>
            <a:spLocks noGrp="1"/>
          </p:cNvSpPr>
          <p:nvPr>
            <p:ph type="title"/>
          </p:nvPr>
        </p:nvSpPr>
        <p:spPr/>
        <p:txBody>
          <a:bodyPr/>
          <a:lstStyle/>
          <a:p>
            <a:r>
              <a:rPr lang="en-US" sz="5000" smtClean="0">
                <a:latin typeface="Arial" charset="0"/>
                <a:cs typeface="Arial" charset="0"/>
              </a:rPr>
              <a:t>Assertiveness</a:t>
            </a:r>
          </a:p>
        </p:txBody>
      </p:sp>
      <p:sp>
        <p:nvSpPr>
          <p:cNvPr id="9" name="Content Placeholder 8"/>
          <p:cNvSpPr>
            <a:spLocks noGrp="1"/>
          </p:cNvSpPr>
          <p:nvPr>
            <p:ph idx="1"/>
          </p:nvPr>
        </p:nvSpPr>
        <p:spPr>
          <a:xfrm>
            <a:off x="1752600" y="1600200"/>
            <a:ext cx="6934200" cy="4876800"/>
          </a:xfrm>
        </p:spPr>
        <p:txBody>
          <a:bodyPr rtlCol="0">
            <a:normAutofit/>
          </a:bodyPr>
          <a:lstStyle/>
          <a:p>
            <a:pPr fontAlgn="auto">
              <a:spcBef>
                <a:spcPts val="200"/>
              </a:spcBef>
              <a:spcAft>
                <a:spcPts val="0"/>
              </a:spcAft>
              <a:buFont typeface="Arial" pitchFamily="34" charset="0"/>
              <a:buChar char="•"/>
              <a:defRPr/>
            </a:pPr>
            <a:r>
              <a:rPr lang="en-US" dirty="0"/>
              <a:t>Is the ability </a:t>
            </a:r>
            <a:r>
              <a:rPr lang="en-US" dirty="0" smtClean="0"/>
              <a:t>to clearly state expectations and enforce consequences</a:t>
            </a:r>
            <a:endParaRPr lang="en-US" dirty="0"/>
          </a:p>
          <a:p>
            <a:pPr fontAlgn="auto">
              <a:spcBef>
                <a:spcPts val="200"/>
              </a:spcBef>
              <a:spcAft>
                <a:spcPts val="0"/>
              </a:spcAft>
              <a:buFont typeface="Arial" pitchFamily="34" charset="0"/>
              <a:buChar char="•"/>
              <a:defRPr/>
            </a:pPr>
            <a:r>
              <a:rPr lang="en-US" dirty="0"/>
              <a:t>Aids in avoiding miscommunication</a:t>
            </a:r>
          </a:p>
          <a:p>
            <a:pPr fontAlgn="auto">
              <a:spcBef>
                <a:spcPts val="200"/>
              </a:spcBef>
              <a:spcAft>
                <a:spcPts val="0"/>
              </a:spcAft>
              <a:buFont typeface="Arial" pitchFamily="34" charset="0"/>
              <a:buChar char="•"/>
              <a:defRPr/>
            </a:pPr>
            <a:r>
              <a:rPr lang="en-US" dirty="0"/>
              <a:t>Allows the leader to keep everyone on task and moving in the proper direction</a:t>
            </a:r>
          </a:p>
          <a:p>
            <a:pPr fontAlgn="auto">
              <a:spcBef>
                <a:spcPts val="200"/>
              </a:spcBef>
              <a:spcAft>
                <a:spcPts val="0"/>
              </a:spcAft>
              <a:buFont typeface="Arial" pitchFamily="34" charset="0"/>
              <a:buChar char="•"/>
              <a:defRPr/>
            </a:pPr>
            <a:r>
              <a:rPr lang="en-US" dirty="0" smtClean="0"/>
              <a:t>Should not be confused with rudeness </a:t>
            </a:r>
            <a:r>
              <a:rPr lang="en-US" dirty="0"/>
              <a:t>or </a:t>
            </a:r>
            <a:r>
              <a:rPr lang="en-US" dirty="0" smtClean="0"/>
              <a:t>aggression</a:t>
            </a:r>
            <a:endParaRPr lang="en-US" dirty="0"/>
          </a:p>
          <a:p>
            <a:pPr fontAlgn="auto">
              <a:spcAft>
                <a:spcPts val="0"/>
              </a:spcAft>
              <a:buFont typeface="Arial" pitchFamily="34" charset="0"/>
              <a:buChar char="•"/>
              <a:defRPr/>
            </a:pPr>
            <a:endParaRPr lang="en-US" dirty="0"/>
          </a:p>
        </p:txBody>
      </p:sp>
      <p:sp>
        <p:nvSpPr>
          <p:cNvPr id="4" name="Slide Number Placeholder 3"/>
          <p:cNvSpPr>
            <a:spLocks noGrp="1"/>
          </p:cNvSpPr>
          <p:nvPr>
            <p:ph type="sldNum" sz="quarter" idx="12"/>
          </p:nvPr>
        </p:nvSpPr>
        <p:spPr/>
        <p:txBody>
          <a:bodyPr/>
          <a:lstStyle/>
          <a:p>
            <a:pPr>
              <a:defRPr/>
            </a:pPr>
            <a:fld id="{940D86DD-1205-4A9E-A0E7-F05A81542BD5}" type="slidenum">
              <a:rPr lang="en-US" smtClean="0"/>
              <a:pPr>
                <a:defRPr/>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7"/>
          <p:cNvSpPr>
            <a:spLocks noGrp="1"/>
          </p:cNvSpPr>
          <p:nvPr>
            <p:ph type="title"/>
          </p:nvPr>
        </p:nvSpPr>
        <p:spPr/>
        <p:txBody>
          <a:bodyPr/>
          <a:lstStyle/>
          <a:p>
            <a:r>
              <a:rPr lang="en-US" sz="5000" smtClean="0">
                <a:latin typeface="Arial" charset="0"/>
                <a:cs typeface="Arial" charset="0"/>
              </a:rPr>
              <a:t>Confidence</a:t>
            </a:r>
          </a:p>
        </p:txBody>
      </p:sp>
      <p:sp>
        <p:nvSpPr>
          <p:cNvPr id="9" name="Content Placeholder 8"/>
          <p:cNvSpPr>
            <a:spLocks noGrp="1"/>
          </p:cNvSpPr>
          <p:nvPr>
            <p:ph idx="1"/>
          </p:nvPr>
        </p:nvSpPr>
        <p:spPr>
          <a:xfrm>
            <a:off x="1752600" y="1600200"/>
            <a:ext cx="6934200" cy="5105400"/>
          </a:xfrm>
        </p:spPr>
        <p:txBody>
          <a:bodyPr rtlCol="0">
            <a:normAutofit/>
          </a:bodyPr>
          <a:lstStyle/>
          <a:p>
            <a:pPr fontAlgn="auto">
              <a:spcAft>
                <a:spcPts val="0"/>
              </a:spcAft>
              <a:defRPr/>
            </a:pPr>
            <a:r>
              <a:rPr lang="en-US" dirty="0" smtClean="0"/>
              <a:t>Requires the leader know or feel  he or she has the power and   ability to succeed</a:t>
            </a:r>
          </a:p>
          <a:p>
            <a:pPr fontAlgn="auto">
              <a:spcAft>
                <a:spcPts val="0"/>
              </a:spcAft>
              <a:buFont typeface="Arial" pitchFamily="34" charset="0"/>
              <a:buChar char="•"/>
              <a:defRPr/>
            </a:pPr>
            <a:r>
              <a:rPr lang="en-US" dirty="0" smtClean="0"/>
              <a:t>Is </a:t>
            </a:r>
            <a:r>
              <a:rPr lang="en-US" dirty="0"/>
              <a:t>perhaps the most </a:t>
            </a:r>
            <a:r>
              <a:rPr lang="en-US" dirty="0" smtClean="0"/>
              <a:t>             important characteristic</a:t>
            </a:r>
          </a:p>
          <a:p>
            <a:pPr fontAlgn="auto">
              <a:spcAft>
                <a:spcPts val="0"/>
              </a:spcAft>
              <a:buFont typeface="Arial" pitchFamily="34" charset="0"/>
              <a:buChar char="•"/>
              <a:defRPr/>
            </a:pPr>
            <a:r>
              <a:rPr lang="en-US" dirty="0" smtClean="0"/>
              <a:t>Is </a:t>
            </a:r>
            <a:r>
              <a:rPr lang="en-US" dirty="0"/>
              <a:t>required </a:t>
            </a:r>
            <a:r>
              <a:rPr lang="en-US" dirty="0" smtClean="0"/>
              <a:t>from leaders regarding </a:t>
            </a:r>
            <a:r>
              <a:rPr lang="en-US" dirty="0"/>
              <a:t>both themselves and their goals</a:t>
            </a:r>
          </a:p>
          <a:p>
            <a:pPr lvl="1" fontAlgn="auto">
              <a:spcAft>
                <a:spcPts val="0"/>
              </a:spcAft>
              <a:buFont typeface="Arial" pitchFamily="34" charset="0"/>
              <a:buChar char="–"/>
              <a:defRPr/>
            </a:pPr>
            <a:r>
              <a:rPr lang="en-US" sz="2400" dirty="0"/>
              <a:t>if a leader is not </a:t>
            </a:r>
            <a:r>
              <a:rPr lang="en-US" sz="2400" dirty="0" smtClean="0"/>
              <a:t>confident, others could </a:t>
            </a:r>
            <a:r>
              <a:rPr lang="en-US" sz="2400" dirty="0"/>
              <a:t>find it difficult to follow </a:t>
            </a:r>
            <a:r>
              <a:rPr lang="en-US" sz="2400" dirty="0" smtClean="0"/>
              <a:t>due to feeling </a:t>
            </a:r>
            <a:r>
              <a:rPr lang="en-US" sz="2400" dirty="0"/>
              <a:t>their task may not </a:t>
            </a:r>
            <a:r>
              <a:rPr lang="en-US" sz="2400" dirty="0" smtClean="0"/>
              <a:t>be </a:t>
            </a:r>
            <a:r>
              <a:rPr lang="en-US" sz="2400" dirty="0"/>
              <a:t>a success</a:t>
            </a:r>
          </a:p>
          <a:p>
            <a:pPr fontAlgn="auto">
              <a:spcAft>
                <a:spcPts val="0"/>
              </a:spcAft>
              <a:buFont typeface="Arial" pitchFamily="34" charset="0"/>
              <a:buChar char="•"/>
              <a:defRPr/>
            </a:pPr>
            <a:endParaRPr lang="en-US" dirty="0"/>
          </a:p>
        </p:txBody>
      </p:sp>
      <p:sp>
        <p:nvSpPr>
          <p:cNvPr id="5" name="Slide Number Placeholder 4"/>
          <p:cNvSpPr>
            <a:spLocks noGrp="1"/>
          </p:cNvSpPr>
          <p:nvPr>
            <p:ph type="sldNum" sz="quarter" idx="12"/>
          </p:nvPr>
        </p:nvSpPr>
        <p:spPr/>
        <p:txBody>
          <a:bodyPr/>
          <a:lstStyle/>
          <a:p>
            <a:pPr>
              <a:defRPr/>
            </a:pPr>
            <a:fld id="{940D86DD-1205-4A9E-A0E7-F05A81542BD5}" type="slidenum">
              <a:rPr lang="en-US" smtClean="0"/>
              <a:pPr>
                <a:defRPr/>
              </a:pPr>
              <a:t>35</a:t>
            </a:fld>
            <a:endParaRPr lang="en-US"/>
          </a:p>
        </p:txBody>
      </p:sp>
      <p:pic>
        <p:nvPicPr>
          <p:cNvPr id="6" name="Picture 5" descr="leader.jpg"/>
          <p:cNvPicPr>
            <a:picLocks noChangeAspect="1"/>
          </p:cNvPicPr>
          <p:nvPr/>
        </p:nvPicPr>
        <p:blipFill>
          <a:blip r:embed="rId3" cstate="email"/>
          <a:stretch>
            <a:fillRect/>
          </a:stretch>
        </p:blipFill>
        <p:spPr>
          <a:xfrm>
            <a:off x="6617960" y="2590800"/>
            <a:ext cx="2145040" cy="1600200"/>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7"/>
          <p:cNvSpPr>
            <a:spLocks noGrp="1"/>
          </p:cNvSpPr>
          <p:nvPr>
            <p:ph type="title"/>
          </p:nvPr>
        </p:nvSpPr>
        <p:spPr>
          <a:xfrm>
            <a:off x="304800" y="76200"/>
            <a:ext cx="8839200" cy="1143000"/>
          </a:xfrm>
        </p:spPr>
        <p:txBody>
          <a:bodyPr/>
          <a:lstStyle/>
          <a:p>
            <a:r>
              <a:rPr lang="en-US" sz="4500" dirty="0" smtClean="0"/>
              <a:t>Ability to Gain Trust &amp; Respect</a:t>
            </a:r>
            <a:endParaRPr lang="en-US" sz="4500" dirty="0" smtClean="0">
              <a:latin typeface="Arial" charset="0"/>
              <a:cs typeface="Arial" charset="0"/>
            </a:endParaRPr>
          </a:p>
        </p:txBody>
      </p:sp>
      <p:sp>
        <p:nvSpPr>
          <p:cNvPr id="43011" name="Content Placeholder 8"/>
          <p:cNvSpPr>
            <a:spLocks noGrp="1"/>
          </p:cNvSpPr>
          <p:nvPr>
            <p:ph idx="1"/>
          </p:nvPr>
        </p:nvSpPr>
        <p:spPr/>
        <p:txBody>
          <a:bodyPr/>
          <a:lstStyle/>
          <a:p>
            <a:r>
              <a:rPr lang="en-US" dirty="0" smtClean="0"/>
              <a:t>Is a trait leaders must earn over time through a positive reputation and accomplishments</a:t>
            </a:r>
          </a:p>
          <a:p>
            <a:pPr lvl="1"/>
            <a:r>
              <a:rPr lang="en-US" dirty="0" smtClean="0"/>
              <a:t>leaders with other traits are likely to earn trust and respect more quickly</a:t>
            </a:r>
          </a:p>
          <a:p>
            <a:r>
              <a:rPr lang="en-US" dirty="0" smtClean="0"/>
              <a:t>Will also earn leaders commitment and loyalty from group members</a:t>
            </a:r>
          </a:p>
          <a:p>
            <a:pPr lvl="1"/>
            <a:r>
              <a:rPr lang="en-US" dirty="0" smtClean="0"/>
              <a:t>this improves productivity and morale from group members</a:t>
            </a:r>
          </a:p>
          <a:p>
            <a:endParaRPr lang="en-US" dirty="0" smtClean="0"/>
          </a:p>
        </p:txBody>
      </p:sp>
      <p:sp>
        <p:nvSpPr>
          <p:cNvPr id="5" name="Slide Number Placeholder 4"/>
          <p:cNvSpPr>
            <a:spLocks noGrp="1"/>
          </p:cNvSpPr>
          <p:nvPr>
            <p:ph type="sldNum" sz="quarter" idx="12"/>
          </p:nvPr>
        </p:nvSpPr>
        <p:spPr/>
        <p:txBody>
          <a:bodyPr/>
          <a:lstStyle/>
          <a:p>
            <a:pPr>
              <a:defRPr/>
            </a:pPr>
            <a:fld id="{940D86DD-1205-4A9E-A0E7-F05A81542BD5}" type="slidenum">
              <a:rPr lang="en-US" smtClean="0"/>
              <a:pPr>
                <a:defRPr/>
              </a:pPr>
              <a:t>36</a:t>
            </a:fld>
            <a:endParaRPr lang="en-US"/>
          </a:p>
        </p:txBody>
      </p:sp>
      <p:pic>
        <p:nvPicPr>
          <p:cNvPr id="6" name="Picture 5" descr="Main Menu Button.png">
            <a:hlinkClick r:id="rId3" action="ppaction://hlinksldjump"/>
          </p:cNvPr>
          <p:cNvPicPr>
            <a:picLocks noChangeAspect="1"/>
          </p:cNvPicPr>
          <p:nvPr/>
        </p:nvPicPr>
        <p:blipFill>
          <a:blip r:embed="rId4" cstate="email"/>
          <a:stretch>
            <a:fillRect/>
          </a:stretch>
        </p:blipFill>
        <p:spPr>
          <a:xfrm>
            <a:off x="8077200" y="5611368"/>
            <a:ext cx="950976" cy="713232"/>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718FE8B6-727E-4073-8A3A-648D1D71CE81}" type="slidenum">
              <a:rPr lang="en-US" smtClean="0"/>
              <a:pPr>
                <a:defRPr/>
              </a:pPr>
              <a:t>37</a:t>
            </a:fld>
            <a:endParaRPr lang="en-US"/>
          </a:p>
        </p:txBody>
      </p:sp>
      <p:sp>
        <p:nvSpPr>
          <p:cNvPr id="7" name="Title 1"/>
          <p:cNvSpPr txBox="1">
            <a:spLocks/>
          </p:cNvSpPr>
          <p:nvPr/>
        </p:nvSpPr>
        <p:spPr bwMode="auto">
          <a:xfrm>
            <a:off x="609600" y="4800600"/>
            <a:ext cx="7772400"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6000" b="1" dirty="0" smtClean="0">
                <a:solidFill>
                  <a:schemeClr val="bg1"/>
                </a:solidFill>
                <a:effectLst>
                  <a:outerShdw blurRad="38100" dist="38100" dir="2700000" algn="tl">
                    <a:srgbClr val="000000">
                      <a:alpha val="43137"/>
                    </a:srgbClr>
                  </a:outerShdw>
                </a:effectLst>
                <a:latin typeface="Adobe Garamond Pro Bold" pitchFamily="18" charset="0"/>
              </a:rPr>
              <a:t>Assessment</a:t>
            </a:r>
            <a:endParaRPr lang="en-US" sz="6000" b="1" dirty="0">
              <a:solidFill>
                <a:schemeClr val="bg1"/>
              </a:solidFill>
              <a:effectLst>
                <a:outerShdw blurRad="38100" dist="38100" dir="2700000" algn="tl">
                  <a:srgbClr val="000000">
                    <a:alpha val="43137"/>
                  </a:srgbClr>
                </a:outerShdw>
              </a:effectLst>
              <a:latin typeface="Adobe Garamond Pro Bold" pitchFamily="18" charset="0"/>
            </a:endParaRPr>
          </a:p>
        </p:txBody>
      </p:sp>
    </p:spTree>
    <p:extLst>
      <p:ext uri="{BB962C8B-B14F-4D97-AF65-F5344CB8AC3E}">
        <p14:creationId xmlns:p14="http://schemas.microsoft.com/office/powerpoint/2010/main" val="151620190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a:xfrm>
            <a:off x="1752600" y="1447800"/>
            <a:ext cx="7086600" cy="4678363"/>
          </a:xfrm>
        </p:spPr>
        <p:txBody>
          <a:bodyPr/>
          <a:lstStyle/>
          <a:p>
            <a:pPr marL="457200" indent="-457200">
              <a:spcBef>
                <a:spcPts val="0"/>
              </a:spcBef>
              <a:buFont typeface="+mj-lt"/>
              <a:buAutoNum type="arabicPeriod"/>
            </a:pPr>
            <a:r>
              <a:rPr lang="en-US" sz="2400" dirty="0"/>
              <a:t>Which trait of a leader helps prevent jumping to conclusions and making mistakes based on misinformation?</a:t>
            </a:r>
          </a:p>
          <a:p>
            <a:pPr marL="1257300" lvl="2" indent="-457200">
              <a:spcBef>
                <a:spcPts val="0"/>
              </a:spcBef>
              <a:buFont typeface="+mj-lt"/>
              <a:buAutoNum type="alphaUcPeriod"/>
            </a:pPr>
            <a:r>
              <a:rPr lang="en-US" sz="2200" dirty="0"/>
              <a:t>Creativity</a:t>
            </a:r>
          </a:p>
          <a:p>
            <a:pPr marL="1257300" lvl="2" indent="-457200">
              <a:spcBef>
                <a:spcPts val="0"/>
              </a:spcBef>
              <a:buFont typeface="+mj-lt"/>
              <a:buAutoNum type="alphaUcPeriod"/>
            </a:pPr>
            <a:r>
              <a:rPr lang="en-US" sz="2200" dirty="0"/>
              <a:t>Fairness</a:t>
            </a:r>
          </a:p>
          <a:p>
            <a:pPr marL="1257300" lvl="2" indent="-457200">
              <a:spcBef>
                <a:spcPts val="0"/>
              </a:spcBef>
              <a:buFont typeface="+mj-lt"/>
              <a:buAutoNum type="alphaUcPeriod"/>
            </a:pPr>
            <a:r>
              <a:rPr lang="en-US" sz="2200" dirty="0"/>
              <a:t>Confidence</a:t>
            </a:r>
          </a:p>
          <a:p>
            <a:pPr marL="1257300" lvl="2" indent="-457200">
              <a:spcBef>
                <a:spcPts val="0"/>
              </a:spcBef>
              <a:buFont typeface="+mj-lt"/>
              <a:buAutoNum type="alphaUcPeriod"/>
            </a:pPr>
            <a:r>
              <a:rPr lang="en-US" sz="2200" dirty="0" smtClean="0"/>
              <a:t>Dedication</a:t>
            </a:r>
            <a:endParaRPr lang="en-US" sz="800" dirty="0"/>
          </a:p>
          <a:p>
            <a:pPr marL="457200" indent="-457200">
              <a:spcBef>
                <a:spcPts val="0"/>
              </a:spcBef>
              <a:buFont typeface="+mj-lt"/>
              <a:buAutoNum type="arabicPeriod" startAt="2"/>
            </a:pPr>
            <a:r>
              <a:rPr lang="en-US" sz="2400" dirty="0"/>
              <a:t>Nathan is not consistent concerning values, ethics and actions. He can alienate others and negatively affects morale. Which of the following traits does he lack?</a:t>
            </a:r>
          </a:p>
          <a:p>
            <a:pPr marL="1257300" lvl="2" indent="-457200">
              <a:spcBef>
                <a:spcPts val="0"/>
              </a:spcBef>
              <a:buFont typeface="+mj-lt"/>
              <a:buAutoNum type="alphaUcPeriod"/>
            </a:pPr>
            <a:r>
              <a:rPr lang="en-US" sz="2200" dirty="0"/>
              <a:t>Vision</a:t>
            </a:r>
          </a:p>
          <a:p>
            <a:pPr marL="1257300" lvl="2" indent="-457200">
              <a:spcBef>
                <a:spcPts val="0"/>
              </a:spcBef>
              <a:buFont typeface="+mj-lt"/>
              <a:buAutoNum type="alphaUcPeriod"/>
            </a:pPr>
            <a:r>
              <a:rPr lang="en-US" sz="2200" dirty="0"/>
              <a:t>Assertiveness</a:t>
            </a:r>
          </a:p>
          <a:p>
            <a:pPr marL="1257300" lvl="2" indent="-457200">
              <a:spcBef>
                <a:spcPts val="0"/>
              </a:spcBef>
              <a:buFont typeface="+mj-lt"/>
              <a:buAutoNum type="alphaUcPeriod"/>
            </a:pPr>
            <a:r>
              <a:rPr lang="en-US" sz="2200" dirty="0"/>
              <a:t>Humility</a:t>
            </a:r>
          </a:p>
          <a:p>
            <a:pPr marL="1257300" lvl="2" indent="-457200">
              <a:spcBef>
                <a:spcPts val="0"/>
              </a:spcBef>
              <a:buFont typeface="+mj-lt"/>
              <a:buAutoNum type="alphaUcPeriod"/>
            </a:pPr>
            <a:r>
              <a:rPr lang="en-US" sz="2200" dirty="0"/>
              <a:t>Integrity</a:t>
            </a: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940D86DD-1205-4A9E-A0E7-F05A81542BD5}" type="slidenum">
              <a:rPr lang="en-US" smtClean="0"/>
              <a:pPr>
                <a:defRPr/>
              </a:pPr>
              <a:t>38</a:t>
            </a:fld>
            <a:endParaRPr lang="en-US"/>
          </a:p>
        </p:txBody>
      </p:sp>
    </p:spTree>
    <p:extLst>
      <p:ext uri="{BB962C8B-B14F-4D97-AF65-F5344CB8AC3E}">
        <p14:creationId xmlns:p14="http://schemas.microsoft.com/office/powerpoint/2010/main" val="26277718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a:xfrm>
            <a:off x="1752600" y="1524000"/>
            <a:ext cx="7086600" cy="4602163"/>
          </a:xfrm>
        </p:spPr>
        <p:txBody>
          <a:bodyPr/>
          <a:lstStyle/>
          <a:p>
            <a:pPr marL="457200" indent="-457200">
              <a:spcBef>
                <a:spcPts val="0"/>
              </a:spcBef>
              <a:buFont typeface="+mj-lt"/>
              <a:buAutoNum type="arabicPeriod" startAt="3"/>
            </a:pPr>
            <a:r>
              <a:rPr lang="en-US" sz="2400" dirty="0"/>
              <a:t>Which of the following is the ability to give group members credit for group accomplishments and take the blame if mistakes are made by the group?</a:t>
            </a:r>
          </a:p>
          <a:p>
            <a:pPr marL="1257300" lvl="2" indent="-457200">
              <a:spcBef>
                <a:spcPts val="0"/>
              </a:spcBef>
              <a:buFont typeface="+mj-lt"/>
              <a:buAutoNum type="alphaUcPeriod"/>
            </a:pPr>
            <a:r>
              <a:rPr lang="en-US" sz="2200" dirty="0"/>
              <a:t>Fairness</a:t>
            </a:r>
          </a:p>
          <a:p>
            <a:pPr marL="1257300" lvl="2" indent="-457200">
              <a:spcBef>
                <a:spcPts val="0"/>
              </a:spcBef>
              <a:buFont typeface="+mj-lt"/>
              <a:buAutoNum type="alphaUcPeriod"/>
            </a:pPr>
            <a:r>
              <a:rPr lang="en-US" sz="2200" dirty="0"/>
              <a:t>Humility</a:t>
            </a:r>
          </a:p>
          <a:p>
            <a:pPr marL="1257300" lvl="2" indent="-457200">
              <a:spcBef>
                <a:spcPts val="0"/>
              </a:spcBef>
              <a:buFont typeface="+mj-lt"/>
              <a:buAutoNum type="alphaUcPeriod"/>
            </a:pPr>
            <a:r>
              <a:rPr lang="en-US" sz="2200" dirty="0"/>
              <a:t>Creativity</a:t>
            </a:r>
          </a:p>
          <a:p>
            <a:pPr marL="1257300" lvl="2" indent="-457200">
              <a:spcBef>
                <a:spcPts val="0"/>
              </a:spcBef>
              <a:buFont typeface="+mj-lt"/>
              <a:buAutoNum type="alphaUcPeriod"/>
            </a:pPr>
            <a:r>
              <a:rPr lang="en-US" sz="2200" dirty="0" smtClean="0"/>
              <a:t>Confidence</a:t>
            </a:r>
            <a:endParaRPr lang="en-US" sz="2200" dirty="0"/>
          </a:p>
        </p:txBody>
      </p:sp>
      <p:sp>
        <p:nvSpPr>
          <p:cNvPr id="4" name="Slide Number Placeholder 3"/>
          <p:cNvSpPr>
            <a:spLocks noGrp="1"/>
          </p:cNvSpPr>
          <p:nvPr>
            <p:ph type="sldNum" sz="quarter" idx="12"/>
          </p:nvPr>
        </p:nvSpPr>
        <p:spPr/>
        <p:txBody>
          <a:bodyPr/>
          <a:lstStyle/>
          <a:p>
            <a:pPr>
              <a:defRPr/>
            </a:pPr>
            <a:fld id="{940D86DD-1205-4A9E-A0E7-F05A81542BD5}" type="slidenum">
              <a:rPr lang="en-US" smtClean="0"/>
              <a:pPr>
                <a:defRPr/>
              </a:pPr>
              <a:t>39</a:t>
            </a:fld>
            <a:endParaRPr lang="en-US"/>
          </a:p>
        </p:txBody>
      </p:sp>
    </p:spTree>
    <p:extLst>
      <p:ext uri="{BB962C8B-B14F-4D97-AF65-F5344CB8AC3E}">
        <p14:creationId xmlns:p14="http://schemas.microsoft.com/office/powerpoint/2010/main" val="2738441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2FEE3FB3-91EC-4122-B504-9099CB45030C}" type="slidenum">
              <a:rPr lang="en-US" smtClean="0"/>
              <a:pPr>
                <a:defRPr/>
              </a:pPr>
              <a:t>4</a:t>
            </a:fld>
            <a:endParaRPr lang="en-US"/>
          </a:p>
        </p:txBody>
      </p:sp>
      <p:pic>
        <p:nvPicPr>
          <p:cNvPr id="5" name="Picture 4" descr="Main Menu Button.png">
            <a:hlinkClick r:id="rId3" action="ppaction://hlinksldjump"/>
          </p:cNvPr>
          <p:cNvPicPr>
            <a:picLocks noChangeAspect="1"/>
          </p:cNvPicPr>
          <p:nvPr/>
        </p:nvPicPr>
        <p:blipFill>
          <a:blip r:embed="rId4" cstate="email"/>
          <a:stretch>
            <a:fillRect/>
          </a:stretch>
        </p:blipFill>
        <p:spPr>
          <a:xfrm>
            <a:off x="8077200" y="5611368"/>
            <a:ext cx="950976" cy="713232"/>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a:xfrm>
            <a:off x="1752600" y="1524000"/>
            <a:ext cx="7086600" cy="4602163"/>
          </a:xfrm>
        </p:spPr>
        <p:txBody>
          <a:bodyPr/>
          <a:lstStyle/>
          <a:p>
            <a:pPr marL="457200" indent="-457200">
              <a:spcBef>
                <a:spcPts val="0"/>
              </a:spcBef>
              <a:buFont typeface="+mj-lt"/>
              <a:buAutoNum type="arabicPeriod" startAt="4"/>
            </a:pPr>
            <a:r>
              <a:rPr lang="en-US" sz="2400" dirty="0"/>
              <a:t>Which of the following accurately describes assertiveness?</a:t>
            </a:r>
          </a:p>
          <a:p>
            <a:pPr marL="1257300" lvl="2" indent="-457200">
              <a:spcBef>
                <a:spcPts val="0"/>
              </a:spcBef>
              <a:buFont typeface="+mj-lt"/>
              <a:buAutoNum type="alphaUcPeriod"/>
            </a:pPr>
            <a:r>
              <a:rPr lang="en-US" sz="2200" dirty="0"/>
              <a:t>The ability to listen to and consider others’ ideas and opinions</a:t>
            </a:r>
          </a:p>
          <a:p>
            <a:pPr marL="1257300" lvl="2" indent="-457200">
              <a:spcBef>
                <a:spcPts val="0"/>
              </a:spcBef>
              <a:buFont typeface="+mj-lt"/>
              <a:buAutoNum type="alphaUcPeriod"/>
            </a:pPr>
            <a:r>
              <a:rPr lang="en-US" sz="2200" dirty="0"/>
              <a:t>The practice of applying force or pressure</a:t>
            </a:r>
          </a:p>
          <a:p>
            <a:pPr marL="1257300" lvl="2" indent="-457200">
              <a:spcBef>
                <a:spcPts val="0"/>
              </a:spcBef>
              <a:buFont typeface="+mj-lt"/>
              <a:buAutoNum type="alphaUcPeriod"/>
            </a:pPr>
            <a:r>
              <a:rPr lang="en-US" sz="2200" dirty="0"/>
              <a:t>The ability to clearly state expectations and enforce consequences</a:t>
            </a:r>
          </a:p>
          <a:p>
            <a:pPr marL="1257300" lvl="2" indent="-457200">
              <a:spcBef>
                <a:spcPts val="0"/>
              </a:spcBef>
              <a:buFont typeface="+mj-lt"/>
              <a:buAutoNum type="alphaUcPeriod"/>
            </a:pPr>
            <a:r>
              <a:rPr lang="en-US" sz="2200" dirty="0"/>
              <a:t>The practice of using repetition and closely monitoring all actions </a:t>
            </a:r>
          </a:p>
          <a:p>
            <a:pPr marL="0" indent="0">
              <a:spcBef>
                <a:spcPts val="0"/>
              </a:spcBef>
              <a:buNone/>
            </a:pPr>
            <a:endParaRPr lang="en-US" sz="2400" dirty="0"/>
          </a:p>
        </p:txBody>
      </p:sp>
      <p:sp>
        <p:nvSpPr>
          <p:cNvPr id="4" name="Slide Number Placeholder 3"/>
          <p:cNvSpPr>
            <a:spLocks noGrp="1"/>
          </p:cNvSpPr>
          <p:nvPr>
            <p:ph type="sldNum" sz="quarter" idx="12"/>
          </p:nvPr>
        </p:nvSpPr>
        <p:spPr/>
        <p:txBody>
          <a:bodyPr/>
          <a:lstStyle/>
          <a:p>
            <a:pPr>
              <a:defRPr/>
            </a:pPr>
            <a:fld id="{940D86DD-1205-4A9E-A0E7-F05A81542BD5}" type="slidenum">
              <a:rPr lang="en-US" smtClean="0"/>
              <a:pPr>
                <a:defRPr/>
              </a:pPr>
              <a:t>40</a:t>
            </a:fld>
            <a:endParaRPr lang="en-US"/>
          </a:p>
        </p:txBody>
      </p:sp>
    </p:spTree>
    <p:extLst>
      <p:ext uri="{BB962C8B-B14F-4D97-AF65-F5344CB8AC3E}">
        <p14:creationId xmlns:p14="http://schemas.microsoft.com/office/powerpoint/2010/main" val="42426187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a:xfrm>
            <a:off x="1752600" y="1524000"/>
            <a:ext cx="7086600" cy="4602163"/>
          </a:xfrm>
        </p:spPr>
        <p:txBody>
          <a:bodyPr/>
          <a:lstStyle/>
          <a:p>
            <a:pPr marL="457200" indent="-457200">
              <a:spcBef>
                <a:spcPts val="0"/>
              </a:spcBef>
              <a:buFont typeface="+mj-lt"/>
              <a:buAutoNum type="arabicPeriod" startAt="5"/>
            </a:pPr>
            <a:r>
              <a:rPr lang="en-US" sz="2400" dirty="0"/>
              <a:t>Which of the following will earn leaders commitment and loyalty from group members?</a:t>
            </a:r>
          </a:p>
          <a:p>
            <a:pPr marL="1257300" lvl="2" indent="-457200">
              <a:spcBef>
                <a:spcPts val="0"/>
              </a:spcBef>
              <a:buFont typeface="+mj-lt"/>
              <a:buAutoNum type="alphaUcPeriod"/>
            </a:pPr>
            <a:r>
              <a:rPr lang="en-US" sz="2200" dirty="0"/>
              <a:t>The ability to be understanding and kind</a:t>
            </a:r>
          </a:p>
          <a:p>
            <a:pPr marL="1257300" lvl="2" indent="-457200">
              <a:spcBef>
                <a:spcPts val="0"/>
              </a:spcBef>
              <a:buFont typeface="+mj-lt"/>
              <a:buAutoNum type="alphaUcPeriod"/>
            </a:pPr>
            <a:r>
              <a:rPr lang="en-US" sz="2200" dirty="0"/>
              <a:t>The ability to give appreciation and compensation</a:t>
            </a:r>
          </a:p>
          <a:p>
            <a:pPr marL="1257300" lvl="2" indent="-457200">
              <a:spcBef>
                <a:spcPts val="0"/>
              </a:spcBef>
              <a:buFont typeface="+mj-lt"/>
              <a:buAutoNum type="alphaUcPeriod"/>
            </a:pPr>
            <a:r>
              <a:rPr lang="en-US" sz="2200" dirty="0"/>
              <a:t>The ability to gain trust and respect</a:t>
            </a:r>
          </a:p>
          <a:p>
            <a:pPr marL="1257300" lvl="2" indent="-457200">
              <a:spcBef>
                <a:spcPts val="0"/>
              </a:spcBef>
              <a:buFont typeface="+mj-lt"/>
              <a:buAutoNum type="alphaUcPeriod"/>
            </a:pPr>
            <a:r>
              <a:rPr lang="en-US" sz="2200" dirty="0"/>
              <a:t>The ability to complete a large amount of work</a:t>
            </a:r>
          </a:p>
          <a:p>
            <a:pPr marL="0" indent="0">
              <a:spcBef>
                <a:spcPts val="0"/>
              </a:spcBef>
              <a:buNone/>
            </a:pPr>
            <a:endParaRPr lang="en-US" sz="2400" dirty="0"/>
          </a:p>
        </p:txBody>
      </p:sp>
      <p:sp>
        <p:nvSpPr>
          <p:cNvPr id="4" name="Slide Number Placeholder 3"/>
          <p:cNvSpPr>
            <a:spLocks noGrp="1"/>
          </p:cNvSpPr>
          <p:nvPr>
            <p:ph type="sldNum" sz="quarter" idx="12"/>
          </p:nvPr>
        </p:nvSpPr>
        <p:spPr/>
        <p:txBody>
          <a:bodyPr/>
          <a:lstStyle/>
          <a:p>
            <a:pPr>
              <a:defRPr/>
            </a:pPr>
            <a:fld id="{940D86DD-1205-4A9E-A0E7-F05A81542BD5}" type="slidenum">
              <a:rPr lang="en-US" smtClean="0"/>
              <a:pPr>
                <a:defRPr/>
              </a:pPr>
              <a:t>41</a:t>
            </a:fld>
            <a:endParaRPr lang="en-US"/>
          </a:p>
        </p:txBody>
      </p:sp>
    </p:spTree>
    <p:extLst>
      <p:ext uri="{BB962C8B-B14F-4D97-AF65-F5344CB8AC3E}">
        <p14:creationId xmlns:p14="http://schemas.microsoft.com/office/powerpoint/2010/main" val="9562489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4"/>
          <p:cNvSpPr>
            <a:spLocks noGrp="1"/>
          </p:cNvSpPr>
          <p:nvPr>
            <p:ph type="ctrTitle"/>
          </p:nvPr>
        </p:nvSpPr>
        <p:spPr/>
        <p:txBody>
          <a:bodyPr/>
          <a:lstStyle/>
          <a:p>
            <a:endParaRPr lang="en-US" smtClean="0"/>
          </a:p>
        </p:txBody>
      </p:sp>
      <p:sp>
        <p:nvSpPr>
          <p:cNvPr id="6" name="Subtitle 5"/>
          <p:cNvSpPr>
            <a:spLocks noGrp="1"/>
          </p:cNvSpPr>
          <p:nvPr>
            <p:ph type="subTitle" idx="1"/>
          </p:nvPr>
        </p:nvSpPr>
        <p:spPr/>
        <p:txBody>
          <a:bodyPr rtlCol="0">
            <a:normAutofit/>
          </a:bodyPr>
          <a:lstStyle/>
          <a:p>
            <a:pPr fontAlgn="auto">
              <a:spcAft>
                <a:spcPts val="0"/>
              </a:spcAft>
              <a:buFont typeface="Arial" pitchFamily="34" charset="0"/>
              <a:buNone/>
              <a:defRPr/>
            </a:pPr>
            <a:endParaRPr lang="en-US"/>
          </a:p>
        </p:txBody>
      </p:sp>
      <p:sp>
        <p:nvSpPr>
          <p:cNvPr id="4" name="Slide Number Placeholder 3"/>
          <p:cNvSpPr>
            <a:spLocks noGrp="1"/>
          </p:cNvSpPr>
          <p:nvPr>
            <p:ph type="sldNum" sz="quarter" idx="12"/>
          </p:nvPr>
        </p:nvSpPr>
        <p:spPr/>
        <p:txBody>
          <a:bodyPr/>
          <a:lstStyle/>
          <a:p>
            <a:pPr>
              <a:defRPr/>
            </a:pPr>
            <a:fld id="{CFB82841-DAC1-4BAA-9FEC-C1FBA0323E37}" type="slidenum">
              <a:rPr lang="en-US" smtClean="0"/>
              <a:pPr>
                <a:defRPr/>
              </a:pPr>
              <a:t>42</a:t>
            </a:fld>
            <a:endParaRPr lang="en-US"/>
          </a:p>
        </p:txBody>
      </p:sp>
      <p:pic>
        <p:nvPicPr>
          <p:cNvPr id="5" name="Picture 4" descr="Main Menu Button.png">
            <a:hlinkClick r:id="rId3" action="ppaction://hlinksldjump"/>
          </p:cNvPr>
          <p:cNvPicPr>
            <a:picLocks noChangeAspect="1"/>
          </p:cNvPicPr>
          <p:nvPr/>
        </p:nvPicPr>
        <p:blipFill>
          <a:blip r:embed="rId4" cstate="email"/>
          <a:stretch>
            <a:fillRect/>
          </a:stretch>
        </p:blipFill>
        <p:spPr>
          <a:xfrm>
            <a:off x="8077200" y="5611368"/>
            <a:ext cx="950976" cy="713232"/>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7"/>
          <p:cNvSpPr>
            <a:spLocks noGrp="1"/>
          </p:cNvSpPr>
          <p:nvPr>
            <p:ph type="title"/>
          </p:nvPr>
        </p:nvSpPr>
        <p:spPr/>
        <p:txBody>
          <a:bodyPr/>
          <a:lstStyle/>
          <a:p>
            <a:r>
              <a:rPr lang="en-US" sz="5000" dirty="0" smtClean="0">
                <a:latin typeface="Arial" charset="0"/>
                <a:cs typeface="Arial" charset="0"/>
              </a:rPr>
              <a:t>Communication</a:t>
            </a:r>
          </a:p>
        </p:txBody>
      </p:sp>
      <p:sp>
        <p:nvSpPr>
          <p:cNvPr id="45059" name="Content Placeholder 8"/>
          <p:cNvSpPr>
            <a:spLocks noGrp="1"/>
          </p:cNvSpPr>
          <p:nvPr>
            <p:ph idx="1"/>
          </p:nvPr>
        </p:nvSpPr>
        <p:spPr>
          <a:xfrm>
            <a:off x="1752600" y="1600200"/>
            <a:ext cx="7162800" cy="4953000"/>
          </a:xfrm>
        </p:spPr>
        <p:txBody>
          <a:bodyPr/>
          <a:lstStyle/>
          <a:p>
            <a:pPr>
              <a:spcBef>
                <a:spcPts val="200"/>
              </a:spcBef>
            </a:pPr>
            <a:r>
              <a:rPr lang="en-US" dirty="0" smtClean="0"/>
              <a:t>Plays an important role in leadership</a:t>
            </a:r>
          </a:p>
          <a:p>
            <a:pPr>
              <a:spcBef>
                <a:spcPts val="200"/>
              </a:spcBef>
            </a:pPr>
            <a:r>
              <a:rPr lang="en-US" dirty="0" smtClean="0"/>
              <a:t>Allows a leader to interact with others, including:</a:t>
            </a:r>
          </a:p>
          <a:p>
            <a:pPr lvl="1">
              <a:spcBef>
                <a:spcPts val="200"/>
              </a:spcBef>
            </a:pPr>
            <a:r>
              <a:rPr lang="en-US" dirty="0" smtClean="0"/>
              <a:t>share goals and objectives</a:t>
            </a:r>
          </a:p>
          <a:p>
            <a:pPr lvl="1">
              <a:spcBef>
                <a:spcPts val="200"/>
              </a:spcBef>
            </a:pPr>
            <a:r>
              <a:rPr lang="en-US" dirty="0" smtClean="0"/>
              <a:t>exchange ideas </a:t>
            </a:r>
          </a:p>
          <a:p>
            <a:pPr lvl="1">
              <a:spcBef>
                <a:spcPts val="200"/>
              </a:spcBef>
            </a:pPr>
            <a:r>
              <a:rPr lang="en-US" dirty="0" smtClean="0"/>
              <a:t>give and receive feedback</a:t>
            </a:r>
          </a:p>
          <a:p>
            <a:pPr>
              <a:spcBef>
                <a:spcPts val="200"/>
              </a:spcBef>
            </a:pPr>
            <a:r>
              <a:rPr lang="en-US" dirty="0" smtClean="0"/>
              <a:t>Involves:</a:t>
            </a:r>
          </a:p>
          <a:p>
            <a:pPr lvl="1">
              <a:spcBef>
                <a:spcPts val="200"/>
              </a:spcBef>
            </a:pPr>
            <a:r>
              <a:rPr lang="en-US" dirty="0" smtClean="0"/>
              <a:t>verbal communication</a:t>
            </a:r>
          </a:p>
          <a:p>
            <a:pPr lvl="1">
              <a:spcBef>
                <a:spcPts val="200"/>
              </a:spcBef>
            </a:pPr>
            <a:r>
              <a:rPr lang="en-US" dirty="0" smtClean="0"/>
              <a:t>nonverbal communication</a:t>
            </a:r>
          </a:p>
          <a:p>
            <a:pPr lvl="1">
              <a:spcBef>
                <a:spcPts val="200"/>
              </a:spcBef>
            </a:pPr>
            <a:r>
              <a:rPr lang="en-US" dirty="0" smtClean="0"/>
              <a:t>listening</a:t>
            </a:r>
          </a:p>
          <a:p>
            <a:pPr>
              <a:spcBef>
                <a:spcPts val="200"/>
              </a:spcBef>
            </a:pPr>
            <a:endParaRPr lang="en-US" dirty="0" smtClean="0"/>
          </a:p>
        </p:txBody>
      </p:sp>
      <p:sp>
        <p:nvSpPr>
          <p:cNvPr id="5" name="Slide Number Placeholder 4"/>
          <p:cNvSpPr>
            <a:spLocks noGrp="1"/>
          </p:cNvSpPr>
          <p:nvPr>
            <p:ph type="sldNum" sz="quarter" idx="12"/>
          </p:nvPr>
        </p:nvSpPr>
        <p:spPr/>
        <p:txBody>
          <a:bodyPr/>
          <a:lstStyle/>
          <a:p>
            <a:pPr>
              <a:defRPr/>
            </a:pPr>
            <a:fld id="{49C68A16-D5F6-46E3-B1E5-7F2A4286C634}" type="slidenum">
              <a:rPr lang="en-US" smtClean="0"/>
              <a:pPr>
                <a:defRPr/>
              </a:pPr>
              <a:t>43</a:t>
            </a:fld>
            <a:endParaRPr lang="en-US" dirty="0"/>
          </a:p>
        </p:txBody>
      </p:sp>
      <p:pic>
        <p:nvPicPr>
          <p:cNvPr id="6" name="Picture 5" descr="manager giving instructions.jpg"/>
          <p:cNvPicPr>
            <a:picLocks noChangeAspect="1"/>
          </p:cNvPicPr>
          <p:nvPr/>
        </p:nvPicPr>
        <p:blipFill>
          <a:blip r:embed="rId3" cstate="email"/>
          <a:stretch>
            <a:fillRect/>
          </a:stretch>
        </p:blipFill>
        <p:spPr>
          <a:xfrm>
            <a:off x="7136511" y="3200400"/>
            <a:ext cx="1778889" cy="2667000"/>
          </a:xfrm>
          <a:prstGeom prst="rect">
            <a:avLst/>
          </a:prstGeo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7"/>
          <p:cNvSpPr>
            <a:spLocks noGrp="1"/>
          </p:cNvSpPr>
          <p:nvPr>
            <p:ph type="title"/>
          </p:nvPr>
        </p:nvSpPr>
        <p:spPr/>
        <p:txBody>
          <a:bodyPr/>
          <a:lstStyle/>
          <a:p>
            <a:r>
              <a:rPr lang="en-US" sz="5000" smtClean="0">
                <a:latin typeface="Arial" charset="0"/>
                <a:cs typeface="Arial" charset="0"/>
              </a:rPr>
              <a:t>Verbal Communication</a:t>
            </a:r>
          </a:p>
        </p:txBody>
      </p:sp>
      <p:sp>
        <p:nvSpPr>
          <p:cNvPr id="9" name="Content Placeholder 8"/>
          <p:cNvSpPr>
            <a:spLocks noGrp="1"/>
          </p:cNvSpPr>
          <p:nvPr>
            <p:ph idx="1"/>
          </p:nvPr>
        </p:nvSpPr>
        <p:spPr>
          <a:xfrm>
            <a:off x="1752600" y="1600200"/>
            <a:ext cx="6781800" cy="4876800"/>
          </a:xfrm>
        </p:spPr>
        <p:txBody>
          <a:bodyPr rtlCol="0">
            <a:normAutofit fontScale="92500" lnSpcReduction="10000"/>
          </a:bodyPr>
          <a:lstStyle/>
          <a:p>
            <a:pPr fontAlgn="auto">
              <a:lnSpc>
                <a:spcPct val="110000"/>
              </a:lnSpc>
              <a:spcBef>
                <a:spcPts val="200"/>
              </a:spcBef>
              <a:spcAft>
                <a:spcPts val="0"/>
              </a:spcAft>
              <a:buFont typeface="Arial" pitchFamily="34" charset="0"/>
              <a:buChar char="•"/>
              <a:defRPr/>
            </a:pPr>
            <a:r>
              <a:rPr lang="en-US" dirty="0" smtClean="0"/>
              <a:t>Refers to the use of words and sounds in communication</a:t>
            </a:r>
          </a:p>
          <a:p>
            <a:pPr fontAlgn="auto">
              <a:lnSpc>
                <a:spcPct val="110000"/>
              </a:lnSpc>
              <a:spcBef>
                <a:spcPts val="200"/>
              </a:spcBef>
              <a:spcAft>
                <a:spcPts val="0"/>
              </a:spcAft>
              <a:buFont typeface="Arial" pitchFamily="34" charset="0"/>
              <a:buChar char="•"/>
              <a:defRPr/>
            </a:pPr>
            <a:r>
              <a:rPr lang="en-US" dirty="0" smtClean="0"/>
              <a:t>Is </a:t>
            </a:r>
            <a:r>
              <a:rPr lang="en-US" dirty="0"/>
              <a:t>the form </a:t>
            </a:r>
            <a:r>
              <a:rPr lang="en-US" dirty="0" smtClean="0"/>
              <a:t>people </a:t>
            </a:r>
            <a:r>
              <a:rPr lang="en-US" dirty="0"/>
              <a:t>are most </a:t>
            </a:r>
            <a:r>
              <a:rPr lang="en-US" dirty="0" smtClean="0"/>
              <a:t>       familiar with</a:t>
            </a:r>
            <a:endParaRPr lang="en-US" dirty="0"/>
          </a:p>
          <a:p>
            <a:pPr fontAlgn="auto">
              <a:lnSpc>
                <a:spcPct val="110000"/>
              </a:lnSpc>
              <a:spcBef>
                <a:spcPts val="200"/>
              </a:spcBef>
              <a:spcAft>
                <a:spcPts val="0"/>
              </a:spcAft>
              <a:buFont typeface="Arial" pitchFamily="34" charset="0"/>
              <a:buChar char="•"/>
              <a:defRPr/>
            </a:pPr>
            <a:r>
              <a:rPr lang="en-US" dirty="0"/>
              <a:t>Is especially important in leadership as it is the primary method </a:t>
            </a:r>
            <a:r>
              <a:rPr lang="en-US" dirty="0" smtClean="0"/>
              <a:t>used </a:t>
            </a:r>
            <a:r>
              <a:rPr lang="en-US" dirty="0"/>
              <a:t>to address others</a:t>
            </a:r>
          </a:p>
          <a:p>
            <a:pPr lvl="1" fontAlgn="auto">
              <a:lnSpc>
                <a:spcPct val="110000"/>
              </a:lnSpc>
              <a:spcBef>
                <a:spcPts val="200"/>
              </a:spcBef>
              <a:spcAft>
                <a:spcPts val="0"/>
              </a:spcAft>
              <a:buFont typeface="Arial" pitchFamily="34" charset="0"/>
              <a:buChar char="–"/>
              <a:defRPr/>
            </a:pPr>
            <a:r>
              <a:rPr lang="en-US" dirty="0"/>
              <a:t>public speaking</a:t>
            </a:r>
          </a:p>
          <a:p>
            <a:pPr lvl="1" fontAlgn="auto">
              <a:lnSpc>
                <a:spcPct val="110000"/>
              </a:lnSpc>
              <a:spcBef>
                <a:spcPts val="200"/>
              </a:spcBef>
              <a:spcAft>
                <a:spcPts val="0"/>
              </a:spcAft>
              <a:buFont typeface="Arial" pitchFamily="34" charset="0"/>
              <a:buChar char="–"/>
              <a:defRPr/>
            </a:pPr>
            <a:r>
              <a:rPr lang="en-US" dirty="0" smtClean="0"/>
              <a:t>one-on-one </a:t>
            </a:r>
            <a:r>
              <a:rPr lang="en-US" dirty="0"/>
              <a:t>conversations</a:t>
            </a:r>
          </a:p>
          <a:p>
            <a:pPr lvl="1" fontAlgn="auto">
              <a:lnSpc>
                <a:spcPct val="110000"/>
              </a:lnSpc>
              <a:spcBef>
                <a:spcPts val="200"/>
              </a:spcBef>
              <a:spcAft>
                <a:spcPts val="0"/>
              </a:spcAft>
              <a:buFont typeface="Arial" pitchFamily="34" charset="0"/>
              <a:buChar char="–"/>
              <a:defRPr/>
            </a:pPr>
            <a:r>
              <a:rPr lang="en-US" dirty="0"/>
              <a:t>group meetings</a:t>
            </a:r>
          </a:p>
          <a:p>
            <a:pPr fontAlgn="auto">
              <a:spcAft>
                <a:spcPts val="0"/>
              </a:spcAft>
              <a:buFont typeface="Arial" pitchFamily="34" charset="0"/>
              <a:buChar char="•"/>
              <a:defRPr/>
            </a:pPr>
            <a:endParaRPr lang="en-US" dirty="0"/>
          </a:p>
        </p:txBody>
      </p:sp>
      <p:pic>
        <p:nvPicPr>
          <p:cNvPr id="47108" name="Picture 3" descr="30339765_thb.jpg"/>
          <p:cNvPicPr>
            <a:picLocks noChangeAspect="1"/>
          </p:cNvPicPr>
          <p:nvPr/>
        </p:nvPicPr>
        <p:blipFill>
          <a:blip r:embed="rId3" cstate="email"/>
          <a:srcRect/>
          <a:stretch>
            <a:fillRect/>
          </a:stretch>
        </p:blipFill>
        <p:spPr bwMode="auto">
          <a:xfrm>
            <a:off x="6629400" y="4495800"/>
            <a:ext cx="1471254" cy="22098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49C68A16-D5F6-46E3-B1E5-7F2A4286C634}" type="slidenum">
              <a:rPr lang="en-US" smtClean="0"/>
              <a:pPr>
                <a:defRPr/>
              </a:pPr>
              <a:t>44</a:t>
            </a:fld>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7"/>
          <p:cNvSpPr>
            <a:spLocks noGrp="1"/>
          </p:cNvSpPr>
          <p:nvPr>
            <p:ph type="title"/>
          </p:nvPr>
        </p:nvSpPr>
        <p:spPr/>
        <p:txBody>
          <a:bodyPr/>
          <a:lstStyle/>
          <a:p>
            <a:r>
              <a:rPr lang="en-US" sz="5000" smtClean="0">
                <a:latin typeface="Arial" charset="0"/>
                <a:cs typeface="Arial" charset="0"/>
              </a:rPr>
              <a:t>Verbal Communication</a:t>
            </a:r>
          </a:p>
        </p:txBody>
      </p:sp>
      <p:sp>
        <p:nvSpPr>
          <p:cNvPr id="9" name="Content Placeholder 8"/>
          <p:cNvSpPr>
            <a:spLocks noGrp="1"/>
          </p:cNvSpPr>
          <p:nvPr>
            <p:ph idx="1"/>
          </p:nvPr>
        </p:nvSpPr>
        <p:spPr>
          <a:xfrm>
            <a:off x="1752600" y="1600200"/>
            <a:ext cx="7162800" cy="5257800"/>
          </a:xfrm>
        </p:spPr>
        <p:txBody>
          <a:bodyPr rtlCol="0">
            <a:normAutofit fontScale="92500" lnSpcReduction="10000"/>
          </a:bodyPr>
          <a:lstStyle/>
          <a:p>
            <a:pPr fontAlgn="auto">
              <a:spcAft>
                <a:spcPts val="0"/>
              </a:spcAft>
              <a:buFont typeface="Arial" pitchFamily="34" charset="0"/>
              <a:buChar char="•"/>
              <a:defRPr/>
            </a:pPr>
            <a:r>
              <a:rPr lang="en-US" sz="3500" dirty="0" smtClean="0"/>
              <a:t>Is most </a:t>
            </a:r>
            <a:r>
              <a:rPr lang="en-US" sz="3500" smtClean="0"/>
              <a:t>effective when </a:t>
            </a:r>
            <a:r>
              <a:rPr lang="en-US" sz="3500" dirty="0"/>
              <a:t>the </a:t>
            </a:r>
            <a:r>
              <a:rPr lang="en-US" sz="3500"/>
              <a:t>leader </a:t>
            </a:r>
            <a:r>
              <a:rPr lang="en-US" sz="3500" smtClean="0"/>
              <a:t>is:</a:t>
            </a:r>
            <a:endParaRPr lang="en-US" sz="3500" dirty="0"/>
          </a:p>
          <a:p>
            <a:pPr lvl="1" fontAlgn="auto">
              <a:spcAft>
                <a:spcPts val="0"/>
              </a:spcAft>
              <a:buFont typeface="Arial" pitchFamily="34" charset="0"/>
              <a:buChar char="–"/>
              <a:defRPr/>
            </a:pPr>
            <a:r>
              <a:rPr lang="en-US" sz="3000" dirty="0" smtClean="0"/>
              <a:t>clear</a:t>
            </a:r>
          </a:p>
          <a:p>
            <a:pPr lvl="2" fontAlgn="auto">
              <a:spcAft>
                <a:spcPts val="0"/>
              </a:spcAft>
              <a:buFont typeface="Wingdings" pitchFamily="2" charset="2"/>
              <a:buChar char="§"/>
              <a:defRPr/>
            </a:pPr>
            <a:r>
              <a:rPr lang="en-US" sz="2600" dirty="0" smtClean="0"/>
              <a:t>leaders run </a:t>
            </a:r>
            <a:r>
              <a:rPr lang="en-US" sz="2600" dirty="0"/>
              <a:t>the risk of having to take time to </a:t>
            </a:r>
            <a:r>
              <a:rPr lang="en-US" sz="2600" dirty="0" smtClean="0"/>
              <a:t>explain </a:t>
            </a:r>
            <a:r>
              <a:rPr lang="en-US" sz="2600" dirty="0"/>
              <a:t>the information again </a:t>
            </a:r>
            <a:r>
              <a:rPr lang="en-US" sz="2600" dirty="0" smtClean="0"/>
              <a:t>if not clear</a:t>
            </a:r>
            <a:endParaRPr lang="en-US" sz="2600" dirty="0"/>
          </a:p>
          <a:p>
            <a:pPr lvl="1" fontAlgn="auto">
              <a:spcAft>
                <a:spcPts val="0"/>
              </a:spcAft>
              <a:buFont typeface="Arial" pitchFamily="34" charset="0"/>
              <a:buChar char="–"/>
              <a:defRPr/>
            </a:pPr>
            <a:r>
              <a:rPr lang="en-US" sz="3000" dirty="0" smtClean="0"/>
              <a:t>concise</a:t>
            </a:r>
          </a:p>
          <a:p>
            <a:pPr lvl="2" fontAlgn="auto">
              <a:spcAft>
                <a:spcPts val="0"/>
              </a:spcAft>
              <a:buFont typeface="Wingdings" pitchFamily="2" charset="2"/>
              <a:buChar char="§"/>
              <a:defRPr/>
            </a:pPr>
            <a:r>
              <a:rPr lang="en-US" sz="2600" dirty="0" smtClean="0"/>
              <a:t>too </a:t>
            </a:r>
            <a:r>
              <a:rPr lang="en-US" sz="2600" dirty="0"/>
              <a:t>much information may result in group members becoming confused, misinformed or overwhelmed</a:t>
            </a:r>
          </a:p>
          <a:p>
            <a:pPr lvl="1" fontAlgn="auto">
              <a:spcAft>
                <a:spcPts val="0"/>
              </a:spcAft>
              <a:buFont typeface="Arial" pitchFamily="34" charset="0"/>
              <a:buChar char="–"/>
              <a:defRPr/>
            </a:pPr>
            <a:r>
              <a:rPr lang="en-US" sz="3000" dirty="0" smtClean="0"/>
              <a:t>confident</a:t>
            </a:r>
          </a:p>
          <a:p>
            <a:pPr lvl="2" fontAlgn="auto">
              <a:spcAft>
                <a:spcPts val="0"/>
              </a:spcAft>
              <a:buFont typeface="Wingdings" pitchFamily="2" charset="2"/>
              <a:buChar char="§"/>
              <a:defRPr/>
            </a:pPr>
            <a:r>
              <a:rPr lang="en-US" sz="2600" dirty="0" smtClean="0"/>
              <a:t>leaders with shaky voices who </a:t>
            </a:r>
            <a:r>
              <a:rPr lang="en-US" sz="2600" dirty="0"/>
              <a:t>repeatedly </a:t>
            </a:r>
            <a:r>
              <a:rPr lang="en-US" sz="2600" dirty="0" smtClean="0"/>
              <a:t>correct themselves </a:t>
            </a:r>
            <a:r>
              <a:rPr lang="en-US" sz="2600" dirty="0"/>
              <a:t>may have a hard time inspiring others to work hard </a:t>
            </a:r>
          </a:p>
          <a:p>
            <a:pPr fontAlgn="auto">
              <a:spcAft>
                <a:spcPts val="0"/>
              </a:spcAft>
              <a:buFont typeface="Arial" pitchFamily="34" charset="0"/>
              <a:buChar char="•"/>
              <a:defRPr/>
            </a:pPr>
            <a:endParaRPr lang="en-US" dirty="0"/>
          </a:p>
        </p:txBody>
      </p:sp>
      <p:sp>
        <p:nvSpPr>
          <p:cNvPr id="4" name="Slide Number Placeholder 3"/>
          <p:cNvSpPr>
            <a:spLocks noGrp="1"/>
          </p:cNvSpPr>
          <p:nvPr>
            <p:ph type="sldNum" sz="quarter" idx="12"/>
          </p:nvPr>
        </p:nvSpPr>
        <p:spPr/>
        <p:txBody>
          <a:bodyPr/>
          <a:lstStyle/>
          <a:p>
            <a:pPr>
              <a:defRPr/>
            </a:pPr>
            <a:fld id="{49C68A16-D5F6-46E3-B1E5-7F2A4286C634}" type="slidenum">
              <a:rPr lang="en-US" smtClean="0"/>
              <a:pPr>
                <a:defRPr/>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7"/>
          <p:cNvSpPr>
            <a:spLocks noGrp="1"/>
          </p:cNvSpPr>
          <p:nvPr>
            <p:ph type="title"/>
          </p:nvPr>
        </p:nvSpPr>
        <p:spPr/>
        <p:txBody>
          <a:bodyPr/>
          <a:lstStyle/>
          <a:p>
            <a:r>
              <a:rPr lang="en-US" sz="5000" dirty="0" smtClean="0">
                <a:latin typeface="Arial" charset="0"/>
                <a:cs typeface="Arial" charset="0"/>
              </a:rPr>
              <a:t>Nonverbal Communication</a:t>
            </a:r>
          </a:p>
        </p:txBody>
      </p:sp>
      <p:sp>
        <p:nvSpPr>
          <p:cNvPr id="9" name="Content Placeholder 8"/>
          <p:cNvSpPr>
            <a:spLocks noGrp="1"/>
          </p:cNvSpPr>
          <p:nvPr>
            <p:ph idx="1"/>
          </p:nvPr>
        </p:nvSpPr>
        <p:spPr>
          <a:xfrm>
            <a:off x="1752600" y="1600200"/>
            <a:ext cx="7162800" cy="4876800"/>
          </a:xfrm>
        </p:spPr>
        <p:txBody>
          <a:bodyPr rtlCol="0">
            <a:normAutofit/>
          </a:bodyPr>
          <a:lstStyle/>
          <a:p>
            <a:pPr fontAlgn="auto">
              <a:spcAft>
                <a:spcPts val="0"/>
              </a:spcAft>
              <a:buFont typeface="Arial" pitchFamily="34" charset="0"/>
              <a:buChar char="•"/>
              <a:defRPr/>
            </a:pPr>
            <a:r>
              <a:rPr lang="en-US" dirty="0"/>
              <a:t>Often occurs in tandem with verbal communication</a:t>
            </a:r>
          </a:p>
          <a:p>
            <a:pPr fontAlgn="auto">
              <a:spcAft>
                <a:spcPts val="0"/>
              </a:spcAft>
              <a:buFont typeface="Arial" pitchFamily="34" charset="0"/>
              <a:buChar char="•"/>
              <a:defRPr/>
            </a:pPr>
            <a:r>
              <a:rPr lang="en-US" dirty="0"/>
              <a:t>Allows </a:t>
            </a:r>
            <a:r>
              <a:rPr lang="en-US" dirty="0" smtClean="0"/>
              <a:t>for the expression of thoughts </a:t>
            </a:r>
            <a:r>
              <a:rPr lang="en-US" dirty="0"/>
              <a:t>and feelings without </a:t>
            </a:r>
            <a:r>
              <a:rPr lang="en-US" dirty="0" smtClean="0"/>
              <a:t>using words</a:t>
            </a:r>
            <a:endParaRPr lang="en-US" dirty="0"/>
          </a:p>
          <a:p>
            <a:pPr fontAlgn="auto">
              <a:spcAft>
                <a:spcPts val="0"/>
              </a:spcAft>
              <a:buFont typeface="Arial" pitchFamily="34" charset="0"/>
              <a:buChar char="•"/>
              <a:defRPr/>
            </a:pPr>
            <a:r>
              <a:rPr lang="en-US" dirty="0"/>
              <a:t>Includes: </a:t>
            </a:r>
          </a:p>
          <a:p>
            <a:pPr lvl="1" fontAlgn="auto">
              <a:spcAft>
                <a:spcPts val="0"/>
              </a:spcAft>
              <a:buFont typeface="Arial" pitchFamily="34" charset="0"/>
              <a:buChar char="–"/>
              <a:defRPr/>
            </a:pPr>
            <a:r>
              <a:rPr lang="en-US" dirty="0"/>
              <a:t>eye contact</a:t>
            </a:r>
          </a:p>
          <a:p>
            <a:pPr lvl="1" fontAlgn="auto">
              <a:spcAft>
                <a:spcPts val="0"/>
              </a:spcAft>
              <a:buFont typeface="Arial" pitchFamily="34" charset="0"/>
              <a:buChar char="–"/>
              <a:defRPr/>
            </a:pPr>
            <a:r>
              <a:rPr lang="en-US" dirty="0"/>
              <a:t>body language</a:t>
            </a:r>
          </a:p>
          <a:p>
            <a:pPr lvl="1" fontAlgn="auto">
              <a:spcAft>
                <a:spcPts val="0"/>
              </a:spcAft>
              <a:buFont typeface="Arial" pitchFamily="34" charset="0"/>
              <a:buChar char="–"/>
              <a:defRPr/>
            </a:pPr>
            <a:r>
              <a:rPr lang="en-US" dirty="0"/>
              <a:t>facial </a:t>
            </a:r>
            <a:r>
              <a:rPr lang="en-US" dirty="0" smtClean="0"/>
              <a:t>expression</a:t>
            </a:r>
            <a:endParaRPr lang="en-US" dirty="0"/>
          </a:p>
          <a:p>
            <a:pPr fontAlgn="auto">
              <a:spcAft>
                <a:spcPts val="0"/>
              </a:spcAft>
              <a:buNone/>
              <a:defRPr/>
            </a:pPr>
            <a:endParaRPr lang="en-US" dirty="0"/>
          </a:p>
        </p:txBody>
      </p:sp>
      <p:pic>
        <p:nvPicPr>
          <p:cNvPr id="49156" name="Picture 3" descr="37194276_thb.jpg"/>
          <p:cNvPicPr>
            <a:picLocks noChangeAspect="1"/>
          </p:cNvPicPr>
          <p:nvPr/>
        </p:nvPicPr>
        <p:blipFill>
          <a:blip r:embed="rId3" cstate="email"/>
          <a:srcRect/>
          <a:stretch>
            <a:fillRect/>
          </a:stretch>
        </p:blipFill>
        <p:spPr bwMode="auto">
          <a:xfrm>
            <a:off x="5715000" y="3962400"/>
            <a:ext cx="2952750" cy="22193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49C68A16-D5F6-46E3-B1E5-7F2A4286C634}" type="slidenum">
              <a:rPr lang="en-US" smtClean="0"/>
              <a:pPr>
                <a:defRPr/>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7"/>
          <p:cNvSpPr>
            <a:spLocks noGrp="1"/>
          </p:cNvSpPr>
          <p:nvPr>
            <p:ph type="title"/>
          </p:nvPr>
        </p:nvSpPr>
        <p:spPr/>
        <p:txBody>
          <a:bodyPr/>
          <a:lstStyle/>
          <a:p>
            <a:r>
              <a:rPr lang="en-US" sz="5000" smtClean="0">
                <a:latin typeface="Arial" charset="0"/>
                <a:cs typeface="Arial" charset="0"/>
              </a:rPr>
              <a:t>Eye Contact</a:t>
            </a:r>
          </a:p>
        </p:txBody>
      </p:sp>
      <p:sp>
        <p:nvSpPr>
          <p:cNvPr id="9" name="Content Placeholder 8"/>
          <p:cNvSpPr>
            <a:spLocks noGrp="1"/>
          </p:cNvSpPr>
          <p:nvPr>
            <p:ph idx="1"/>
          </p:nvPr>
        </p:nvSpPr>
        <p:spPr>
          <a:xfrm>
            <a:off x="1752600" y="1524000"/>
            <a:ext cx="6934200" cy="4648200"/>
          </a:xfrm>
        </p:spPr>
        <p:txBody>
          <a:bodyPr rtlCol="0">
            <a:normAutofit/>
          </a:bodyPr>
          <a:lstStyle/>
          <a:p>
            <a:pPr fontAlgn="auto">
              <a:spcBef>
                <a:spcPts val="200"/>
              </a:spcBef>
              <a:spcAft>
                <a:spcPts val="0"/>
              </a:spcAft>
              <a:buFont typeface="Arial" pitchFamily="34" charset="0"/>
              <a:buChar char="•"/>
              <a:defRPr/>
            </a:pPr>
            <a:r>
              <a:rPr lang="en-US" dirty="0"/>
              <a:t>Should be maintained whenever speaking to someone</a:t>
            </a:r>
          </a:p>
          <a:p>
            <a:pPr lvl="1" fontAlgn="auto">
              <a:spcBef>
                <a:spcPts val="200"/>
              </a:spcBef>
              <a:spcAft>
                <a:spcPts val="0"/>
              </a:spcAft>
              <a:buFont typeface="Arial" pitchFamily="34" charset="0"/>
              <a:buChar char="–"/>
              <a:defRPr/>
            </a:pPr>
            <a:r>
              <a:rPr lang="en-US" dirty="0"/>
              <a:t>when addressing a group, make eye contact with </a:t>
            </a:r>
            <a:r>
              <a:rPr lang="en-US" dirty="0" smtClean="0"/>
              <a:t>various members to </a:t>
            </a:r>
            <a:r>
              <a:rPr lang="en-US" dirty="0"/>
              <a:t>make everyone feel included </a:t>
            </a:r>
          </a:p>
          <a:p>
            <a:pPr fontAlgn="auto">
              <a:spcBef>
                <a:spcPts val="200"/>
              </a:spcBef>
              <a:spcAft>
                <a:spcPts val="0"/>
              </a:spcAft>
              <a:buFont typeface="Arial" pitchFamily="34" charset="0"/>
              <a:buChar char="•"/>
              <a:defRPr/>
            </a:pPr>
            <a:r>
              <a:rPr lang="en-US" dirty="0" smtClean="0"/>
              <a:t>Portrays speakers’ confidence in themselves and their messages</a:t>
            </a:r>
            <a:endParaRPr lang="en-US" dirty="0"/>
          </a:p>
          <a:p>
            <a:pPr fontAlgn="auto">
              <a:spcBef>
                <a:spcPts val="200"/>
              </a:spcBef>
              <a:spcAft>
                <a:spcPts val="0"/>
              </a:spcAft>
              <a:buFont typeface="Arial" pitchFamily="34" charset="0"/>
              <a:buChar char="•"/>
              <a:defRPr/>
            </a:pPr>
            <a:r>
              <a:rPr lang="en-US" dirty="0"/>
              <a:t>Aids in keeping listeners engaged and focused on what </a:t>
            </a:r>
            <a:r>
              <a:rPr lang="en-US" dirty="0" smtClean="0"/>
              <a:t>is being said</a:t>
            </a:r>
            <a:endParaRPr lang="en-US" dirty="0"/>
          </a:p>
          <a:p>
            <a:pPr fontAlgn="auto">
              <a:spcAft>
                <a:spcPts val="0"/>
              </a:spcAft>
              <a:buFont typeface="Arial" pitchFamily="34" charset="0"/>
              <a:buChar char="•"/>
              <a:defRPr/>
            </a:pPr>
            <a:endParaRPr lang="en-US" dirty="0"/>
          </a:p>
        </p:txBody>
      </p:sp>
      <p:sp>
        <p:nvSpPr>
          <p:cNvPr id="4" name="Slide Number Placeholder 3"/>
          <p:cNvSpPr>
            <a:spLocks noGrp="1"/>
          </p:cNvSpPr>
          <p:nvPr>
            <p:ph type="sldNum" sz="quarter" idx="12"/>
          </p:nvPr>
        </p:nvSpPr>
        <p:spPr/>
        <p:txBody>
          <a:bodyPr/>
          <a:lstStyle/>
          <a:p>
            <a:pPr>
              <a:defRPr/>
            </a:pPr>
            <a:fld id="{49C68A16-D5F6-46E3-B1E5-7F2A4286C634}" type="slidenum">
              <a:rPr lang="en-US" smtClean="0"/>
              <a:pPr>
                <a:defRPr/>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good posture.jpg"/>
          <p:cNvPicPr>
            <a:picLocks noChangeAspect="1"/>
          </p:cNvPicPr>
          <p:nvPr/>
        </p:nvPicPr>
        <p:blipFill>
          <a:blip r:embed="rId3" cstate="email"/>
          <a:stretch>
            <a:fillRect/>
          </a:stretch>
        </p:blipFill>
        <p:spPr>
          <a:xfrm>
            <a:off x="6096000" y="2209800"/>
            <a:ext cx="3048000" cy="2033016"/>
          </a:xfrm>
          <a:prstGeom prst="rect">
            <a:avLst/>
          </a:prstGeom>
        </p:spPr>
      </p:pic>
      <p:sp>
        <p:nvSpPr>
          <p:cNvPr id="51202" name="Title 7"/>
          <p:cNvSpPr>
            <a:spLocks noGrp="1"/>
          </p:cNvSpPr>
          <p:nvPr>
            <p:ph type="title"/>
          </p:nvPr>
        </p:nvSpPr>
        <p:spPr/>
        <p:txBody>
          <a:bodyPr/>
          <a:lstStyle/>
          <a:p>
            <a:r>
              <a:rPr lang="en-US" sz="5000" smtClean="0">
                <a:latin typeface="Arial" charset="0"/>
                <a:cs typeface="Arial" charset="0"/>
              </a:rPr>
              <a:t>Body Language</a:t>
            </a:r>
          </a:p>
        </p:txBody>
      </p:sp>
      <p:sp>
        <p:nvSpPr>
          <p:cNvPr id="9" name="Content Placeholder 8"/>
          <p:cNvSpPr>
            <a:spLocks noGrp="1"/>
          </p:cNvSpPr>
          <p:nvPr>
            <p:ph idx="1"/>
          </p:nvPr>
        </p:nvSpPr>
        <p:spPr>
          <a:xfrm>
            <a:off x="1752600" y="1524000"/>
            <a:ext cx="6934200" cy="5105400"/>
          </a:xfrm>
        </p:spPr>
        <p:txBody>
          <a:bodyPr rtlCol="0">
            <a:noAutofit/>
          </a:bodyPr>
          <a:lstStyle/>
          <a:p>
            <a:pPr fontAlgn="auto">
              <a:spcBef>
                <a:spcPts val="200"/>
              </a:spcBef>
              <a:spcAft>
                <a:spcPts val="0"/>
              </a:spcAft>
              <a:buFont typeface="Arial" pitchFamily="34" charset="0"/>
              <a:buChar char="•"/>
              <a:defRPr/>
            </a:pPr>
            <a:r>
              <a:rPr lang="en-US" dirty="0"/>
              <a:t>Can either </a:t>
            </a:r>
            <a:r>
              <a:rPr lang="en-US" dirty="0" smtClean="0"/>
              <a:t>support </a:t>
            </a:r>
            <a:r>
              <a:rPr lang="en-US" dirty="0"/>
              <a:t>or </a:t>
            </a:r>
            <a:r>
              <a:rPr lang="en-US" dirty="0" smtClean="0"/>
              <a:t>contradict the speaker’s verbal message</a:t>
            </a:r>
            <a:endParaRPr lang="en-US" dirty="0"/>
          </a:p>
          <a:p>
            <a:pPr fontAlgn="auto">
              <a:spcBef>
                <a:spcPts val="200"/>
              </a:spcBef>
              <a:spcAft>
                <a:spcPts val="0"/>
              </a:spcAft>
              <a:buFont typeface="Arial" pitchFamily="34" charset="0"/>
              <a:buChar char="•"/>
              <a:defRPr/>
            </a:pPr>
            <a:r>
              <a:rPr lang="en-US" dirty="0"/>
              <a:t>Includes: </a:t>
            </a:r>
          </a:p>
          <a:p>
            <a:pPr lvl="1" fontAlgn="auto">
              <a:spcBef>
                <a:spcPts val="200"/>
              </a:spcBef>
              <a:spcAft>
                <a:spcPts val="0"/>
              </a:spcAft>
              <a:buFont typeface="Arial" pitchFamily="34" charset="0"/>
              <a:buChar char="–"/>
              <a:defRPr/>
            </a:pPr>
            <a:r>
              <a:rPr lang="en-US" dirty="0" smtClean="0"/>
              <a:t>posture </a:t>
            </a:r>
          </a:p>
          <a:p>
            <a:pPr lvl="2" fontAlgn="auto">
              <a:spcBef>
                <a:spcPts val="200"/>
              </a:spcBef>
              <a:spcAft>
                <a:spcPts val="0"/>
              </a:spcAft>
              <a:buFont typeface="Wingdings" pitchFamily="2" charset="2"/>
              <a:buChar char="§"/>
              <a:defRPr/>
            </a:pPr>
            <a:r>
              <a:rPr lang="en-US" dirty="0" smtClean="0"/>
              <a:t>good </a:t>
            </a:r>
            <a:r>
              <a:rPr lang="en-US" dirty="0"/>
              <a:t>posture </a:t>
            </a:r>
            <a:r>
              <a:rPr lang="en-US" dirty="0" smtClean="0"/>
              <a:t>displays                     confidence and leadership</a:t>
            </a:r>
          </a:p>
          <a:p>
            <a:pPr lvl="2" fontAlgn="auto">
              <a:spcBef>
                <a:spcPts val="200"/>
              </a:spcBef>
              <a:spcAft>
                <a:spcPts val="0"/>
              </a:spcAft>
              <a:buFont typeface="Wingdings" pitchFamily="2" charset="2"/>
              <a:buChar char="§"/>
              <a:defRPr/>
            </a:pPr>
            <a:r>
              <a:rPr lang="en-US" dirty="0" smtClean="0"/>
              <a:t>bad </a:t>
            </a:r>
            <a:r>
              <a:rPr lang="en-US" dirty="0"/>
              <a:t>posture </a:t>
            </a:r>
            <a:r>
              <a:rPr lang="en-US" dirty="0" smtClean="0"/>
              <a:t>shows a lack of confidence and control</a:t>
            </a:r>
            <a:endParaRPr lang="en-US" dirty="0"/>
          </a:p>
          <a:p>
            <a:pPr lvl="1" fontAlgn="auto">
              <a:spcBef>
                <a:spcPts val="200"/>
              </a:spcBef>
              <a:spcAft>
                <a:spcPts val="0"/>
              </a:spcAft>
              <a:buFont typeface="Arial" pitchFamily="34" charset="0"/>
              <a:buChar char="–"/>
              <a:defRPr/>
            </a:pPr>
            <a:r>
              <a:rPr lang="en-US" dirty="0"/>
              <a:t>hand </a:t>
            </a:r>
            <a:r>
              <a:rPr lang="en-US" dirty="0" smtClean="0"/>
              <a:t>gestures </a:t>
            </a:r>
          </a:p>
          <a:p>
            <a:pPr lvl="2" fontAlgn="auto">
              <a:spcBef>
                <a:spcPts val="200"/>
              </a:spcBef>
              <a:spcAft>
                <a:spcPts val="0"/>
              </a:spcAft>
              <a:buFont typeface="Wingdings" pitchFamily="2" charset="2"/>
              <a:buChar char="§"/>
              <a:defRPr/>
            </a:pPr>
            <a:r>
              <a:rPr lang="en-US" dirty="0" smtClean="0"/>
              <a:t>when </a:t>
            </a:r>
            <a:r>
              <a:rPr lang="en-US" dirty="0"/>
              <a:t>used correctly can be effective in illustrating </a:t>
            </a:r>
            <a:r>
              <a:rPr lang="en-US" dirty="0" smtClean="0"/>
              <a:t>points</a:t>
            </a:r>
          </a:p>
          <a:p>
            <a:pPr lvl="2" fontAlgn="auto">
              <a:spcBef>
                <a:spcPts val="200"/>
              </a:spcBef>
              <a:spcAft>
                <a:spcPts val="0"/>
              </a:spcAft>
              <a:buFont typeface="Wingdings" pitchFamily="2" charset="2"/>
              <a:buChar char="§"/>
              <a:defRPr/>
            </a:pPr>
            <a:r>
              <a:rPr lang="en-US" dirty="0" smtClean="0"/>
              <a:t>too </a:t>
            </a:r>
            <a:r>
              <a:rPr lang="en-US" dirty="0"/>
              <a:t>many can distract </a:t>
            </a:r>
            <a:r>
              <a:rPr lang="en-US" dirty="0" smtClean="0"/>
              <a:t>listeners</a:t>
            </a:r>
            <a:endParaRPr lang="en-US" dirty="0"/>
          </a:p>
          <a:p>
            <a:pPr fontAlgn="auto">
              <a:spcAft>
                <a:spcPts val="0"/>
              </a:spcAft>
              <a:buFont typeface="Arial" pitchFamily="34" charset="0"/>
              <a:buChar char="•"/>
              <a:defRPr/>
            </a:pPr>
            <a:endParaRPr lang="en-US" dirty="0"/>
          </a:p>
        </p:txBody>
      </p:sp>
      <p:sp>
        <p:nvSpPr>
          <p:cNvPr id="5" name="Slide Number Placeholder 4"/>
          <p:cNvSpPr>
            <a:spLocks noGrp="1"/>
          </p:cNvSpPr>
          <p:nvPr>
            <p:ph type="sldNum" sz="quarter" idx="12"/>
          </p:nvPr>
        </p:nvSpPr>
        <p:spPr/>
        <p:txBody>
          <a:bodyPr/>
          <a:lstStyle/>
          <a:p>
            <a:pPr>
              <a:defRPr/>
            </a:pPr>
            <a:fld id="{49C68A16-D5F6-46E3-B1E5-7F2A4286C634}" type="slidenum">
              <a:rPr lang="en-US" smtClean="0"/>
              <a:pPr>
                <a:defRPr/>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onfused facial expression.jpg"/>
          <p:cNvPicPr>
            <a:picLocks noChangeAspect="1"/>
          </p:cNvPicPr>
          <p:nvPr/>
        </p:nvPicPr>
        <p:blipFill>
          <a:blip r:embed="rId3" cstate="email"/>
          <a:stretch>
            <a:fillRect/>
          </a:stretch>
        </p:blipFill>
        <p:spPr>
          <a:xfrm flipH="1">
            <a:off x="5943600" y="4636008"/>
            <a:ext cx="3048000" cy="2221992"/>
          </a:xfrm>
          <a:prstGeom prst="rect">
            <a:avLst/>
          </a:prstGeom>
        </p:spPr>
      </p:pic>
      <p:sp>
        <p:nvSpPr>
          <p:cNvPr id="52226" name="Title 7"/>
          <p:cNvSpPr>
            <a:spLocks noGrp="1"/>
          </p:cNvSpPr>
          <p:nvPr>
            <p:ph type="title"/>
          </p:nvPr>
        </p:nvSpPr>
        <p:spPr/>
        <p:txBody>
          <a:bodyPr/>
          <a:lstStyle/>
          <a:p>
            <a:r>
              <a:rPr lang="en-US" sz="5000" dirty="0" smtClean="0">
                <a:latin typeface="Arial" charset="0"/>
                <a:cs typeface="Arial" charset="0"/>
              </a:rPr>
              <a:t>Facial Expression</a:t>
            </a:r>
          </a:p>
        </p:txBody>
      </p:sp>
      <p:sp>
        <p:nvSpPr>
          <p:cNvPr id="52227" name="Content Placeholder 8"/>
          <p:cNvSpPr>
            <a:spLocks noGrp="1"/>
          </p:cNvSpPr>
          <p:nvPr>
            <p:ph idx="1"/>
          </p:nvPr>
        </p:nvSpPr>
        <p:spPr>
          <a:xfrm>
            <a:off x="1752600" y="1524000"/>
            <a:ext cx="7391400" cy="5257800"/>
          </a:xfrm>
        </p:spPr>
        <p:txBody>
          <a:bodyPr/>
          <a:lstStyle/>
          <a:p>
            <a:r>
              <a:rPr lang="en-US" sz="3000" dirty="0" smtClean="0"/>
              <a:t>Can aid others in identifying the emotions a speaker is feeling</a:t>
            </a:r>
          </a:p>
          <a:p>
            <a:pPr lvl="1"/>
            <a:r>
              <a:rPr lang="en-US" sz="2600" dirty="0" smtClean="0"/>
              <a:t>a smile can signal happiness or approval while a frown typically indicates unhappiness or disapproval</a:t>
            </a:r>
          </a:p>
          <a:p>
            <a:r>
              <a:rPr lang="en-US" sz="3000" dirty="0" smtClean="0"/>
              <a:t>Can be as encouraging or discouraging as compliments or criticisms</a:t>
            </a:r>
          </a:p>
          <a:p>
            <a:r>
              <a:rPr lang="en-US" sz="3000" dirty="0" smtClean="0"/>
              <a:t>Of listeners can indicate to                        a speaker the message is                understood or needs to                            be clarified</a:t>
            </a:r>
          </a:p>
          <a:p>
            <a:endParaRPr lang="en-US" dirty="0" smtClean="0"/>
          </a:p>
        </p:txBody>
      </p:sp>
      <p:sp>
        <p:nvSpPr>
          <p:cNvPr id="4" name="Slide Number Placeholder 3"/>
          <p:cNvSpPr>
            <a:spLocks noGrp="1"/>
          </p:cNvSpPr>
          <p:nvPr>
            <p:ph type="sldNum" sz="quarter" idx="12"/>
          </p:nvPr>
        </p:nvSpPr>
        <p:spPr/>
        <p:txBody>
          <a:bodyPr/>
          <a:lstStyle/>
          <a:p>
            <a:pPr>
              <a:defRPr/>
            </a:pPr>
            <a:fld id="{49C68A16-D5F6-46E3-B1E5-7F2A4286C634}" type="slidenum">
              <a:rPr lang="en-US" smtClean="0"/>
              <a:pPr>
                <a:defRPr/>
              </a:pPr>
              <a:t>49</a:t>
            </a:fld>
            <a:endParaRPr lang="en-US"/>
          </a:p>
        </p:txBody>
      </p:sp>
      <p:pic>
        <p:nvPicPr>
          <p:cNvPr id="6" name="Picture 5" descr="Main Menu Button.png">
            <a:hlinkClick r:id="rId4" action="ppaction://hlinksldjump"/>
          </p:cNvPr>
          <p:cNvPicPr>
            <a:picLocks noChangeAspect="1"/>
          </p:cNvPicPr>
          <p:nvPr/>
        </p:nvPicPr>
        <p:blipFill>
          <a:blip r:embed="rId5" cstate="email"/>
          <a:stretch>
            <a:fillRect/>
          </a:stretch>
        </p:blipFill>
        <p:spPr>
          <a:xfrm>
            <a:off x="8077200" y="5611368"/>
            <a:ext cx="950976" cy="713232"/>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7"/>
          <p:cNvSpPr>
            <a:spLocks noGrp="1"/>
          </p:cNvSpPr>
          <p:nvPr>
            <p:ph type="title"/>
          </p:nvPr>
        </p:nvSpPr>
        <p:spPr/>
        <p:txBody>
          <a:bodyPr/>
          <a:lstStyle/>
          <a:p>
            <a:r>
              <a:rPr lang="en-US" sz="5000" dirty="0" smtClean="0">
                <a:latin typeface="Arial" charset="0"/>
                <a:cs typeface="Arial" charset="0"/>
              </a:rPr>
              <a:t>Leadership</a:t>
            </a:r>
          </a:p>
        </p:txBody>
      </p:sp>
      <p:sp>
        <p:nvSpPr>
          <p:cNvPr id="14339" name="Content Placeholder 8"/>
          <p:cNvSpPr>
            <a:spLocks noGrp="1"/>
          </p:cNvSpPr>
          <p:nvPr>
            <p:ph idx="1"/>
          </p:nvPr>
        </p:nvSpPr>
        <p:spPr/>
        <p:txBody>
          <a:bodyPr/>
          <a:lstStyle/>
          <a:p>
            <a:r>
              <a:rPr lang="en-US" dirty="0" smtClean="0"/>
              <a:t>Is the ability to influence others</a:t>
            </a:r>
          </a:p>
          <a:p>
            <a:r>
              <a:rPr lang="en-US" dirty="0" smtClean="0"/>
              <a:t>Inspires and motivates others to be productive</a:t>
            </a:r>
          </a:p>
          <a:p>
            <a:r>
              <a:rPr lang="en-US" dirty="0" smtClean="0"/>
              <a:t>Often has the aim of getting everyone in a group to work  toward a common goal</a:t>
            </a:r>
          </a:p>
          <a:p>
            <a:endParaRPr lang="en-US" dirty="0" smtClean="0"/>
          </a:p>
        </p:txBody>
      </p:sp>
      <p:sp>
        <p:nvSpPr>
          <p:cNvPr id="5" name="Slide Number Placeholder 4"/>
          <p:cNvSpPr>
            <a:spLocks noGrp="1"/>
          </p:cNvSpPr>
          <p:nvPr>
            <p:ph type="sldNum" sz="quarter" idx="12"/>
          </p:nvPr>
        </p:nvSpPr>
        <p:spPr/>
        <p:txBody>
          <a:bodyPr/>
          <a:lstStyle/>
          <a:p>
            <a:pPr>
              <a:defRPr/>
            </a:pPr>
            <a:fld id="{8DF49663-1FDC-4000-ACCF-8D451C0D992C}" type="slidenum">
              <a:rPr lang="en-US" smtClean="0"/>
              <a:pPr>
                <a:defRPr/>
              </a:pPr>
              <a:t>5</a:t>
            </a:fld>
            <a:endParaRPr lang="en-US"/>
          </a:p>
        </p:txBody>
      </p:sp>
      <p:pic>
        <p:nvPicPr>
          <p:cNvPr id="14340" name="Picture 3" descr="24235914_thb.jpg"/>
          <p:cNvPicPr>
            <a:picLocks noChangeAspect="1"/>
          </p:cNvPicPr>
          <p:nvPr/>
        </p:nvPicPr>
        <p:blipFill>
          <a:blip r:embed="rId3" cstate="email"/>
          <a:srcRect/>
          <a:stretch>
            <a:fillRect/>
          </a:stretch>
        </p:blipFill>
        <p:spPr bwMode="auto">
          <a:xfrm>
            <a:off x="6705600" y="4419600"/>
            <a:ext cx="1981200" cy="1981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4"/>
          <p:cNvSpPr>
            <a:spLocks noGrp="1"/>
          </p:cNvSpPr>
          <p:nvPr>
            <p:ph type="ctrTitle"/>
          </p:nvPr>
        </p:nvSpPr>
        <p:spPr/>
        <p:txBody>
          <a:bodyPr/>
          <a:lstStyle/>
          <a:p>
            <a:endParaRPr lang="en-US" smtClean="0"/>
          </a:p>
        </p:txBody>
      </p:sp>
      <p:sp>
        <p:nvSpPr>
          <p:cNvPr id="6" name="Subtitle 5"/>
          <p:cNvSpPr>
            <a:spLocks noGrp="1"/>
          </p:cNvSpPr>
          <p:nvPr>
            <p:ph type="subTitle" idx="1"/>
          </p:nvPr>
        </p:nvSpPr>
        <p:spPr/>
        <p:txBody>
          <a:bodyPr rtlCol="0">
            <a:normAutofit/>
          </a:bodyPr>
          <a:lstStyle/>
          <a:p>
            <a:pPr fontAlgn="auto">
              <a:spcAft>
                <a:spcPts val="0"/>
              </a:spcAft>
              <a:buFont typeface="Arial" pitchFamily="34" charset="0"/>
              <a:buNone/>
              <a:defRPr/>
            </a:pPr>
            <a:endParaRPr lang="en-US"/>
          </a:p>
        </p:txBody>
      </p:sp>
      <p:sp>
        <p:nvSpPr>
          <p:cNvPr id="4" name="Slide Number Placeholder 3"/>
          <p:cNvSpPr>
            <a:spLocks noGrp="1"/>
          </p:cNvSpPr>
          <p:nvPr>
            <p:ph type="sldNum" sz="quarter" idx="12"/>
          </p:nvPr>
        </p:nvSpPr>
        <p:spPr/>
        <p:txBody>
          <a:bodyPr/>
          <a:lstStyle/>
          <a:p>
            <a:pPr>
              <a:defRPr/>
            </a:pPr>
            <a:fld id="{CFB82841-DAC1-4BAA-9FEC-C1FBA0323E37}" type="slidenum">
              <a:rPr lang="en-US" smtClean="0"/>
              <a:pPr>
                <a:defRPr/>
              </a:pPr>
              <a:t>50</a:t>
            </a:fld>
            <a:endParaRPr lang="en-US"/>
          </a:p>
        </p:txBody>
      </p:sp>
      <p:sp>
        <p:nvSpPr>
          <p:cNvPr id="7" name="Title 1"/>
          <p:cNvSpPr txBox="1">
            <a:spLocks/>
          </p:cNvSpPr>
          <p:nvPr/>
        </p:nvSpPr>
        <p:spPr bwMode="auto">
          <a:xfrm>
            <a:off x="609600" y="4800600"/>
            <a:ext cx="7772400"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6000" b="1" dirty="0" smtClean="0">
                <a:solidFill>
                  <a:schemeClr val="bg1"/>
                </a:solidFill>
                <a:effectLst>
                  <a:outerShdw blurRad="38100" dist="38100" dir="2700000" algn="tl">
                    <a:srgbClr val="000000">
                      <a:alpha val="43137"/>
                    </a:srgbClr>
                  </a:outerShdw>
                </a:effectLst>
                <a:latin typeface="Adobe Garamond Pro Bold" pitchFamily="18" charset="0"/>
              </a:rPr>
              <a:t>Assessment</a:t>
            </a:r>
            <a:endParaRPr lang="en-US" sz="6000" b="1" dirty="0">
              <a:solidFill>
                <a:schemeClr val="bg1"/>
              </a:solidFill>
              <a:effectLst>
                <a:outerShdw blurRad="38100" dist="38100" dir="2700000" algn="tl">
                  <a:srgbClr val="000000">
                    <a:alpha val="43137"/>
                  </a:srgbClr>
                </a:outerShdw>
              </a:effectLst>
              <a:latin typeface="Adobe Garamond Pro Bold" pitchFamily="18" charset="0"/>
            </a:endParaRPr>
          </a:p>
        </p:txBody>
      </p:sp>
    </p:spTree>
    <p:extLst>
      <p:ext uri="{BB962C8B-B14F-4D97-AF65-F5344CB8AC3E}">
        <p14:creationId xmlns:p14="http://schemas.microsoft.com/office/powerpoint/2010/main" val="286881502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p:txBody>
          <a:bodyPr/>
          <a:lstStyle/>
          <a:p>
            <a:pPr marL="457200" indent="-457200">
              <a:spcBef>
                <a:spcPts val="600"/>
              </a:spcBef>
              <a:buFont typeface="+mj-lt"/>
              <a:buAutoNum type="arabicPeriod"/>
            </a:pPr>
            <a:r>
              <a:rPr lang="en-US" sz="2400" dirty="0"/>
              <a:t>Which type of communication is especially important in leadership as it is the primary method used to address others?</a:t>
            </a:r>
          </a:p>
          <a:p>
            <a:pPr marL="1257300" lvl="2" indent="-457200">
              <a:spcBef>
                <a:spcPts val="600"/>
              </a:spcBef>
              <a:buFont typeface="+mj-lt"/>
              <a:buAutoNum type="alphaUcPeriod"/>
            </a:pPr>
            <a:r>
              <a:rPr lang="en-US" sz="2200" dirty="0"/>
              <a:t>Verbal communication</a:t>
            </a:r>
          </a:p>
          <a:p>
            <a:pPr marL="1257300" lvl="2" indent="-457200">
              <a:spcBef>
                <a:spcPts val="600"/>
              </a:spcBef>
              <a:buFont typeface="+mj-lt"/>
              <a:buAutoNum type="alphaUcPeriod"/>
            </a:pPr>
            <a:r>
              <a:rPr lang="en-US" sz="2200" dirty="0"/>
              <a:t>Written communication</a:t>
            </a:r>
          </a:p>
          <a:p>
            <a:pPr marL="1257300" lvl="2" indent="-457200">
              <a:spcBef>
                <a:spcPts val="600"/>
              </a:spcBef>
              <a:buFont typeface="+mj-lt"/>
              <a:buAutoNum type="alphaUcPeriod"/>
            </a:pPr>
            <a:r>
              <a:rPr lang="en-US" sz="2200" dirty="0"/>
              <a:t>Nonverbal communication</a:t>
            </a:r>
          </a:p>
          <a:p>
            <a:pPr marL="1257300" lvl="2" indent="-457200">
              <a:spcBef>
                <a:spcPts val="600"/>
              </a:spcBef>
              <a:buFont typeface="+mj-lt"/>
              <a:buAutoNum type="alphaUcPeriod"/>
            </a:pPr>
            <a:r>
              <a:rPr lang="en-US" sz="2200" dirty="0"/>
              <a:t>Digital communication</a:t>
            </a:r>
          </a:p>
          <a:p>
            <a:pPr marL="0" indent="0">
              <a:spcBef>
                <a:spcPts val="0"/>
              </a:spcBef>
              <a:buNone/>
            </a:pPr>
            <a:endParaRPr lang="en-US" sz="1200" dirty="0"/>
          </a:p>
        </p:txBody>
      </p:sp>
      <p:sp>
        <p:nvSpPr>
          <p:cNvPr id="4" name="Slide Number Placeholder 3"/>
          <p:cNvSpPr>
            <a:spLocks noGrp="1"/>
          </p:cNvSpPr>
          <p:nvPr>
            <p:ph type="sldNum" sz="quarter" idx="12"/>
          </p:nvPr>
        </p:nvSpPr>
        <p:spPr/>
        <p:txBody>
          <a:bodyPr/>
          <a:lstStyle/>
          <a:p>
            <a:pPr>
              <a:defRPr/>
            </a:pPr>
            <a:fld id="{49C68A16-D5F6-46E3-B1E5-7F2A4286C634}" type="slidenum">
              <a:rPr lang="en-US" smtClean="0"/>
              <a:pPr>
                <a:defRPr/>
              </a:pPr>
              <a:t>51</a:t>
            </a:fld>
            <a:endParaRPr lang="en-US"/>
          </a:p>
        </p:txBody>
      </p:sp>
    </p:spTree>
    <p:extLst>
      <p:ext uri="{BB962C8B-B14F-4D97-AF65-F5344CB8AC3E}">
        <p14:creationId xmlns:p14="http://schemas.microsoft.com/office/powerpoint/2010/main" val="17049049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p:txBody>
          <a:bodyPr/>
          <a:lstStyle/>
          <a:p>
            <a:pPr marL="457200" indent="-457200">
              <a:spcBef>
                <a:spcPts val="600"/>
              </a:spcBef>
              <a:buFont typeface="+mj-lt"/>
              <a:buAutoNum type="arabicPeriod" startAt="2"/>
            </a:pPr>
            <a:r>
              <a:rPr lang="en-US" sz="2400" dirty="0" smtClean="0"/>
              <a:t>To </a:t>
            </a:r>
            <a:r>
              <a:rPr lang="en-US" sz="2400" dirty="0"/>
              <a:t>prevent too much information resulting in group members becoming confused, misinformed or overwhelmed, verbal communication should be which of the following?</a:t>
            </a:r>
          </a:p>
          <a:p>
            <a:pPr marL="1257300" lvl="2" indent="-457200">
              <a:spcBef>
                <a:spcPts val="600"/>
              </a:spcBef>
              <a:buFont typeface="+mj-lt"/>
              <a:buAutoNum type="alphaUcPeriod"/>
            </a:pPr>
            <a:r>
              <a:rPr lang="en-US" sz="2200" dirty="0"/>
              <a:t>Clear</a:t>
            </a:r>
          </a:p>
          <a:p>
            <a:pPr marL="1257300" lvl="2" indent="-457200">
              <a:spcBef>
                <a:spcPts val="600"/>
              </a:spcBef>
              <a:buFont typeface="+mj-lt"/>
              <a:buAutoNum type="alphaUcPeriod"/>
            </a:pPr>
            <a:r>
              <a:rPr lang="en-US" sz="2200" dirty="0"/>
              <a:t>Coherent</a:t>
            </a:r>
          </a:p>
          <a:p>
            <a:pPr marL="1257300" lvl="2" indent="-457200">
              <a:spcBef>
                <a:spcPts val="600"/>
              </a:spcBef>
              <a:buFont typeface="+mj-lt"/>
              <a:buAutoNum type="alphaUcPeriod"/>
            </a:pPr>
            <a:r>
              <a:rPr lang="en-US" sz="2200" dirty="0"/>
              <a:t>Confident</a:t>
            </a:r>
          </a:p>
          <a:p>
            <a:pPr marL="1257300" lvl="2" indent="-457200">
              <a:spcBef>
                <a:spcPts val="600"/>
              </a:spcBef>
              <a:buFont typeface="+mj-lt"/>
              <a:buAutoNum type="alphaUcPeriod"/>
            </a:pPr>
            <a:r>
              <a:rPr lang="en-US" sz="2200" dirty="0"/>
              <a:t>Concise</a:t>
            </a:r>
          </a:p>
          <a:p>
            <a:pPr marL="0" indent="0">
              <a:spcBef>
                <a:spcPts val="0"/>
              </a:spcBef>
              <a:buNone/>
            </a:pPr>
            <a:endParaRPr lang="en-US" sz="1200" dirty="0"/>
          </a:p>
        </p:txBody>
      </p:sp>
      <p:sp>
        <p:nvSpPr>
          <p:cNvPr id="4" name="Slide Number Placeholder 3"/>
          <p:cNvSpPr>
            <a:spLocks noGrp="1"/>
          </p:cNvSpPr>
          <p:nvPr>
            <p:ph type="sldNum" sz="quarter" idx="12"/>
          </p:nvPr>
        </p:nvSpPr>
        <p:spPr/>
        <p:txBody>
          <a:bodyPr/>
          <a:lstStyle/>
          <a:p>
            <a:pPr>
              <a:defRPr/>
            </a:pPr>
            <a:fld id="{49C68A16-D5F6-46E3-B1E5-7F2A4286C634}" type="slidenum">
              <a:rPr lang="en-US" smtClean="0"/>
              <a:pPr>
                <a:defRPr/>
              </a:pPr>
              <a:t>52</a:t>
            </a:fld>
            <a:endParaRPr lang="en-US"/>
          </a:p>
        </p:txBody>
      </p:sp>
    </p:spTree>
    <p:extLst>
      <p:ext uri="{BB962C8B-B14F-4D97-AF65-F5344CB8AC3E}">
        <p14:creationId xmlns:p14="http://schemas.microsoft.com/office/powerpoint/2010/main" val="22712548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a:xfrm>
            <a:off x="1752600" y="1447800"/>
            <a:ext cx="7086600" cy="4678363"/>
          </a:xfrm>
        </p:spPr>
        <p:txBody>
          <a:bodyPr/>
          <a:lstStyle/>
          <a:p>
            <a:pPr marL="457200" indent="-457200">
              <a:spcBef>
                <a:spcPts val="0"/>
              </a:spcBef>
              <a:buFont typeface="+mj-lt"/>
              <a:buAutoNum type="arabicPeriod" startAt="3"/>
            </a:pPr>
            <a:r>
              <a:rPr lang="en-US" sz="2400" dirty="0"/>
              <a:t>Which of the following is true of nonverbal communication?</a:t>
            </a:r>
          </a:p>
          <a:p>
            <a:pPr marL="1257300" lvl="2" indent="-457200">
              <a:spcBef>
                <a:spcPts val="0"/>
              </a:spcBef>
              <a:buFont typeface="+mj-lt"/>
              <a:buAutoNum type="alphaUcPeriod"/>
            </a:pPr>
            <a:r>
              <a:rPr lang="en-US" sz="2200" dirty="0"/>
              <a:t>It includes e-mail and texting</a:t>
            </a:r>
          </a:p>
          <a:p>
            <a:pPr marL="1257300" lvl="2" indent="-457200">
              <a:spcBef>
                <a:spcPts val="0"/>
              </a:spcBef>
              <a:buFont typeface="+mj-lt"/>
              <a:buAutoNum type="alphaUcPeriod"/>
            </a:pPr>
            <a:r>
              <a:rPr lang="en-US" sz="2200" dirty="0"/>
              <a:t>It is most effective when it occurs without verbal communication</a:t>
            </a:r>
          </a:p>
          <a:p>
            <a:pPr marL="1257300" lvl="2" indent="-457200">
              <a:spcBef>
                <a:spcPts val="0"/>
              </a:spcBef>
              <a:buFont typeface="+mj-lt"/>
              <a:buAutoNum type="alphaUcPeriod"/>
            </a:pPr>
            <a:r>
              <a:rPr lang="en-US" sz="2200" dirty="0"/>
              <a:t>It allows for expression of thoughts without using words</a:t>
            </a:r>
          </a:p>
          <a:p>
            <a:pPr marL="1257300" lvl="2" indent="-457200">
              <a:spcBef>
                <a:spcPts val="0"/>
              </a:spcBef>
              <a:buFont typeface="+mj-lt"/>
              <a:buAutoNum type="alphaUcPeriod"/>
            </a:pPr>
            <a:r>
              <a:rPr lang="en-US" sz="2200" dirty="0"/>
              <a:t>It is not an effective type of communication</a:t>
            </a:r>
          </a:p>
          <a:p>
            <a:pPr marL="0" indent="0">
              <a:spcBef>
                <a:spcPts val="0"/>
              </a:spcBef>
              <a:buNone/>
            </a:pPr>
            <a:endParaRPr lang="en-US" sz="800" dirty="0"/>
          </a:p>
          <a:p>
            <a:pPr marL="457200" indent="-457200">
              <a:spcBef>
                <a:spcPts val="0"/>
              </a:spcBef>
              <a:buFont typeface="+mj-lt"/>
              <a:buAutoNum type="arabicPeriod" startAt="4"/>
            </a:pPr>
            <a:r>
              <a:rPr lang="en-US" sz="2400" dirty="0"/>
              <a:t>Which of the following portrays speakers’ confidence and aids in keeping listeners engaged and focused on what is being said?</a:t>
            </a:r>
          </a:p>
          <a:p>
            <a:pPr marL="1257300" lvl="2" indent="-457200">
              <a:spcBef>
                <a:spcPts val="0"/>
              </a:spcBef>
              <a:buFont typeface="+mj-lt"/>
              <a:buAutoNum type="alphaUcPeriod"/>
            </a:pPr>
            <a:r>
              <a:rPr lang="en-US" sz="2200" dirty="0"/>
              <a:t>Compliments</a:t>
            </a:r>
          </a:p>
          <a:p>
            <a:pPr marL="1257300" lvl="2" indent="-457200">
              <a:spcBef>
                <a:spcPts val="0"/>
              </a:spcBef>
              <a:buFont typeface="+mj-lt"/>
              <a:buAutoNum type="alphaUcPeriod"/>
            </a:pPr>
            <a:r>
              <a:rPr lang="en-US" sz="2200" dirty="0"/>
              <a:t>Facial expression</a:t>
            </a:r>
          </a:p>
          <a:p>
            <a:pPr marL="1257300" lvl="2" indent="-457200">
              <a:spcBef>
                <a:spcPts val="0"/>
              </a:spcBef>
              <a:buFont typeface="+mj-lt"/>
              <a:buAutoNum type="alphaUcPeriod"/>
            </a:pPr>
            <a:r>
              <a:rPr lang="en-US" sz="2200" dirty="0"/>
              <a:t>Specific instructions</a:t>
            </a:r>
          </a:p>
          <a:p>
            <a:pPr marL="1257300" lvl="2" indent="-457200">
              <a:spcBef>
                <a:spcPts val="0"/>
              </a:spcBef>
              <a:buFont typeface="+mj-lt"/>
              <a:buAutoNum type="alphaUcPeriod"/>
            </a:pPr>
            <a:r>
              <a:rPr lang="en-US" sz="2200" dirty="0"/>
              <a:t>Eye contact</a:t>
            </a:r>
          </a:p>
          <a:p>
            <a:pPr marL="1028700" lvl="2">
              <a:spcBef>
                <a:spcPts val="0"/>
              </a:spcBef>
              <a:buFont typeface="+mj-lt"/>
              <a:buAutoNum type="alphaUcPeriod"/>
            </a:pPr>
            <a:endParaRPr lang="en-US" sz="2200" dirty="0"/>
          </a:p>
        </p:txBody>
      </p:sp>
      <p:sp>
        <p:nvSpPr>
          <p:cNvPr id="4" name="Slide Number Placeholder 3"/>
          <p:cNvSpPr>
            <a:spLocks noGrp="1"/>
          </p:cNvSpPr>
          <p:nvPr>
            <p:ph type="sldNum" sz="quarter" idx="12"/>
          </p:nvPr>
        </p:nvSpPr>
        <p:spPr/>
        <p:txBody>
          <a:bodyPr/>
          <a:lstStyle/>
          <a:p>
            <a:pPr>
              <a:defRPr/>
            </a:pPr>
            <a:fld id="{49C68A16-D5F6-46E3-B1E5-7F2A4286C634}" type="slidenum">
              <a:rPr lang="en-US" smtClean="0"/>
              <a:pPr>
                <a:defRPr/>
              </a:pPr>
              <a:t>53</a:t>
            </a:fld>
            <a:endParaRPr lang="en-US"/>
          </a:p>
        </p:txBody>
      </p:sp>
    </p:spTree>
    <p:extLst>
      <p:ext uri="{BB962C8B-B14F-4D97-AF65-F5344CB8AC3E}">
        <p14:creationId xmlns:p14="http://schemas.microsoft.com/office/powerpoint/2010/main" val="30542277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p:txBody>
          <a:bodyPr/>
          <a:lstStyle/>
          <a:p>
            <a:pPr marL="457200" indent="-457200">
              <a:spcBef>
                <a:spcPts val="600"/>
              </a:spcBef>
              <a:buFont typeface="+mj-lt"/>
              <a:buAutoNum type="arabicPeriod" startAt="5"/>
            </a:pPr>
            <a:r>
              <a:rPr lang="en-US" sz="2400" dirty="0"/>
              <a:t>Posture and hand gestures are included in which type of communication?</a:t>
            </a:r>
          </a:p>
          <a:p>
            <a:pPr marL="1257300" lvl="2" indent="-457200">
              <a:spcBef>
                <a:spcPts val="600"/>
              </a:spcBef>
              <a:buFont typeface="+mj-lt"/>
              <a:buAutoNum type="alphaUcPeriod"/>
            </a:pPr>
            <a:r>
              <a:rPr lang="en-US" sz="2200" dirty="0"/>
              <a:t>Facial expression</a:t>
            </a:r>
          </a:p>
          <a:p>
            <a:pPr marL="1257300" lvl="2" indent="-457200">
              <a:spcBef>
                <a:spcPts val="600"/>
              </a:spcBef>
              <a:buFont typeface="+mj-lt"/>
              <a:buAutoNum type="alphaUcPeriod"/>
            </a:pPr>
            <a:r>
              <a:rPr lang="en-US" sz="2200" dirty="0"/>
              <a:t>Body language</a:t>
            </a:r>
          </a:p>
          <a:p>
            <a:pPr marL="1257300" lvl="2" indent="-457200">
              <a:spcBef>
                <a:spcPts val="600"/>
              </a:spcBef>
              <a:buFont typeface="+mj-lt"/>
              <a:buAutoNum type="alphaUcPeriod"/>
            </a:pPr>
            <a:r>
              <a:rPr lang="en-US" sz="2200" dirty="0"/>
              <a:t>Verbal communication</a:t>
            </a:r>
          </a:p>
          <a:p>
            <a:pPr marL="1257300" lvl="2" indent="-457200">
              <a:spcBef>
                <a:spcPts val="600"/>
              </a:spcBef>
              <a:buFont typeface="+mj-lt"/>
              <a:buAutoNum type="alphaUcPeriod"/>
            </a:pPr>
            <a:r>
              <a:rPr lang="en-US" sz="2200" dirty="0"/>
              <a:t>Digital communication</a:t>
            </a:r>
          </a:p>
          <a:p>
            <a:pPr marL="0" indent="0">
              <a:spcBef>
                <a:spcPts val="0"/>
              </a:spcBef>
              <a:buNone/>
            </a:pPr>
            <a:endParaRPr lang="en-US" sz="1200" dirty="0"/>
          </a:p>
        </p:txBody>
      </p:sp>
      <p:sp>
        <p:nvSpPr>
          <p:cNvPr id="4" name="Slide Number Placeholder 3"/>
          <p:cNvSpPr>
            <a:spLocks noGrp="1"/>
          </p:cNvSpPr>
          <p:nvPr>
            <p:ph type="sldNum" sz="quarter" idx="12"/>
          </p:nvPr>
        </p:nvSpPr>
        <p:spPr/>
        <p:txBody>
          <a:bodyPr/>
          <a:lstStyle/>
          <a:p>
            <a:pPr>
              <a:defRPr/>
            </a:pPr>
            <a:fld id="{49C68A16-D5F6-46E3-B1E5-7F2A4286C634}" type="slidenum">
              <a:rPr lang="en-US" smtClean="0"/>
              <a:pPr>
                <a:defRPr/>
              </a:pPr>
              <a:t>54</a:t>
            </a:fld>
            <a:endParaRPr lang="en-US"/>
          </a:p>
        </p:txBody>
      </p:sp>
    </p:spTree>
    <p:extLst>
      <p:ext uri="{BB962C8B-B14F-4D97-AF65-F5344CB8AC3E}">
        <p14:creationId xmlns:p14="http://schemas.microsoft.com/office/powerpoint/2010/main" val="17518706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rtlCol="0">
            <a:normAutofit/>
          </a:bodyPr>
          <a:lstStyle/>
          <a:p>
            <a:pPr fontAlgn="auto">
              <a:spcAft>
                <a:spcPts val="0"/>
              </a:spcAft>
              <a:buFont typeface="Arial" pitchFamily="34" charset="0"/>
              <a:buNone/>
              <a:defRPr/>
            </a:pPr>
            <a:endParaRPr lang="en-US"/>
          </a:p>
        </p:txBody>
      </p:sp>
      <p:sp>
        <p:nvSpPr>
          <p:cNvPr id="54275" name="Title 4"/>
          <p:cNvSpPr>
            <a:spLocks noGrp="1"/>
          </p:cNvSpPr>
          <p:nvPr>
            <p:ph type="ctrTitle"/>
          </p:nvPr>
        </p:nvSpPr>
        <p:spPr/>
        <p:txBody>
          <a:bodyPr/>
          <a:lstStyle/>
          <a:p>
            <a:endParaRPr lang="en-US" smtClean="0"/>
          </a:p>
        </p:txBody>
      </p:sp>
      <p:sp>
        <p:nvSpPr>
          <p:cNvPr id="5" name="Slide Number Placeholder 4"/>
          <p:cNvSpPr>
            <a:spLocks noGrp="1"/>
          </p:cNvSpPr>
          <p:nvPr>
            <p:ph type="sldNum" sz="quarter" idx="12"/>
          </p:nvPr>
        </p:nvSpPr>
        <p:spPr/>
        <p:txBody>
          <a:bodyPr/>
          <a:lstStyle/>
          <a:p>
            <a:pPr>
              <a:defRPr/>
            </a:pPr>
            <a:fld id="{575BECE2-FF41-4101-9D45-ECCD1A612E77}" type="slidenum">
              <a:rPr lang="en-US" smtClean="0"/>
              <a:pPr>
                <a:defRPr/>
              </a:pPr>
              <a:t>55</a:t>
            </a:fld>
            <a:endParaRPr lang="en-US"/>
          </a:p>
        </p:txBody>
      </p:sp>
      <p:pic>
        <p:nvPicPr>
          <p:cNvPr id="6" name="Picture 5" descr="Main Menu Button.png">
            <a:hlinkClick r:id="rId3" action="ppaction://hlinksldjump"/>
          </p:cNvPr>
          <p:cNvPicPr>
            <a:picLocks noChangeAspect="1"/>
          </p:cNvPicPr>
          <p:nvPr/>
        </p:nvPicPr>
        <p:blipFill>
          <a:blip r:embed="rId4" cstate="email"/>
          <a:stretch>
            <a:fillRect/>
          </a:stretch>
        </p:blipFill>
        <p:spPr>
          <a:xfrm>
            <a:off x="8077200" y="5611368"/>
            <a:ext cx="950976" cy="713232"/>
          </a:xfrm>
          <a:prstGeom prst="rect">
            <a:avLst/>
          </a:prstGeom>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7"/>
          <p:cNvSpPr>
            <a:spLocks noGrp="1"/>
          </p:cNvSpPr>
          <p:nvPr>
            <p:ph type="title"/>
          </p:nvPr>
        </p:nvSpPr>
        <p:spPr/>
        <p:txBody>
          <a:bodyPr/>
          <a:lstStyle/>
          <a:p>
            <a:r>
              <a:rPr lang="en-US" sz="5000" dirty="0" smtClean="0">
                <a:latin typeface="Arial" charset="0"/>
                <a:cs typeface="Arial" charset="0"/>
              </a:rPr>
              <a:t>Groups</a:t>
            </a:r>
          </a:p>
        </p:txBody>
      </p:sp>
      <p:sp>
        <p:nvSpPr>
          <p:cNvPr id="9" name="Content Placeholder 8"/>
          <p:cNvSpPr>
            <a:spLocks noGrp="1"/>
          </p:cNvSpPr>
          <p:nvPr>
            <p:ph idx="1"/>
          </p:nvPr>
        </p:nvSpPr>
        <p:spPr>
          <a:xfrm>
            <a:off x="1752600" y="1600200"/>
            <a:ext cx="6934200" cy="4876800"/>
          </a:xfrm>
        </p:spPr>
        <p:txBody>
          <a:bodyPr rtlCol="0">
            <a:normAutofit/>
          </a:bodyPr>
          <a:lstStyle/>
          <a:p>
            <a:pPr fontAlgn="auto">
              <a:spcAft>
                <a:spcPts val="0"/>
              </a:spcAft>
              <a:buFont typeface="Arial" pitchFamily="34" charset="0"/>
              <a:buChar char="•"/>
              <a:defRPr/>
            </a:pPr>
            <a:r>
              <a:rPr lang="en-US" dirty="0"/>
              <a:t>Allow for and encourage different ideas to be </a:t>
            </a:r>
            <a:r>
              <a:rPr lang="en-US" dirty="0" smtClean="0"/>
              <a:t>discussed by members</a:t>
            </a:r>
            <a:endParaRPr lang="en-US" dirty="0"/>
          </a:p>
          <a:p>
            <a:pPr lvl="1" fontAlgn="auto">
              <a:spcAft>
                <a:spcPts val="0"/>
              </a:spcAft>
              <a:buFont typeface="Arial" pitchFamily="34" charset="0"/>
              <a:buChar char="–"/>
              <a:defRPr/>
            </a:pPr>
            <a:r>
              <a:rPr lang="en-US" dirty="0"/>
              <a:t>results in expanded perspectives, new ideas, building on concepts and many other benefits</a:t>
            </a:r>
          </a:p>
          <a:p>
            <a:pPr fontAlgn="auto">
              <a:spcAft>
                <a:spcPts val="0"/>
              </a:spcAft>
              <a:buFont typeface="Arial" pitchFamily="34" charset="0"/>
              <a:buChar char="•"/>
              <a:defRPr/>
            </a:pPr>
            <a:r>
              <a:rPr lang="en-US" dirty="0"/>
              <a:t>Can allow </a:t>
            </a:r>
            <a:r>
              <a:rPr lang="en-US" dirty="0" smtClean="0"/>
              <a:t>large </a:t>
            </a:r>
            <a:r>
              <a:rPr lang="en-US" dirty="0"/>
              <a:t>tasks to be broken into smaller parts</a:t>
            </a:r>
          </a:p>
          <a:p>
            <a:pPr lvl="1" fontAlgn="auto">
              <a:spcAft>
                <a:spcPts val="0"/>
              </a:spcAft>
              <a:buFont typeface="Arial" pitchFamily="34" charset="0"/>
              <a:buChar char="–"/>
              <a:defRPr/>
            </a:pPr>
            <a:r>
              <a:rPr lang="en-US" dirty="0"/>
              <a:t>results in the task becoming </a:t>
            </a:r>
            <a:r>
              <a:rPr lang="en-US" dirty="0" smtClean="0"/>
              <a:t>more manageable </a:t>
            </a:r>
            <a:r>
              <a:rPr lang="en-US" dirty="0"/>
              <a:t>and </a:t>
            </a:r>
            <a:r>
              <a:rPr lang="en-US" dirty="0" smtClean="0"/>
              <a:t>allows for it </a:t>
            </a:r>
            <a:r>
              <a:rPr lang="en-US" dirty="0"/>
              <a:t>to </a:t>
            </a:r>
            <a:r>
              <a:rPr lang="en-US" dirty="0" smtClean="0"/>
              <a:t>be </a:t>
            </a:r>
            <a:r>
              <a:rPr lang="en-US" dirty="0"/>
              <a:t>completed in a more timely </a:t>
            </a:r>
            <a:r>
              <a:rPr lang="en-US" dirty="0" smtClean="0"/>
              <a:t>manner</a:t>
            </a:r>
            <a:endParaRPr lang="en-US" dirty="0"/>
          </a:p>
          <a:p>
            <a:pPr fontAlgn="auto">
              <a:spcAft>
                <a:spcPts val="0"/>
              </a:spcAft>
              <a:buFont typeface="Arial" pitchFamily="34" charset="0"/>
              <a:buChar char="•"/>
              <a:defRPr/>
            </a:pPr>
            <a:endParaRPr lang="en-US" dirty="0"/>
          </a:p>
        </p:txBody>
      </p:sp>
      <p:sp>
        <p:nvSpPr>
          <p:cNvPr id="5" name="Slide Number Placeholder 4"/>
          <p:cNvSpPr>
            <a:spLocks noGrp="1"/>
          </p:cNvSpPr>
          <p:nvPr>
            <p:ph type="sldNum" sz="quarter" idx="12"/>
          </p:nvPr>
        </p:nvSpPr>
        <p:spPr/>
        <p:txBody>
          <a:bodyPr/>
          <a:lstStyle/>
          <a:p>
            <a:pPr>
              <a:defRPr/>
            </a:pPr>
            <a:fld id="{F64A28BE-15B4-4650-B157-B882D8277B43}" type="slidenum">
              <a:rPr lang="en-US" smtClean="0"/>
              <a:pPr>
                <a:defRPr/>
              </a:pPr>
              <a:t>56</a:t>
            </a:fld>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sz="5000" dirty="0" smtClean="0"/>
              <a:t>Groups</a:t>
            </a:r>
          </a:p>
        </p:txBody>
      </p:sp>
      <p:sp>
        <p:nvSpPr>
          <p:cNvPr id="3" name="Content Placeholder 2"/>
          <p:cNvSpPr>
            <a:spLocks noGrp="1"/>
          </p:cNvSpPr>
          <p:nvPr>
            <p:ph idx="1"/>
          </p:nvPr>
        </p:nvSpPr>
        <p:spPr>
          <a:xfrm>
            <a:off x="1752600" y="1600200"/>
            <a:ext cx="6934200" cy="4525963"/>
          </a:xfrm>
        </p:spPr>
        <p:txBody>
          <a:bodyPr rtlCol="0">
            <a:normAutofit/>
          </a:bodyPr>
          <a:lstStyle/>
          <a:p>
            <a:pPr fontAlgn="auto">
              <a:spcAft>
                <a:spcPts val="0"/>
              </a:spcAft>
              <a:buFont typeface="Arial" pitchFamily="34" charset="0"/>
              <a:buChar char="•"/>
              <a:defRPr/>
            </a:pPr>
            <a:r>
              <a:rPr lang="en-US" dirty="0" smtClean="0"/>
              <a:t>Utilize people’s different strengths</a:t>
            </a:r>
          </a:p>
          <a:p>
            <a:pPr lvl="1" fontAlgn="auto">
              <a:spcAft>
                <a:spcPts val="0"/>
              </a:spcAft>
              <a:buFont typeface="Arial" pitchFamily="34" charset="0"/>
              <a:buChar char="–"/>
              <a:defRPr/>
            </a:pPr>
            <a:r>
              <a:rPr lang="en-US" dirty="0" smtClean="0"/>
              <a:t>results in the group producing better work than one could alone</a:t>
            </a:r>
          </a:p>
          <a:p>
            <a:pPr marL="342900" lvl="1" indent="-342900" fontAlgn="auto">
              <a:spcAft>
                <a:spcPts val="0"/>
              </a:spcAft>
              <a:buFont typeface="Arial" pitchFamily="34" charset="0"/>
              <a:buChar char="•"/>
              <a:defRPr/>
            </a:pPr>
            <a:r>
              <a:rPr lang="en-US" sz="3200" dirty="0" smtClean="0"/>
              <a:t>Motivate people to succeed through peer pressure	</a:t>
            </a:r>
            <a:endParaRPr lang="en-US" dirty="0" smtClean="0"/>
          </a:p>
          <a:p>
            <a:pPr marL="742950" lvl="2" indent="-342900" fontAlgn="auto">
              <a:spcAft>
                <a:spcPts val="0"/>
              </a:spcAft>
              <a:buFont typeface="Calibri" pitchFamily="34" charset="0"/>
              <a:buChar char="–"/>
              <a:defRPr/>
            </a:pPr>
            <a:r>
              <a:rPr lang="en-US" sz="2800" dirty="0" smtClean="0"/>
              <a:t>results in group members being responsible and accountable</a:t>
            </a:r>
          </a:p>
        </p:txBody>
      </p:sp>
      <p:pic>
        <p:nvPicPr>
          <p:cNvPr id="56324" name="Picture 3" descr="30381052_thb.jpg"/>
          <p:cNvPicPr>
            <a:picLocks noChangeAspect="1"/>
          </p:cNvPicPr>
          <p:nvPr/>
        </p:nvPicPr>
        <p:blipFill>
          <a:blip r:embed="rId2" cstate="email"/>
          <a:srcRect/>
          <a:stretch>
            <a:fillRect/>
          </a:stretch>
        </p:blipFill>
        <p:spPr bwMode="auto">
          <a:xfrm>
            <a:off x="3810000" y="5029200"/>
            <a:ext cx="2514600" cy="1674462"/>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F64A28BE-15B4-4650-B157-B882D8277B43}" type="slidenum">
              <a:rPr lang="en-US" smtClean="0"/>
              <a:pPr>
                <a:defRPr/>
              </a:pPr>
              <a:t>57</a:t>
            </a:fld>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t/>
            </a:r>
            <a:br>
              <a:rPr lang="en-US" dirty="0" smtClean="0"/>
            </a:br>
            <a:r>
              <a:rPr lang="en-US" sz="5600" dirty="0" smtClean="0"/>
              <a:t>Types of Groups</a:t>
            </a:r>
            <a:r>
              <a:rPr lang="en-US" dirty="0" smtClean="0"/>
              <a:t/>
            </a:r>
            <a:br>
              <a:rPr lang="en-US" dirty="0" smtClean="0"/>
            </a:br>
            <a:endParaRPr lang="en-US" dirty="0"/>
          </a:p>
        </p:txBody>
      </p:sp>
      <p:sp>
        <p:nvSpPr>
          <p:cNvPr id="57347" name="Content Placeholder 2"/>
          <p:cNvSpPr>
            <a:spLocks noGrp="1"/>
          </p:cNvSpPr>
          <p:nvPr>
            <p:ph idx="1"/>
          </p:nvPr>
        </p:nvSpPr>
        <p:spPr/>
        <p:txBody>
          <a:bodyPr/>
          <a:lstStyle/>
          <a:p>
            <a:r>
              <a:rPr lang="en-US" dirty="0" smtClean="0"/>
              <a:t>Include:</a:t>
            </a:r>
          </a:p>
          <a:p>
            <a:pPr lvl="1"/>
            <a:r>
              <a:rPr lang="en-US" dirty="0" smtClean="0"/>
              <a:t>formal groups</a:t>
            </a:r>
          </a:p>
          <a:p>
            <a:pPr lvl="1"/>
            <a:r>
              <a:rPr lang="en-US" dirty="0" smtClean="0"/>
              <a:t>informal groups</a:t>
            </a:r>
          </a:p>
          <a:p>
            <a:endParaRPr lang="en-US" dirty="0" smtClean="0"/>
          </a:p>
        </p:txBody>
      </p:sp>
      <p:pic>
        <p:nvPicPr>
          <p:cNvPr id="57348" name="Picture 3" descr="36826444_thb.jpg"/>
          <p:cNvPicPr>
            <a:picLocks noChangeAspect="1"/>
          </p:cNvPicPr>
          <p:nvPr/>
        </p:nvPicPr>
        <p:blipFill>
          <a:blip r:embed="rId2" cstate="email"/>
          <a:srcRect/>
          <a:stretch>
            <a:fillRect/>
          </a:stretch>
        </p:blipFill>
        <p:spPr bwMode="auto">
          <a:xfrm>
            <a:off x="5181600" y="3468688"/>
            <a:ext cx="3332163" cy="2246312"/>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F64A28BE-15B4-4650-B157-B882D8277B43}" type="slidenum">
              <a:rPr lang="en-US" smtClean="0"/>
              <a:pPr>
                <a:defRPr/>
              </a:pPr>
              <a:t>58</a:t>
            </a:fld>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sz="5000" dirty="0" smtClean="0"/>
              <a:t>Formal Groups</a:t>
            </a:r>
          </a:p>
        </p:txBody>
      </p:sp>
      <p:sp>
        <p:nvSpPr>
          <p:cNvPr id="58371" name="Content Placeholder 2"/>
          <p:cNvSpPr>
            <a:spLocks noGrp="1"/>
          </p:cNvSpPr>
          <p:nvPr>
            <p:ph idx="1"/>
          </p:nvPr>
        </p:nvSpPr>
        <p:spPr/>
        <p:txBody>
          <a:bodyPr/>
          <a:lstStyle/>
          <a:p>
            <a:r>
              <a:rPr lang="en-US" dirty="0" smtClean="0"/>
              <a:t>Are formed with the purpose of achieving organizational goals</a:t>
            </a:r>
          </a:p>
          <a:p>
            <a:r>
              <a:rPr lang="en-US" dirty="0" smtClean="0"/>
              <a:t>Include: </a:t>
            </a:r>
          </a:p>
          <a:p>
            <a:pPr lvl="1"/>
            <a:r>
              <a:rPr lang="en-US" dirty="0" smtClean="0"/>
              <a:t>command groups</a:t>
            </a:r>
          </a:p>
          <a:p>
            <a:pPr lvl="1"/>
            <a:r>
              <a:rPr lang="en-US" dirty="0" smtClean="0"/>
              <a:t>task groups</a:t>
            </a:r>
          </a:p>
          <a:p>
            <a:pPr lvl="1"/>
            <a:r>
              <a:rPr lang="en-US" dirty="0" smtClean="0"/>
              <a:t>affinity groups</a:t>
            </a:r>
          </a:p>
          <a:p>
            <a:endParaRPr lang="en-US" dirty="0" smtClean="0"/>
          </a:p>
        </p:txBody>
      </p:sp>
      <p:sp>
        <p:nvSpPr>
          <p:cNvPr id="4" name="Slide Number Placeholder 3"/>
          <p:cNvSpPr>
            <a:spLocks noGrp="1"/>
          </p:cNvSpPr>
          <p:nvPr>
            <p:ph type="sldNum" sz="quarter" idx="12"/>
          </p:nvPr>
        </p:nvSpPr>
        <p:spPr/>
        <p:txBody>
          <a:bodyPr/>
          <a:lstStyle/>
          <a:p>
            <a:pPr>
              <a:defRPr/>
            </a:pPr>
            <a:fld id="{F64A28BE-15B4-4650-B157-B882D8277B43}" type="slidenum">
              <a:rPr lang="en-US" smtClean="0"/>
              <a:pPr>
                <a:defRPr/>
              </a:pPr>
              <a:t>59</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7"/>
          <p:cNvSpPr>
            <a:spLocks noGrp="1"/>
          </p:cNvSpPr>
          <p:nvPr>
            <p:ph type="title"/>
          </p:nvPr>
        </p:nvSpPr>
        <p:spPr/>
        <p:txBody>
          <a:bodyPr/>
          <a:lstStyle/>
          <a:p>
            <a:r>
              <a:rPr lang="en-US" sz="5000" dirty="0" smtClean="0">
                <a:latin typeface="Arial" charset="0"/>
                <a:cs typeface="Arial" charset="0"/>
              </a:rPr>
              <a:t>Leadership Styles</a:t>
            </a:r>
          </a:p>
        </p:txBody>
      </p:sp>
      <p:sp>
        <p:nvSpPr>
          <p:cNvPr id="15363" name="Content Placeholder 8"/>
          <p:cNvSpPr>
            <a:spLocks noGrp="1"/>
          </p:cNvSpPr>
          <p:nvPr>
            <p:ph idx="1"/>
          </p:nvPr>
        </p:nvSpPr>
        <p:spPr/>
        <p:txBody>
          <a:bodyPr/>
          <a:lstStyle/>
          <a:p>
            <a:r>
              <a:rPr lang="en-US" smtClean="0"/>
              <a:t>Are the ways in which people utilize their leadership position</a:t>
            </a:r>
          </a:p>
          <a:p>
            <a:r>
              <a:rPr lang="en-US" smtClean="0"/>
              <a:t>Can be used independently from one another or together</a:t>
            </a:r>
          </a:p>
          <a:p>
            <a:r>
              <a:rPr lang="en-US" smtClean="0"/>
              <a:t>Are dependent on: </a:t>
            </a:r>
          </a:p>
          <a:p>
            <a:pPr lvl="1"/>
            <a:r>
              <a:rPr lang="en-US" smtClean="0"/>
              <a:t>the personality of the leader</a:t>
            </a:r>
          </a:p>
          <a:p>
            <a:pPr lvl="1"/>
            <a:r>
              <a:rPr lang="en-US" smtClean="0"/>
              <a:t>the personality of group members</a:t>
            </a:r>
          </a:p>
          <a:p>
            <a:pPr lvl="1"/>
            <a:r>
              <a:rPr lang="en-US" smtClean="0"/>
              <a:t>the task to be accomplished</a:t>
            </a:r>
          </a:p>
          <a:p>
            <a:endParaRPr lang="en-US" smtClean="0"/>
          </a:p>
        </p:txBody>
      </p:sp>
      <p:sp>
        <p:nvSpPr>
          <p:cNvPr id="4" name="Slide Number Placeholder 3"/>
          <p:cNvSpPr>
            <a:spLocks noGrp="1"/>
          </p:cNvSpPr>
          <p:nvPr>
            <p:ph type="sldNum" sz="quarter" idx="12"/>
          </p:nvPr>
        </p:nvSpPr>
        <p:spPr/>
        <p:txBody>
          <a:bodyPr/>
          <a:lstStyle/>
          <a:p>
            <a:pPr>
              <a:defRPr/>
            </a:pPr>
            <a:fld id="{8DF49663-1FDC-4000-ACCF-8D451C0D992C}" type="slidenum">
              <a:rPr lang="en-US" smtClean="0"/>
              <a:pPr>
                <a:defRPr/>
              </a:pPr>
              <a:t>6</a:t>
            </a:fld>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organizational pyramid.jpg"/>
          <p:cNvPicPr>
            <a:picLocks noChangeAspect="1"/>
          </p:cNvPicPr>
          <p:nvPr/>
        </p:nvPicPr>
        <p:blipFill>
          <a:blip r:embed="rId2" cstate="email"/>
          <a:stretch>
            <a:fillRect/>
          </a:stretch>
        </p:blipFill>
        <p:spPr>
          <a:xfrm>
            <a:off x="5562600" y="3962400"/>
            <a:ext cx="3048000" cy="2715768"/>
          </a:xfrm>
          <a:prstGeom prst="rect">
            <a:avLst/>
          </a:prstGeom>
        </p:spPr>
      </p:pic>
      <p:sp>
        <p:nvSpPr>
          <p:cNvPr id="59394" name="Title 1"/>
          <p:cNvSpPr>
            <a:spLocks noGrp="1"/>
          </p:cNvSpPr>
          <p:nvPr>
            <p:ph type="title"/>
          </p:nvPr>
        </p:nvSpPr>
        <p:spPr/>
        <p:txBody>
          <a:bodyPr/>
          <a:lstStyle/>
          <a:p>
            <a:r>
              <a:rPr lang="en-US" sz="5000" dirty="0" smtClean="0"/>
              <a:t>Command Groups</a:t>
            </a:r>
          </a:p>
        </p:txBody>
      </p:sp>
      <p:sp>
        <p:nvSpPr>
          <p:cNvPr id="59395" name="Content Placeholder 2"/>
          <p:cNvSpPr>
            <a:spLocks noGrp="1"/>
          </p:cNvSpPr>
          <p:nvPr>
            <p:ph idx="1"/>
          </p:nvPr>
        </p:nvSpPr>
        <p:spPr/>
        <p:txBody>
          <a:bodyPr/>
          <a:lstStyle/>
          <a:p>
            <a:r>
              <a:rPr lang="en-US" dirty="0" smtClean="0"/>
              <a:t>May exist for a long period of time</a:t>
            </a:r>
          </a:p>
          <a:p>
            <a:r>
              <a:rPr lang="en-US" dirty="0" smtClean="0"/>
              <a:t>Are often included in an organization chart</a:t>
            </a:r>
          </a:p>
          <a:p>
            <a:r>
              <a:rPr lang="en-US" dirty="0" smtClean="0"/>
              <a:t>Consist of a supervisor and a number of subordinates</a:t>
            </a:r>
          </a:p>
          <a:p>
            <a:endParaRPr lang="en-US" b="1" dirty="0" smtClean="0"/>
          </a:p>
        </p:txBody>
      </p:sp>
      <p:sp>
        <p:nvSpPr>
          <p:cNvPr id="5" name="Slide Number Placeholder 4"/>
          <p:cNvSpPr>
            <a:spLocks noGrp="1"/>
          </p:cNvSpPr>
          <p:nvPr>
            <p:ph type="sldNum" sz="quarter" idx="12"/>
          </p:nvPr>
        </p:nvSpPr>
        <p:spPr/>
        <p:txBody>
          <a:bodyPr/>
          <a:lstStyle/>
          <a:p>
            <a:pPr>
              <a:defRPr/>
            </a:pPr>
            <a:fld id="{F64A28BE-15B4-4650-B157-B882D8277B43}" type="slidenum">
              <a:rPr lang="en-US" smtClean="0"/>
              <a:pPr>
                <a:defRPr/>
              </a:pPr>
              <a:t>60</a:t>
            </a:fld>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sz="5000" dirty="0" smtClean="0"/>
              <a:t>Task Groups</a:t>
            </a:r>
          </a:p>
        </p:txBody>
      </p:sp>
      <p:sp>
        <p:nvSpPr>
          <p:cNvPr id="60419" name="Content Placeholder 2"/>
          <p:cNvSpPr>
            <a:spLocks noGrp="1"/>
          </p:cNvSpPr>
          <p:nvPr>
            <p:ph idx="1"/>
          </p:nvPr>
        </p:nvSpPr>
        <p:spPr/>
        <p:txBody>
          <a:bodyPr/>
          <a:lstStyle/>
          <a:p>
            <a:r>
              <a:rPr lang="en-US" dirty="0" smtClean="0"/>
              <a:t>Exist for a relatively short              period of time</a:t>
            </a:r>
          </a:p>
          <a:p>
            <a:r>
              <a:rPr lang="en-US" dirty="0" smtClean="0"/>
              <a:t>Are established to accomplish            a specific project</a:t>
            </a:r>
          </a:p>
          <a:p>
            <a:r>
              <a:rPr lang="en-US" dirty="0" smtClean="0"/>
              <a:t>Could possibly include members who have not worked together before </a:t>
            </a:r>
          </a:p>
          <a:p>
            <a:endParaRPr lang="en-US" dirty="0" smtClean="0"/>
          </a:p>
        </p:txBody>
      </p:sp>
      <p:sp>
        <p:nvSpPr>
          <p:cNvPr id="5" name="Slide Number Placeholder 4"/>
          <p:cNvSpPr>
            <a:spLocks noGrp="1"/>
          </p:cNvSpPr>
          <p:nvPr>
            <p:ph type="sldNum" sz="quarter" idx="12"/>
          </p:nvPr>
        </p:nvSpPr>
        <p:spPr/>
        <p:txBody>
          <a:bodyPr/>
          <a:lstStyle/>
          <a:p>
            <a:pPr>
              <a:defRPr/>
            </a:pPr>
            <a:fld id="{F64A28BE-15B4-4650-B157-B882D8277B43}" type="slidenum">
              <a:rPr lang="en-US" smtClean="0"/>
              <a:pPr>
                <a:defRPr/>
              </a:pPr>
              <a:t>61</a:t>
            </a:fld>
            <a:endParaRPr lang="en-US"/>
          </a:p>
        </p:txBody>
      </p:sp>
      <p:pic>
        <p:nvPicPr>
          <p:cNvPr id="60420" name="Picture 3" descr="group2.jpg"/>
          <p:cNvPicPr>
            <a:picLocks noChangeAspect="1"/>
          </p:cNvPicPr>
          <p:nvPr/>
        </p:nvPicPr>
        <p:blipFill>
          <a:blip r:embed="rId2" cstate="email"/>
          <a:srcRect/>
          <a:stretch>
            <a:fillRect/>
          </a:stretch>
        </p:blipFill>
        <p:spPr bwMode="auto">
          <a:xfrm>
            <a:off x="3581400" y="4953000"/>
            <a:ext cx="2495550" cy="1676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r>
              <a:rPr lang="en-US" sz="5000" dirty="0" smtClean="0"/>
              <a:t>Affinity Groups</a:t>
            </a:r>
          </a:p>
        </p:txBody>
      </p:sp>
      <p:sp>
        <p:nvSpPr>
          <p:cNvPr id="3" name="Content Placeholder 2"/>
          <p:cNvSpPr>
            <a:spLocks noGrp="1"/>
          </p:cNvSpPr>
          <p:nvPr>
            <p:ph idx="1"/>
          </p:nvPr>
        </p:nvSpPr>
        <p:spPr>
          <a:xfrm>
            <a:off x="1752600" y="1600200"/>
            <a:ext cx="4953000" cy="4800600"/>
          </a:xfrm>
        </p:spPr>
        <p:txBody>
          <a:bodyPr rtlCol="0">
            <a:normAutofit/>
          </a:bodyPr>
          <a:lstStyle/>
          <a:p>
            <a:pPr fontAlgn="auto">
              <a:spcAft>
                <a:spcPts val="0"/>
              </a:spcAft>
              <a:buFont typeface="Arial" pitchFamily="34" charset="0"/>
              <a:buChar char="•"/>
              <a:defRPr/>
            </a:pPr>
            <a:r>
              <a:rPr lang="en-US" dirty="0" smtClean="0"/>
              <a:t>Are collections of employees which share responsibility and duties</a:t>
            </a:r>
          </a:p>
          <a:p>
            <a:pPr fontAlgn="auto">
              <a:spcAft>
                <a:spcPts val="0"/>
              </a:spcAft>
              <a:buFont typeface="Arial" pitchFamily="34" charset="0"/>
              <a:buChar char="•"/>
              <a:defRPr/>
            </a:pPr>
            <a:r>
              <a:rPr lang="en-US" dirty="0" smtClean="0"/>
              <a:t>May consist of members from the same level in the organization</a:t>
            </a:r>
          </a:p>
          <a:p>
            <a:pPr fontAlgn="auto">
              <a:spcAft>
                <a:spcPts val="0"/>
              </a:spcAft>
              <a:buFont typeface="Arial" pitchFamily="34" charset="0"/>
              <a:buChar char="•"/>
              <a:defRPr/>
            </a:pPr>
            <a:r>
              <a:rPr lang="en-US" dirty="0" smtClean="0"/>
              <a:t>Usually exist longer than task groups</a:t>
            </a:r>
          </a:p>
          <a:p>
            <a:pPr fontAlgn="auto">
              <a:spcAft>
                <a:spcPts val="0"/>
              </a:spcAft>
              <a:buFont typeface="Arial" pitchFamily="34" charset="0"/>
              <a:buChar char="•"/>
              <a:defRPr/>
            </a:pPr>
            <a:endParaRPr lang="en-US" dirty="0"/>
          </a:p>
        </p:txBody>
      </p:sp>
      <p:sp>
        <p:nvSpPr>
          <p:cNvPr id="5" name="Slide Number Placeholder 4"/>
          <p:cNvSpPr>
            <a:spLocks noGrp="1"/>
          </p:cNvSpPr>
          <p:nvPr>
            <p:ph type="sldNum" sz="quarter" idx="12"/>
          </p:nvPr>
        </p:nvSpPr>
        <p:spPr/>
        <p:txBody>
          <a:bodyPr/>
          <a:lstStyle/>
          <a:p>
            <a:pPr>
              <a:defRPr/>
            </a:pPr>
            <a:fld id="{F64A28BE-15B4-4650-B157-B882D8277B43}" type="slidenum">
              <a:rPr lang="en-US" smtClean="0"/>
              <a:pPr>
                <a:defRPr/>
              </a:pPr>
              <a:t>62</a:t>
            </a:fld>
            <a:endParaRPr lang="en-US"/>
          </a:p>
        </p:txBody>
      </p:sp>
      <p:pic>
        <p:nvPicPr>
          <p:cNvPr id="61444" name="Picture 3" descr="group1.jpg"/>
          <p:cNvPicPr>
            <a:picLocks noChangeAspect="1"/>
          </p:cNvPicPr>
          <p:nvPr/>
        </p:nvPicPr>
        <p:blipFill>
          <a:blip r:embed="rId2" cstate="email"/>
          <a:srcRect/>
          <a:stretch>
            <a:fillRect/>
          </a:stretch>
        </p:blipFill>
        <p:spPr bwMode="auto">
          <a:xfrm>
            <a:off x="6772275" y="2286000"/>
            <a:ext cx="2219325" cy="3333750"/>
          </a:xfrm>
          <a:prstGeom prst="rect">
            <a:avLst/>
          </a:prstGeom>
          <a:noFill/>
          <a:ln w="9525">
            <a:noFill/>
            <a:miter lim="800000"/>
            <a:headEnd/>
            <a:tailEnd/>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sz="5000" dirty="0" smtClean="0"/>
              <a:t>Informal Groups</a:t>
            </a:r>
          </a:p>
        </p:txBody>
      </p:sp>
      <p:sp>
        <p:nvSpPr>
          <p:cNvPr id="62467" name="Content Placeholder 2"/>
          <p:cNvSpPr>
            <a:spLocks noGrp="1"/>
          </p:cNvSpPr>
          <p:nvPr>
            <p:ph idx="1"/>
          </p:nvPr>
        </p:nvSpPr>
        <p:spPr/>
        <p:txBody>
          <a:bodyPr/>
          <a:lstStyle/>
          <a:p>
            <a:r>
              <a:rPr lang="en-US" dirty="0" smtClean="0"/>
              <a:t>Are developed naturally based on shared interests and values of group members</a:t>
            </a:r>
            <a:endParaRPr lang="en-US" sz="2800" dirty="0" smtClean="0"/>
          </a:p>
          <a:p>
            <a:r>
              <a:rPr lang="en-US" dirty="0" smtClean="0"/>
              <a:t>May take the form of: </a:t>
            </a:r>
            <a:endParaRPr lang="en-US" sz="2800" dirty="0" smtClean="0"/>
          </a:p>
          <a:p>
            <a:pPr lvl="1"/>
            <a:r>
              <a:rPr lang="en-US" dirty="0" smtClean="0"/>
              <a:t>friendship groups</a:t>
            </a:r>
          </a:p>
          <a:p>
            <a:pPr lvl="1"/>
            <a:r>
              <a:rPr lang="en-US" dirty="0" smtClean="0"/>
              <a:t>interest groups</a:t>
            </a:r>
          </a:p>
          <a:p>
            <a:pPr>
              <a:buFont typeface="Arial" charset="0"/>
              <a:buNone/>
            </a:pPr>
            <a:endParaRPr lang="en-US" dirty="0" smtClean="0"/>
          </a:p>
        </p:txBody>
      </p:sp>
      <p:sp>
        <p:nvSpPr>
          <p:cNvPr id="4" name="Slide Number Placeholder 3"/>
          <p:cNvSpPr>
            <a:spLocks noGrp="1"/>
          </p:cNvSpPr>
          <p:nvPr>
            <p:ph type="sldNum" sz="quarter" idx="12"/>
          </p:nvPr>
        </p:nvSpPr>
        <p:spPr/>
        <p:txBody>
          <a:bodyPr/>
          <a:lstStyle/>
          <a:p>
            <a:pPr>
              <a:defRPr/>
            </a:pPr>
            <a:fld id="{F64A28BE-15B4-4650-B157-B882D8277B43}" type="slidenum">
              <a:rPr lang="en-US" smtClean="0"/>
              <a:pPr>
                <a:defRPr/>
              </a:pPr>
              <a:t>63</a:t>
            </a:fld>
            <a:endParaRPr 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r>
              <a:rPr lang="en-US" sz="5000" dirty="0" smtClean="0"/>
              <a:t>Friendship Groups</a:t>
            </a:r>
          </a:p>
        </p:txBody>
      </p:sp>
      <p:sp>
        <p:nvSpPr>
          <p:cNvPr id="63491" name="Content Placeholder 2"/>
          <p:cNvSpPr>
            <a:spLocks noGrp="1"/>
          </p:cNvSpPr>
          <p:nvPr>
            <p:ph idx="1"/>
          </p:nvPr>
        </p:nvSpPr>
        <p:spPr/>
        <p:txBody>
          <a:bodyPr/>
          <a:lstStyle/>
          <a:p>
            <a:r>
              <a:rPr lang="en-US" dirty="0" smtClean="0"/>
              <a:t>Are formed based on relationships among members who enjoy being together</a:t>
            </a:r>
          </a:p>
          <a:p>
            <a:r>
              <a:rPr lang="en-US" dirty="0" smtClean="0"/>
              <a:t>Are relatively permanent</a:t>
            </a:r>
          </a:p>
          <a:p>
            <a:endParaRPr lang="en-US" dirty="0" smtClean="0"/>
          </a:p>
        </p:txBody>
      </p:sp>
      <p:pic>
        <p:nvPicPr>
          <p:cNvPr id="63492" name="Picture 3" descr="friends.jpg"/>
          <p:cNvPicPr>
            <a:picLocks noChangeAspect="1"/>
          </p:cNvPicPr>
          <p:nvPr/>
        </p:nvPicPr>
        <p:blipFill>
          <a:blip r:embed="rId2" cstate="email"/>
          <a:srcRect/>
          <a:stretch>
            <a:fillRect/>
          </a:stretch>
        </p:blipFill>
        <p:spPr bwMode="auto">
          <a:xfrm>
            <a:off x="3352800" y="4114800"/>
            <a:ext cx="3333750" cy="22193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F64A28BE-15B4-4650-B157-B882D8277B43}" type="slidenum">
              <a:rPr lang="en-US" smtClean="0"/>
              <a:pPr>
                <a:defRPr/>
              </a:pPr>
              <a:t>64</a:t>
            </a:fld>
            <a:endParaRPr 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r>
              <a:rPr lang="en-US" sz="5000" dirty="0" smtClean="0"/>
              <a:t>Interest Groups</a:t>
            </a:r>
          </a:p>
        </p:txBody>
      </p:sp>
      <p:sp>
        <p:nvSpPr>
          <p:cNvPr id="64515" name="Content Placeholder 2"/>
          <p:cNvSpPr>
            <a:spLocks noGrp="1"/>
          </p:cNvSpPr>
          <p:nvPr>
            <p:ph idx="1"/>
          </p:nvPr>
        </p:nvSpPr>
        <p:spPr/>
        <p:txBody>
          <a:bodyPr/>
          <a:lstStyle/>
          <a:p>
            <a:r>
              <a:rPr lang="en-US" dirty="0" smtClean="0"/>
              <a:t>Are established based on a common activity or interest of the members</a:t>
            </a:r>
          </a:p>
          <a:p>
            <a:r>
              <a:rPr lang="en-US" dirty="0" smtClean="0"/>
              <a:t>Are relatively temporary</a:t>
            </a:r>
          </a:p>
          <a:p>
            <a:pPr lvl="1"/>
            <a:r>
              <a:rPr lang="en-US" dirty="0" smtClean="0"/>
              <a:t>however, sometimes friendship groups are developed through interest groups</a:t>
            </a:r>
          </a:p>
          <a:p>
            <a:endParaRPr lang="en-US" dirty="0" smtClean="0"/>
          </a:p>
        </p:txBody>
      </p:sp>
      <p:pic>
        <p:nvPicPr>
          <p:cNvPr id="64516" name="Picture 3" descr="19169656_thb.jpg"/>
          <p:cNvPicPr>
            <a:picLocks noChangeAspect="1"/>
          </p:cNvPicPr>
          <p:nvPr/>
        </p:nvPicPr>
        <p:blipFill>
          <a:blip r:embed="rId2" cstate="email"/>
          <a:srcRect/>
          <a:stretch>
            <a:fillRect/>
          </a:stretch>
        </p:blipFill>
        <p:spPr bwMode="auto">
          <a:xfrm>
            <a:off x="5410200" y="4770280"/>
            <a:ext cx="2743200" cy="193532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F64A28BE-15B4-4650-B157-B882D8277B43}" type="slidenum">
              <a:rPr lang="en-US" smtClean="0"/>
              <a:pPr>
                <a:defRPr/>
              </a:pPr>
              <a:t>65</a:t>
            </a:fld>
            <a:endParaRPr 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000" dirty="0" smtClean="0"/>
              <a:t>Group Dynamics</a:t>
            </a:r>
            <a:endParaRPr lang="en-US" sz="5000" dirty="0"/>
          </a:p>
        </p:txBody>
      </p:sp>
      <p:sp>
        <p:nvSpPr>
          <p:cNvPr id="3" name="Content Placeholder 2"/>
          <p:cNvSpPr>
            <a:spLocks noGrp="1"/>
          </p:cNvSpPr>
          <p:nvPr>
            <p:ph idx="1"/>
          </p:nvPr>
        </p:nvSpPr>
        <p:spPr>
          <a:xfrm>
            <a:off x="1752600" y="1600200"/>
            <a:ext cx="7086600" cy="4525963"/>
          </a:xfrm>
        </p:spPr>
        <p:txBody>
          <a:bodyPr/>
          <a:lstStyle/>
          <a:p>
            <a:pPr>
              <a:spcBef>
                <a:spcPts val="200"/>
              </a:spcBef>
            </a:pPr>
            <a:r>
              <a:rPr lang="en-US" dirty="0" smtClean="0"/>
              <a:t>Is the study of how an organization’s members work together and achieve a common goal</a:t>
            </a:r>
          </a:p>
          <a:p>
            <a:pPr>
              <a:spcBef>
                <a:spcPts val="200"/>
              </a:spcBef>
            </a:pPr>
            <a:r>
              <a:rPr lang="en-US" dirty="0" smtClean="0"/>
              <a:t>Includes the use of the following four-stage model:</a:t>
            </a:r>
          </a:p>
          <a:p>
            <a:pPr lvl="1">
              <a:spcBef>
                <a:spcPts val="200"/>
              </a:spcBef>
            </a:pPr>
            <a:r>
              <a:rPr lang="en-US" dirty="0" smtClean="0"/>
              <a:t>forming</a:t>
            </a:r>
          </a:p>
          <a:p>
            <a:pPr lvl="1">
              <a:spcBef>
                <a:spcPts val="200"/>
              </a:spcBef>
            </a:pPr>
            <a:r>
              <a:rPr lang="en-US" dirty="0" smtClean="0"/>
              <a:t>storming</a:t>
            </a:r>
          </a:p>
          <a:p>
            <a:pPr lvl="1">
              <a:spcBef>
                <a:spcPts val="200"/>
              </a:spcBef>
            </a:pPr>
            <a:r>
              <a:rPr lang="en-US" dirty="0" err="1" smtClean="0"/>
              <a:t>norming</a:t>
            </a:r>
            <a:endParaRPr lang="en-US" dirty="0" smtClean="0"/>
          </a:p>
          <a:p>
            <a:pPr lvl="1">
              <a:spcBef>
                <a:spcPts val="200"/>
              </a:spcBef>
            </a:pPr>
            <a:r>
              <a:rPr lang="en-US" dirty="0" smtClean="0"/>
              <a:t>performing</a:t>
            </a:r>
            <a:endParaRPr lang="en-US" dirty="0"/>
          </a:p>
        </p:txBody>
      </p:sp>
      <p:sp>
        <p:nvSpPr>
          <p:cNvPr id="4" name="Slide Number Placeholder 3"/>
          <p:cNvSpPr>
            <a:spLocks noGrp="1"/>
          </p:cNvSpPr>
          <p:nvPr>
            <p:ph type="sldNum" sz="quarter" idx="12"/>
          </p:nvPr>
        </p:nvSpPr>
        <p:spPr/>
        <p:txBody>
          <a:bodyPr/>
          <a:lstStyle/>
          <a:p>
            <a:pPr>
              <a:defRPr/>
            </a:pPr>
            <a:fld id="{F64A28BE-15B4-4650-B157-B882D8277B43}" type="slidenum">
              <a:rPr lang="en-US" smtClean="0"/>
              <a:pPr>
                <a:defRPr/>
              </a:pPr>
              <a:t>66</a:t>
            </a:fld>
            <a:endParaRPr lang="en-US"/>
          </a:p>
        </p:txBody>
      </p:sp>
      <p:pic>
        <p:nvPicPr>
          <p:cNvPr id="5" name="Picture 4" descr="variety of business people.jpg"/>
          <p:cNvPicPr>
            <a:picLocks noChangeAspect="1"/>
          </p:cNvPicPr>
          <p:nvPr/>
        </p:nvPicPr>
        <p:blipFill>
          <a:blip r:embed="rId2" cstate="email"/>
          <a:stretch>
            <a:fillRect/>
          </a:stretch>
        </p:blipFill>
        <p:spPr>
          <a:xfrm>
            <a:off x="5334000" y="4038600"/>
            <a:ext cx="3048000" cy="2023872"/>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r>
              <a:rPr lang="en-US" sz="5000" dirty="0" smtClean="0"/>
              <a:t>Group Dynamics</a:t>
            </a:r>
          </a:p>
        </p:txBody>
      </p:sp>
      <p:sp>
        <p:nvSpPr>
          <p:cNvPr id="5" name="Slide Number Placeholder 4"/>
          <p:cNvSpPr>
            <a:spLocks noGrp="1"/>
          </p:cNvSpPr>
          <p:nvPr>
            <p:ph type="sldNum" sz="quarter" idx="12"/>
          </p:nvPr>
        </p:nvSpPr>
        <p:spPr/>
        <p:txBody>
          <a:bodyPr/>
          <a:lstStyle/>
          <a:p>
            <a:pPr>
              <a:defRPr/>
            </a:pPr>
            <a:fld id="{F64A28BE-15B4-4650-B157-B882D8277B43}" type="slidenum">
              <a:rPr lang="en-US" smtClean="0"/>
              <a:pPr>
                <a:defRPr/>
              </a:pPr>
              <a:t>67</a:t>
            </a:fld>
            <a:endParaRPr lang="en-US"/>
          </a:p>
        </p:txBody>
      </p:sp>
      <p:graphicFrame>
        <p:nvGraphicFramePr>
          <p:cNvPr id="7" name="Table 6"/>
          <p:cNvGraphicFramePr>
            <a:graphicFrameLocks noGrp="1"/>
          </p:cNvGraphicFramePr>
          <p:nvPr/>
        </p:nvGraphicFramePr>
        <p:xfrm>
          <a:off x="1676400" y="1676400"/>
          <a:ext cx="7239000" cy="4389120"/>
        </p:xfrm>
        <a:graphic>
          <a:graphicData uri="http://schemas.openxmlformats.org/drawingml/2006/table">
            <a:tbl>
              <a:tblPr firstRow="1" bandRow="1">
                <a:tableStyleId>{5940675A-B579-460E-94D1-54222C63F5DA}</a:tableStyleId>
              </a:tblPr>
              <a:tblGrid>
                <a:gridCol w="1652380"/>
                <a:gridCol w="5586620"/>
              </a:tblGrid>
              <a:tr h="762000">
                <a:tc>
                  <a:txBody>
                    <a:bodyPr/>
                    <a:lstStyle/>
                    <a:p>
                      <a:r>
                        <a:rPr lang="en-US" sz="2200" dirty="0" smtClean="0"/>
                        <a:t>Forming</a:t>
                      </a:r>
                      <a:endParaRPr lang="en-US" sz="2200" dirty="0"/>
                    </a:p>
                  </a:txBody>
                  <a:tcPr>
                    <a:solidFill>
                      <a:srgbClr val="FF99FF"/>
                    </a:solidFill>
                  </a:tcPr>
                </a:tc>
                <a:tc>
                  <a:txBody>
                    <a:bodyPr/>
                    <a:lstStyle/>
                    <a:p>
                      <a:pPr marL="182880" indent="-182880">
                        <a:buFont typeface="Arial" pitchFamily="34" charset="0"/>
                        <a:buChar char="•"/>
                      </a:pPr>
                      <a:r>
                        <a:rPr lang="en-US" sz="2200" dirty="0" smtClean="0"/>
                        <a:t>the group initially comes together and members start to build relationships</a:t>
                      </a:r>
                      <a:endParaRPr lang="en-US" sz="2200" dirty="0"/>
                    </a:p>
                  </a:txBody>
                  <a:tcPr>
                    <a:solidFill>
                      <a:srgbClr val="FF99FF"/>
                    </a:solidFill>
                  </a:tcPr>
                </a:tc>
              </a:tr>
              <a:tr h="1060450">
                <a:tc>
                  <a:txBody>
                    <a:bodyPr/>
                    <a:lstStyle/>
                    <a:p>
                      <a:r>
                        <a:rPr lang="en-US" sz="2200" dirty="0" smtClean="0"/>
                        <a:t>Storming</a:t>
                      </a:r>
                      <a:endParaRPr lang="en-US" sz="2200" dirty="0"/>
                    </a:p>
                  </a:txBody>
                  <a:tcPr>
                    <a:solidFill>
                      <a:srgbClr val="FF66FF"/>
                    </a:solidFill>
                  </a:tcPr>
                </a:tc>
                <a:tc>
                  <a:txBody>
                    <a:bodyPr/>
                    <a:lstStyle/>
                    <a:p>
                      <a:pPr marL="182880" indent="-182880">
                        <a:buFont typeface="Arial" pitchFamily="34" charset="0"/>
                        <a:buChar char="•"/>
                      </a:pPr>
                      <a:r>
                        <a:rPr lang="en-US" sz="2200" dirty="0" smtClean="0"/>
                        <a:t>members begin</a:t>
                      </a:r>
                      <a:r>
                        <a:rPr lang="en-US" sz="2200" baseline="0" dirty="0" smtClean="0"/>
                        <a:t> to voice individual differences and </a:t>
                      </a:r>
                      <a:r>
                        <a:rPr lang="en-US" sz="2200" dirty="0" smtClean="0"/>
                        <a:t>conflicts emerge over leadership, structure, power, and authority</a:t>
                      </a:r>
                      <a:endParaRPr lang="en-US" sz="2200" dirty="0"/>
                    </a:p>
                  </a:txBody>
                  <a:tcPr>
                    <a:solidFill>
                      <a:srgbClr val="FF66FF"/>
                    </a:solidFill>
                  </a:tcPr>
                </a:tc>
              </a:tr>
              <a:tr h="1060450">
                <a:tc>
                  <a:txBody>
                    <a:bodyPr/>
                    <a:lstStyle/>
                    <a:p>
                      <a:r>
                        <a:rPr lang="en-US" sz="2200" dirty="0" err="1" smtClean="0"/>
                        <a:t>Norming</a:t>
                      </a:r>
                      <a:endParaRPr lang="en-US" sz="2200" dirty="0"/>
                    </a:p>
                  </a:txBody>
                  <a:tcPr>
                    <a:solidFill>
                      <a:srgbClr val="FF00FF"/>
                    </a:solidFill>
                  </a:tcPr>
                </a:tc>
                <a:tc>
                  <a:txBody>
                    <a:bodyPr/>
                    <a:lstStyle/>
                    <a:p>
                      <a:pPr marL="182880" indent="-182880">
                        <a:buFont typeface="Arial" pitchFamily="34" charset="0"/>
                        <a:buChar char="•"/>
                      </a:pPr>
                      <a:r>
                        <a:rPr lang="en-US" sz="2200" dirty="0" smtClean="0"/>
                        <a:t>members begin to share common</a:t>
                      </a:r>
                      <a:r>
                        <a:rPr lang="en-US" sz="2200" baseline="0" dirty="0" smtClean="0"/>
                        <a:t> commitment and goals, and </a:t>
                      </a:r>
                      <a:r>
                        <a:rPr lang="en-US" sz="2200" dirty="0" smtClean="0"/>
                        <a:t>efforts are made to establish norms and rules for improving productivity and quality of work</a:t>
                      </a:r>
                      <a:endParaRPr lang="en-US" sz="2200" dirty="0"/>
                    </a:p>
                  </a:txBody>
                  <a:tcPr>
                    <a:solidFill>
                      <a:srgbClr val="FF00FF"/>
                    </a:solidFill>
                  </a:tcPr>
                </a:tc>
              </a:tr>
              <a:tr h="1060450">
                <a:tc>
                  <a:txBody>
                    <a:bodyPr/>
                    <a:lstStyle/>
                    <a:p>
                      <a:r>
                        <a:rPr lang="en-US" sz="2200" dirty="0" smtClean="0"/>
                        <a:t>Performing</a:t>
                      </a:r>
                      <a:endParaRPr lang="en-US" sz="2200" dirty="0"/>
                    </a:p>
                  </a:txBody>
                  <a:tcPr>
                    <a:solidFill>
                      <a:srgbClr val="CC00CC"/>
                    </a:solidFill>
                  </a:tcPr>
                </a:tc>
                <a:tc>
                  <a:txBody>
                    <a:bodyPr/>
                    <a:lstStyle/>
                    <a:p>
                      <a:pPr marL="182880" indent="-182880">
                        <a:buFont typeface="Arial" pitchFamily="34" charset="0"/>
                        <a:buChar char="•"/>
                      </a:pPr>
                      <a:r>
                        <a:rPr lang="en-US" sz="2200" dirty="0" smtClean="0"/>
                        <a:t>the group norms and rules are followed</a:t>
                      </a:r>
                      <a:r>
                        <a:rPr lang="en-US" sz="2200" baseline="0" dirty="0" smtClean="0"/>
                        <a:t> and</a:t>
                      </a:r>
                      <a:r>
                        <a:rPr lang="en-US" sz="2200" dirty="0" smtClean="0"/>
                        <a:t> the group becomes effective and efficient in meeting its objects</a:t>
                      </a:r>
                      <a:endParaRPr lang="en-US" sz="2200" dirty="0"/>
                    </a:p>
                  </a:txBody>
                  <a:tcPr>
                    <a:solidFill>
                      <a:srgbClr val="CC00CC"/>
                    </a:solidFill>
                  </a:tcPr>
                </a:tc>
              </a:tr>
            </a:tbl>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r>
              <a:rPr lang="en-US" sz="5000" dirty="0" smtClean="0"/>
              <a:t>Group Work Process </a:t>
            </a:r>
          </a:p>
        </p:txBody>
      </p:sp>
      <p:sp>
        <p:nvSpPr>
          <p:cNvPr id="3" name="Content Placeholder 2"/>
          <p:cNvSpPr>
            <a:spLocks noGrp="1"/>
          </p:cNvSpPr>
          <p:nvPr>
            <p:ph idx="1"/>
          </p:nvPr>
        </p:nvSpPr>
        <p:spPr>
          <a:xfrm>
            <a:off x="1752600" y="1524000"/>
            <a:ext cx="7162800" cy="5257800"/>
          </a:xfrm>
        </p:spPr>
        <p:txBody>
          <a:bodyPr rtlCol="0">
            <a:normAutofit fontScale="85000" lnSpcReduction="10000"/>
          </a:bodyPr>
          <a:lstStyle/>
          <a:p>
            <a:pPr fontAlgn="auto">
              <a:spcAft>
                <a:spcPts val="0"/>
              </a:spcAft>
              <a:buFont typeface="Arial" pitchFamily="34" charset="0"/>
              <a:buChar char="•"/>
              <a:defRPr/>
            </a:pPr>
            <a:r>
              <a:rPr lang="en-US" sz="3500" dirty="0" smtClean="0"/>
              <a:t>Includes the following six steps:</a:t>
            </a:r>
          </a:p>
          <a:p>
            <a:pPr lvl="1" indent="-283464" fontAlgn="auto">
              <a:spcAft>
                <a:spcPts val="0"/>
              </a:spcAft>
              <a:buFont typeface="Arial" pitchFamily="34" charset="0"/>
              <a:buChar char="–"/>
              <a:defRPr/>
            </a:pPr>
            <a:r>
              <a:rPr lang="en-US" sz="3100" dirty="0" smtClean="0"/>
              <a:t>goal formation: determine and clarify what needs to be achieved</a:t>
            </a:r>
          </a:p>
          <a:p>
            <a:pPr lvl="1" fontAlgn="auto">
              <a:spcAft>
                <a:spcPts val="0"/>
              </a:spcAft>
              <a:buFont typeface="Arial" pitchFamily="34" charset="0"/>
              <a:buChar char="–"/>
              <a:defRPr/>
            </a:pPr>
            <a:r>
              <a:rPr lang="en-US" sz="3100" dirty="0" smtClean="0"/>
              <a:t>research: perform research and analysis on the project</a:t>
            </a:r>
          </a:p>
          <a:p>
            <a:pPr lvl="1" fontAlgn="auto">
              <a:spcAft>
                <a:spcPts val="0"/>
              </a:spcAft>
              <a:buFont typeface="Arial" pitchFamily="34" charset="0"/>
              <a:buChar char="–"/>
              <a:defRPr/>
            </a:pPr>
            <a:r>
              <a:rPr lang="en-US" sz="3100" dirty="0" smtClean="0"/>
              <a:t>planning: develop a detailed plan of action</a:t>
            </a:r>
          </a:p>
          <a:p>
            <a:pPr lvl="1" fontAlgn="auto">
              <a:spcAft>
                <a:spcPts val="0"/>
              </a:spcAft>
              <a:buFont typeface="Arial" pitchFamily="34" charset="0"/>
              <a:buChar char="–"/>
              <a:defRPr/>
            </a:pPr>
            <a:r>
              <a:rPr lang="en-US" sz="3100" dirty="0" smtClean="0"/>
              <a:t>implementation: put the plan into operation</a:t>
            </a:r>
          </a:p>
          <a:p>
            <a:pPr lvl="1" fontAlgn="auto">
              <a:spcAft>
                <a:spcPts val="0"/>
              </a:spcAft>
              <a:buFont typeface="Arial" pitchFamily="34" charset="0"/>
              <a:buChar char="–"/>
              <a:defRPr/>
            </a:pPr>
            <a:r>
              <a:rPr lang="en-US" sz="3100" dirty="0" smtClean="0"/>
              <a:t>evaluation: examine the work performance using self evaluation, peer evaluation and group evaluation</a:t>
            </a:r>
          </a:p>
          <a:p>
            <a:pPr lvl="1" fontAlgn="auto">
              <a:spcAft>
                <a:spcPts val="0"/>
              </a:spcAft>
              <a:buFont typeface="Arial" pitchFamily="34" charset="0"/>
              <a:buChar char="–"/>
              <a:defRPr/>
            </a:pPr>
            <a:r>
              <a:rPr lang="en-US" sz="3100" dirty="0" smtClean="0"/>
              <a:t>modification: revise the goals according to the group performance</a:t>
            </a:r>
          </a:p>
          <a:p>
            <a:pPr fontAlgn="auto">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F64A28BE-15B4-4650-B157-B882D8277B43}" type="slidenum">
              <a:rPr lang="en-US" smtClean="0"/>
              <a:pPr>
                <a:defRPr/>
              </a:pPr>
              <a:t>68</a:t>
            </a:fld>
            <a:endParaRPr 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7"/>
          <p:cNvSpPr>
            <a:spLocks noGrp="1"/>
          </p:cNvSpPr>
          <p:nvPr>
            <p:ph type="title"/>
          </p:nvPr>
        </p:nvSpPr>
        <p:spPr/>
        <p:txBody>
          <a:bodyPr/>
          <a:lstStyle/>
          <a:p>
            <a:r>
              <a:rPr lang="en-US" sz="5000" dirty="0" smtClean="0">
                <a:latin typeface="Arial" charset="0"/>
                <a:cs typeface="Arial" charset="0"/>
              </a:rPr>
              <a:t>Group Leadership</a:t>
            </a:r>
          </a:p>
        </p:txBody>
      </p:sp>
      <p:sp>
        <p:nvSpPr>
          <p:cNvPr id="9" name="Content Placeholder 8"/>
          <p:cNvSpPr>
            <a:spLocks noGrp="1"/>
          </p:cNvSpPr>
          <p:nvPr>
            <p:ph idx="1"/>
          </p:nvPr>
        </p:nvSpPr>
        <p:spPr>
          <a:xfrm>
            <a:off x="1752600" y="1600200"/>
            <a:ext cx="6934200" cy="5029200"/>
          </a:xfrm>
        </p:spPr>
        <p:txBody>
          <a:bodyPr rtlCol="0">
            <a:normAutofit fontScale="92500" lnSpcReduction="10000"/>
          </a:bodyPr>
          <a:lstStyle/>
          <a:p>
            <a:pPr fontAlgn="auto">
              <a:lnSpc>
                <a:spcPct val="110000"/>
              </a:lnSpc>
              <a:spcBef>
                <a:spcPts val="200"/>
              </a:spcBef>
              <a:spcAft>
                <a:spcPts val="0"/>
              </a:spcAft>
              <a:buFont typeface="Arial" pitchFamily="34" charset="0"/>
              <a:buChar char="•"/>
              <a:defRPr/>
            </a:pPr>
            <a:r>
              <a:rPr lang="en-US" dirty="0"/>
              <a:t>Involves one person </a:t>
            </a:r>
            <a:r>
              <a:rPr lang="en-US" dirty="0" smtClean="0"/>
              <a:t>directing the group work process and dealing with group dynamics</a:t>
            </a:r>
            <a:endParaRPr lang="en-US" dirty="0"/>
          </a:p>
          <a:p>
            <a:pPr fontAlgn="auto">
              <a:lnSpc>
                <a:spcPct val="110000"/>
              </a:lnSpc>
              <a:spcBef>
                <a:spcPts val="200"/>
              </a:spcBef>
              <a:spcAft>
                <a:spcPts val="0"/>
              </a:spcAft>
              <a:buFont typeface="Arial" pitchFamily="34" charset="0"/>
              <a:buChar char="•"/>
              <a:defRPr/>
            </a:pPr>
            <a:r>
              <a:rPr lang="en-US" dirty="0"/>
              <a:t>Can be difficult </a:t>
            </a:r>
            <a:r>
              <a:rPr lang="en-US" dirty="0" smtClean="0"/>
              <a:t>with </a:t>
            </a:r>
            <a:r>
              <a:rPr lang="en-US" dirty="0"/>
              <a:t>different personality types in </a:t>
            </a:r>
            <a:r>
              <a:rPr lang="en-US" dirty="0" smtClean="0"/>
              <a:t>one group</a:t>
            </a:r>
            <a:endParaRPr lang="en-US" dirty="0"/>
          </a:p>
          <a:p>
            <a:pPr lvl="1" fontAlgn="auto">
              <a:lnSpc>
                <a:spcPct val="110000"/>
              </a:lnSpc>
              <a:spcBef>
                <a:spcPts val="200"/>
              </a:spcBef>
              <a:spcAft>
                <a:spcPts val="0"/>
              </a:spcAft>
              <a:buFont typeface="Arial" pitchFamily="34" charset="0"/>
              <a:buChar char="–"/>
              <a:defRPr/>
            </a:pPr>
            <a:r>
              <a:rPr lang="en-US" dirty="0"/>
              <a:t>good leaders are able to identify these different personalities </a:t>
            </a:r>
            <a:r>
              <a:rPr lang="en-US" dirty="0" smtClean="0"/>
              <a:t>and use them to the group’s advantage</a:t>
            </a:r>
            <a:endParaRPr lang="en-US" dirty="0"/>
          </a:p>
          <a:p>
            <a:pPr fontAlgn="auto">
              <a:lnSpc>
                <a:spcPct val="110000"/>
              </a:lnSpc>
              <a:spcBef>
                <a:spcPts val="200"/>
              </a:spcBef>
              <a:spcAft>
                <a:spcPts val="0"/>
              </a:spcAft>
              <a:buFont typeface="Arial" pitchFamily="34" charset="0"/>
              <a:buChar char="•"/>
              <a:defRPr/>
            </a:pPr>
            <a:r>
              <a:rPr lang="en-US" dirty="0"/>
              <a:t>Utilizes </a:t>
            </a:r>
            <a:r>
              <a:rPr lang="en-US" dirty="0" smtClean="0"/>
              <a:t>leadership </a:t>
            </a:r>
            <a:r>
              <a:rPr lang="en-US" dirty="0"/>
              <a:t>styles </a:t>
            </a:r>
            <a:endParaRPr lang="en-US" dirty="0" smtClean="0"/>
          </a:p>
          <a:p>
            <a:pPr lvl="1" fontAlgn="auto">
              <a:lnSpc>
                <a:spcPct val="110000"/>
              </a:lnSpc>
              <a:spcBef>
                <a:spcPts val="200"/>
              </a:spcBef>
              <a:spcAft>
                <a:spcPts val="0"/>
              </a:spcAft>
              <a:buFont typeface="Arial" pitchFamily="34" charset="0"/>
              <a:buChar char="–"/>
              <a:defRPr/>
            </a:pPr>
            <a:r>
              <a:rPr lang="en-US" dirty="0" smtClean="0"/>
              <a:t>in conjunction with one another or separately depending on the situation</a:t>
            </a:r>
          </a:p>
          <a:p>
            <a:pPr fontAlgn="auto">
              <a:spcAft>
                <a:spcPts val="0"/>
              </a:spcAft>
              <a:buFont typeface="Arial" pitchFamily="34" charset="0"/>
              <a:buChar char="•"/>
              <a:defRPr/>
            </a:pPr>
            <a:endParaRPr lang="en-US" dirty="0"/>
          </a:p>
        </p:txBody>
      </p:sp>
      <p:sp>
        <p:nvSpPr>
          <p:cNvPr id="4" name="Slide Number Placeholder 3"/>
          <p:cNvSpPr>
            <a:spLocks noGrp="1"/>
          </p:cNvSpPr>
          <p:nvPr>
            <p:ph type="sldNum" sz="quarter" idx="12"/>
          </p:nvPr>
        </p:nvSpPr>
        <p:spPr/>
        <p:txBody>
          <a:bodyPr/>
          <a:lstStyle/>
          <a:p>
            <a:pPr>
              <a:defRPr/>
            </a:pPr>
            <a:fld id="{F64A28BE-15B4-4650-B157-B882D8277B43}" type="slidenum">
              <a:rPr lang="en-US" smtClean="0"/>
              <a:pPr>
                <a:defRPr/>
              </a:pPr>
              <a:t>69</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7"/>
          <p:cNvSpPr>
            <a:spLocks noGrp="1"/>
          </p:cNvSpPr>
          <p:nvPr>
            <p:ph type="title"/>
          </p:nvPr>
        </p:nvSpPr>
        <p:spPr/>
        <p:txBody>
          <a:bodyPr/>
          <a:lstStyle/>
          <a:p>
            <a:r>
              <a:rPr lang="en-US" sz="5000" dirty="0" smtClean="0">
                <a:latin typeface="Arial" charset="0"/>
                <a:cs typeface="Arial" charset="0"/>
              </a:rPr>
              <a:t>Kurt </a:t>
            </a:r>
            <a:r>
              <a:rPr lang="en-US" sz="5000" dirty="0" err="1" smtClean="0">
                <a:latin typeface="Arial" charset="0"/>
                <a:cs typeface="Arial" charset="0"/>
              </a:rPr>
              <a:t>Lewin</a:t>
            </a:r>
            <a:endParaRPr lang="en-US" sz="5000" dirty="0" smtClean="0">
              <a:latin typeface="Arial" charset="0"/>
              <a:cs typeface="Arial" charset="0"/>
            </a:endParaRPr>
          </a:p>
        </p:txBody>
      </p:sp>
      <p:sp>
        <p:nvSpPr>
          <p:cNvPr id="16387" name="Content Placeholder 8"/>
          <p:cNvSpPr>
            <a:spLocks noGrp="1"/>
          </p:cNvSpPr>
          <p:nvPr>
            <p:ph idx="1"/>
          </p:nvPr>
        </p:nvSpPr>
        <p:spPr/>
        <p:txBody>
          <a:bodyPr/>
          <a:lstStyle/>
          <a:p>
            <a:r>
              <a:rPr lang="en-US" smtClean="0"/>
              <a:t>Was a psychologist who studied leadership styles</a:t>
            </a:r>
          </a:p>
          <a:p>
            <a:r>
              <a:rPr lang="en-US" smtClean="0"/>
              <a:t>Is considered a pioneer of social, organizational and applied psychology</a:t>
            </a:r>
          </a:p>
          <a:p>
            <a:r>
              <a:rPr lang="en-US" smtClean="0"/>
              <a:t>Conducted a research project in 1939 to identify different styles of leadership and their effectiveness</a:t>
            </a:r>
          </a:p>
          <a:p>
            <a:endParaRPr lang="en-US" smtClean="0"/>
          </a:p>
        </p:txBody>
      </p:sp>
      <p:sp>
        <p:nvSpPr>
          <p:cNvPr id="4" name="Slide Number Placeholder 3"/>
          <p:cNvSpPr>
            <a:spLocks noGrp="1"/>
          </p:cNvSpPr>
          <p:nvPr>
            <p:ph type="sldNum" sz="quarter" idx="12"/>
          </p:nvPr>
        </p:nvSpPr>
        <p:spPr/>
        <p:txBody>
          <a:bodyPr/>
          <a:lstStyle/>
          <a:p>
            <a:pPr>
              <a:defRPr/>
            </a:pPr>
            <a:fld id="{8DF49663-1FDC-4000-ACCF-8D451C0D992C}" type="slidenum">
              <a:rPr lang="en-US" smtClean="0"/>
              <a:pPr>
                <a:defRPr/>
              </a:pPr>
              <a:t>7</a:t>
            </a:fld>
            <a:endParaRPr 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7"/>
          <p:cNvSpPr>
            <a:spLocks noGrp="1"/>
          </p:cNvSpPr>
          <p:nvPr>
            <p:ph type="title"/>
          </p:nvPr>
        </p:nvSpPr>
        <p:spPr/>
        <p:txBody>
          <a:bodyPr/>
          <a:lstStyle/>
          <a:p>
            <a:r>
              <a:rPr lang="en-US" sz="5000" dirty="0" smtClean="0">
                <a:latin typeface="Arial" charset="0"/>
                <a:cs typeface="Arial" charset="0"/>
              </a:rPr>
              <a:t>Group Leadership</a:t>
            </a:r>
          </a:p>
        </p:txBody>
      </p:sp>
      <p:sp>
        <p:nvSpPr>
          <p:cNvPr id="9" name="Content Placeholder 8"/>
          <p:cNvSpPr>
            <a:spLocks noGrp="1"/>
          </p:cNvSpPr>
          <p:nvPr>
            <p:ph idx="1"/>
          </p:nvPr>
        </p:nvSpPr>
        <p:spPr>
          <a:xfrm>
            <a:off x="1752600" y="1600200"/>
            <a:ext cx="6934200" cy="4876800"/>
          </a:xfrm>
        </p:spPr>
        <p:txBody>
          <a:bodyPr rtlCol="0">
            <a:normAutofit lnSpcReduction="10000"/>
          </a:bodyPr>
          <a:lstStyle/>
          <a:p>
            <a:pPr fontAlgn="auto">
              <a:spcAft>
                <a:spcPts val="0"/>
              </a:spcAft>
              <a:buFont typeface="Arial" pitchFamily="34" charset="0"/>
              <a:buChar char="•"/>
              <a:defRPr/>
            </a:pPr>
            <a:r>
              <a:rPr lang="en-US" dirty="0"/>
              <a:t>Involves the following:</a:t>
            </a:r>
          </a:p>
          <a:p>
            <a:pPr lvl="1" fontAlgn="auto">
              <a:spcAft>
                <a:spcPts val="0"/>
              </a:spcAft>
              <a:buFont typeface="Arial" pitchFamily="34" charset="0"/>
              <a:buChar char="–"/>
              <a:defRPr/>
            </a:pPr>
            <a:r>
              <a:rPr lang="en-US" dirty="0"/>
              <a:t>ensuring everyone is working </a:t>
            </a:r>
            <a:r>
              <a:rPr lang="en-US" dirty="0" smtClean="0"/>
              <a:t>toward </a:t>
            </a:r>
            <a:r>
              <a:rPr lang="en-US" dirty="0"/>
              <a:t>the </a:t>
            </a:r>
            <a:r>
              <a:rPr lang="en-US" dirty="0" smtClean="0"/>
              <a:t>same </a:t>
            </a:r>
            <a:r>
              <a:rPr lang="en-US" dirty="0"/>
              <a:t>goal by clearly stating the goals and objectives</a:t>
            </a:r>
          </a:p>
          <a:p>
            <a:pPr lvl="1" fontAlgn="auto">
              <a:spcAft>
                <a:spcPts val="0"/>
              </a:spcAft>
              <a:buFont typeface="Arial" pitchFamily="34" charset="0"/>
              <a:buChar char="–"/>
              <a:defRPr/>
            </a:pPr>
            <a:r>
              <a:rPr lang="en-US" dirty="0"/>
              <a:t>prioritizing what is important and must be </a:t>
            </a:r>
            <a:r>
              <a:rPr lang="en-US" dirty="0" smtClean="0"/>
              <a:t>accomplished</a:t>
            </a:r>
            <a:endParaRPr lang="en-US" dirty="0"/>
          </a:p>
          <a:p>
            <a:pPr lvl="1" fontAlgn="auto">
              <a:spcAft>
                <a:spcPts val="0"/>
              </a:spcAft>
              <a:buFont typeface="Arial" pitchFamily="34" charset="0"/>
              <a:buChar char="–"/>
              <a:defRPr/>
            </a:pPr>
            <a:r>
              <a:rPr lang="en-US" dirty="0"/>
              <a:t>identifying the </a:t>
            </a:r>
            <a:r>
              <a:rPr lang="en-US" dirty="0" smtClean="0"/>
              <a:t>strengths and weaknesses </a:t>
            </a:r>
            <a:r>
              <a:rPr lang="en-US" dirty="0"/>
              <a:t>of group </a:t>
            </a:r>
            <a:r>
              <a:rPr lang="en-US" dirty="0" smtClean="0"/>
              <a:t>                members </a:t>
            </a:r>
          </a:p>
          <a:p>
            <a:pPr lvl="1" fontAlgn="auto">
              <a:spcAft>
                <a:spcPts val="0"/>
              </a:spcAft>
              <a:buFont typeface="Arial" pitchFamily="34" charset="0"/>
              <a:buChar char="–"/>
              <a:defRPr/>
            </a:pPr>
            <a:r>
              <a:rPr lang="en-US" dirty="0" smtClean="0"/>
              <a:t>delegating </a:t>
            </a:r>
            <a:r>
              <a:rPr lang="en-US" dirty="0"/>
              <a:t>tasks </a:t>
            </a:r>
            <a:r>
              <a:rPr lang="en-US" dirty="0" smtClean="0"/>
              <a:t>to members according to their strengths</a:t>
            </a:r>
            <a:endParaRPr lang="en-US" dirty="0"/>
          </a:p>
          <a:p>
            <a:pPr fontAlgn="auto">
              <a:spcAft>
                <a:spcPts val="0"/>
              </a:spcAft>
              <a:buFont typeface="Arial" pitchFamily="34" charset="0"/>
              <a:buChar char="•"/>
              <a:defRPr/>
            </a:pPr>
            <a:endParaRPr lang="en-US" dirty="0"/>
          </a:p>
        </p:txBody>
      </p:sp>
      <p:sp>
        <p:nvSpPr>
          <p:cNvPr id="5" name="Slide Number Placeholder 4"/>
          <p:cNvSpPr>
            <a:spLocks noGrp="1"/>
          </p:cNvSpPr>
          <p:nvPr>
            <p:ph type="sldNum" sz="quarter" idx="12"/>
          </p:nvPr>
        </p:nvSpPr>
        <p:spPr/>
        <p:txBody>
          <a:bodyPr/>
          <a:lstStyle/>
          <a:p>
            <a:pPr>
              <a:defRPr/>
            </a:pPr>
            <a:fld id="{F64A28BE-15B4-4650-B157-B882D8277B43}" type="slidenum">
              <a:rPr lang="en-US" smtClean="0"/>
              <a:pPr>
                <a:defRPr/>
              </a:pPr>
              <a:t>70</a:t>
            </a:fld>
            <a:endParaRPr lang="en-US"/>
          </a:p>
        </p:txBody>
      </p:sp>
      <p:pic>
        <p:nvPicPr>
          <p:cNvPr id="6" name="Picture 5" descr="delegating.jpg"/>
          <p:cNvPicPr>
            <a:picLocks noChangeAspect="1"/>
          </p:cNvPicPr>
          <p:nvPr/>
        </p:nvPicPr>
        <p:blipFill>
          <a:blip r:embed="rId3" cstate="email"/>
          <a:srcRect/>
          <a:stretch>
            <a:fillRect/>
          </a:stretch>
        </p:blipFill>
        <p:spPr>
          <a:xfrm>
            <a:off x="7302484" y="3962400"/>
            <a:ext cx="1689115" cy="1981200"/>
          </a:xfrm>
          <a:prstGeom prst="rect">
            <a:avLst/>
          </a:prstGeom>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rtlCol="0">
            <a:normAutofit fontScale="90000"/>
          </a:bodyPr>
          <a:lstStyle/>
          <a:p>
            <a:pPr fontAlgn="auto">
              <a:spcAft>
                <a:spcPts val="0"/>
              </a:spcAft>
              <a:defRPr/>
            </a:pPr>
            <a:r>
              <a:rPr lang="en-US" sz="5000" dirty="0" smtClean="0">
                <a:latin typeface="Arial" pitchFamily="34" charset="0"/>
                <a:cs typeface="Arial" pitchFamily="34" charset="0"/>
              </a:rPr>
              <a:t>Analyzing Group Effectiveness</a:t>
            </a:r>
            <a:endParaRPr lang="en-US" sz="5000" dirty="0">
              <a:latin typeface="Arial" pitchFamily="34" charset="0"/>
              <a:cs typeface="Arial" pitchFamily="34" charset="0"/>
            </a:endParaRPr>
          </a:p>
        </p:txBody>
      </p:sp>
      <p:sp>
        <p:nvSpPr>
          <p:cNvPr id="9" name="Content Placeholder 8"/>
          <p:cNvSpPr>
            <a:spLocks noGrp="1"/>
          </p:cNvSpPr>
          <p:nvPr>
            <p:ph idx="1"/>
          </p:nvPr>
        </p:nvSpPr>
        <p:spPr>
          <a:xfrm>
            <a:off x="1752600" y="1600200"/>
            <a:ext cx="6934200" cy="4724400"/>
          </a:xfrm>
        </p:spPr>
        <p:txBody>
          <a:bodyPr rtlCol="0">
            <a:normAutofit fontScale="92500" lnSpcReduction="10000"/>
          </a:bodyPr>
          <a:lstStyle/>
          <a:p>
            <a:pPr fontAlgn="auto">
              <a:spcAft>
                <a:spcPts val="0"/>
              </a:spcAft>
              <a:buFont typeface="Arial" pitchFamily="34" charset="0"/>
              <a:buChar char="•"/>
              <a:defRPr/>
            </a:pPr>
            <a:r>
              <a:rPr lang="en-US" dirty="0"/>
              <a:t>Can occur during a task or after it is completed</a:t>
            </a:r>
          </a:p>
          <a:p>
            <a:pPr lvl="1" fontAlgn="auto">
              <a:spcAft>
                <a:spcPts val="0"/>
              </a:spcAft>
              <a:buFont typeface="Arial" pitchFamily="34" charset="0"/>
              <a:buChar char="–"/>
              <a:defRPr/>
            </a:pPr>
            <a:r>
              <a:rPr lang="en-US" dirty="0" smtClean="0"/>
              <a:t>productivity </a:t>
            </a:r>
            <a:r>
              <a:rPr lang="en-US" dirty="0"/>
              <a:t>levels </a:t>
            </a:r>
            <a:r>
              <a:rPr lang="en-US" dirty="0" smtClean="0"/>
              <a:t>can be measured as </a:t>
            </a:r>
            <a:r>
              <a:rPr lang="en-US" dirty="0"/>
              <a:t>the task is being completed</a:t>
            </a:r>
          </a:p>
          <a:p>
            <a:pPr lvl="1" fontAlgn="auto">
              <a:spcAft>
                <a:spcPts val="0"/>
              </a:spcAft>
              <a:buFont typeface="Arial" pitchFamily="34" charset="0"/>
              <a:buChar char="–"/>
              <a:defRPr/>
            </a:pPr>
            <a:r>
              <a:rPr lang="en-US" dirty="0"/>
              <a:t>when the task is over, </a:t>
            </a:r>
            <a:r>
              <a:rPr lang="en-US" dirty="0" smtClean="0"/>
              <a:t>compare the </a:t>
            </a:r>
            <a:r>
              <a:rPr lang="en-US" dirty="0"/>
              <a:t>result </a:t>
            </a:r>
            <a:r>
              <a:rPr lang="en-US" dirty="0" smtClean="0"/>
              <a:t>to </a:t>
            </a:r>
            <a:r>
              <a:rPr lang="en-US" dirty="0"/>
              <a:t>the vision</a:t>
            </a:r>
          </a:p>
          <a:p>
            <a:pPr fontAlgn="auto">
              <a:spcAft>
                <a:spcPts val="0"/>
              </a:spcAft>
              <a:buFont typeface="Arial" pitchFamily="34" charset="0"/>
              <a:buChar char="•"/>
              <a:defRPr/>
            </a:pPr>
            <a:r>
              <a:rPr lang="en-US" dirty="0"/>
              <a:t>Is important </a:t>
            </a:r>
            <a:r>
              <a:rPr lang="en-US" dirty="0" smtClean="0"/>
              <a:t>to let </a:t>
            </a:r>
            <a:r>
              <a:rPr lang="en-US" dirty="0"/>
              <a:t>the leader know where strengths and </a:t>
            </a:r>
            <a:r>
              <a:rPr lang="en-US" dirty="0" smtClean="0"/>
              <a:t>weaknesses are</a:t>
            </a:r>
            <a:endParaRPr lang="en-US" dirty="0"/>
          </a:p>
          <a:p>
            <a:pPr fontAlgn="auto">
              <a:spcAft>
                <a:spcPts val="0"/>
              </a:spcAft>
              <a:buFont typeface="Arial" pitchFamily="34" charset="0"/>
              <a:buChar char="•"/>
              <a:defRPr/>
            </a:pPr>
            <a:r>
              <a:rPr lang="en-US" dirty="0"/>
              <a:t>Provides the leader knowledge of what improvements can be made</a:t>
            </a:r>
          </a:p>
          <a:p>
            <a:pPr fontAlgn="auto">
              <a:spcAft>
                <a:spcPts val="0"/>
              </a:spcAft>
              <a:buFont typeface="Arial" pitchFamily="34" charset="0"/>
              <a:buChar char="•"/>
              <a:defRPr/>
            </a:pPr>
            <a:endParaRPr lang="en-US" dirty="0"/>
          </a:p>
        </p:txBody>
      </p:sp>
      <p:sp>
        <p:nvSpPr>
          <p:cNvPr id="4" name="Slide Number Placeholder 3"/>
          <p:cNvSpPr>
            <a:spLocks noGrp="1"/>
          </p:cNvSpPr>
          <p:nvPr>
            <p:ph type="sldNum" sz="quarter" idx="12"/>
          </p:nvPr>
        </p:nvSpPr>
        <p:spPr/>
        <p:txBody>
          <a:bodyPr/>
          <a:lstStyle/>
          <a:p>
            <a:pPr>
              <a:defRPr/>
            </a:pPr>
            <a:fld id="{F64A28BE-15B4-4650-B157-B882D8277B43}" type="slidenum">
              <a:rPr lang="en-US" smtClean="0"/>
              <a:pPr>
                <a:defRPr/>
              </a:pPr>
              <a:t>71</a:t>
            </a:fld>
            <a:endParaRPr lang="en-US"/>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Title 1"/>
          <p:cNvSpPr>
            <a:spLocks noGrp="1"/>
          </p:cNvSpPr>
          <p:nvPr>
            <p:ph type="title"/>
          </p:nvPr>
        </p:nvSpPr>
        <p:spPr/>
        <p:txBody>
          <a:bodyPr/>
          <a:lstStyle/>
          <a:p>
            <a:r>
              <a:rPr lang="en-US" smtClean="0"/>
              <a:t>Evaluation of Group Work</a:t>
            </a:r>
          </a:p>
        </p:txBody>
      </p:sp>
      <p:sp>
        <p:nvSpPr>
          <p:cNvPr id="70660" name="Content Placeholder 2"/>
          <p:cNvSpPr>
            <a:spLocks noGrp="1"/>
          </p:cNvSpPr>
          <p:nvPr>
            <p:ph idx="1"/>
          </p:nvPr>
        </p:nvSpPr>
        <p:spPr/>
        <p:txBody>
          <a:bodyPr/>
          <a:lstStyle/>
          <a:p>
            <a:r>
              <a:rPr lang="en-US" smtClean="0"/>
              <a:t>Is essential for:</a:t>
            </a:r>
          </a:p>
          <a:p>
            <a:pPr lvl="1"/>
            <a:r>
              <a:rPr lang="en-US" smtClean="0"/>
              <a:t>reviewing the team’s performance </a:t>
            </a:r>
          </a:p>
          <a:p>
            <a:pPr lvl="1"/>
            <a:r>
              <a:rPr lang="en-US" smtClean="0"/>
              <a:t>improving the team’s productivity </a:t>
            </a:r>
          </a:p>
          <a:p>
            <a:endParaRPr lang="en-US" smtClean="0"/>
          </a:p>
        </p:txBody>
      </p:sp>
      <p:sp>
        <p:nvSpPr>
          <p:cNvPr id="5" name="Slide Number Placeholder 4"/>
          <p:cNvSpPr>
            <a:spLocks noGrp="1"/>
          </p:cNvSpPr>
          <p:nvPr>
            <p:ph type="sldNum" sz="quarter" idx="12"/>
          </p:nvPr>
        </p:nvSpPr>
        <p:spPr/>
        <p:txBody>
          <a:bodyPr/>
          <a:lstStyle/>
          <a:p>
            <a:pPr>
              <a:defRPr/>
            </a:pPr>
            <a:fld id="{F64A28BE-15B4-4650-B157-B882D8277B43}" type="slidenum">
              <a:rPr lang="en-US" smtClean="0"/>
              <a:pPr>
                <a:defRPr/>
              </a:pPr>
              <a:t>72</a:t>
            </a:fld>
            <a:endParaRPr lang="en-US"/>
          </a:p>
        </p:txBody>
      </p:sp>
      <p:pic>
        <p:nvPicPr>
          <p:cNvPr id="8" name="Picture 7" descr="excited business people.jpg"/>
          <p:cNvPicPr>
            <a:picLocks noChangeAspect="1"/>
          </p:cNvPicPr>
          <p:nvPr/>
        </p:nvPicPr>
        <p:blipFill>
          <a:blip r:embed="rId2" cstate="email"/>
          <a:stretch>
            <a:fillRect/>
          </a:stretch>
        </p:blipFill>
        <p:spPr>
          <a:xfrm>
            <a:off x="3352800" y="3733800"/>
            <a:ext cx="3290194" cy="2194560"/>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lstStyle/>
          <a:p>
            <a:r>
              <a:rPr lang="en-US" dirty="0" smtClean="0"/>
              <a:t>Peer Evaluation </a:t>
            </a:r>
          </a:p>
        </p:txBody>
      </p:sp>
      <p:sp>
        <p:nvSpPr>
          <p:cNvPr id="71683" name="Content Placeholder 2"/>
          <p:cNvSpPr>
            <a:spLocks noGrp="1"/>
          </p:cNvSpPr>
          <p:nvPr>
            <p:ph idx="1"/>
          </p:nvPr>
        </p:nvSpPr>
        <p:spPr/>
        <p:txBody>
          <a:bodyPr/>
          <a:lstStyle/>
          <a:p>
            <a:r>
              <a:rPr lang="en-US" dirty="0" smtClean="0"/>
              <a:t>Is one of the most effective ways to evaluate the quality of an individual’s work</a:t>
            </a:r>
          </a:p>
          <a:p>
            <a:r>
              <a:rPr lang="en-US" dirty="0" smtClean="0"/>
              <a:t>Allows team members assess each other’s work performance</a:t>
            </a:r>
          </a:p>
          <a:p>
            <a:endParaRPr lang="en-US" dirty="0" smtClean="0"/>
          </a:p>
          <a:p>
            <a:endParaRPr lang="en-US" dirty="0" smtClean="0"/>
          </a:p>
        </p:txBody>
      </p:sp>
      <p:sp>
        <p:nvSpPr>
          <p:cNvPr id="5" name="Slide Number Placeholder 4"/>
          <p:cNvSpPr>
            <a:spLocks noGrp="1"/>
          </p:cNvSpPr>
          <p:nvPr>
            <p:ph type="sldNum" sz="quarter" idx="12"/>
          </p:nvPr>
        </p:nvSpPr>
        <p:spPr/>
        <p:txBody>
          <a:bodyPr/>
          <a:lstStyle/>
          <a:p>
            <a:pPr>
              <a:defRPr/>
            </a:pPr>
            <a:fld id="{F64A28BE-15B4-4650-B157-B882D8277B43}" type="slidenum">
              <a:rPr lang="en-US" smtClean="0"/>
              <a:pPr>
                <a:defRPr/>
              </a:pPr>
              <a:t>73</a:t>
            </a:fld>
            <a:endParaRPr lang="en-US"/>
          </a:p>
        </p:txBody>
      </p:sp>
      <p:pic>
        <p:nvPicPr>
          <p:cNvPr id="6" name="Picture 5" descr="meeting.jpg"/>
          <p:cNvPicPr>
            <a:picLocks noChangeAspect="1"/>
          </p:cNvPicPr>
          <p:nvPr/>
        </p:nvPicPr>
        <p:blipFill>
          <a:blip r:embed="rId2" cstate="email"/>
          <a:stretch>
            <a:fillRect/>
          </a:stretch>
        </p:blipFill>
        <p:spPr>
          <a:xfrm>
            <a:off x="3429000" y="4343400"/>
            <a:ext cx="3352800" cy="2236318"/>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lstStyle/>
          <a:p>
            <a:r>
              <a:rPr lang="en-US" dirty="0" smtClean="0"/>
              <a:t>Peer Evaluation</a:t>
            </a:r>
          </a:p>
        </p:txBody>
      </p:sp>
      <p:sp>
        <p:nvSpPr>
          <p:cNvPr id="72707" name="Content Placeholder 2"/>
          <p:cNvSpPr>
            <a:spLocks noGrp="1"/>
          </p:cNvSpPr>
          <p:nvPr>
            <p:ph idx="1"/>
          </p:nvPr>
        </p:nvSpPr>
        <p:spPr/>
        <p:txBody>
          <a:bodyPr/>
          <a:lstStyle/>
          <a:p>
            <a:r>
              <a:rPr lang="en-US" dirty="0" smtClean="0"/>
              <a:t>Rules and format should be announced before beginning</a:t>
            </a:r>
          </a:p>
          <a:p>
            <a:r>
              <a:rPr lang="en-US" dirty="0" smtClean="0"/>
              <a:t>Should include feedback for improvement</a:t>
            </a:r>
          </a:p>
        </p:txBody>
      </p:sp>
      <p:sp>
        <p:nvSpPr>
          <p:cNvPr id="5" name="Slide Number Placeholder 4"/>
          <p:cNvSpPr>
            <a:spLocks noGrp="1"/>
          </p:cNvSpPr>
          <p:nvPr>
            <p:ph type="sldNum" sz="quarter" idx="12"/>
          </p:nvPr>
        </p:nvSpPr>
        <p:spPr/>
        <p:txBody>
          <a:bodyPr/>
          <a:lstStyle/>
          <a:p>
            <a:pPr>
              <a:defRPr/>
            </a:pPr>
            <a:fld id="{F64A28BE-15B4-4650-B157-B882D8277B43}" type="slidenum">
              <a:rPr lang="en-US" smtClean="0"/>
              <a:pPr>
                <a:defRPr/>
              </a:pPr>
              <a:t>74</a:t>
            </a:fld>
            <a:endParaRPr lang="en-US"/>
          </a:p>
        </p:txBody>
      </p:sp>
      <p:pic>
        <p:nvPicPr>
          <p:cNvPr id="6" name="Picture 5" descr="shutterstock_64603063.jpg"/>
          <p:cNvPicPr>
            <a:picLocks noChangeAspect="1"/>
          </p:cNvPicPr>
          <p:nvPr/>
        </p:nvPicPr>
        <p:blipFill>
          <a:blip r:embed="rId2" cstate="email"/>
          <a:stretch>
            <a:fillRect/>
          </a:stretch>
        </p:blipFill>
        <p:spPr>
          <a:xfrm>
            <a:off x="3276600" y="3810000"/>
            <a:ext cx="3619214" cy="2414016"/>
          </a:xfrm>
          <a:prstGeom prst="rect">
            <a:avLst/>
          </a:prstGeom>
        </p:spPr>
      </p:pic>
      <p:pic>
        <p:nvPicPr>
          <p:cNvPr id="7" name="Picture 6" descr="Main Menu Button.png">
            <a:hlinkClick r:id="rId3" action="ppaction://hlinksldjump"/>
          </p:cNvPr>
          <p:cNvPicPr>
            <a:picLocks noChangeAspect="1"/>
          </p:cNvPicPr>
          <p:nvPr/>
        </p:nvPicPr>
        <p:blipFill>
          <a:blip r:embed="rId4" cstate="email"/>
          <a:stretch>
            <a:fillRect/>
          </a:stretch>
        </p:blipFill>
        <p:spPr>
          <a:xfrm>
            <a:off x="8077200" y="5611368"/>
            <a:ext cx="950976" cy="713232"/>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rtlCol="0">
            <a:normAutofit/>
          </a:bodyPr>
          <a:lstStyle/>
          <a:p>
            <a:pPr fontAlgn="auto">
              <a:spcAft>
                <a:spcPts val="0"/>
              </a:spcAft>
              <a:buFont typeface="Arial" pitchFamily="34" charset="0"/>
              <a:buNone/>
              <a:defRPr/>
            </a:pPr>
            <a:endParaRPr lang="en-US"/>
          </a:p>
        </p:txBody>
      </p:sp>
      <p:sp>
        <p:nvSpPr>
          <p:cNvPr id="54275" name="Title 4"/>
          <p:cNvSpPr>
            <a:spLocks noGrp="1"/>
          </p:cNvSpPr>
          <p:nvPr>
            <p:ph type="ctrTitle"/>
          </p:nvPr>
        </p:nvSpPr>
        <p:spPr/>
        <p:txBody>
          <a:bodyPr/>
          <a:lstStyle/>
          <a:p>
            <a:endParaRPr lang="en-US" smtClean="0"/>
          </a:p>
        </p:txBody>
      </p:sp>
      <p:sp>
        <p:nvSpPr>
          <p:cNvPr id="5" name="Slide Number Placeholder 4"/>
          <p:cNvSpPr>
            <a:spLocks noGrp="1"/>
          </p:cNvSpPr>
          <p:nvPr>
            <p:ph type="sldNum" sz="quarter" idx="12"/>
          </p:nvPr>
        </p:nvSpPr>
        <p:spPr/>
        <p:txBody>
          <a:bodyPr/>
          <a:lstStyle/>
          <a:p>
            <a:pPr>
              <a:defRPr/>
            </a:pPr>
            <a:fld id="{575BECE2-FF41-4101-9D45-ECCD1A612E77}" type="slidenum">
              <a:rPr lang="en-US" smtClean="0"/>
              <a:pPr>
                <a:defRPr/>
              </a:pPr>
              <a:t>75</a:t>
            </a:fld>
            <a:endParaRPr lang="en-US"/>
          </a:p>
        </p:txBody>
      </p:sp>
      <p:sp>
        <p:nvSpPr>
          <p:cNvPr id="7" name="Title 1"/>
          <p:cNvSpPr txBox="1">
            <a:spLocks/>
          </p:cNvSpPr>
          <p:nvPr/>
        </p:nvSpPr>
        <p:spPr bwMode="auto">
          <a:xfrm>
            <a:off x="609600" y="4800600"/>
            <a:ext cx="7772400"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6000" b="1" smtClean="0">
                <a:solidFill>
                  <a:schemeClr val="bg1"/>
                </a:solidFill>
                <a:effectLst>
                  <a:outerShdw blurRad="38100" dist="38100" dir="2700000" algn="tl">
                    <a:srgbClr val="000000">
                      <a:alpha val="43137"/>
                    </a:srgbClr>
                  </a:outerShdw>
                </a:effectLst>
                <a:latin typeface="Adobe Garamond Pro Bold" pitchFamily="18" charset="0"/>
              </a:rPr>
              <a:t>Assessment</a:t>
            </a:r>
            <a:endParaRPr lang="en-US" sz="6000" b="1" dirty="0">
              <a:solidFill>
                <a:schemeClr val="bg1"/>
              </a:solidFill>
              <a:effectLst>
                <a:outerShdw blurRad="38100" dist="38100" dir="2700000" algn="tl">
                  <a:srgbClr val="000000">
                    <a:alpha val="43137"/>
                  </a:srgbClr>
                </a:outerShdw>
              </a:effectLst>
              <a:latin typeface="Adobe Garamond Pro Bold" pitchFamily="18" charset="0"/>
            </a:endParaRPr>
          </a:p>
        </p:txBody>
      </p:sp>
    </p:spTree>
    <p:extLst>
      <p:ext uri="{BB962C8B-B14F-4D97-AF65-F5344CB8AC3E}">
        <p14:creationId xmlns:p14="http://schemas.microsoft.com/office/powerpoint/2010/main" val="24760602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p:txBody>
          <a:bodyPr/>
          <a:lstStyle/>
          <a:p>
            <a:pPr marL="457200" indent="-457200">
              <a:spcBef>
                <a:spcPts val="0"/>
              </a:spcBef>
              <a:buFont typeface="+mj-lt"/>
              <a:buAutoNum type="arabicPeriod"/>
            </a:pPr>
            <a:r>
              <a:rPr lang="en-US" sz="2400" dirty="0"/>
              <a:t>Which of the following is NOT a type of formal group as discussed in the segment?</a:t>
            </a:r>
          </a:p>
          <a:p>
            <a:pPr marL="1257300" lvl="2" indent="-457200">
              <a:spcBef>
                <a:spcPts val="0"/>
              </a:spcBef>
              <a:buFont typeface="+mj-lt"/>
              <a:buAutoNum type="alphaUcPeriod"/>
            </a:pPr>
            <a:r>
              <a:rPr lang="en-US" sz="2200" dirty="0"/>
              <a:t>Affinity group</a:t>
            </a:r>
          </a:p>
          <a:p>
            <a:pPr marL="1257300" lvl="2" indent="-457200">
              <a:spcBef>
                <a:spcPts val="0"/>
              </a:spcBef>
              <a:buFont typeface="+mj-lt"/>
              <a:buAutoNum type="alphaUcPeriod"/>
            </a:pPr>
            <a:r>
              <a:rPr lang="en-US" sz="2200" dirty="0"/>
              <a:t>Command group</a:t>
            </a:r>
          </a:p>
          <a:p>
            <a:pPr marL="1257300" lvl="2" indent="-457200">
              <a:spcBef>
                <a:spcPts val="0"/>
              </a:spcBef>
              <a:buFont typeface="+mj-lt"/>
              <a:buAutoNum type="alphaUcPeriod"/>
            </a:pPr>
            <a:r>
              <a:rPr lang="en-US" sz="2200" dirty="0"/>
              <a:t>Interest group</a:t>
            </a:r>
          </a:p>
          <a:p>
            <a:pPr marL="1257300" lvl="2" indent="-457200">
              <a:spcBef>
                <a:spcPts val="0"/>
              </a:spcBef>
              <a:buFont typeface="+mj-lt"/>
              <a:buAutoNum type="alphaUcPeriod"/>
            </a:pPr>
            <a:r>
              <a:rPr lang="en-US" sz="2200" dirty="0"/>
              <a:t>Task group</a:t>
            </a:r>
          </a:p>
          <a:p>
            <a:pPr marL="0" indent="0">
              <a:spcBef>
                <a:spcPts val="0"/>
              </a:spcBef>
              <a:buNone/>
            </a:pPr>
            <a:endParaRPr lang="en-US" sz="1200" dirty="0"/>
          </a:p>
          <a:p>
            <a:pPr marL="457200" indent="-457200">
              <a:spcBef>
                <a:spcPts val="0"/>
              </a:spcBef>
              <a:buFont typeface="+mj-lt"/>
              <a:buAutoNum type="arabicPeriod" startAt="2"/>
            </a:pPr>
            <a:r>
              <a:rPr lang="en-US" sz="2400" dirty="0"/>
              <a:t>Collections of employees which share responsibility and duties are known as which of the following?</a:t>
            </a:r>
          </a:p>
          <a:p>
            <a:pPr marL="1257300" lvl="2" indent="-457200">
              <a:spcBef>
                <a:spcPts val="0"/>
              </a:spcBef>
              <a:buFont typeface="+mj-lt"/>
              <a:buAutoNum type="alphaUcPeriod"/>
            </a:pPr>
            <a:r>
              <a:rPr lang="en-US" sz="2200" dirty="0"/>
              <a:t>Affinity groups</a:t>
            </a:r>
          </a:p>
          <a:p>
            <a:pPr marL="1257300" lvl="2" indent="-457200">
              <a:spcBef>
                <a:spcPts val="0"/>
              </a:spcBef>
              <a:buFont typeface="+mj-lt"/>
              <a:buAutoNum type="alphaUcPeriod"/>
            </a:pPr>
            <a:r>
              <a:rPr lang="en-US" sz="2200" dirty="0"/>
              <a:t>Task groups</a:t>
            </a:r>
          </a:p>
          <a:p>
            <a:pPr marL="1257300" lvl="2" indent="-457200">
              <a:spcBef>
                <a:spcPts val="0"/>
              </a:spcBef>
              <a:buFont typeface="+mj-lt"/>
              <a:buAutoNum type="alphaUcPeriod"/>
            </a:pPr>
            <a:r>
              <a:rPr lang="en-US" sz="2200" dirty="0"/>
              <a:t>Informal groups</a:t>
            </a:r>
          </a:p>
          <a:p>
            <a:pPr marL="1257300" lvl="2" indent="-457200">
              <a:spcBef>
                <a:spcPts val="0"/>
              </a:spcBef>
              <a:buFont typeface="+mj-lt"/>
              <a:buAutoNum type="alphaUcPeriod"/>
            </a:pPr>
            <a:r>
              <a:rPr lang="en-US" sz="2200" dirty="0"/>
              <a:t>Interest groups</a:t>
            </a: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F64A28BE-15B4-4650-B157-B882D8277B43}" type="slidenum">
              <a:rPr lang="en-US" smtClean="0"/>
              <a:pPr>
                <a:defRPr/>
              </a:pPr>
              <a:t>76</a:t>
            </a:fld>
            <a:endParaRPr lang="en-US"/>
          </a:p>
        </p:txBody>
      </p:sp>
    </p:spTree>
    <p:extLst>
      <p:ext uri="{BB962C8B-B14F-4D97-AF65-F5344CB8AC3E}">
        <p14:creationId xmlns:p14="http://schemas.microsoft.com/office/powerpoint/2010/main" val="310838156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p:txBody>
          <a:bodyPr/>
          <a:lstStyle/>
          <a:p>
            <a:pPr marL="457200" indent="-457200">
              <a:spcBef>
                <a:spcPts val="0"/>
              </a:spcBef>
              <a:buFont typeface="+mj-lt"/>
              <a:buAutoNum type="arabicPeriod" startAt="3"/>
            </a:pPr>
            <a:r>
              <a:rPr lang="en-US" sz="2400" dirty="0"/>
              <a:t>Which of the following is the term for the study of how an organization’s members work together to achieve a common goal?</a:t>
            </a:r>
          </a:p>
          <a:p>
            <a:pPr marL="1257300" lvl="2" indent="-457200">
              <a:spcBef>
                <a:spcPts val="0"/>
              </a:spcBef>
              <a:buFont typeface="+mj-lt"/>
              <a:buAutoNum type="alphaUcPeriod"/>
            </a:pPr>
            <a:r>
              <a:rPr lang="en-US" sz="2200" dirty="0"/>
              <a:t>Group interest</a:t>
            </a:r>
          </a:p>
          <a:p>
            <a:pPr marL="1257300" lvl="2" indent="-457200">
              <a:spcBef>
                <a:spcPts val="0"/>
              </a:spcBef>
              <a:buFont typeface="+mj-lt"/>
              <a:buAutoNum type="alphaUcPeriod"/>
            </a:pPr>
            <a:r>
              <a:rPr lang="en-US" sz="2200" dirty="0"/>
              <a:t>Group discovery</a:t>
            </a:r>
          </a:p>
          <a:p>
            <a:pPr marL="1257300" lvl="2" indent="-457200">
              <a:spcBef>
                <a:spcPts val="0"/>
              </a:spcBef>
              <a:buFont typeface="+mj-lt"/>
              <a:buAutoNum type="alphaUcPeriod"/>
            </a:pPr>
            <a:r>
              <a:rPr lang="en-US" sz="2200" dirty="0"/>
              <a:t>Group process</a:t>
            </a:r>
          </a:p>
          <a:p>
            <a:pPr marL="1257300" lvl="2" indent="-457200">
              <a:spcBef>
                <a:spcPts val="0"/>
              </a:spcBef>
              <a:buFont typeface="+mj-lt"/>
              <a:buAutoNum type="alphaUcPeriod"/>
            </a:pPr>
            <a:r>
              <a:rPr lang="en-US" sz="2200" dirty="0"/>
              <a:t>Group dynamics</a:t>
            </a:r>
          </a:p>
          <a:p>
            <a:pPr marL="0" indent="0">
              <a:spcBef>
                <a:spcPts val="0"/>
              </a:spcBef>
              <a:buNone/>
            </a:pPr>
            <a:endParaRPr lang="en-US" sz="1200" dirty="0"/>
          </a:p>
          <a:p>
            <a:pPr marL="457200" indent="-457200">
              <a:spcBef>
                <a:spcPts val="0"/>
              </a:spcBef>
              <a:buFont typeface="+mj-lt"/>
              <a:buAutoNum type="arabicPeriod" startAt="4"/>
            </a:pPr>
            <a:r>
              <a:rPr lang="en-US" sz="2400" dirty="0"/>
              <a:t>How many steps are included in the group work process?</a:t>
            </a:r>
          </a:p>
          <a:p>
            <a:pPr marL="1257300" lvl="2" indent="-457200">
              <a:spcBef>
                <a:spcPts val="0"/>
              </a:spcBef>
              <a:buFont typeface="+mj-lt"/>
              <a:buAutoNum type="alphaUcPeriod"/>
            </a:pPr>
            <a:r>
              <a:rPr lang="en-US" sz="2200" dirty="0"/>
              <a:t>Four</a:t>
            </a:r>
          </a:p>
          <a:p>
            <a:pPr marL="1257300" lvl="2" indent="-457200">
              <a:spcBef>
                <a:spcPts val="0"/>
              </a:spcBef>
              <a:buFont typeface="+mj-lt"/>
              <a:buAutoNum type="alphaUcPeriod"/>
            </a:pPr>
            <a:r>
              <a:rPr lang="en-US" sz="2200" dirty="0"/>
              <a:t>Five</a:t>
            </a:r>
          </a:p>
          <a:p>
            <a:pPr marL="1257300" lvl="2" indent="-457200">
              <a:spcBef>
                <a:spcPts val="0"/>
              </a:spcBef>
              <a:buFont typeface="+mj-lt"/>
              <a:buAutoNum type="alphaUcPeriod"/>
            </a:pPr>
            <a:r>
              <a:rPr lang="en-US" sz="2200" dirty="0"/>
              <a:t>Six</a:t>
            </a:r>
          </a:p>
          <a:p>
            <a:pPr marL="1257300" lvl="2" indent="-457200">
              <a:spcBef>
                <a:spcPts val="0"/>
              </a:spcBef>
              <a:buFont typeface="+mj-lt"/>
              <a:buAutoNum type="alphaUcPeriod"/>
            </a:pPr>
            <a:r>
              <a:rPr lang="en-US" sz="2200" dirty="0"/>
              <a:t>Seven</a:t>
            </a: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F64A28BE-15B4-4650-B157-B882D8277B43}" type="slidenum">
              <a:rPr lang="en-US" smtClean="0"/>
              <a:pPr>
                <a:defRPr/>
              </a:pPr>
              <a:t>77</a:t>
            </a:fld>
            <a:endParaRPr lang="en-US"/>
          </a:p>
        </p:txBody>
      </p:sp>
    </p:spTree>
    <p:extLst>
      <p:ext uri="{BB962C8B-B14F-4D97-AF65-F5344CB8AC3E}">
        <p14:creationId xmlns:p14="http://schemas.microsoft.com/office/powerpoint/2010/main" val="209916660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p:txBody>
          <a:bodyPr/>
          <a:lstStyle/>
          <a:p>
            <a:pPr marL="457200" indent="-457200">
              <a:spcBef>
                <a:spcPts val="0"/>
              </a:spcBef>
              <a:buFont typeface="+mj-lt"/>
              <a:buAutoNum type="arabicPeriod" startAt="5"/>
            </a:pPr>
            <a:r>
              <a:rPr lang="en-US" sz="2400" dirty="0"/>
              <a:t>According to the segment, which of the following is true of peer evaluation?</a:t>
            </a:r>
          </a:p>
          <a:p>
            <a:pPr marL="1257300" lvl="2" indent="-457200">
              <a:spcBef>
                <a:spcPts val="0"/>
              </a:spcBef>
              <a:buFont typeface="+mj-lt"/>
              <a:buAutoNum type="alphaUcPeriod"/>
            </a:pPr>
            <a:r>
              <a:rPr lang="en-US" sz="2200" dirty="0"/>
              <a:t>It is not an effective way to evaluate the quality of an individual’s work</a:t>
            </a:r>
          </a:p>
          <a:p>
            <a:pPr marL="1257300" lvl="2" indent="-457200">
              <a:spcBef>
                <a:spcPts val="0"/>
              </a:spcBef>
              <a:buFont typeface="+mj-lt"/>
              <a:buAutoNum type="alphaUcPeriod"/>
            </a:pPr>
            <a:r>
              <a:rPr lang="en-US" sz="2200" dirty="0"/>
              <a:t>It should not include rules or format requirements</a:t>
            </a:r>
          </a:p>
          <a:p>
            <a:pPr marL="1257300" lvl="2" indent="-457200">
              <a:spcBef>
                <a:spcPts val="0"/>
              </a:spcBef>
              <a:buFont typeface="+mj-lt"/>
              <a:buAutoNum type="alphaUcPeriod"/>
            </a:pPr>
            <a:r>
              <a:rPr lang="en-US" sz="2200" dirty="0"/>
              <a:t>It creates conflict and division among team members</a:t>
            </a:r>
          </a:p>
          <a:p>
            <a:pPr marL="1257300" lvl="2" indent="-457200">
              <a:spcBef>
                <a:spcPts val="0"/>
              </a:spcBef>
              <a:buFont typeface="+mj-lt"/>
              <a:buAutoNum type="alphaUcPeriod"/>
            </a:pPr>
            <a:r>
              <a:rPr lang="en-US" sz="2200" dirty="0"/>
              <a:t>It should include feedback for improvement</a:t>
            </a: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F64A28BE-15B4-4650-B157-B882D8277B43}" type="slidenum">
              <a:rPr lang="en-US" smtClean="0"/>
              <a:pPr>
                <a:defRPr/>
              </a:pPr>
              <a:t>78</a:t>
            </a:fld>
            <a:endParaRPr lang="en-US"/>
          </a:p>
        </p:txBody>
      </p:sp>
    </p:spTree>
    <p:extLst>
      <p:ext uri="{BB962C8B-B14F-4D97-AF65-F5344CB8AC3E}">
        <p14:creationId xmlns:p14="http://schemas.microsoft.com/office/powerpoint/2010/main" val="101868021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4800600"/>
            <a:ext cx="7772400" cy="1470025"/>
          </a:xfrm>
        </p:spPr>
        <p:txBody>
          <a:bodyPr/>
          <a:lstStyle/>
          <a:p>
            <a:r>
              <a:rPr lang="en-US" sz="6000" b="1" dirty="0" smtClean="0">
                <a:solidFill>
                  <a:schemeClr val="bg1"/>
                </a:solidFill>
                <a:effectLst>
                  <a:outerShdw blurRad="38100" dist="38100" dir="2700000" algn="tl">
                    <a:srgbClr val="000000">
                      <a:alpha val="43137"/>
                    </a:srgbClr>
                  </a:outerShdw>
                </a:effectLst>
                <a:latin typeface="Adobe Garamond Pro Bold" pitchFamily="18" charset="0"/>
              </a:rPr>
              <a:t>Assessment</a:t>
            </a:r>
            <a:endParaRPr lang="en-US" sz="6000" b="1" dirty="0">
              <a:solidFill>
                <a:schemeClr val="bg1"/>
              </a:solidFill>
              <a:effectLst>
                <a:outerShdw blurRad="38100" dist="38100" dir="2700000" algn="tl">
                  <a:srgbClr val="000000">
                    <a:alpha val="43137"/>
                  </a:srgbClr>
                </a:outerShdw>
              </a:effectLst>
              <a:latin typeface="Adobe Garamond Pro Bold" pitchFamily="18" charset="0"/>
            </a:endParaRPr>
          </a:p>
        </p:txBody>
      </p:sp>
      <p:sp>
        <p:nvSpPr>
          <p:cNvPr id="3" name="Subtitle 2"/>
          <p:cNvSpPr>
            <a:spLocks noGrp="1"/>
          </p:cNvSpPr>
          <p:nvPr>
            <p:ph type="subTitle" idx="1"/>
          </p:nvPr>
        </p:nvSpPr>
        <p:spPr/>
        <p:txBody>
          <a:bodyPr/>
          <a:lstStyle/>
          <a:p>
            <a:endParaRPr lang="en-US" dirty="0"/>
          </a:p>
        </p:txBody>
      </p:sp>
      <p:sp>
        <p:nvSpPr>
          <p:cNvPr id="4" name="Slide Number Placeholder 3"/>
          <p:cNvSpPr>
            <a:spLocks noGrp="1"/>
          </p:cNvSpPr>
          <p:nvPr>
            <p:ph type="sldNum" sz="quarter" idx="12"/>
          </p:nvPr>
        </p:nvSpPr>
        <p:spPr/>
        <p:txBody>
          <a:bodyPr/>
          <a:lstStyle/>
          <a:p>
            <a:pPr>
              <a:defRPr/>
            </a:pPr>
            <a:fld id="{19EB6D3B-8D54-4089-AA2E-90F9A727CE65}" type="slidenum">
              <a:rPr lang="en-US" smtClean="0"/>
              <a:pPr>
                <a:defRPr/>
              </a:pPr>
              <a:t>79</a:t>
            </a:fld>
            <a:endParaRPr lang="en-US"/>
          </a:p>
        </p:txBody>
      </p:sp>
      <p:pic>
        <p:nvPicPr>
          <p:cNvPr id="5" name="Picture 4" descr="Main Menu Button.png">
            <a:hlinkClick r:id="rId2" action="ppaction://hlinksldjump"/>
          </p:cNvPr>
          <p:cNvPicPr>
            <a:picLocks noChangeAspect="1"/>
          </p:cNvPicPr>
          <p:nvPr/>
        </p:nvPicPr>
        <p:blipFill>
          <a:blip r:embed="rId3" cstate="email"/>
          <a:stretch>
            <a:fillRect/>
          </a:stretch>
        </p:blipFill>
        <p:spPr>
          <a:xfrm>
            <a:off x="8077200" y="5611368"/>
            <a:ext cx="950976" cy="71323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7"/>
          <p:cNvSpPr>
            <a:spLocks noGrp="1"/>
          </p:cNvSpPr>
          <p:nvPr>
            <p:ph type="title"/>
          </p:nvPr>
        </p:nvSpPr>
        <p:spPr/>
        <p:txBody>
          <a:bodyPr/>
          <a:lstStyle/>
          <a:p>
            <a:r>
              <a:rPr lang="en-US" sz="5000" dirty="0" err="1" smtClean="0">
                <a:latin typeface="Arial" charset="0"/>
                <a:cs typeface="Arial" charset="0"/>
              </a:rPr>
              <a:t>Lewin’s</a:t>
            </a:r>
            <a:r>
              <a:rPr lang="en-US" sz="5000" dirty="0" smtClean="0">
                <a:latin typeface="Arial" charset="0"/>
                <a:cs typeface="Arial" charset="0"/>
              </a:rPr>
              <a:t> Project</a:t>
            </a:r>
          </a:p>
        </p:txBody>
      </p:sp>
      <p:sp>
        <p:nvSpPr>
          <p:cNvPr id="17411" name="Content Placeholder 8"/>
          <p:cNvSpPr>
            <a:spLocks noGrp="1"/>
          </p:cNvSpPr>
          <p:nvPr>
            <p:ph idx="1"/>
          </p:nvPr>
        </p:nvSpPr>
        <p:spPr/>
        <p:txBody>
          <a:bodyPr/>
          <a:lstStyle/>
          <a:p>
            <a:r>
              <a:rPr lang="en-US" dirty="0" smtClean="0"/>
              <a:t>Assigned three groups of children to three different adults</a:t>
            </a:r>
          </a:p>
          <a:p>
            <a:pPr lvl="1"/>
            <a:r>
              <a:rPr lang="en-US" dirty="0" smtClean="0"/>
              <a:t>each group of children completed an arts and crafts project</a:t>
            </a:r>
          </a:p>
          <a:p>
            <a:pPr lvl="1"/>
            <a:r>
              <a:rPr lang="en-US" dirty="0" smtClean="0"/>
              <a:t>each of the adults used a different style of leadership</a:t>
            </a:r>
          </a:p>
          <a:p>
            <a:pPr lvl="1"/>
            <a:r>
              <a:rPr lang="en-US" dirty="0" smtClean="0"/>
              <a:t>each group experienced </a:t>
            </a:r>
          </a:p>
          <a:p>
            <a:pPr lvl="1">
              <a:buFont typeface="Arial" charset="0"/>
              <a:buNone/>
            </a:pPr>
            <a:r>
              <a:rPr lang="en-US" dirty="0" smtClean="0"/>
              <a:t>	different results based                      on the style of                            leadership used</a:t>
            </a:r>
          </a:p>
          <a:p>
            <a:endParaRPr lang="en-US" dirty="0" smtClean="0"/>
          </a:p>
        </p:txBody>
      </p:sp>
      <p:sp>
        <p:nvSpPr>
          <p:cNvPr id="5" name="Slide Number Placeholder 4"/>
          <p:cNvSpPr>
            <a:spLocks noGrp="1"/>
          </p:cNvSpPr>
          <p:nvPr>
            <p:ph type="sldNum" sz="quarter" idx="12"/>
          </p:nvPr>
        </p:nvSpPr>
        <p:spPr/>
        <p:txBody>
          <a:bodyPr/>
          <a:lstStyle/>
          <a:p>
            <a:pPr>
              <a:defRPr/>
            </a:pPr>
            <a:fld id="{8DF49663-1FDC-4000-ACCF-8D451C0D992C}" type="slidenum">
              <a:rPr lang="en-US" smtClean="0"/>
              <a:pPr>
                <a:defRPr/>
              </a:pPr>
              <a:t>8</a:t>
            </a:fld>
            <a:endParaRPr lang="en-US"/>
          </a:p>
        </p:txBody>
      </p:sp>
      <p:pic>
        <p:nvPicPr>
          <p:cNvPr id="17412" name="Picture 3" descr="35320775_thb.jpg"/>
          <p:cNvPicPr>
            <a:picLocks noChangeAspect="1"/>
          </p:cNvPicPr>
          <p:nvPr/>
        </p:nvPicPr>
        <p:blipFill>
          <a:blip r:embed="rId3" cstate="email"/>
          <a:srcRect/>
          <a:stretch>
            <a:fillRect/>
          </a:stretch>
        </p:blipFill>
        <p:spPr bwMode="auto">
          <a:xfrm>
            <a:off x="6553200" y="4495800"/>
            <a:ext cx="2365228" cy="1574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a:xfrm>
            <a:off x="1752600" y="1600200"/>
            <a:ext cx="7391400" cy="5029200"/>
          </a:xfrm>
        </p:spPr>
        <p:txBody>
          <a:bodyPr/>
          <a:lstStyle/>
          <a:p>
            <a:pPr marL="514350" indent="-514350">
              <a:spcBef>
                <a:spcPts val="0"/>
              </a:spcBef>
              <a:buFont typeface="+mj-lt"/>
              <a:buAutoNum type="arabicPeriod"/>
            </a:pPr>
            <a:r>
              <a:rPr lang="en-US" sz="2400" dirty="0" smtClean="0"/>
              <a:t>Which of the following is NOT a leadership style identified by Kurt </a:t>
            </a:r>
            <a:r>
              <a:rPr lang="en-US" sz="2400" dirty="0" err="1" smtClean="0"/>
              <a:t>Lewin</a:t>
            </a:r>
            <a:r>
              <a:rPr lang="en-US" sz="2400" dirty="0" smtClean="0"/>
              <a:t>?</a:t>
            </a:r>
          </a:p>
          <a:p>
            <a:pPr marL="1140714" lvl="1" indent="-514350">
              <a:spcBef>
                <a:spcPts val="0"/>
              </a:spcBef>
              <a:buFont typeface="+mj-lt"/>
              <a:buAutoNum type="alphaUcPeriod"/>
            </a:pPr>
            <a:r>
              <a:rPr lang="en-US" sz="2200" dirty="0" smtClean="0"/>
              <a:t>Authoritarian</a:t>
            </a:r>
          </a:p>
          <a:p>
            <a:pPr marL="1140714" lvl="1" indent="-514350">
              <a:spcBef>
                <a:spcPts val="0"/>
              </a:spcBef>
              <a:buFont typeface="+mj-lt"/>
              <a:buAutoNum type="alphaUcPeriod"/>
            </a:pPr>
            <a:r>
              <a:rPr lang="en-US" sz="2200" dirty="0" smtClean="0"/>
              <a:t>Participative</a:t>
            </a:r>
          </a:p>
          <a:p>
            <a:pPr marL="1140714" lvl="1" indent="-514350">
              <a:spcBef>
                <a:spcPts val="0"/>
              </a:spcBef>
              <a:buFont typeface="+mj-lt"/>
              <a:buAutoNum type="alphaUcPeriod"/>
            </a:pPr>
            <a:r>
              <a:rPr lang="en-US" sz="2200" dirty="0" err="1" smtClean="0"/>
              <a:t>Abdicratic</a:t>
            </a:r>
            <a:endParaRPr lang="en-US" sz="2200" dirty="0" smtClean="0"/>
          </a:p>
          <a:p>
            <a:pPr marL="1140714" lvl="1" indent="-514350">
              <a:spcBef>
                <a:spcPts val="0"/>
              </a:spcBef>
              <a:buFont typeface="+mj-lt"/>
              <a:buAutoNum type="alphaUcPeriod"/>
            </a:pPr>
            <a:r>
              <a:rPr lang="en-US" sz="2200" dirty="0" smtClean="0"/>
              <a:t>Laissez faire</a:t>
            </a:r>
          </a:p>
          <a:p>
            <a:pPr marL="626364" lvl="1" indent="0">
              <a:spcBef>
                <a:spcPts val="0"/>
              </a:spcBef>
              <a:buNone/>
            </a:pPr>
            <a:endParaRPr lang="en-US" sz="2200" dirty="0" smtClean="0"/>
          </a:p>
          <a:p>
            <a:pPr marL="512064" indent="-514350">
              <a:spcBef>
                <a:spcPts val="0"/>
              </a:spcBef>
              <a:buFont typeface="+mj-lt"/>
              <a:buAutoNum type="arabicPeriod" startAt="2"/>
            </a:pPr>
            <a:r>
              <a:rPr lang="en-US" sz="2400" dirty="0" smtClean="0"/>
              <a:t>Which personality trait was discussed as being perhaps the most important trait for a leader?</a:t>
            </a:r>
          </a:p>
          <a:p>
            <a:pPr marL="1140714" lvl="1" indent="-514350">
              <a:spcBef>
                <a:spcPts val="0"/>
              </a:spcBef>
              <a:buFont typeface="+mj-lt"/>
              <a:buAutoNum type="alphaUcPeriod"/>
            </a:pPr>
            <a:r>
              <a:rPr lang="en-US" sz="2200" dirty="0" smtClean="0"/>
              <a:t>Vision</a:t>
            </a:r>
          </a:p>
          <a:p>
            <a:pPr marL="1140714" lvl="1" indent="-514350">
              <a:spcBef>
                <a:spcPts val="0"/>
              </a:spcBef>
              <a:buFont typeface="+mj-lt"/>
              <a:buAutoNum type="alphaUcPeriod"/>
            </a:pPr>
            <a:r>
              <a:rPr lang="en-US" sz="2200" dirty="0" smtClean="0"/>
              <a:t>Fairness</a:t>
            </a:r>
          </a:p>
          <a:p>
            <a:pPr marL="1140714" lvl="1" indent="-514350">
              <a:spcBef>
                <a:spcPts val="0"/>
              </a:spcBef>
              <a:buFont typeface="+mj-lt"/>
              <a:buAutoNum type="alphaUcPeriod"/>
            </a:pPr>
            <a:r>
              <a:rPr lang="en-US" sz="2200" dirty="0" smtClean="0"/>
              <a:t>Integrity</a:t>
            </a:r>
          </a:p>
          <a:p>
            <a:pPr marL="1140714" lvl="1" indent="-514350">
              <a:spcBef>
                <a:spcPts val="0"/>
              </a:spcBef>
              <a:buFont typeface="+mj-lt"/>
              <a:buAutoNum type="alphaUcPeriod"/>
            </a:pPr>
            <a:r>
              <a:rPr lang="en-US" sz="2200" dirty="0" smtClean="0"/>
              <a:t>Confidence</a:t>
            </a:r>
          </a:p>
        </p:txBody>
      </p:sp>
      <p:sp>
        <p:nvSpPr>
          <p:cNvPr id="4" name="Slide Number Placeholder 3"/>
          <p:cNvSpPr>
            <a:spLocks noGrp="1"/>
          </p:cNvSpPr>
          <p:nvPr>
            <p:ph type="sldNum" sz="quarter" idx="12"/>
          </p:nvPr>
        </p:nvSpPr>
        <p:spPr/>
        <p:txBody>
          <a:bodyPr/>
          <a:lstStyle/>
          <a:p>
            <a:pPr>
              <a:defRPr/>
            </a:pPr>
            <a:fld id="{8DF49663-1FDC-4000-ACCF-8D451C0D992C}" type="slidenum">
              <a:rPr lang="en-US" smtClean="0"/>
              <a:pPr>
                <a:defRPr/>
              </a:pPr>
              <a:t>80</a:t>
            </a:fld>
            <a:endParaRPr 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a:xfrm>
            <a:off x="1752600" y="1600200"/>
            <a:ext cx="7391400" cy="4525963"/>
          </a:xfrm>
        </p:spPr>
        <p:txBody>
          <a:bodyPr/>
          <a:lstStyle/>
          <a:p>
            <a:pPr marL="514350" indent="-514350">
              <a:spcBef>
                <a:spcPts val="0"/>
              </a:spcBef>
              <a:buFont typeface="+mj-lt"/>
              <a:buAutoNum type="arabicPeriod" startAt="3"/>
            </a:pPr>
            <a:r>
              <a:rPr lang="en-US" sz="2400" dirty="0" smtClean="0"/>
              <a:t>Amber has to give a presentation to her class tomorrow. Since she will be using verbal communication to explain her project, it is important for her speech to be all the following except:</a:t>
            </a:r>
          </a:p>
          <a:p>
            <a:pPr marL="1140714" lvl="1" indent="-514350">
              <a:spcBef>
                <a:spcPts val="0"/>
              </a:spcBef>
              <a:buFont typeface="+mj-lt"/>
              <a:buAutoNum type="alphaUcPeriod"/>
            </a:pPr>
            <a:r>
              <a:rPr lang="en-US" sz="2200" dirty="0" smtClean="0"/>
              <a:t>Clear</a:t>
            </a:r>
          </a:p>
          <a:p>
            <a:pPr marL="1140714" lvl="1" indent="-514350">
              <a:spcBef>
                <a:spcPts val="0"/>
              </a:spcBef>
              <a:buFont typeface="+mj-lt"/>
              <a:buAutoNum type="alphaUcPeriod"/>
            </a:pPr>
            <a:r>
              <a:rPr lang="en-US" sz="2200" dirty="0" smtClean="0"/>
              <a:t>Coherent</a:t>
            </a:r>
          </a:p>
          <a:p>
            <a:pPr marL="1140714" lvl="1" indent="-514350">
              <a:spcBef>
                <a:spcPts val="0"/>
              </a:spcBef>
              <a:buFont typeface="+mj-lt"/>
              <a:buAutoNum type="alphaUcPeriod"/>
            </a:pPr>
            <a:r>
              <a:rPr lang="en-US" sz="2200" dirty="0" smtClean="0"/>
              <a:t>Confident</a:t>
            </a:r>
          </a:p>
          <a:p>
            <a:pPr marL="1140714" lvl="1" indent="-514350">
              <a:spcBef>
                <a:spcPts val="0"/>
              </a:spcBef>
              <a:buFont typeface="+mj-lt"/>
              <a:buAutoNum type="alphaUcPeriod"/>
            </a:pPr>
            <a:r>
              <a:rPr lang="en-US" sz="2200" dirty="0" smtClean="0"/>
              <a:t>Concise</a:t>
            </a:r>
            <a:endParaRPr lang="en-US" sz="2200" dirty="0"/>
          </a:p>
        </p:txBody>
      </p:sp>
      <p:sp>
        <p:nvSpPr>
          <p:cNvPr id="4" name="Slide Number Placeholder 3"/>
          <p:cNvSpPr>
            <a:spLocks noGrp="1"/>
          </p:cNvSpPr>
          <p:nvPr>
            <p:ph type="sldNum" sz="quarter" idx="12"/>
          </p:nvPr>
        </p:nvSpPr>
        <p:spPr/>
        <p:txBody>
          <a:bodyPr/>
          <a:lstStyle/>
          <a:p>
            <a:pPr>
              <a:defRPr/>
            </a:pPr>
            <a:fld id="{8DF49663-1FDC-4000-ACCF-8D451C0D992C}" type="slidenum">
              <a:rPr lang="en-US" smtClean="0"/>
              <a:pPr>
                <a:defRPr/>
              </a:pPr>
              <a:t>81</a:t>
            </a:fld>
            <a:endParaRPr lang="en-US"/>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a:xfrm>
            <a:off x="1752600" y="1600200"/>
            <a:ext cx="6934200" cy="4953000"/>
          </a:xfrm>
        </p:spPr>
        <p:txBody>
          <a:bodyPr/>
          <a:lstStyle/>
          <a:p>
            <a:pPr marL="514350" indent="-514350">
              <a:spcBef>
                <a:spcPts val="0"/>
              </a:spcBef>
              <a:buFont typeface="+mj-lt"/>
              <a:buAutoNum type="arabicPeriod" startAt="4"/>
            </a:pPr>
            <a:r>
              <a:rPr lang="en-US" sz="2400" dirty="0" smtClean="0"/>
              <a:t>Analyzing group effectiveness allows the leader to:</a:t>
            </a:r>
          </a:p>
          <a:p>
            <a:pPr marL="1140714" lvl="1" indent="-514350">
              <a:spcBef>
                <a:spcPts val="0"/>
              </a:spcBef>
              <a:buFont typeface="+mj-lt"/>
              <a:buAutoNum type="alphaUcPeriod"/>
            </a:pPr>
            <a:r>
              <a:rPr lang="en-US" sz="2200" dirty="0" smtClean="0"/>
              <a:t>Identify strengths</a:t>
            </a:r>
          </a:p>
          <a:p>
            <a:pPr marL="1140714" lvl="1" indent="-514350">
              <a:spcBef>
                <a:spcPts val="0"/>
              </a:spcBef>
              <a:buFont typeface="+mj-lt"/>
              <a:buAutoNum type="alphaUcPeriod"/>
            </a:pPr>
            <a:r>
              <a:rPr lang="en-US" sz="2200" dirty="0" smtClean="0"/>
              <a:t>Measure productivity levels</a:t>
            </a:r>
          </a:p>
          <a:p>
            <a:pPr marL="1140714" lvl="1" indent="-514350">
              <a:spcBef>
                <a:spcPts val="0"/>
              </a:spcBef>
              <a:buFont typeface="+mj-lt"/>
              <a:buAutoNum type="alphaUcPeriod"/>
            </a:pPr>
            <a:r>
              <a:rPr lang="en-US" sz="2200" dirty="0" smtClean="0"/>
              <a:t>Compare the results to the vision</a:t>
            </a:r>
          </a:p>
          <a:p>
            <a:pPr marL="1140714" lvl="1" indent="-514350">
              <a:spcBef>
                <a:spcPts val="0"/>
              </a:spcBef>
              <a:buFont typeface="+mj-lt"/>
              <a:buAutoNum type="alphaUcPeriod"/>
            </a:pPr>
            <a:r>
              <a:rPr lang="en-US" sz="2200" dirty="0" smtClean="0"/>
              <a:t>All of the above</a:t>
            </a:r>
          </a:p>
          <a:p>
            <a:pPr marL="626364" lvl="1" indent="0">
              <a:spcBef>
                <a:spcPts val="0"/>
              </a:spcBef>
              <a:buNone/>
            </a:pPr>
            <a:endParaRPr lang="en-US" sz="2200" dirty="0" smtClean="0"/>
          </a:p>
          <a:p>
            <a:pPr marL="512064" indent="-514350">
              <a:spcBef>
                <a:spcPts val="0"/>
              </a:spcBef>
              <a:buFont typeface="+mj-lt"/>
              <a:buAutoNum type="arabicPeriod" startAt="5"/>
            </a:pPr>
            <a:r>
              <a:rPr lang="en-US" sz="2400" dirty="0" smtClean="0"/>
              <a:t>Which of the following is NOT a form of nonverbal communication?</a:t>
            </a:r>
          </a:p>
          <a:p>
            <a:pPr marL="1140714" lvl="1" indent="-514350">
              <a:spcBef>
                <a:spcPts val="0"/>
              </a:spcBef>
              <a:buFont typeface="+mj-lt"/>
              <a:buAutoNum type="alphaUcPeriod"/>
            </a:pPr>
            <a:r>
              <a:rPr lang="en-US" sz="2200" dirty="0" smtClean="0"/>
              <a:t>Eye contact</a:t>
            </a:r>
          </a:p>
          <a:p>
            <a:pPr marL="1140714" lvl="1" indent="-514350">
              <a:spcBef>
                <a:spcPts val="0"/>
              </a:spcBef>
              <a:buFont typeface="+mj-lt"/>
              <a:buAutoNum type="alphaUcPeriod"/>
            </a:pPr>
            <a:r>
              <a:rPr lang="en-US" sz="2200" dirty="0" smtClean="0"/>
              <a:t>Texting</a:t>
            </a:r>
          </a:p>
          <a:p>
            <a:pPr marL="1140714" lvl="1" indent="-514350">
              <a:spcBef>
                <a:spcPts val="0"/>
              </a:spcBef>
              <a:buFont typeface="+mj-lt"/>
              <a:buAutoNum type="alphaUcPeriod"/>
            </a:pPr>
            <a:r>
              <a:rPr lang="en-US" sz="2200" dirty="0" smtClean="0"/>
              <a:t>Facial expression</a:t>
            </a:r>
          </a:p>
          <a:p>
            <a:pPr marL="1140714" lvl="1" indent="-514350">
              <a:spcBef>
                <a:spcPts val="0"/>
              </a:spcBef>
              <a:buFont typeface="+mj-lt"/>
              <a:buAutoNum type="alphaUcPeriod"/>
            </a:pPr>
            <a:r>
              <a:rPr lang="en-US" sz="2200" dirty="0" smtClean="0"/>
              <a:t>Body language</a:t>
            </a:r>
          </a:p>
        </p:txBody>
      </p:sp>
      <p:sp>
        <p:nvSpPr>
          <p:cNvPr id="4" name="Slide Number Placeholder 3"/>
          <p:cNvSpPr>
            <a:spLocks noGrp="1"/>
          </p:cNvSpPr>
          <p:nvPr>
            <p:ph type="sldNum" sz="quarter" idx="12"/>
          </p:nvPr>
        </p:nvSpPr>
        <p:spPr/>
        <p:txBody>
          <a:bodyPr/>
          <a:lstStyle/>
          <a:p>
            <a:pPr>
              <a:defRPr/>
            </a:pPr>
            <a:fld id="{8DF49663-1FDC-4000-ACCF-8D451C0D992C}" type="slidenum">
              <a:rPr lang="en-US" smtClean="0"/>
              <a:pPr>
                <a:defRPr/>
              </a:pPr>
              <a:t>82</a:t>
            </a:fld>
            <a:endParaRPr lang="en-US"/>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a:xfrm>
            <a:off x="1752600" y="1600200"/>
            <a:ext cx="6934200" cy="4876800"/>
          </a:xfrm>
        </p:spPr>
        <p:txBody>
          <a:bodyPr/>
          <a:lstStyle/>
          <a:p>
            <a:pPr marL="514350" indent="-514350">
              <a:spcBef>
                <a:spcPts val="0"/>
              </a:spcBef>
              <a:buFont typeface="+mj-lt"/>
              <a:buAutoNum type="arabicPeriod" startAt="6"/>
            </a:pPr>
            <a:r>
              <a:rPr lang="en-US" sz="2400" dirty="0" smtClean="0"/>
              <a:t>Which group of children did </a:t>
            </a:r>
            <a:r>
              <a:rPr lang="en-US" sz="2400" dirty="0" err="1" smtClean="0"/>
              <a:t>Lewin</a:t>
            </a:r>
            <a:r>
              <a:rPr lang="en-US" sz="2400" dirty="0" smtClean="0"/>
              <a:t> find to be least creative?</a:t>
            </a:r>
          </a:p>
          <a:p>
            <a:pPr marL="1140714" lvl="1" indent="-514350">
              <a:spcBef>
                <a:spcPts val="0"/>
              </a:spcBef>
              <a:buFont typeface="+mj-lt"/>
              <a:buAutoNum type="alphaUcPeriod"/>
            </a:pPr>
            <a:r>
              <a:rPr lang="en-US" sz="2200" dirty="0" smtClean="0"/>
              <a:t>Authoritarian</a:t>
            </a:r>
          </a:p>
          <a:p>
            <a:pPr marL="1140714" lvl="1" indent="-514350">
              <a:spcBef>
                <a:spcPts val="0"/>
              </a:spcBef>
              <a:buFont typeface="+mj-lt"/>
              <a:buAutoNum type="alphaUcPeriod"/>
            </a:pPr>
            <a:r>
              <a:rPr lang="en-US" sz="2200" dirty="0" smtClean="0"/>
              <a:t>Participative</a:t>
            </a:r>
          </a:p>
          <a:p>
            <a:pPr marL="1140714" lvl="1" indent="-514350">
              <a:spcBef>
                <a:spcPts val="0"/>
              </a:spcBef>
              <a:buFont typeface="+mj-lt"/>
              <a:buAutoNum type="alphaUcPeriod"/>
            </a:pPr>
            <a:r>
              <a:rPr lang="en-US" sz="2200" dirty="0" err="1" smtClean="0"/>
              <a:t>Abdicratic</a:t>
            </a:r>
            <a:endParaRPr lang="en-US" sz="2200" dirty="0" smtClean="0"/>
          </a:p>
          <a:p>
            <a:pPr marL="1140714" lvl="1" indent="-514350">
              <a:spcBef>
                <a:spcPts val="0"/>
              </a:spcBef>
              <a:buFont typeface="+mj-lt"/>
              <a:buAutoNum type="alphaUcPeriod"/>
            </a:pPr>
            <a:r>
              <a:rPr lang="en-US" sz="2200" dirty="0" smtClean="0"/>
              <a:t>Laissez faire</a:t>
            </a:r>
          </a:p>
          <a:p>
            <a:pPr marL="626364" lvl="1" indent="0">
              <a:spcBef>
                <a:spcPts val="0"/>
              </a:spcBef>
              <a:buNone/>
            </a:pPr>
            <a:endParaRPr lang="en-US" sz="2200" dirty="0" smtClean="0"/>
          </a:p>
          <a:p>
            <a:pPr marL="512064" indent="-514350">
              <a:spcBef>
                <a:spcPts val="0"/>
              </a:spcBef>
              <a:buFont typeface="+mj-lt"/>
              <a:buAutoNum type="arabicPeriod" startAt="7"/>
            </a:pPr>
            <a:r>
              <a:rPr lang="en-US" sz="2400" dirty="0" smtClean="0"/>
              <a:t>The purpose of groups is to:</a:t>
            </a:r>
          </a:p>
          <a:p>
            <a:pPr marL="1140714" lvl="1" indent="-514350">
              <a:spcBef>
                <a:spcPts val="0"/>
              </a:spcBef>
              <a:buFont typeface="+mj-lt"/>
              <a:buAutoNum type="alphaUcPeriod"/>
            </a:pPr>
            <a:r>
              <a:rPr lang="en-US" sz="2200" dirty="0" smtClean="0"/>
              <a:t>Break large tasks into smaller parts</a:t>
            </a:r>
          </a:p>
          <a:p>
            <a:pPr marL="1140714" lvl="1" indent="-514350">
              <a:spcBef>
                <a:spcPts val="0"/>
              </a:spcBef>
              <a:buFont typeface="+mj-lt"/>
              <a:buAutoNum type="alphaUcPeriod"/>
            </a:pPr>
            <a:r>
              <a:rPr lang="en-US" sz="2200" dirty="0" smtClean="0"/>
              <a:t>Allow different ideas to be discussed</a:t>
            </a:r>
          </a:p>
          <a:p>
            <a:pPr marL="1140714" lvl="1" indent="-514350">
              <a:spcBef>
                <a:spcPts val="0"/>
              </a:spcBef>
              <a:buFont typeface="+mj-lt"/>
              <a:buAutoNum type="alphaUcPeriod"/>
            </a:pPr>
            <a:r>
              <a:rPr lang="en-US" sz="2200" dirty="0" smtClean="0"/>
              <a:t>Expand group members’ perspectives</a:t>
            </a:r>
          </a:p>
          <a:p>
            <a:pPr marL="1140714" lvl="1" indent="-514350">
              <a:spcBef>
                <a:spcPts val="0"/>
              </a:spcBef>
              <a:buFont typeface="+mj-lt"/>
              <a:buAutoNum type="alphaUcPeriod"/>
            </a:pPr>
            <a:r>
              <a:rPr lang="en-US" sz="2200" dirty="0" smtClean="0"/>
              <a:t>All of the above</a:t>
            </a:r>
          </a:p>
          <a:p>
            <a:pPr marL="514350" indent="-514350">
              <a:spcBef>
                <a:spcPts val="0"/>
              </a:spcBef>
              <a:buNone/>
            </a:pPr>
            <a:endParaRPr lang="en-US" sz="2800" dirty="0"/>
          </a:p>
        </p:txBody>
      </p:sp>
      <p:sp>
        <p:nvSpPr>
          <p:cNvPr id="4" name="Slide Number Placeholder 3"/>
          <p:cNvSpPr>
            <a:spLocks noGrp="1"/>
          </p:cNvSpPr>
          <p:nvPr>
            <p:ph type="sldNum" sz="quarter" idx="12"/>
          </p:nvPr>
        </p:nvSpPr>
        <p:spPr/>
        <p:txBody>
          <a:bodyPr/>
          <a:lstStyle/>
          <a:p>
            <a:pPr>
              <a:defRPr/>
            </a:pPr>
            <a:fld id="{8DF49663-1FDC-4000-ACCF-8D451C0D992C}" type="slidenum">
              <a:rPr lang="en-US" smtClean="0"/>
              <a:pPr>
                <a:defRPr/>
              </a:pPr>
              <a:t>83</a:t>
            </a:fld>
            <a:endParaRPr lang="en-US"/>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a:xfrm>
            <a:off x="1752600" y="1600200"/>
            <a:ext cx="6934200" cy="5105400"/>
          </a:xfrm>
        </p:spPr>
        <p:txBody>
          <a:bodyPr/>
          <a:lstStyle/>
          <a:p>
            <a:pPr marL="514350" indent="-514350">
              <a:spcBef>
                <a:spcPts val="0"/>
              </a:spcBef>
              <a:buFont typeface="+mj-lt"/>
              <a:buAutoNum type="arabicPeriod" startAt="8"/>
            </a:pPr>
            <a:r>
              <a:rPr lang="en-US" sz="2400" dirty="0" smtClean="0"/>
              <a:t>Blake recently started a new job. His boss, Hailey, tells him the tasks which need to be done but gives him no instructions on how to do them. Blake has to get these jobs done before he can go home and must figure out how to do them on his own. Which style of leadership is Hailey practicing?</a:t>
            </a:r>
          </a:p>
          <a:p>
            <a:pPr marL="1140714" lvl="1" indent="-514350">
              <a:spcBef>
                <a:spcPts val="0"/>
              </a:spcBef>
              <a:buFont typeface="+mj-lt"/>
              <a:buAutoNum type="alphaUcPeriod"/>
            </a:pPr>
            <a:r>
              <a:rPr lang="en-US" sz="2200" dirty="0" smtClean="0"/>
              <a:t>Authoritarian</a:t>
            </a:r>
          </a:p>
          <a:p>
            <a:pPr marL="1140714" lvl="1" indent="-514350">
              <a:spcBef>
                <a:spcPts val="0"/>
              </a:spcBef>
              <a:buFont typeface="+mj-lt"/>
              <a:buAutoNum type="alphaUcPeriod"/>
            </a:pPr>
            <a:r>
              <a:rPr lang="en-US" sz="2200" dirty="0" smtClean="0"/>
              <a:t>Participative</a:t>
            </a:r>
          </a:p>
          <a:p>
            <a:pPr marL="1140714" lvl="1" indent="-514350">
              <a:spcBef>
                <a:spcPts val="0"/>
              </a:spcBef>
              <a:buFont typeface="+mj-lt"/>
              <a:buAutoNum type="alphaUcPeriod"/>
            </a:pPr>
            <a:r>
              <a:rPr lang="en-US" sz="2200" dirty="0" err="1" smtClean="0"/>
              <a:t>Abdicratic</a:t>
            </a:r>
            <a:endParaRPr lang="en-US" sz="2200" dirty="0" smtClean="0"/>
          </a:p>
          <a:p>
            <a:pPr marL="1140714" lvl="1" indent="-514350">
              <a:spcBef>
                <a:spcPts val="0"/>
              </a:spcBef>
              <a:buFont typeface="+mj-lt"/>
              <a:buAutoNum type="alphaUcPeriod"/>
            </a:pPr>
            <a:r>
              <a:rPr lang="en-US" sz="2200" dirty="0" smtClean="0"/>
              <a:t>Laissez faire</a:t>
            </a:r>
            <a:endParaRPr lang="en-US" sz="2200" dirty="0"/>
          </a:p>
        </p:txBody>
      </p:sp>
      <p:sp>
        <p:nvSpPr>
          <p:cNvPr id="4" name="Slide Number Placeholder 3"/>
          <p:cNvSpPr>
            <a:spLocks noGrp="1"/>
          </p:cNvSpPr>
          <p:nvPr>
            <p:ph type="sldNum" sz="quarter" idx="12"/>
          </p:nvPr>
        </p:nvSpPr>
        <p:spPr/>
        <p:txBody>
          <a:bodyPr/>
          <a:lstStyle/>
          <a:p>
            <a:pPr>
              <a:defRPr/>
            </a:pPr>
            <a:fld id="{8DF49663-1FDC-4000-ACCF-8D451C0D992C}" type="slidenum">
              <a:rPr lang="en-US" smtClean="0"/>
              <a:pPr>
                <a:defRPr/>
              </a:pPr>
              <a:t>84</a:t>
            </a:fld>
            <a:endParaRPr lang="en-US"/>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a:xfrm>
            <a:off x="1752600" y="1600200"/>
            <a:ext cx="7162800" cy="5257800"/>
          </a:xfrm>
        </p:spPr>
        <p:txBody>
          <a:bodyPr/>
          <a:lstStyle/>
          <a:p>
            <a:pPr marL="514350" indent="-514350">
              <a:spcBef>
                <a:spcPts val="0"/>
              </a:spcBef>
              <a:buFont typeface="+mj-lt"/>
              <a:buAutoNum type="arabicPeriod" startAt="9"/>
            </a:pPr>
            <a:r>
              <a:rPr lang="en-US" sz="2400" dirty="0" smtClean="0"/>
              <a:t>Which of the following is NOT one of the purposes of groups?</a:t>
            </a:r>
          </a:p>
          <a:p>
            <a:pPr marL="1140714" lvl="1" indent="-514350">
              <a:spcBef>
                <a:spcPts val="0"/>
              </a:spcBef>
              <a:buFont typeface="+mj-lt"/>
              <a:buAutoNum type="alphaUcPeriod"/>
            </a:pPr>
            <a:r>
              <a:rPr lang="en-US" sz="2200" dirty="0" smtClean="0"/>
              <a:t>Motivate the group to work harder</a:t>
            </a:r>
          </a:p>
          <a:p>
            <a:pPr marL="1140714" lvl="1" indent="-514350">
              <a:spcBef>
                <a:spcPts val="0"/>
              </a:spcBef>
              <a:buFont typeface="+mj-lt"/>
              <a:buAutoNum type="alphaUcPeriod"/>
            </a:pPr>
            <a:r>
              <a:rPr lang="en-US" sz="2200" dirty="0" smtClean="0"/>
              <a:t>Take advantage of people’s different strengths</a:t>
            </a:r>
          </a:p>
          <a:p>
            <a:pPr marL="1140714" lvl="1" indent="-514350">
              <a:spcBef>
                <a:spcPts val="0"/>
              </a:spcBef>
              <a:buFont typeface="+mj-lt"/>
              <a:buAutoNum type="alphaUcPeriod"/>
            </a:pPr>
            <a:r>
              <a:rPr lang="en-US" sz="2200" dirty="0" smtClean="0"/>
              <a:t>Shift workload to other people in the group</a:t>
            </a:r>
          </a:p>
          <a:p>
            <a:pPr marL="1140714" lvl="1" indent="-514350">
              <a:spcBef>
                <a:spcPts val="0"/>
              </a:spcBef>
              <a:buFont typeface="+mj-lt"/>
              <a:buAutoNum type="alphaUcPeriod"/>
            </a:pPr>
            <a:r>
              <a:rPr lang="en-US" sz="2200" dirty="0" smtClean="0"/>
              <a:t>Break the task into manageable parts</a:t>
            </a:r>
          </a:p>
          <a:p>
            <a:pPr marL="626364" lvl="1" indent="0">
              <a:spcBef>
                <a:spcPts val="0"/>
              </a:spcBef>
              <a:buNone/>
            </a:pPr>
            <a:endParaRPr lang="en-US" sz="2200" dirty="0" smtClean="0"/>
          </a:p>
          <a:p>
            <a:pPr marL="512064" indent="-514350">
              <a:spcBef>
                <a:spcPts val="0"/>
              </a:spcBef>
              <a:buFont typeface="+mj-lt"/>
              <a:buAutoNum type="arabicPeriod" startAt="10"/>
            </a:pPr>
            <a:r>
              <a:rPr lang="en-US" sz="2400" dirty="0" smtClean="0"/>
              <a:t>Which of the following group types is established by the organization to accomplish a specific project?</a:t>
            </a:r>
          </a:p>
          <a:p>
            <a:pPr marL="1140714" lvl="1" indent="-514350">
              <a:spcBef>
                <a:spcPts val="0"/>
              </a:spcBef>
              <a:buFont typeface="+mj-lt"/>
              <a:buAutoNum type="alphaUcPeriod"/>
            </a:pPr>
            <a:r>
              <a:rPr lang="en-US" sz="2200" dirty="0" smtClean="0"/>
              <a:t>Task group</a:t>
            </a:r>
          </a:p>
          <a:p>
            <a:pPr marL="1140714" lvl="1" indent="-514350">
              <a:spcBef>
                <a:spcPts val="0"/>
              </a:spcBef>
              <a:buFont typeface="+mj-lt"/>
              <a:buAutoNum type="alphaUcPeriod"/>
            </a:pPr>
            <a:r>
              <a:rPr lang="en-US" sz="2200" dirty="0" smtClean="0"/>
              <a:t>Interest group</a:t>
            </a:r>
          </a:p>
          <a:p>
            <a:pPr marL="1140714" lvl="1" indent="-514350">
              <a:spcBef>
                <a:spcPts val="0"/>
              </a:spcBef>
              <a:buFont typeface="+mj-lt"/>
              <a:buAutoNum type="alphaUcPeriod"/>
            </a:pPr>
            <a:r>
              <a:rPr lang="en-US" sz="2200" dirty="0" smtClean="0"/>
              <a:t>Command group</a:t>
            </a:r>
          </a:p>
          <a:p>
            <a:pPr marL="1140714" lvl="1" indent="-514350">
              <a:spcBef>
                <a:spcPts val="0"/>
              </a:spcBef>
              <a:buFont typeface="+mj-lt"/>
              <a:buAutoNum type="alphaUcPeriod"/>
            </a:pPr>
            <a:r>
              <a:rPr lang="en-US" sz="2200" dirty="0" smtClean="0"/>
              <a:t>Affinity group</a:t>
            </a:r>
            <a:endParaRPr lang="en-US" sz="2200" dirty="0"/>
          </a:p>
        </p:txBody>
      </p:sp>
      <p:sp>
        <p:nvSpPr>
          <p:cNvPr id="4" name="Slide Number Placeholder 3"/>
          <p:cNvSpPr>
            <a:spLocks noGrp="1"/>
          </p:cNvSpPr>
          <p:nvPr>
            <p:ph type="sldNum" sz="quarter" idx="12"/>
          </p:nvPr>
        </p:nvSpPr>
        <p:spPr/>
        <p:txBody>
          <a:bodyPr/>
          <a:lstStyle/>
          <a:p>
            <a:pPr>
              <a:defRPr/>
            </a:pPr>
            <a:fld id="{8DF49663-1FDC-4000-ACCF-8D451C0D992C}" type="slidenum">
              <a:rPr lang="en-US" smtClean="0"/>
              <a:pPr>
                <a:defRPr/>
              </a:pPr>
              <a:t>85</a:t>
            </a:fld>
            <a:endParaRPr lang="en-US"/>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7"/>
          <p:cNvSpPr>
            <a:spLocks noGrp="1"/>
          </p:cNvSpPr>
          <p:nvPr>
            <p:ph type="title"/>
          </p:nvPr>
        </p:nvSpPr>
        <p:spPr>
          <a:xfrm>
            <a:off x="457200" y="0"/>
            <a:ext cx="8229600" cy="1417638"/>
          </a:xfrm>
        </p:spPr>
        <p:txBody>
          <a:bodyPr/>
          <a:lstStyle/>
          <a:p>
            <a:r>
              <a:rPr lang="en-US" sz="5000" smtClean="0">
                <a:latin typeface="Arial" charset="0"/>
                <a:cs typeface="Arial" charset="0"/>
              </a:rPr>
              <a:t>Sources</a:t>
            </a:r>
          </a:p>
        </p:txBody>
      </p:sp>
      <p:sp>
        <p:nvSpPr>
          <p:cNvPr id="9" name="Content Placeholder 8"/>
          <p:cNvSpPr>
            <a:spLocks noGrp="1"/>
          </p:cNvSpPr>
          <p:nvPr>
            <p:ph idx="1"/>
          </p:nvPr>
        </p:nvSpPr>
        <p:spPr>
          <a:xfrm>
            <a:off x="1752600" y="1600200"/>
            <a:ext cx="6934200" cy="5257800"/>
          </a:xfrm>
        </p:spPr>
        <p:txBody>
          <a:bodyPr rtlCol="0">
            <a:normAutofit fontScale="77500" lnSpcReduction="20000"/>
          </a:bodyPr>
          <a:lstStyle/>
          <a:p>
            <a:pPr fontAlgn="auto">
              <a:spcAft>
                <a:spcPts val="0"/>
              </a:spcAft>
              <a:buFont typeface="Arial" pitchFamily="34" charset="0"/>
              <a:buChar char="•"/>
              <a:defRPr/>
            </a:pPr>
            <a:r>
              <a:rPr lang="en-US" sz="2100" dirty="0" smtClean="0"/>
              <a:t>"Kurt </a:t>
            </a:r>
            <a:r>
              <a:rPr lang="en-US" sz="2100" dirty="0" err="1" smtClean="0"/>
              <a:t>Lewin's</a:t>
            </a:r>
            <a:r>
              <a:rPr lang="en-US" sz="2100" dirty="0" smtClean="0"/>
              <a:t> Leadership Styles." </a:t>
            </a:r>
            <a:r>
              <a:rPr lang="en-US" sz="2100" i="1" dirty="0" smtClean="0"/>
              <a:t>Business Management | Business Models</a:t>
            </a:r>
            <a:r>
              <a:rPr lang="en-US" sz="2100" dirty="0" smtClean="0"/>
              <a:t>. Web. 08 July 2010. &lt;http://www.businessmate.org/Article.php?ArtikelId=31&gt;.</a:t>
            </a:r>
          </a:p>
          <a:p>
            <a:pPr fontAlgn="auto">
              <a:spcAft>
                <a:spcPts val="0"/>
              </a:spcAft>
              <a:buFont typeface="Arial" pitchFamily="34" charset="0"/>
              <a:buChar char="•"/>
              <a:defRPr/>
            </a:pPr>
            <a:r>
              <a:rPr lang="en-US" sz="2100" dirty="0" smtClean="0"/>
              <a:t>"Leadership Traits." </a:t>
            </a:r>
            <a:r>
              <a:rPr lang="en-US" sz="2100" i="1" dirty="0" smtClean="0"/>
              <a:t>Small Business Notes</a:t>
            </a:r>
            <a:r>
              <a:rPr lang="en-US" sz="2100" dirty="0" smtClean="0"/>
              <a:t>. Web. 08 July 2010. &lt;http://www.smallbusinessnotes.com/operating/leadership/leadership.html&gt;.</a:t>
            </a:r>
          </a:p>
          <a:p>
            <a:pPr fontAlgn="auto">
              <a:spcAft>
                <a:spcPts val="0"/>
              </a:spcAft>
              <a:buFont typeface="Arial" pitchFamily="34" charset="0"/>
              <a:buChar char="•"/>
              <a:defRPr/>
            </a:pPr>
            <a:r>
              <a:rPr lang="en-US" sz="2100" dirty="0" smtClean="0"/>
              <a:t>Griffin, R. &amp; Moorhead, G. (2010). </a:t>
            </a:r>
            <a:r>
              <a:rPr lang="en-US" sz="2100" i="1" dirty="0" smtClean="0"/>
              <a:t>Organizational behavior: Managing people and organizations</a:t>
            </a:r>
            <a:r>
              <a:rPr lang="en-US" sz="2100" dirty="0" smtClean="0"/>
              <a:t> (9</a:t>
            </a:r>
            <a:r>
              <a:rPr lang="en-US" sz="2100" baseline="30000" dirty="0" smtClean="0"/>
              <a:t>th</a:t>
            </a:r>
            <a:r>
              <a:rPr lang="en-US" sz="2100" dirty="0" smtClean="0"/>
              <a:t> ed.). Mason, OH: </a:t>
            </a:r>
            <a:r>
              <a:rPr lang="en-US" sz="2100" dirty="0" err="1" smtClean="0"/>
              <a:t>Cengage</a:t>
            </a:r>
            <a:r>
              <a:rPr lang="en-US" sz="2100" dirty="0" smtClean="0"/>
              <a:t> Learning. </a:t>
            </a:r>
          </a:p>
          <a:p>
            <a:pPr fontAlgn="auto">
              <a:spcAft>
                <a:spcPts val="0"/>
              </a:spcAft>
              <a:buFont typeface="Arial" pitchFamily="34" charset="0"/>
              <a:buChar char="•"/>
              <a:defRPr/>
            </a:pPr>
            <a:r>
              <a:rPr lang="en-US" sz="2100" dirty="0" smtClean="0"/>
              <a:t>"Group Leadership." Web. 08 July 2010. &lt;http://www.abacon.com/commstudies/groups/leader.html&gt;.</a:t>
            </a:r>
          </a:p>
          <a:p>
            <a:r>
              <a:rPr lang="en-US" sz="2000" dirty="0" smtClean="0"/>
              <a:t>Lee, J. A. (1980). </a:t>
            </a:r>
            <a:r>
              <a:rPr lang="en-US" sz="2000" i="1" dirty="0" smtClean="0"/>
              <a:t>The gold and the garbage in management theories and prescriptions</a:t>
            </a:r>
            <a:r>
              <a:rPr lang="en-US" sz="2000" dirty="0" smtClean="0"/>
              <a:t>. Athens, OH: Ohio University Press. </a:t>
            </a:r>
          </a:p>
          <a:p>
            <a:r>
              <a:rPr lang="en-US" sz="2000" dirty="0" err="1" smtClean="0"/>
              <a:t>Lewin</a:t>
            </a:r>
            <a:r>
              <a:rPr lang="en-US" sz="2000" dirty="0" smtClean="0"/>
              <a:t>, K., </a:t>
            </a:r>
            <a:r>
              <a:rPr lang="en-US" sz="2000" dirty="0" err="1" smtClean="0"/>
              <a:t>Lippitt</a:t>
            </a:r>
            <a:r>
              <a:rPr lang="en-US" sz="2000" dirty="0" smtClean="0"/>
              <a:t>, R., &amp; White, R. K. (1939). Patterns of aggressive behavior in experimentally created social climates. </a:t>
            </a:r>
            <a:r>
              <a:rPr lang="en-US" sz="2000" i="1" dirty="0" smtClean="0"/>
              <a:t>Journal of Social Psychology, 10</a:t>
            </a:r>
            <a:r>
              <a:rPr lang="en-US" sz="2000" dirty="0" smtClean="0"/>
              <a:t>, 271-279.</a:t>
            </a:r>
            <a:endParaRPr lang="en-US" sz="2100" dirty="0" smtClean="0"/>
          </a:p>
          <a:p>
            <a:pPr fontAlgn="auto">
              <a:spcAft>
                <a:spcPts val="0"/>
              </a:spcAft>
              <a:buFont typeface="Arial" pitchFamily="34" charset="0"/>
              <a:buChar char="•"/>
              <a:defRPr/>
            </a:pPr>
            <a:r>
              <a:rPr lang="en-US" sz="2100" dirty="0" smtClean="0"/>
              <a:t>O'Hair, Dan, Robert A. Stewart, and Hannah Rubenstein. </a:t>
            </a:r>
            <a:r>
              <a:rPr lang="en-US" sz="2100" i="1" dirty="0" smtClean="0"/>
              <a:t>Speaker's Guidebook: Text and Reference</a:t>
            </a:r>
            <a:r>
              <a:rPr lang="en-US" sz="2100" dirty="0" smtClean="0"/>
              <a:t>. New York, NY: Bedford/St. Martins, 2010. Print.</a:t>
            </a:r>
          </a:p>
          <a:p>
            <a:pPr fontAlgn="auto">
              <a:spcAft>
                <a:spcPts val="0"/>
              </a:spcAft>
              <a:buFont typeface="Arial" pitchFamily="34" charset="0"/>
              <a:buChar char="•"/>
              <a:defRPr/>
            </a:pPr>
            <a:r>
              <a:rPr lang="en-US" sz="2100" dirty="0" smtClean="0"/>
              <a:t>Peer assessment and peer evaluation (2001). Retrieved on February 13, 2011, from http://www.foundationcoalition.org/home/keycomponents/teams/peer_asses_eval.html.</a:t>
            </a:r>
          </a:p>
          <a:p>
            <a:pPr fontAlgn="auto">
              <a:spcAft>
                <a:spcPts val="0"/>
              </a:spcAft>
              <a:buFont typeface="Arial" pitchFamily="34" charset="0"/>
              <a:buChar char="•"/>
              <a:defRPr/>
            </a:pPr>
            <a:r>
              <a:rPr lang="en-US" sz="2100" dirty="0" err="1" smtClean="0"/>
              <a:t>Rothwell</a:t>
            </a:r>
            <a:r>
              <a:rPr lang="en-US" sz="2100" dirty="0" smtClean="0"/>
              <a:t>, J. D. (2004). </a:t>
            </a:r>
            <a:r>
              <a:rPr lang="en-US" sz="2100" i="1" dirty="0" smtClean="0"/>
              <a:t>In mixed company: Communicating in small groups and teams</a:t>
            </a:r>
            <a:r>
              <a:rPr lang="en-US" sz="2100" dirty="0" smtClean="0"/>
              <a:t> (5</a:t>
            </a:r>
            <a:r>
              <a:rPr lang="en-US" sz="2100" baseline="30000" dirty="0" smtClean="0"/>
              <a:t>th</a:t>
            </a:r>
            <a:r>
              <a:rPr lang="en-US" sz="2100" dirty="0" smtClean="0"/>
              <a:t> ed.). Belmont, CA: Thomson Wadsworth.</a:t>
            </a:r>
          </a:p>
          <a:p>
            <a:pPr fontAlgn="auto">
              <a:spcAft>
                <a:spcPts val="0"/>
              </a:spcAft>
              <a:buFont typeface="Arial" pitchFamily="34" charset="0"/>
              <a:buChar char="•"/>
              <a:defRPr/>
            </a:pPr>
            <a:endParaRPr lang="en-US" sz="2100" dirty="0" smtClean="0"/>
          </a:p>
          <a:p>
            <a:pPr fontAlgn="auto">
              <a:spcAft>
                <a:spcPts val="0"/>
              </a:spcAft>
              <a:buFont typeface="Arial" pitchFamily="34" charset="0"/>
              <a:buChar char="•"/>
              <a:defRPr/>
            </a:pPr>
            <a:endParaRPr lang="en-US" sz="2800" dirty="0" smtClean="0"/>
          </a:p>
          <a:p>
            <a:pPr fontAlgn="auto">
              <a:spcAft>
                <a:spcPts val="0"/>
              </a:spcAft>
              <a:buFont typeface="Arial" pitchFamily="34" charset="0"/>
              <a:buNone/>
              <a:defRPr/>
            </a:pPr>
            <a:endParaRPr lang="en-US" dirty="0"/>
          </a:p>
        </p:txBody>
      </p:sp>
      <p:sp>
        <p:nvSpPr>
          <p:cNvPr id="4" name="Slide Number Placeholder 3"/>
          <p:cNvSpPr>
            <a:spLocks noGrp="1"/>
          </p:cNvSpPr>
          <p:nvPr>
            <p:ph type="sldNum" sz="quarter" idx="12"/>
          </p:nvPr>
        </p:nvSpPr>
        <p:spPr/>
        <p:txBody>
          <a:bodyPr/>
          <a:lstStyle/>
          <a:p>
            <a:pPr>
              <a:defRPr/>
            </a:pPr>
            <a:fld id="{8DF49663-1FDC-4000-ACCF-8D451C0D992C}" type="slidenum">
              <a:rPr lang="en-US" smtClean="0"/>
              <a:pPr>
                <a:defRPr/>
              </a:pPr>
              <a:t>86</a:t>
            </a:fld>
            <a:endParaRPr lang="en-US"/>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7"/>
          <p:cNvSpPr>
            <a:spLocks noGrp="1"/>
          </p:cNvSpPr>
          <p:nvPr>
            <p:ph type="title"/>
          </p:nvPr>
        </p:nvSpPr>
        <p:spPr>
          <a:xfrm>
            <a:off x="457200" y="0"/>
            <a:ext cx="8229600" cy="1417638"/>
          </a:xfrm>
        </p:spPr>
        <p:txBody>
          <a:bodyPr/>
          <a:lstStyle/>
          <a:p>
            <a:r>
              <a:rPr lang="en-US" sz="5000" smtClean="0">
                <a:latin typeface="Arial" charset="0"/>
                <a:cs typeface="Arial" charset="0"/>
              </a:rPr>
              <a:t>Acknowledgments</a:t>
            </a:r>
          </a:p>
        </p:txBody>
      </p:sp>
      <p:sp>
        <p:nvSpPr>
          <p:cNvPr id="74755" name="Text Box 4"/>
          <p:cNvSpPr txBox="1">
            <a:spLocks noChangeArrowheads="1"/>
          </p:cNvSpPr>
          <p:nvPr/>
        </p:nvSpPr>
        <p:spPr bwMode="auto">
          <a:xfrm>
            <a:off x="1087438" y="2667000"/>
            <a:ext cx="3276600" cy="877888"/>
          </a:xfrm>
          <a:prstGeom prst="rect">
            <a:avLst/>
          </a:prstGeom>
          <a:noFill/>
          <a:ln w="9525">
            <a:noFill/>
            <a:miter lim="800000"/>
            <a:headEnd/>
            <a:tailEnd/>
          </a:ln>
        </p:spPr>
        <p:txBody>
          <a:bodyPr>
            <a:spAutoFit/>
          </a:bodyPr>
          <a:lstStyle/>
          <a:p>
            <a:pPr>
              <a:spcBef>
                <a:spcPct val="50000"/>
              </a:spcBef>
            </a:pPr>
            <a:r>
              <a:rPr lang="en-US" sz="2400" b="1" dirty="0" smtClean="0">
                <a:latin typeface="Calibri" pitchFamily="34" charset="0"/>
              </a:rPr>
              <a:t>Brand Manager:</a:t>
            </a:r>
            <a:endParaRPr lang="en-US" sz="2400" b="1" dirty="0">
              <a:latin typeface="Calibri" pitchFamily="34" charset="0"/>
            </a:endParaRPr>
          </a:p>
          <a:p>
            <a:pPr>
              <a:spcBef>
                <a:spcPct val="35000"/>
              </a:spcBef>
            </a:pPr>
            <a:r>
              <a:rPr lang="en-US" sz="2000" dirty="0" smtClean="0">
                <a:latin typeface="Calibri" pitchFamily="34" charset="0"/>
              </a:rPr>
              <a:t>Megan O’Quinn</a:t>
            </a:r>
            <a:endParaRPr lang="en-US" sz="2000" dirty="0">
              <a:latin typeface="Calibri" pitchFamily="34" charset="0"/>
            </a:endParaRPr>
          </a:p>
        </p:txBody>
      </p:sp>
      <p:sp>
        <p:nvSpPr>
          <p:cNvPr id="74756" name="Text Box 5"/>
          <p:cNvSpPr txBox="1">
            <a:spLocks noChangeArrowheads="1"/>
          </p:cNvSpPr>
          <p:nvPr/>
        </p:nvSpPr>
        <p:spPr bwMode="auto">
          <a:xfrm>
            <a:off x="5486400" y="1833563"/>
            <a:ext cx="3581400" cy="876300"/>
          </a:xfrm>
          <a:prstGeom prst="rect">
            <a:avLst/>
          </a:prstGeom>
          <a:noFill/>
          <a:ln w="9525">
            <a:noFill/>
            <a:miter lim="800000"/>
            <a:headEnd/>
            <a:tailEnd/>
          </a:ln>
        </p:spPr>
        <p:txBody>
          <a:bodyPr>
            <a:spAutoFit/>
          </a:bodyPr>
          <a:lstStyle/>
          <a:p>
            <a:pPr>
              <a:spcBef>
                <a:spcPct val="50000"/>
              </a:spcBef>
            </a:pPr>
            <a:r>
              <a:rPr lang="en-US" sz="2400" b="1">
                <a:latin typeface="Calibri" pitchFamily="34" charset="0"/>
              </a:rPr>
              <a:t>Production Manager:</a:t>
            </a:r>
          </a:p>
          <a:p>
            <a:pPr>
              <a:spcBef>
                <a:spcPct val="35000"/>
              </a:spcBef>
            </a:pPr>
            <a:r>
              <a:rPr lang="en-US" sz="2000">
                <a:latin typeface="Calibri" pitchFamily="34" charset="0"/>
              </a:rPr>
              <a:t>Maggie Bigham</a:t>
            </a:r>
          </a:p>
        </p:txBody>
      </p:sp>
      <p:sp>
        <p:nvSpPr>
          <p:cNvPr id="74757" name="Text Box 6"/>
          <p:cNvSpPr txBox="1">
            <a:spLocks noChangeArrowheads="1"/>
          </p:cNvSpPr>
          <p:nvPr/>
        </p:nvSpPr>
        <p:spPr bwMode="auto">
          <a:xfrm>
            <a:off x="5462588" y="3128963"/>
            <a:ext cx="3681412" cy="1292225"/>
          </a:xfrm>
          <a:prstGeom prst="rect">
            <a:avLst/>
          </a:prstGeom>
          <a:noFill/>
          <a:ln w="9525">
            <a:noFill/>
            <a:miter lim="800000"/>
            <a:headEnd/>
            <a:tailEnd/>
          </a:ln>
        </p:spPr>
        <p:txBody>
          <a:bodyPr>
            <a:spAutoFit/>
          </a:bodyPr>
          <a:lstStyle/>
          <a:p>
            <a:pPr>
              <a:spcBef>
                <a:spcPct val="50000"/>
              </a:spcBef>
            </a:pPr>
            <a:r>
              <a:rPr lang="en-US" sz="2400" b="1">
                <a:latin typeface="Calibri" pitchFamily="34" charset="0"/>
              </a:rPr>
              <a:t>Executive Producers:</a:t>
            </a:r>
          </a:p>
          <a:p>
            <a:pPr>
              <a:spcBef>
                <a:spcPct val="35000"/>
              </a:spcBef>
            </a:pPr>
            <a:r>
              <a:rPr lang="en-US" sz="2000">
                <a:latin typeface="Calibri" pitchFamily="34" charset="0"/>
              </a:rPr>
              <a:t>Gordon Davis, Ph.D., </a:t>
            </a:r>
          </a:p>
          <a:p>
            <a:pPr>
              <a:spcBef>
                <a:spcPct val="35000"/>
              </a:spcBef>
            </a:pPr>
            <a:r>
              <a:rPr lang="en-US" sz="2000">
                <a:latin typeface="Calibri" pitchFamily="34" charset="0"/>
              </a:rPr>
              <a:t>Jeff Lansdell</a:t>
            </a:r>
          </a:p>
        </p:txBody>
      </p:sp>
      <p:sp>
        <p:nvSpPr>
          <p:cNvPr id="74758" name="Text Box 4"/>
          <p:cNvSpPr txBox="1">
            <a:spLocks noChangeArrowheads="1"/>
          </p:cNvSpPr>
          <p:nvPr/>
        </p:nvSpPr>
        <p:spPr bwMode="auto">
          <a:xfrm>
            <a:off x="1119188" y="1447800"/>
            <a:ext cx="4476750" cy="877888"/>
          </a:xfrm>
          <a:prstGeom prst="rect">
            <a:avLst/>
          </a:prstGeom>
          <a:noFill/>
          <a:ln w="9525">
            <a:noFill/>
            <a:miter lim="800000"/>
            <a:headEnd/>
            <a:tailEnd/>
          </a:ln>
        </p:spPr>
        <p:txBody>
          <a:bodyPr>
            <a:spAutoFit/>
          </a:bodyPr>
          <a:lstStyle/>
          <a:p>
            <a:pPr>
              <a:spcBef>
                <a:spcPct val="50000"/>
              </a:spcBef>
            </a:pPr>
            <a:r>
              <a:rPr lang="en-US" sz="2400" b="1" dirty="0">
                <a:latin typeface="Calibri" pitchFamily="34" charset="0"/>
              </a:rPr>
              <a:t>Production Coordinator:</a:t>
            </a:r>
          </a:p>
          <a:p>
            <a:pPr>
              <a:spcBef>
                <a:spcPct val="35000"/>
              </a:spcBef>
            </a:pPr>
            <a:r>
              <a:rPr lang="en-US" sz="2000" dirty="0">
                <a:latin typeface="Calibri" pitchFamily="34" charset="0"/>
              </a:rPr>
              <a:t>Brandon </a:t>
            </a:r>
            <a:r>
              <a:rPr lang="en-US" sz="2000" dirty="0" smtClean="0">
                <a:latin typeface="Calibri" pitchFamily="34" charset="0"/>
              </a:rPr>
              <a:t>O’Quinn &amp; Amy Hogan</a:t>
            </a:r>
            <a:endParaRPr lang="en-US" sz="2000" dirty="0">
              <a:latin typeface="Calibri" pitchFamily="34" charset="0"/>
            </a:endParaRPr>
          </a:p>
        </p:txBody>
      </p:sp>
      <p:sp>
        <p:nvSpPr>
          <p:cNvPr id="74759" name="Text Box 4"/>
          <p:cNvSpPr txBox="1">
            <a:spLocks noChangeArrowheads="1"/>
          </p:cNvSpPr>
          <p:nvPr/>
        </p:nvSpPr>
        <p:spPr bwMode="auto">
          <a:xfrm>
            <a:off x="1676400" y="3962400"/>
            <a:ext cx="4476750" cy="877888"/>
          </a:xfrm>
          <a:prstGeom prst="rect">
            <a:avLst/>
          </a:prstGeom>
          <a:noFill/>
          <a:ln w="9525">
            <a:noFill/>
            <a:miter lim="800000"/>
            <a:headEnd/>
            <a:tailEnd/>
          </a:ln>
        </p:spPr>
        <p:txBody>
          <a:bodyPr>
            <a:spAutoFit/>
          </a:bodyPr>
          <a:lstStyle/>
          <a:p>
            <a:pPr>
              <a:spcBef>
                <a:spcPct val="50000"/>
              </a:spcBef>
            </a:pPr>
            <a:r>
              <a:rPr lang="en-US" sz="2400" b="1">
                <a:latin typeface="Calibri" pitchFamily="34" charset="0"/>
              </a:rPr>
              <a:t>Graphic Designer:</a:t>
            </a:r>
          </a:p>
          <a:p>
            <a:pPr>
              <a:spcBef>
                <a:spcPct val="35000"/>
              </a:spcBef>
            </a:pPr>
            <a:r>
              <a:rPr lang="en-US" sz="2000">
                <a:latin typeface="Calibri" pitchFamily="34" charset="0"/>
              </a:rPr>
              <a:t>Daniel Johnson</a:t>
            </a:r>
          </a:p>
        </p:txBody>
      </p:sp>
      <p:sp>
        <p:nvSpPr>
          <p:cNvPr id="74760" name="Text Box 7"/>
          <p:cNvSpPr txBox="1">
            <a:spLocks noChangeArrowheads="1"/>
          </p:cNvSpPr>
          <p:nvPr/>
        </p:nvSpPr>
        <p:spPr bwMode="auto">
          <a:xfrm>
            <a:off x="1524000" y="5335588"/>
            <a:ext cx="6400800" cy="831850"/>
          </a:xfrm>
          <a:prstGeom prst="rect">
            <a:avLst/>
          </a:prstGeom>
          <a:noFill/>
          <a:ln w="9525">
            <a:noFill/>
            <a:miter lim="800000"/>
            <a:headEnd/>
            <a:tailEnd/>
          </a:ln>
        </p:spPr>
        <p:txBody>
          <a:bodyPr>
            <a:spAutoFit/>
          </a:bodyPr>
          <a:lstStyle/>
          <a:p>
            <a:pPr algn="ctr"/>
            <a:r>
              <a:rPr lang="en-US" sz="2400" dirty="0">
                <a:latin typeface="Arial" pitchFamily="34" charset="0"/>
                <a:cs typeface="Arial" pitchFamily="34" charset="0"/>
              </a:rPr>
              <a:t>© MMXIV</a:t>
            </a:r>
          </a:p>
          <a:p>
            <a:pPr algn="ctr"/>
            <a:r>
              <a:rPr lang="en-US" sz="2400">
                <a:latin typeface="Arial" pitchFamily="34" charset="0"/>
                <a:cs typeface="Arial" pitchFamily="34" charset="0"/>
              </a:rPr>
              <a:t>CEV Multimedia, Ltd.</a:t>
            </a:r>
            <a:endParaRPr lang="en-US" sz="2400" dirty="0">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pPr>
              <a:defRPr/>
            </a:pPr>
            <a:fld id="{8DF49663-1FDC-4000-ACCF-8D451C0D992C}" type="slidenum">
              <a:rPr lang="en-US" smtClean="0"/>
              <a:pPr>
                <a:defRPr/>
              </a:pPr>
              <a:t>87</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7"/>
          <p:cNvSpPr>
            <a:spLocks noGrp="1"/>
          </p:cNvSpPr>
          <p:nvPr>
            <p:ph type="title"/>
          </p:nvPr>
        </p:nvSpPr>
        <p:spPr/>
        <p:txBody>
          <a:bodyPr/>
          <a:lstStyle/>
          <a:p>
            <a:r>
              <a:rPr lang="en-US" sz="5000" dirty="0" err="1" smtClean="0">
                <a:latin typeface="Arial" charset="0"/>
                <a:cs typeface="Arial" charset="0"/>
              </a:rPr>
              <a:t>Lewin’s</a:t>
            </a:r>
            <a:r>
              <a:rPr lang="en-US" sz="5000" dirty="0" smtClean="0">
                <a:latin typeface="Arial" charset="0"/>
                <a:cs typeface="Arial" charset="0"/>
              </a:rPr>
              <a:t> Leadership Styles</a:t>
            </a:r>
          </a:p>
        </p:txBody>
      </p:sp>
      <p:sp>
        <p:nvSpPr>
          <p:cNvPr id="18435" name="Content Placeholder 8"/>
          <p:cNvSpPr>
            <a:spLocks noGrp="1"/>
          </p:cNvSpPr>
          <p:nvPr>
            <p:ph idx="1"/>
          </p:nvPr>
        </p:nvSpPr>
        <p:spPr/>
        <p:txBody>
          <a:bodyPr/>
          <a:lstStyle/>
          <a:p>
            <a:r>
              <a:rPr lang="en-US" smtClean="0"/>
              <a:t>Consist of the following: </a:t>
            </a:r>
          </a:p>
          <a:p>
            <a:pPr lvl="1"/>
            <a:r>
              <a:rPr lang="en-US" smtClean="0"/>
              <a:t>authoritarian</a:t>
            </a:r>
          </a:p>
          <a:p>
            <a:pPr lvl="1"/>
            <a:r>
              <a:rPr lang="en-US" smtClean="0"/>
              <a:t>participative</a:t>
            </a:r>
          </a:p>
          <a:p>
            <a:pPr lvl="1"/>
            <a:r>
              <a:rPr lang="en-US" smtClean="0"/>
              <a:t>laissez faire</a:t>
            </a:r>
          </a:p>
          <a:p>
            <a:endParaRPr lang="en-US" smtClean="0"/>
          </a:p>
        </p:txBody>
      </p:sp>
      <p:sp>
        <p:nvSpPr>
          <p:cNvPr id="5" name="Slide Number Placeholder 4"/>
          <p:cNvSpPr>
            <a:spLocks noGrp="1"/>
          </p:cNvSpPr>
          <p:nvPr>
            <p:ph type="sldNum" sz="quarter" idx="12"/>
          </p:nvPr>
        </p:nvSpPr>
        <p:spPr/>
        <p:txBody>
          <a:bodyPr/>
          <a:lstStyle/>
          <a:p>
            <a:pPr>
              <a:defRPr/>
            </a:pPr>
            <a:fld id="{8DF49663-1FDC-4000-ACCF-8D451C0D992C}" type="slidenum">
              <a:rPr lang="en-US" smtClean="0"/>
              <a:pPr>
                <a:defRPr/>
              </a:pPr>
              <a:t>9</a:t>
            </a:fld>
            <a:endParaRPr lang="en-US"/>
          </a:p>
        </p:txBody>
      </p:sp>
      <p:pic>
        <p:nvPicPr>
          <p:cNvPr id="18436" name="Picture 3" descr="71365582_thb.jpg"/>
          <p:cNvPicPr>
            <a:picLocks noChangeAspect="1"/>
          </p:cNvPicPr>
          <p:nvPr/>
        </p:nvPicPr>
        <p:blipFill>
          <a:blip r:embed="rId3" cstate="email"/>
          <a:srcRect/>
          <a:stretch>
            <a:fillRect/>
          </a:stretch>
        </p:blipFill>
        <p:spPr bwMode="auto">
          <a:xfrm>
            <a:off x="5562600" y="2667000"/>
            <a:ext cx="2209800" cy="3333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ZGODQ4OCIvPg0KCQk8dWljb2xvciBuYW1lPSJnbG93IiB2YWx1ZT0iMHgzNUQzMzQiLz4NCgkJPHVpY29sb3IgbmFtZT0idGV4dCIgdmFsdWU9IjB4RkZGRkZGIi8+DQoJCTx1aWNvbG9yIG5hbWU9ImxpZ2h0IiB2YWx1ZT0iMHg0RTVENjAiLz4NCgkJPHVpY29sb3IgbmFtZT0ic2hhZG93IiB2YWx1ZT0iMHgwMDAwMDAiLz4NCgkJPHVpY29sb3IgbmFtZT0iYmFja2dyb3VuZCIgdmFsdWU9IjB4NzI3OTcx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ZmFsc2UiLz4NCgkJPHVpc2hvdyBuYW1lPSJvdXRsaW5lIiB2YWx1ZT0idHJ1ZSIvPg0KCQk8dWlzaG93IG5hbWU9InRodW1ibmFpbCIgdmFsdWU9InRydWUiLz4NCgkJPHVpc2hvdyBuYW1lPSJub3RlcyIgdmFsdWU9InRydWUiLz4NCgkJPHVpc2hvdyBuYW1lPSJzZWFyY2giIHZhbHVlPSJ0cnVlIi8+DQoJCTx1aXNob3cgbmFtZT0icXVpeiIgdmFsdWU9InRydWUiLz4NCgkJPHVpc2hvdyBuYW1lPSJhdHRhY2htZW50cyIgdmFsdWU9InRydWUiLz4NCgkJPHVpc2hvdyBuYW1lPSJ1dGlscyIgdmFsdWU9InRydWUiLz4NCgkJPHVpc2hvdyBuYW1lPSJ2b2x1bWUiIHZhbHVlPSJ0cnVlIi8+DQoJCTx1aXNob3cgbmFtZT0icGxheWJhciIgdmFsdWU9InRydWUiLz4NCgkJPHVpc2hvdyBuYW1lPSJ0YWxraW5naGVhZCIgdmFsdWU9InRydWUiLz4NCgkJPHVpc2hvdyBuYW1lPSJzaWRlYmFyb25yaWdodCIgdmFsdWU9InRydWUiLz4NCgkJPHVpc2hvdyBuYW1lPSJ2aWV3Y2hhbmdlIiB2YWx1ZT0idHJ1ZSIvPg0KCQk8dWlzaG93IG5hbWU9ImFsd2F5c1NjcnVuY2giIHZhbHVlPSJmYWxzZSIvPg0KCQk8dWlzaG93IG5hbWU9ImluaXRpYWxkaXNwbGF5bW9kZWlzbm9ybWFsIiB2YWx1ZT0idHJ1ZSIvPg0KCQk8dWlyZXBsYWNlIG5hbWU9ImxvZ28iIHZhbHVlPSIiLz4NCgkJPHVpcmVwbGFjZSBuYW1lPSJiZ2ltYWdlIiB2YWx1ZT0iIi8+DQoJCTx1aXJlcGxhY2UgbmFtZT0iaW5pdGlhbHRhYiIgdmFsdWU9Im91dGxpbmUiLz4NCgk8L2xheW91dD4NCgk8bGFuZ3VhZ2UgaWQ9ImVu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N0b3BwZWQiLz4NCgkJPHVpdGV4dCBuYW1lPSJTQ1JVQkJBUlNUQVRVU19QTEFZSU5HIiB2YWx1ZT0iUGxheWluZyIvPg0KCQk8dWl0ZXh0IG5hbWU9IlNDUlVCQkFSU1RBVFVTX05PQVVESU8iIHZhbHVlPSJObyBBdWRpbyIvPg0KCQk8dWl0ZXh0IG5hbWU9IlNDUlVCQkFSU1RBVFVTX1ZJRFBMQVlJTkciIHZhbHVlPSJWaWRlbyBQbGF5aW5nIi8+DQoJCTx1aXRleHQgbmFtZT0iU0NSVUJCQVJTVEFUVVNfTE9BRElORyIgdmFsdWU9IkxvYWRpbmciLz4NCgkJPHVpdGV4dCBuYW1lPSJTQ1JVQkJBUlNUQVRVU19CVUZGRVJJTkciIHZhbHVlPSJCdWZmZXJpbmciLz4NCgkJPHVpdGV4dCBuYW1lPSJTQ1JVQkJBUlNUQVRVU19RVUVTVElPTiIgdmFsdWU9IkFuc3dlciBRdWVzdGlvbiIvPg0KCQk8dWl0ZXh0IG5hbWU9IlNDUlVCQkFSU1RBVFVTX1JFVklFV1FVSVoiIHZhbHVlPSJSZXZpZXdpbmcgUXVpeiIvPg0KCQk8IS0tIHN1YnN0aXR1dGlvbjogJW0gPT0gbWludXRlcyByZW1haW5pbmcgLS0+DQoJCTwhLS0gc3Vic3RpdHV0aW9uOiAlcyA9PSBzZWNvbmRzIHJlbWFpbmluZyAtLT4NCgkJPHVpdGV4dCBuYW1lPSJFTEFQU0VEIiB2YWx1ZT0iJW0gTWludXRlcyAlcyBTZWNvbmRzIFJlbWFpbmluZyIvPg0KCQk8dWl0ZXh0IG5hbWU9Ik5PVEZPVU5EIiB2YWx1ZT0iTm90aGluZyBGb3VuZCIvPg0KCQk8dWl0ZXh0IG5hbWU9IkFUVEFDSE1FTlRTIiB2YWx1ZT0iQXR0YWNobWVudH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WN0Ii8+DQoJCTx1aXRleHQgbmFtZT0iVEFCX1FVSVoiIHZhbHVlPSJRdWl6Ii8+DQoJCTx1aXRleHQgbmFtZT0iVEFCX09VVExJTkUiIHZhbHVlPSJPdXRsaW5lIi8+DQoJCTx1aXRleHQgbmFtZT0iVEFCX1RIVU1CIiB2YWx1ZT0iVGh1bWIiLz4NCgkJPHVpdGV4dCBuYW1lPSJUQUJfTk9URVMiIHZhbHVlPSJOb3RlcyIvPg0KCQk8dWl0ZXh0IG5hbWU9IlRBQl9TRUFSQ0giIHZhbHVlPSJTZWFyY2giLz4NCgkJPHVpdGV4dCBuYW1lPSJTTElERV9IRUFESU5HIiB2YWx1ZT0iU2xpZGUgVGl0bGUiLz4NCgkJPHVpdGV4dCBuYW1lPSJEVVJBVElPTl9IRUFESU5HIiB2YWx1ZT0iRHVyYXRpb24iLz4NCgkJPHVpdGV4dCBuYW1lPSJTRUFSQ0hfSEVBRElORyIgdmFsdWU9IlNlYXJjaCBmb3IgdGV4dDoiLz4NCgkJPHVpdGV4dCBuYW1lPSJUSFVNQl9IRUFESU5HIiB2YWx1ZT0iU2xpZGUiLz4NCgkJPHVpdGV4dCBuYW1lPSJUSFVNQl9JTkZPIiB2YWx1ZT0iU2xpZGUgVGl0bGUvRHVyYXRpb24iLz4NCgkJPHVpdGV4dCBuYW1lPSJBVFRBQ0hOQU1FX0hFQURJTkciIHZhbHVlPSJGaWxlIE5hbWUiLz4NCgkJPHVpdGV4dCBuYW1lPSJBVFRBQ0hTSVpFX0hFQURJTkciIHZhbHVlPSJTaXplIi8+DQoJCTx1aXRleHQgbmFtZT0iU0xJREVfTk9URVMiIHZhbHVlPSJTbGlkZSBOb3RlcyIvPg0KCQk8IS0tcXVpeiBwb2QgYW5kIG1lc3NhZ2UgYm94IHRleHRzLS0+DQoJCTx1aXRleHQgbmFtZT0iUVVJWlBPRF9RVUlaX0FUVEVNUFQiIHZhbHVlPSJRdWl6IEF0dGVtcHQ6Ii8+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DQoJCTx1aXRleHQgbmFtZT0iUVVJWlBPRF9RVUVTQVRNUFRfU1RSIiB2YWx1ZT0iQXR0ZW1wdDogJW4gb2YgJXQiLz4NCgkJPHVpdGV4dCBuYW1lPSJRVUlaUE9EX1FVRVNUWVBFX1NUUiIgdmFsdWU9IlR5cGU6ICVzIi8+DQoJCTx1aXRleHQgbmFtZT0iUVVJWlBPRF9RVUVTVFlQRV9HUkQiIHZhbHVlPSJHcmFkZWQiLz4NCgkJPHVpdGV4dCBuYW1lPSJRVUlaUE9EX1FVRVNUWVBFX1NWWSIgdmFsdWU9IlN1cnZleSIvPg0KCQk8dWl0ZXh0IG5hbWU9IlFVSVpQT0RfUVVJWkFUTVBUX0lORiIgdmFsdWU9IkluZmluaXRlIi8+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DQoJCTx1aXRleHQgbmFtZT0iRE9DV1JBUF9NU0ciIHZhbHVlPSJTYXZlIHRvIE15IENvbXB1dGVyIi8+DQoJCTx1aXRleHQgbmFtZT0iRE9DV1JBUF9QUk9NUFQiIHZhbHVlPSJDbGljayB0byBEb3dubG9hZCIvPg0KCTwvbGFuZ3VhZ2U+DQoJPGxhbmd1YWdlIGlkPSJkZ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VG9uIGF1cyIvPg0KCQk8dWl0ZXh0IG5hbWU9IkRPQ1dSQVBfVElUTEUiIHZhbHVlPSJQcmVzZW50ZXItQW5oYW5nIi8+DQoJCTx1aXRleHQgbmFtZT0iRE9DV1JBUF9NU0ciIHZhbHVlPSJBdWYgbWVpbmVtIEFyYmVpdHNwbGF0eiBzcGVpY2hlcm4iLz4NCgkJPHVpdGV4dCBuYW1lPSJET0NXUkFQX1BST01QVCIgdmFsdWU9Ilp1bSBIZXJ1bnRlcmxhZGVuIGtsaWNrZW4iLz4NCgk8L2xhbmd1YWdlPg0KCTxsYW5ndWFnZSBpZD0iZn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UgJW4iLz4NCgkJPCEtLSBzdWJzdGl0dXRpb246ICVuID09IHNsaWRlIG51bWJlciAtLT4NCgkJPCEtLSBzdWJzdGl0dXRpb246ICV0ID09IHRvdGFsIHNsaWRlIGNvdW50IC0tPg0KCQk8dWl0ZXh0IG5hbWU9IlNDUlVCQkFSU1RBVFVTX1NMSURFSU5GTyIgdmFsdWU9IkRpYXBvc2l0aXZlICVuIC8gJXQgfCAiLz4NCgkJPHVpdGV4dCBuYW1lPSJTQ1JVQkJBUlNUQVRVU19TVE9QUEVEIiB2YWx1ZT0iQXJyw6p0w6llIi8+DQoJCTx1aXRleHQgbmFtZT0iU0NSVUJCQVJTVEFUVVNfUExBWUlORyIgdmFsdWU9IkxlY3R1cmUiLz4NCgkJPHVpdGV4dCBuYW1lPSJTQ1JVQkJBUlNUQVRVU19OT0FVRElPIiB2YWx1ZT0iUGFzIGRlIHNvbiIvPg0KCQk8dWl0ZXh0IG5hbWU9IlNDUlVCQkFSU1RBVFVTX1ZJRFBMQVlJTkciIHZhbHVlPSJMZWN0dXJlIHZpZMOpbyBlbiBjb3VycyIvPg0KCQk8dWl0ZXh0IG5hbWU9IlNDUlVCQkFSU1RBVFVTX0xPQURJTkciIHZhbHVlPSJDaGFyZ2VtZW50IGVuIGNvdXJzIi8+DQoJCTx1aXRleHQgbmFtZT0iU0NSVUJCQVJTVEFUVVNfQlVGRkVSSU5HIiB2YWx1ZT0iTWlzZSBlbiBtw6ltb2lyZSIvPg0KCQk8dWl0ZXh0IG5hbWU9IlNDUlVCQkFSU1RBVFVTX1FVRVNUSU9OIiB2YWx1ZT0iUsOpcG9uZHJlIMOgIGxhIHF1ZXN0aW9uIi8+DQoJCTx1aXRleHQgbmFtZT0iU0NSVUJCQVJTVEFUVVNfUkVWSUVXUVVJWiIgdmFsdWU9IlLDqXZpc2lvbiBkdSBxdWVzdGlvbm5haXJlIi8+DQoJCTwhLS0gc3Vic3RpdHV0aW9uOiAlbSA9PSBtaW51dGVzIHJlbWFpbmluZyAtLT4NCgkJPCEtLSBzdWJzdGl0dXRpb246ICVzID09IHNlY29uZHMgcmVtYWluaW5nIC0tPg0KCQk8dWl0ZXh0IG5hbWU9IkVMQVBTRUQiIHZhbHVlPSIlbSBtaW51dGVzICVzIHNlY29uZGVzIHJlc3RhbnRlcyIvPg0KCQk8dWl0ZXh0IG5hbWU9Ik5PVEZPVU5EIiB2YWx1ZT0iUmllbiB0cm91dsOpIi8+DQoJCTx1aXRleHQgbmFtZT0iQVRUQUNITUVOVFMiIHZhbHVlPSJQacOoY2VzIGpvaW50ZXMiLz4NCgkJPCEtLSBzdWJzdGl0dXRpb246ICVwID09IGN1cnJlbnQgc3BlYWtlcidzIHRpdGxlIC0tPg0KCQk8dWl0ZXh0IG5hbWU9IkJJT1dJTl9USVRMRSIgdmFsdWU9IkJpbyA6ICVwIi8+DQoJCTx1aXRleHQgbmFtZT0iQklPQlROX1RJVExFIiB2YWx1ZT0iQmlvIDoiLz4NCgkJPHVpdGV4dCBuYW1lPSJESVZJREVSQlROX1RJVExFIiB2YWx1ZT0ifCIvPg0KCQk8dWl0ZXh0IG5hbWU9IkNPTlRBQ1RCVE5fVElUTEUiIHZhbHVlPSJDb250YWN0Ii8+DQoJCTx1aXRleHQgbmFtZT0iVEFCX1FVSVoiIHZhbHVlPSJRdWl6Ii8+DQoJCTx1aXRleHQgbmFtZT0iVEFCX09VVExJTkUiIHZhbHVlPSJQbGFuIi8+DQoJCTx1aXRleHQgbmFtZT0iVEFCX1RIVU1CIiB2YWx1ZT0iRGlhcG9zIi8+DQoJCTx1aXRleHQgbmFtZT0iVEFCX05PVEVTIiB2YWx1ZT0iTm90ZXMiLz4NCgkJPHVpdGV4dCBuYW1lPSJUQUJfU0VBUkNIIiB2YWx1ZT0iUmVjaGVyY2hlIi8+DQoJCTx1aXRleHQgbmFtZT0iU0xJREVfSEVBRElORyIgdmFsdWU9IlRpdHJlIGRlIGxhIGRpYXBvc2l0aXZlIi8+DQoJCTx1aXRleHQgbmFtZT0iRFVSQVRJT05fSEVBRElORyIgdmFsdWU9IkR1csOpZSIvPg0KCQk8dWl0ZXh0IG5hbWU9IlNFQVJDSF9IRUFESU5HIiB2YWx1ZT0iUmVjaGVyY2hlIGRlIHRleHRlIDoiLz4NCgkJPHVpdGV4dCBuYW1lPSJUSFVNQl9IRUFESU5HIiB2YWx1ZT0iRGlhcG9zaXRpdmUiLz4NCgkJPHVpdGV4dCBuYW1lPSJUSFVNQl9JTkZPIiB2YWx1ZT0iVGl0cmUvZHVyw6llIi8+DQoJCTx1aXRleHQgbmFtZT0iQVRUQUNITkFNRV9IRUFESU5HIiB2YWx1ZT0iTm9tIGRlIGZpY2hpZXIiLz4NCgkJPHVpdGV4dCBuYW1lPSJBVFRBQ0hTSVpFX0hFQURJTkciIHZhbHVlPSJUYWlsbGUiLz4NCgkJPHVpdGV4dCBuYW1lPSJTTElERV9OT1RFUyIgdmFsdWU9IkNvbW1lbnRhaXJlcyBkZXMgZGlhcG9zaXRpdmVzIi8+DQoJCTwhLS1xdWl6IHBvZCBhbmQgbWVzc2FnZSBib3ggdGV4dHMtLT4NCgkJPHVpdGV4dCBuYW1lPSJRVUlaUE9EX1FVSVpfQVRURU1QVCIgdmFsdWU9IlRlbnRhdGl2ZSBkZSBxdWVzdGlvbm5haXJlIDoiLz4NCgkJPHVpdGV4dCBuYW1lPSJRVUlaUE9EX1FVSVpfQVRURU1QVF9WQUxVRSIgdmFsdWU9IiVuIHN1ciAldCIvPg0KCQk8dWl0ZXh0IG5hbWU9IlFVSVpQT0RfUVVJWl9TQ09SRSIgdmFsdWU9Ik5vdGUgb2J0ZW51ZSA6Ii8+DQoJCTx1aXRleHQgbmFtZT0iUVVJWlBPRF9RVUlaX1BBU1NTQ09SRSIgdmFsdWU9Ik5vdGUgZCdhZG1pc3NpYmlsaXTDqcKgOiIvPg0KCQk8dWl0ZXh0IG5hbWU9IlFVSVpQT0RfUVVJWl9NQVhTQ09SRSIgdmFsdWU9Ik5vdGUgbWF4aW1hbGUgOiIvPg0KCQk8dWl0ZXh0IG5hbWU9IlFVSVpQT0RfUVVFU0FUTVBUX1NUUiIgdmFsdWU9IlRlbnRhdGl2ZSA6ICVuIHN1ciAldCIvPg0KCQk8dWl0ZXh0IG5hbWU9IlFVSVpQT0RfUVVFU1RZUEVfU1RSIiB2YWx1ZT0iVHlwZTogJXMiLz4NCgkJPHVpdGV4dCBuYW1lPSJRVUlaUE9EX1FVRVNUWVBFX0dSRCIgdmFsdWU9Ik5vdMOpIi8+DQoJCTx1aXRleHQgbmFtZT0iUVVJWlBPRF9RVUVTVFlQRV9TVlkiIHZhbHVlPSJFbnF1w6p0ZSIvPg0KCQk8dWl0ZXh0IG5hbWU9IlFVSVpQT0RfUVVJWkFUTVBUX0lORiIgdmFsdWU9IklsbGltaXTDqSIvPg0KCQk8dWl0ZXh0IG5hbWU9IlFVSVpQT0RfUVVFU0FUTVBUX0lORiIgdmFsdWU9IklsbGltaXTDqSIvPg0KCQk8dWl0ZXh0IG5hbWU9IldBUk5JTkdNU0dfWUVTU1RSSU5HIiB2YWx1ZT0iT3VpIi8+DQoJCTx1aXRleHQgbmFtZT0iV0FSTklOR01TR19OT1NUUklORyIgdmFsdWU9Ik5vbiIvPg0KCQk8dWl0ZXh0IG5hbWU9IldBUk5JTkdNU0dfVElUTEVTVFJJTkciIHZhbHVlPSJBdmVydGlzc2VtZW50IGRlIG5hdmlnYXRpb24gZHUgcXVlc3Rpb25uYWlyZSIvPg0KCQk8dWl0ZXh0IG5hbWU9IldBUk5JTkdNU0dfTVNHU1RSSU5HIiB2YWx1ZT0iVm91cyBuJ2F2ZXogcGFzIHLDqXBvbmR1IMOgIGNlcnRhaW5lcyBxdWVzdGlvbnMgZGUgY2UgcXVlc3Rpb25uYWlyZS4mI3hBOyYjeEE7U2kgdm91cyBjbGlxdWV6IHN1ciBPdWksIHZvdXMgcXVpdHRlcmV6IGxlIHF1ZXN0aW9ubmFpcmUuIENsaXF1ZXogc3VyIE5vbiBwb3VyIGNvbnRpbnVlciBsZSBxdWVzdGlvbm5haXJlLiIvPg0KCQk8dWl0ZXh0IG5hbWU9IklORk9STUFUSU9OX0gyNjRfRkxBU0hQTEFZRVIiIHZhbHVlPSJMYSB2ZXJzaW9uIGRlIEZsYXNoIFBsYXllciBhY3R1ZWxsZW1lbnQgaW5zdGFsbMOpZSBzdXIgdm90cmUgbWFjaGluZSBuZSBwcmVuZCBwYXMgZW4gY2hhcmdlIGNlIHR5cGUgZGUgdmlkw6lvLiBDbGlxdWV6IHN1ciBsYSB6b25lIHZpZMOpbyBwb3VyIHTDqWzDqWNoYXJnZXIgbGEgZGVybmnDqHJlIHZlcnNpb24gZGU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250cmVyIGwnZW5jYWRyw6kgYXV4IHBhcnRpY2lwYW50cyIvPg0KCQk8dWl0ZXh0IG5hbWU9Ik1VVEUiIHZhbHVlPSJNdWV0Ii8+DQoJCTx1aXRleHQgbmFtZT0iRE9DV1JBUF9USVRMRSIgdmFsdWU9IlBpw6hjZSBqb2ludGUgUHJlc2VudGVyIi8+DQoJCTx1aXRleHQgbmFtZT0iRE9DV1JBUF9NU0ciIHZhbHVlPSJFbnJlZ2lzdHJlciBzdXIgbW9uIG9yZGluYXRldXIiLz4NCgkJPHVpdGV4dCBuYW1lPSJET0NXUkFQX1BST01QVCIgdmFsdWU9IkNsaXF1ZXIgcG91ciB0w6lsw6ljaGFyZ2VyIi8+DQoJPC9sYW5ndWFnZT4NCgk8bGFuZ3VhZ2UgaWQ9Imph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A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7Iqs65287J2065OcICVuIi8+DQoJCTwhLS0gc3Vic3RpdHV0aW9uOiAlbiA9PSBzbGlkZSBudW1iZXIgLS0+DQoJCTwhLS0gc3Vic3RpdHV0aW9uOiAldCA9PSB0b3RhbCBzbGlkZSBjb3VudCAtLT4NCgkJPHVpdGV4dCBuYW1lPSJTQ1JVQkJBUlNUQVRVU19TTElERUlORk8iIHZhbHVlPSLsiqzrnbzsnbTrk5wgJW4gLyAldCB8ICIvPg0KCQk8dWl0ZXh0IG5hbWU9IlNDUlVCQkFSU1RBVFVTX1NUT1BQRUQiIHZhbHVlPSLspJHsp4DrkKgiLz4NCgkJPHVpdGV4dCBuYW1lPSJTQ1JVQkJBUlNUQVRVU19QTEFZSU5HIiB2YWx1ZT0i7J6s7IOdIi8+DQoJCTx1aXRleHQgbmFtZT0iU0NSVUJCQVJTVEFUVVNfTk9BVURJTyIgdmFsdWU9IuyYpOuUlOyYpCDsl4bsnYwiLz4NCgkJPHVpdGV4dCBuYW1lPSJTQ1JVQkJBUlNUQVRVU19WSURQTEFZSU5HIiB2YWx1ZT0i67mE65SU7JikIOyerOyDnSDspJEiLz4NCgkJPHVpdGV4dCBuYW1lPSJTQ1JVQkJBUlNUQVRVU19MT0FESU5HIiB2YWx1ZT0i66Gc65SpIi8+DQoJCTx1aXRleHQgbmFtZT0iU0NSVUJCQVJTVEFUVVNfQlVGRkVSSU5HIiB2YWx1ZT0i67KE7Y2866eBIi8+DQoJCTx1aXRleHQgbmFtZT0iU0NSVUJCQVJTVEFUVVNfUVVFU1RJT04iIHZhbHVlPSLsp4jrrLjsl5Ag64u17ZWY6riwIi8+DQoJCTx1aXRleHQgbmFtZT0iU0NSVUJCQVJTVEFUVVNfUkVWSUVXUVVJWiIgdmFsdWU9IuyniOusuCDri6Tsi5zrs7TquLAiLz4NCgkJPCEtLSBzdWJzdGl0dXRpb246ICVtID09IG1pbnV0ZXMgcmVtYWluaW5nIC0tPg0KCQk8IS0tIHN1YnN0aXR1dGlvbjogJXMgPT0gc2Vjb25kcyByZW1haW5pbmcgLS0+DQoJCTx1aXRleHQgbmFtZT0iRUxBUFNFRCIgdmFsdWU9IiVt67aEICVz7LSIIOuCqOydjCIvPg0KCQk8dWl0ZXh0IG5hbWU9Ik5PVEZPVU5EIiB2YWx1ZT0i7JeG7J2MIi8+DQoJCTx1aXRleHQgbmFtZT0iQVRUQUNITUVOVFMiIHZhbHVlPSLssqjrtoAg7YyM7J28Ii8+DQoJCTwhLS0gc3Vic3RpdHV0aW9uOiAlcCA9PSBjdXJyZW50IHNwZWFrZXIncyB0aXRsZSAtLT4NCgkJPHVpdGV4dCBuYW1lPSJCSU9XSU5fVElUTEUiIHZhbHVlPSLqsr3roKUg7IaM6rCcOiAlcCIvPg0KCQk8dWl0ZXh0IG5hbWU9IkJJT0JUTl9USVRMRSIgdmFsdWU9IuqyveugpSDshozqsJwiLz4NCgkJPHVpdGV4dCBuYW1lPSJESVZJREVSQlROX1RJVExFIiB2YWx1ZT0ifCIvPg0KCQk8dWl0ZXh0IG5hbWU9IkNPTlRBQ1RCVE5fVElUTEUiIHZhbHVlPSLsl7Drnb3sspgiLz4NCgkJPHVpdGV4dCBuYW1lPSJUQUJfUVVJWiIgdmFsdWU9Iu2AtOymiCIvPg0KCQk8dWl0ZXh0IG5hbWU9IlRBQl9PVVRMSU5FIiB2YWx1ZT0i6rCc7JqUIi8+DQoJCTx1aXRleHQgbmFtZT0iVEFCX1RIVU1CIiB2YWx1ZT0i7LaV7IaM7YyQIi8+DQoJCTx1aXRleHQgbmFtZT0iVEFCX05PVEVTIiB2YWx1ZT0i64W47Yq4Ii8+DQoJCTx1aXRleHQgbmFtZT0iVEFCX1NFQVJDSCIgdmFsdWU9IuqygOyDiSIvPg0KCQk8dWl0ZXh0IG5hbWU9IlNMSURFX0hFQURJTkciIHZhbHVlPSLsiqzrnbzsnbTrk5wg7KCc66qpIi8+DQoJCTx1aXRleHQgbmFtZT0iRFVSQVRJT05fSEVBRElORyIgdmFsdWU9IuyerOyDneyLnOqwhCIvPg0KCQk8dWl0ZXh0IG5hbWU9IlNFQVJDSF9IRUFESU5HIiB2YWx1ZT0i7YWN7Iqk7Yq4IOqygOyDiToiLz4NCgkJPHVpdGV4dCBuYW1lPSJUSFVNQl9IRUFESU5HIiB2YWx1ZT0i7Iqs65287J2065OcIi8+DQoJCTx1aXRleHQgbmFtZT0iVEhVTUJfSU5GTyIgdmFsdWU9IuygnOuqqS/snqzsg53si5zqsIQiLz4NCgkJPHVpdGV4dCBuYW1lPSJBVFRBQ0hOQU1FX0hFQURJTkciIHZhbHVlPSLtjIzsnbwg7J2066aEIi8+DQoJCTx1aXRleHQgbmFtZT0iQVRUQUNIU0laRV9IRUFESU5HIiB2YWx1ZT0i7YGs6riwIi8+DQoJCTx1aXRleHQgbmFtZT0iU0xJREVfTk9URVMiIHZhbHVlPSLsiqzrnbzsnbTrk5wg64W47Yq4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CEtLXF1aXogcG9kIGFuZCBtZXNzYWdlIGJveCB0ZXh0cy0tPg0KCQk8dWl0ZXh0IG5hbWU9IlFVSVpQT0RfUVVJWl9BVFRFTVBUIiB2YWx1ZT0iSW50ZW50byBkZSBwcnVlYmE6Ii8+DQoJCTx1aXRleHQgbmFtZT0iUVVJWlBPRF9RVUlaX0FUVEVNUFRfVkFMVUUiIHZhbHVlPSIlbiBkZSAldCIvPg0KCQk8dWl0ZXh0IG5hbWU9IlFVSVpQT0RfUVVJWl9TQ09SRSIgdmFsdWU9IlB1bnR1YWNpw7NuOiIvPg0KCQk8dWl0ZXh0IG5hbWU9IlFVSVpQT0RfUVVJWl9QQVNTU0NPUkUiIHZhbHVlPSJQdW50dWFjacOzbiBwYXJhIGFwcm9iYXI6Ii8+DQoJCTx1aXRleHQgbmFtZT0iUVVJWlBPRF9RVUlaX01BWFNDT1JFIiB2YWx1ZT0iUHVudHVhY2nDs24gbcOheGltYToiLz4NCgkJPHVpdGV4dCBuYW1lPSJRVUlaUE9EX1FVRVNBVE1QVF9TVFIiIHZhbHVlPSJJbnRlbnRvczogJW4gZGUgJXQiLz4NCgkJPHVpdGV4dCBuYW1lPSJRVUlaUE9EX1FVRVNUWVBFX1NUUiIgdmFsdWU9IlRpcG86ICVzIi8+DQoJCTx1aXRleHQgbmFtZT0iUVVJWlBPRF9RVUVTVFlQRV9HUkQiIHZhbHVlPSJDb24gcHVudHVhY2nDs24iLz4NCgkJPHVpdGV4dCBuYW1lPSJRVUlaUE9EX1FVRVNUWVBFX1NWWSIgdmFsdWU9IkVuY3Vlc3RhIi8+DQoJCTx1aXRleHQgbmFtZT0iUVVJWlBPRF9RVUlaQVRNUFRfSU5GIiB2YWx1ZT0iSW5maW5pdG8iLz4NCgkJPHVpdGV4dCBuYW1lPSJRVUlaUE9EX1FVRVNBVE1QVF9JTkYiIHZhbHVlPSJJbmZpbml0byIvPg0KCQk8dWl0ZXh0IG5hbWU9IldBUk5JTkdNU0dfWUVTU1RSSU5HIiB2YWx1ZT0iU8OtIi8+DQoJCTx1aXRleHQgbmFtZT0iV0FSTklOR01TR19OT1NUUklORyIgdmFsdWU9Ik5vIi8+DQoJCTx1aXRleHQgbmFtZT0iV0FSTklOR01TR19USVRMRVNUUklORyIgdmFsdWU9IkF2aXNvIGRlIG5hdmVnYWNpw7NuIGRlIHBydWViYSIvPg0KCQk8dWl0ZXh0IG5hbWU9IldBUk5JTkdNU0dfTVNHU1RSSU5HIiB2YWx1ZT0iSGF5IHByZWd1bnRhcyBzaW4gaW50ZW50b3MgZW4gZXN0YSBwcnVlYmEuJiN4QTsmI3hBO1BhcmEgc2FsaXIgZGUgbGEgcHJ1ZWJhLCBoYWdhIGNsaWMgZW4gU8OtLiBQYXJhIGNvbnRpbnVhciwgaGFnYSBjbGljIGVuIE5vLiIvPg0KCQk8dWl0ZXh0IG5hbWU9IklORk9STUFUSU9OX0gyNjRfRkxBU0hQTEFZRVIiIHZhbHVlPSJMYSB2ZXJzacOzbiBhY3R1YWwgZGUgRmxhc2ggUGxheWVyIGluc3RhbGFkYSBlbiBlbCBvcmRlbmFkb3Igbm8gZXMgY29tcGF0aWJsZSBjb24gZXN0ZSB2w61kZW8uIEhhZ2EgY2xpYyBlbiBlbCDDoXJlYSBkZSB2w61kZW8gcGFyYSBkZXNjYXJnYXIgbGEgw7psdGltYSB2ZXJzacOzbiBkZSBGbGFzaCBQbGF5ZXIuIi8+DQoJCTwhLS0gc3Vic3RpdHV0aW9uOiAlcCA9PSBwcmVzZW50YXRpb24gdGl0bGUgLS0+DQoJCTwhLS0gc3Vic3RpdHV0aW9uOiAlcyA9PSBzbGlkZSB0aXRsZSAtLT4NCgkJPCEtLSBzdWJzdGl0dXRpb246ICVuID09IHNsaWRlIG51bWJlciAtLT4NCgkJPHVpdGV4dCBuYW1lPSJCT09LTUFSSyIgdmFsdWU9IkFkb2JlIFByZXNlbnRlcjogJXAiLz4NCgkJPCEtLSBzdWJzdGl0dXRpb246ICVwID09IHByZXNlbnRhdGlvbiB0aXRsZSAtLT4NCgkJPCEtLSBzdWJzdGl0dXRpb246ICVzID09IHNsaWRlIHRpdGxlIC0tPg0KCQk8IS0tIHN1YnN0aXR1dGlvbjogJW4gPT0gc2xpZGUgbnVtYmVyIC0tPg0KCQk8dWl0ZXh0IG5hbWU9IkJPT0tNQVJLU0xJREUiIHZhbHVlPSJBZG9iZSBQcmVzZW50ZXI6ICVwICVzIi8+DQoJCTx1aXRleHQgbmFtZT0iU0hPV1NJREVCQVIiIHZhbHVlPSJNb3N0cmFyIGJhcnJhIGxhdGVyYWwgYSBsb3MgcGFydGljaXBhbnRlcyIvPg0KCQk8dWl0ZXh0IG5hbWU9Ik1VVEUiIHZhbHVlPSJTaWxlbmNpYXI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IS0tIHN1YnN0aXR1dGlvbjogJW4gPT0gc2xpZGUgbnVtYmVyIC0tPg0KCQk8IS0tIHN1YnN0aXR1dGlvbjogJXQgPT0gdG90YWwgc2xpZGUgY291bnQgLS0+DQoJCTx1aXRleHQgbmFtZT0iU0NSVUJCQVJTVEFUVVNfU0xJREVJTkZPIiB2YWx1ZT0iU2xpZGUgJW4gLyAldCB8ICIvPg0KCQk8dWl0ZXh0IG5hbWU9IlNDUlVCQkFSU1RBVFVTX1NUT1BQRUQiIHZhbHVlPSJQYXJhZG8iLz4NCgkJPHVpdGV4dCBuYW1lPSJTQ1JVQkJBUlNUQVRVU19QTEFZSU5HIiB2YWx1ZT0iUmVwcm9kdXppbmRvIi8+DQoJCTx1aXRleHQgbmFtZT0iU0NSVUJCQVJTVEFUVVNfTk9BVURJTyIgdmFsdWU9IlNlbSDDoXVkaW8iLz4NCgkJPHVpdGV4dCBuYW1lPSJTQ1JVQkJBUlNUQVRVU19WSURQTEFZSU5HIiB2YWx1ZT0iVsOtZGVvIGVtIHJlcHJvZHXDp8OjbyIvPg0KCQk8dWl0ZXh0IG5hbWU9IlNDUlVCQkFSU1RBVFVTX0xPQURJTkciIHZhbHVlPSJDYXJyZWdhbmRvIi8+DQoJCTx1aXRleHQgbmFtZT0iU0NSVUJCQVJTVEFUVVNfQlVGRkVSSU5HIiB2YWx1ZT0iQXJtYXplbmFuZG8gZW0gYnVmZmVyIi8+DQoJCTx1aXRleHQgbmFtZT0iU0NSVUJCQVJTVEFUVVNfUVVFU1RJT04iIHZhbHVlPSJSZXNwb25kZXIgcGVyZ3VudGEiLz4NCgkJPHVpdGV4dCBuYW1lPSJTQ1JVQkJBUlNUQVRVU19SRVZJRVdRVUlaIiB2YWx1ZT0iUmV2aXNhbmRvIHF1ZXN0aW9uw6FyaW8iLz4NCgkJPCEtLSBzdWJzdGl0dXRpb246ICVtID09IG1pbnV0ZXMgcmVtYWluaW5nIC0tPg0KCQk8IS0tIHN1YnN0aXR1dGlvbjogJXMgPT0gc2Vjb25kcyByZW1haW5pbmcgLS0+DQoJCTx1aXRleHQgbmFtZT0iRUxBUFNFRCIgdmFsdWU9IiVtIG1pbnV0b3MgJXMgc2VndW5kb3MgcmVzdGFudGVzIi8+DQoJCTx1aXRleHQgbmFtZT0iTk9URk9VTkQiIHZhbHVlPSJOYWRhIGVuY29udHJhZG8iLz4NCgkJPHVpdGV4dCBuYW1lPSJBVFRBQ0hNRU5UUyIgdmFsdWU9IkFuZXhv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dG8iLz4NCgkJPHVpdGV4dCBuYW1lPSJUQUJfUVVJWiIgdmFsdWU9IlF1ZXN0LiIvPg0KCQk8dWl0ZXh0IG5hbWU9IlRBQl9PVVRMSU5FIiB2YWx1ZT0iRXNxdWVtYSIvPg0KCQk8dWl0ZXh0IG5hbWU9IlRBQl9USFVNQiIgdmFsdWU9Ik1pbmkiLz4NCgkJPHVpdGV4dCBuYW1lPSJUQUJfTk9URVMiIHZhbHVlPSJOb3RhcyIvPg0KCQk8dWl0ZXh0IG5hbWU9IlRBQl9TRUFSQ0giIHZhbHVlPSJCdXNjYSIvPg0KCQk8dWl0ZXh0IG5hbWU9IlNMSURFX0hFQURJTkciIHZhbHVlPSJUw610dWxvIGRvIHNsaWRlIi8+DQoJCTx1aXRleHQgbmFtZT0iRFVSQVRJT05fSEVBRElORyIgdmFsdWU9IkR1cmHDp8OjbyIvPg0KCQk8dWl0ZXh0IG5hbWU9IlNFQVJDSF9IRUFESU5HIiB2YWx1ZT0iUHJvY3VyYXIgdGV4dG86Ii8+DQoJCTx1aXRleHQgbmFtZT0iVEhVTUJfSEVBRElORyIgdmFsdWU9IlNsaWRlIi8+DQoJCTx1aXRleHQgbmFtZT0iVEhVTUJfSU5GTyIgdmFsdWU9IlTDrXR1bG8vRHVyYcOnw6NvIGRvIHNsaWRlIi8+DQoJCTx1aXRleHQgbmFtZT0iQVRUQUNITkFNRV9IRUFESU5HIiB2YWx1ZT0iTm9tZSBkbyBhcnF1aXZvIi8+DQoJCTx1aXRleHQgbmFtZT0iQVRUQUNIU0laRV9IRUFESU5HIiB2YWx1ZT0iVGFtYW5obyIvPg0KCQk8dWl0ZXh0IG5hbWU9IlNMSURFX05PVEVTIiB2YWx1ZT0iQW5vdGHDp8O1ZXMgZG8gc2xpZGU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TwvbGFuZ3VhZ2U+DQoJPGxhbmd1YWdlIGlkPSJp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JbnRlcnJvdHRvIi8+DQoJCTx1aXRleHQgbmFtZT0iU0NSVUJCQVJTVEFUVVNfUExBWUlORyIgdmFsdWU9IlJpcHJvZHV6aW9uZSIvPg0KCQk8dWl0ZXh0IG5hbWU9IlNDUlVCQkFSU1RBVFVTX05PQVVESU8iIHZhbHVlPSJBdWRpbyBpbmF0dC4iLz4NCgkJPHVpdGV4dCBuYW1lPSJTQ1JVQkJBUlNUQVRVU19WSURQTEFZSU5HIiB2YWx1ZT0iVmlkZW8gaW4gcmlwcm9kdXppb25lIi8+DQoJCTx1aXRleHQgbmFtZT0iU0NSVUJCQVJTVEFUVVNfTE9BRElORyIgdmFsdWU9IkNhcmljYW1lbnRvIi8+DQoJCTx1aXRleHQgbmFtZT0iU0NSVUJCQVJTVEFUVVNfQlVGRkVSSU5HIiB2YWx1ZT0iQnVmZmVyaW5nIi8+DQoJCTx1aXRleHQgbmFtZT0iU0NSVUJCQVJTVEFUVVNfUVVFU1RJT04iIHZhbHVlPSJSaXNwb25kaSBhIGRvbWFuZGEiLz4NCgkJPHVpdGV4dCBuYW1lPSJTQ1JVQkJBUlNUQVRVU19SRVZJRVdRVUlaIiB2YWx1ZT0iUmV2aXNpb25lIGRlbCBxdWl6Ii8+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DQoJCTx1aXRleHQgbmFtZT0iQVRUQUNITUVOVFMiIHZhbHVlPSJBbGxlZ2F0aS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QuIi8+DQoJCTx1aXRleHQgbmFtZT0iVEFCX1FVSVoiIHZhbHVlPSJRdWl6Ii8+DQoJCTx1aXRleHQgbmFtZT0iVEFCX09VVExJTkUiIHZhbHVlPSJTdHJ1dHR1cmEiLz4NCgkJPHVpdGV4dCBuYW1lPSJUQUJfVEhVTUIiIHZhbHVlPSJNaW5pYXR1cmUiLz4NCgkJPHVpdGV4dCBuYW1lPSJUQUJfTk9URVMiIHZhbHVlPSJOb3RlIi8+DQoJCTx1aXRleHQgbmFtZT0iVEFCX1NFQVJDSCIgdmFsdWU9IkNlcmNhIi8+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DQoJCTx1aXRleHQgbmFtZT0iU0xJREVfTk9URVMiIHZhbHVlPSJOb3RlIGRpYXBvc2l0aXZh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EgJW4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IS0tcXVpeiBwb2QgYW5kIG1lc3NhZ2UgYm94IHRleHRzLS0+DQoJCTx1aXRleHQgbmFtZT0iUVVJWlBPRF9RVUlaX0FUVEVNUFQiIHZhbHVlPSJRdWl6cG9naW5nOiIvPg0KCQk8dWl0ZXh0IG5hbWU9IlFVSVpQT0RfUVVJWl9BVFRFTVBUX1ZBTFVFIiB2YWx1ZT0iJW4gdmFuICV0Ii8+DQoJCTx1aXRleHQgbmFtZT0iUVVJWlBPRF9RVUlaX1NDT1JFIiB2YWx1ZT0iQmVoYWFsZGUgc2NvcmU6Ii8+DQoJCTx1aXRleHQgbmFtZT0iUVVJWlBPRF9RVUlaX1BBU1NTQ09SRSIgdmFsdWU9IlZvbGRvZW5kZSBzY29yZToiLz4NCgkJPHVpdGV4dCBuYW1lPSJRVUlaUE9EX1FVSVpfTUFYU0NPUkUiIHZhbHVlPSJNYXhpbWFhbCBoYWFsYmFyZSBzY29yZToiLz4NCgkJPHVpdGV4dCBuYW1lPSJRVUlaUE9EX1FVRVNBVE1QVF9TVFIiIHZhbHVlPSJQb2dpbmc6ICVuIHZhbiAldCIvPg0KCQk8dWl0ZXh0IG5hbWU9IlFVSVpQT0RfUVVFU1RZUEVfU1RSIiB2YWx1ZT0iVHlwZTogJXMiLz4NCgkJPHVpdGV4dCBuYW1lPSJRVUlaUE9EX1FVRVNUWVBFX0dSRCIgdmFsdWU9IlRlbHQgdm9vciBzY29yZSIvPg0KCQk8dWl0ZXh0IG5hbWU9IlFVSVpQT0RfUVVFU1RZUEVfU1ZZIiB2YWx1ZT0iRW5xdcOqdGUiLz4NCgkJPHVpdGV4dCBuYW1lPSJRVUlaUE9EX1FVSVpBVE1QVF9JTkYiIHZhbHVlPSJPbmJlcGVya3QiLz4NCgkJPHVpdGV4dCBuYW1lPSJRVUlaUE9EX1FVRVNBVE1QVF9JTkYiIHZhbHVlPSJPbmJlcGVya3QiLz4NCgkJPHVpdGV4dCBuYW1lPSJXQVJOSU5HTVNHX1lFU1NUUklORyIgdmFsdWU9IkphIi8+DQoJCTx1aXRleHQgbmFtZT0iV0FSTklOR01TR19OT1NUUklORyIgdmFsdWU9Ik5lZSIvPg0KCQk8dWl0ZXh0IG5hbWU9IldBUk5JTkdNU0dfVElUTEVTVFJJTkciIHZhbHVlPSJXYWFyc2NodXdpbmcgbWV0IGJldHJla2tpbmcgdG90IHF1aXpuYXZpZ2F0aWUiLz4NCgkJPHVpdGV4dCBuYW1lPSJXQVJOSU5HTVNHX01TR1NUUklORyIgdmFsdWU9IlUgaGVidCBuaWV0IGFsbGUgdnJhZ2VuIGluIGRlemUgcXVpeiBiZWFudHdvb3JkLiYjeEE7JiN4QTtLbGlrIG9wIEphIG9tIGRlIHF1aXogYWYgdGUgc2x1aXRlbi4gS2xpayBvcCBOZWUgb20gZGUgcXVpeiB2b29ydCB0ZSB6ZXR0ZW4uIi8+DQoJCTx1aXRleHQgbmFtZT0iSU5GT1JNQVRJT05fSDI2NF9GTEFTSFBMQVlFUiIgdmFsdWU9IkRlemUgdmlkZW8gd29yZHQgbmlldCBvbmRlcnN0ZXVuZCBkb29yIGRlIHZlcnNpZSB2YW4gRmxhc2ggUGxheWVyIGRpZSBtb21lbnRlZWwgb3AgdXcgY29tcHV0ZXIgaXMgZ2XDr25zdGFsbGVlcmQuIEtsaWsgaW4gZGUgdmlkZW8gb20gZGUgbmlldXdzdGUgRmxhc2ggUGxheWVyIHRlIGRvd25sb2FkZW4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ppanBhbmVlbCBhYW4gZGVlbG5lbWVycyB3ZWVyZ2V2ZW4iLz4NCgkJPHVpdGV4dCBuYW1lPSJNVVRFIiB2YWx1ZT0iRGVtcGVuIi8+DQoJCTx1aXRleHQgbmFtZT0iRE9DV1JBUF9USVRMRSIgdmFsdWU9IlByZXNlbnRlci1iZXN0YW5kc2JpamxhZ2UiLz4NCgkJPHVpdGV4dCBuYW1lPSJET0NXUkFQX01TRyIgdmFsdWU9Ik9wc2xhYW4gaW4gRGV6ZSBjb21wdXRlciIvPg0KCQk8dWl0ZXh0IG5hbWU9IkRPQ1dSQVBfUFJPTVBUIiB2YWx1ZT0iS2xpayBvbSB0ZSBkb3dubG9hZGVuIi8+DQoJPC9sYW5ndWFnZT4NCgk8bGFuZ3VhZ2UgaWQ9ImNuIj4NCgkJPCEtLSBmb3JtYXQgZm9yIHVpZm9udCB2YWx1ZSBpcyAiZm9udCxzaXplLGlzYm9sZCxpc2l0YWxpYyxpc3NoYWRvd2VkIiAtLT4NCgkJPHVpZm9udCBuYW1lPSJGT05UX1FVSVpaSU5HIiB2YWx1ZT0i5a6L5L2TLTE4MDMwLDEwLGZhbHNlLGZhbHNlLGZhbHNlIi8+DQoJCTx1aWZvbnQgbmFtZT0iRk9OVF9TQ1JVQlNUQVRVUyIgdmFsdWU9IuWui+S9ky0xODAzMCwxMCx0cnVlLGZhbHNlLHRydWUiLz4NCgkJPHVpZm9udCBuYW1lPSJGT05UX1NDUlVCVElNRSIgdmFsdWU9IuWui+S9ky0xODAzMCwxMCxmYWxzZSxmYWxzZSx0cnVlIi8+DQoJCTx1aWZvbnQgbmFtZT0iRk9OVF9FTEFQU0VEVElNRSIgdmFsdWU9IuWui+S9ky0xODAzMCwxMCx0cnVlLGZhbHNlLHRydWUiLz4NCgkJPHVpZm9udCBuYW1lPSJGT05UX1VUSUxTTUVOVSIgdmFsdWU9IuWui+S9ky0xODAzMCwxMCx0cnVlLGZhbHNlLGZhbHNlIi8+DQoJCTx1aWZvbnQgbmFtZT0iRk9OVF9UQUJTIiB2YWx1ZT0i5a6L5L2TLTE4MDMwLDE0LHRydWUsZmFsc2UsdHJ1ZSIvPg0KCQk8dWlmb250IG5hbWU9IkZPTlRfUFJFU0VOVEFUSU9OTkFNRSIgdmFsdWU9IuWui+S9ky0xODAzMCwxNCxmYWxzZSxmYWxzZSx0cnVlIi8+DQoJCTx1aWZvbnQgbmFtZT0iRk9OVF9QUkVTRU5URVJOQU1FIiB2YWx1ZT0i5a6L5L2TLTE4MDMwLDE0LHRydWUsZmFsc2UsdHJ1ZSIvPg0KCQk8dWlmb250IG5hbWU9IkZPTlRfUFJFU0VOVEVSVElUTEUiIHZhbHVlPSLlrovkvZMtMTgwMzAsMTMsZmFsc2UsZmFsc2UsdHJ1ZSIvPg0KCQk8dWlmb250IG5hbWU9IkZPTlRfQklPQlROIiB2YWx1ZT0i5a6L5L2TLTE4MDMwLDEwLGZhbHNlLGZhbHNlLHRydWUiLz4NCgkJPHVpZm9udCBuYW1lPSJGT05UX05PVEVTIiB2YWx1ZT0i5a6L5L2TLTE4MDMwLDEyLGZhbHNlLGZhbHNlLGZhbHNlIi8+DQoJCTx1aWZvbnQgbmFtZT0iRk9OVF9PVVRMSU5FIiB2YWx1ZT0i5a6L5L2TLTE4MDMwLDEyLGZhbHNlLGZhbHNlLHRydWUiLz4NCgkJPHVpZm9udCBuYW1lPSJGT05UX1NFQVJDSCIgdmFsdWU9IuWui+S9ky0xODAzMCwxMixmYWxzZSxmYWxzZSx0cnVlIi8+DQoJCTx1aWZvbnQgbmFtZT0iRk9OVF9USFVNQiIgdmFsdWU9IuWui+S9ky0xODAzMCwxMCxmYWxzZSxmYWxzZSx0cnVlIi8+DQoJCTx1aWZvbnQgbmFtZT0iRk9OVF9CSU9XSU4iIHZhbHVlPSLlrovkvZMtMTgwMzAsMTIsZmFsc2UsZmFsc2UsZmFsc2UiLz4NCgkJPHVpZm9udCBuYW1lPSJGT05UX0xJU1RIRUFESU5HIiB2YWx1ZT0i5a6L5L2TLTE4MDMwLDEwLGZhbHNlLGZhbHNlLGZhbHNlIi8+DQoJCTx1aWZvbnQgbmFtZT0iRk9OVF9XSU5USVRMRSIgdmFsdWU9IuWui+S9ky0xODAzMCwxMCxmYWxzZSxmYWxzZSx0cnVlIi8+DQoJCTx1aWZvbnQgbmFtZT0iRk9OVF9BVFRBQ0hNRU5UUyIgdmFsdWU9IuWui+S9ky0xODAzMCwxMixmYWxzZSxmYWxzZSx0cnVlIi8+DQoJCTwhLS1xdWl6IHBvZCBhbmQgbWVzc2FnZSBib3ggdGV4dCBmb250cy0tPg0KCQk8dWlmb250IG5hbWU9IkZPTlRfTVNHQk9YX1dJTlRJVExFIiB2YWx1ZT0i5a6L5L2TLTE4MDMwLDEyLHRydWUsZmFsc2UsdHJ1ZSIvPg0KCQk8dWlmb250IG5hbWU9IkZPTlRfTVNHQk9YX01TRyIgdmFsdWU9IuWui+S9ky0xODAzMCwxMixmYWxzZSxmYWxzZSx0cnVlIi8+DQoJCTx1aWZvbnQgbmFtZT0iRk9OVF9NU0dCT1hfT1BUSU9OUyIgdmFsdWU9IuWui+S9ky0xODAzMCwxMCx0cnVlLGZhbHNlLHRydWUiLz4NCgkJPHVpZm9udCBuYW1lPSJGT05UX1FVSVpQT0RfUVVJWl9USVRMRSIgdmFsdWU9IuWui+S9ky0xODAzMCwxMix0cnVlLGZhbHNlLHRydWUiLz4NCgkJPHVpZm9udCBuYW1lPSJGT05UX1FVSVpQT0RfUVVJWl9BVFRFTVBUIiB2YWx1ZT0i5a6L5L2TLTE4MDMwLDEwLGZhbHNlLGZhbHNlLHRydWUiLz4NCgkJPHVpZm9udCBuYW1lPSJGT05UX1FVSVpQT0RfUVVJWl9BVFRFTVBUX1ZBTFVFIiB2YWx1ZT0i5a6L5L2TLTE4MDMwLDEwLHRydWUsZmFsc2UsdHJ1ZSIvPg0KCQk8dWlmb250IG5hbWU9IkZPTlRfUVVJWlBPRF9RVUVTVElPTl9TQ09SRSIgdmFsdWU9IuWui+S9ky0xODAzMCwxMCxmYWxzZSxmYWxzZSx0cnVlIi8+DQoJCTx1aWZvbnQgbmFtZT0iRk9OVF9RVUlaUE9EX1FVRVNUSU9OX1NDT1JFX1ZBTFVFIiB2YWx1ZT0i5a6L5L2TLTE4MDMwLDEwLHRydWUsZmFsc2UsdHJ1ZSIvPg0KCQk8dWlmb250IG5hbWU9IkZPTlRfUVVJWlBPRF9RVUVTVElPTl9BVFRFTVBUIiB2YWx1ZT0i5a6L5L2TLTE4MDMwLDEwLGZhbHNlLGZhbHNlLHRydWUiLz4NCgkJPHVpZm9udCBuYW1lPSJGT05UX1FVSVpQT0RfUVVFU1RJT05fQVRURU1QVF9WQUxVRSIgdmFsdWU9IuWui+S9ky0xODAzMCwxMCx0cnVlLGZhbHNlLHRydWUiLz4NCgkJPHVpZm9udCBuYW1lPSJGT05UX1FVSVpQT0RfUVVFU1RJT05fVEFHIiB2YWx1ZT0i5a6L5L2TLTE4MDMwLDEyLHRydWUsZmFsc2UsdHJ1ZSIvPg0KCQk8dWlmb250IG5hbWU9IkZPTlRfUVVJWlBPRF9RVUlaX1FVRVNUSU9OX0NPVU5UIiB2YWx1ZT0i5a6L5L2TLTE4MDMwLDEwLGZhbHNlLGZhbHNlLHRydWUiLz4NCgkJPHVpZm9udCBuYW1lPSJGT05UX1FVSVpQT0RfUVVJWl9RVUVTVElPTl9DT1VOVF9WQUxVRSIgdmFsdWU9IuWui+S9ky0xODAzMCwxMCx0cnVlLGZhbHNlLHRydWUiLz4NCgkJPHVpZm9udCBuYW1lPSJGT05UX1FVSVpQT0RfUVVJWl9RVUVTVElPTl9BVFRFTVBURUQiIHZhbHVlPSLlrovkvZMtMTgwMzAsMTAsZmFsc2UsZmFsc2UsdHJ1ZSIvPg0KCQk8dWlmb250IG5hbWU9IkZPTlRfUVVJWlBPRF9RVUlaX1FVRVNUSU9OX0FUVEVNUFRFRF9WQUxVRSIgdmFsdWU9IuWui+S9ky0xODAzMCwxMCx0cnVlLGZhbHNlLHRydWUiLz4NCgkJPHVpZm9udCBuYW1lPSJGT05UX1FVSVpQT0RfUVVJWl9TQ09SRV9UQUciIHZhbHVlPSLlrovkvZMtMTgwMzAsMTIsdHJ1ZSxmYWxzZSx0cnVlIi8+DQoJCTx1aWZvbnQgbmFtZT0iRk9OVF9RVUlaUE9EX1FVSVpfU0NPUkUiIHZhbHVlPSLlrovkvZMtMTgwMzAsMTAsZmFsc2UsZmFsc2UsdHJ1ZSIvPg0KCQk8dWlmb250IG5hbWU9IkZPTlRfUVVJWlBPRF9RVUlaX1NDT1JFX1ZBTFVFIiB2YWx1ZT0i5a6L5L2TLTE4MDMwLDEwLHRydWUsZmFsc2UsdHJ1ZSIvPg0KCQk8dWlmb250IG5hbWU9IkZPTlRfUVVJWlBPRF9RVUlaX01BWFNDT1JFIiB2YWx1ZT0i5a6L5L2TLTE4MDMwLDEwLGZhbHNlLGZhbHNlLHRydWUiLz4NCgkJPHVpZm9udCBuYW1lPSJGT05UX1FVSVpQT0RfUVVJWl9NQVhTQ09SRV9WQUxVRSIgdmFsdWU9IuWui+S9ky0xODAzMCwxMCx0cnVlLGZhbHNlLHRydWUiLz4NCgkJPHVpZm9udCBuYW1lPSJGT05UX1FVSVpQT0RfUVVJWl9QQVNTU0NPUkUiIHZhbHVlPSLlrovkvZMtMTgwMzAsMTAsZmFsc2UsZmFsc2UsdHJ1ZSIvPg0KCQk8dWlmb250IG5hbWU9IkZPTlRfUVVJWlBPRF9RVUlaX1BBU1NTQ09SRV9WQUxVRSIgdmFsdWU9IuWui+S9ky0xODAzMCwxMCx0cnVlLGZhbHNlLHRydWUiLz4NCgkJPCEtLSB1aXRleHQgLS0+DQoJCTwhLS0gc3Vic3RpdHV0aW9uOiAlbiA9PSBzbGlkZSBudW1iZXIgLS0+DQoJCTx1aXRleHQgbmFtZT0iVU5OQU1FRFNMSURFVElUTEUiIHZhbHVlPSLlubvnga/niYcgJW4iLz4NCgkJPCEtLSBzdWJzdGl0dXRpb246ICVuID09IHNsaWRlIG51bWJlciAtLT4NCgkJPCEtLSBzdWJzdGl0dXRpb246ICV0ID09IHRvdGFsIHNsaWRlIGNvdW50IC0tPg0KCQk8dWl0ZXh0IG5hbWU9IlNDUlVCQkFSU1RBVFVTX1NMSURFSU5GTyIgdmFsdWU9IuW5u+eBr+eJhyAlbiAvICV0IHwgIi8+DQoJCTx1aXRleHQgbmFtZT0iU0NSVUJCQVJTVEFUVVNfU1RPUFBFRCIgdmFsdWU9IuW3suWBnOatoiIvPg0KCQk8dWl0ZXh0IG5hbWU9IlNDUlVCQkFSU1RBVFVTX1BMQVlJTkciIHZhbHVlPSLmraPlnKjmkq3mlL4iLz4NCgkJPHVpdGV4dCBuYW1lPSJTQ1JVQkJBUlNUQVRVU19OT0FVRElPIiB2YWx1ZT0i5peg6Z+z6aKRIi8+DQoJCTx1aXRleHQgbmFtZT0iU0NSVUJCQVJTVEFUVVNfVklEUExBWUlORyIgdmFsdWU9IuinhumikeaSreaUviIvPg0KCQk8dWl0ZXh0IG5hbWU9IlNDUlVCQkFSU1RBVFVTX0xPQURJTkciIHZhbHVlPSLmraPlnKjovb3lhaUiLz4NCgkJPHVpdGV4dCBuYW1lPSJTQ1JVQkJBUlNUQVRVU19CVUZGRVJJTkciIHZhbHVlPSLmraPlnKjov5vooYznvJPlhrLlpITnkIYiLz4NCgkJPHVpdGV4dCBuYW1lPSJTQ1JVQkJBUlNUQVRVU19RVUVTVElPTiIgdmFsdWU9IuWbnuetlOmXrumimCIvPg0KCQk8dWl0ZXh0IG5hbWU9IlNDUlVCQkFSU1RBVFVTX1JFVklFV1FVSVoiIHZhbHVlPSLmraPlnKjlrqHpmIXmtYvpqowiLz4NCgkJPCEtLSBzdWJzdGl0dXRpb246ICVtID09IG1pbnV0ZXMgcmVtYWluaW5nIC0tPg0KCQk8IS0tIHN1YnN0aXR1dGlvbjogJXMgPT0gc2Vjb25kcyByZW1haW5pbmcgLS0+DQoJCTx1aXRleHQgbmFtZT0iRUxBUFNFRCIgdmFsdWU9IuWJqeS9mSAlbSDliIbpkp8gJXMg56eSIi8+DQoJCTx1aXRleHQgbmFtZT0iTk9URk9VTkQiIHZhbHVlPSLmnKrmib7liLDku7vkvZXlhoXlrrkiLz4NCgkJPHVpdGV4dCBuYW1lPSJBVFRBQ0hNRU5UUyIgdmFsdWU9IumZhOS7tiIvPg0KCQk8IS0tIHN1YnN0aXR1dGlvbjogJXAgPT0gY3VycmVudCBzcGVha2VyJ3MgdGl0bGUgLS0+DQoJCTx1aXRleHQgbmFtZT0iQklPV0lOX1RJVExFIiB2YWx1ZT0i5Liq5Lq6566A5LuLOiAlcCIvPg0KCQk8dWl0ZXh0IG5hbWU9IkJJT0JUTl9USVRMRSIgdmFsdWU9IuS4quS6uueugOS7iyIvPg0KCQk8dWl0ZXh0IG5hbWU9IkRJVklERVJCVE5fVElUTEUiIHZhbHVlPSJ8Ii8+DQoJCTx1aXRleHQgbmFtZT0iQ09OVEFDVEJUTl9USVRMRSIgdmFsdWU9IuiBlOezu+aWueW8jyIvPg0KCQk8dWl0ZXh0IG5hbWU9IlRBQl9RVUlaIiB2YWx1ZT0i5rWL6aqMIi8+DQoJCTx1aXRleHQgbmFtZT0iVEFCX09VVExJTkUiIHZhbHVlPSLlpKfnurIiLz4NCgkJPHVpdGV4dCBuYW1lPSJUQUJfVEhVTUIiIHZhbHVlPSLnvKnnlaXlm74iLz4NCgkJPHVpdGV4dCBuYW1lPSJUQUJfTk9URVMiIHZhbHVlPSLlpIfms6giLz4NCgkJPHVpdGV4dCBuYW1lPSJUQUJfU0VBUkNIIiB2YWx1ZT0i5pCc57SiIi8+DQoJCTx1aXRleHQgbmFtZT0iU0xJREVfSEVBRElORyIgdmFsdWU9IuW5u+eBr+eJh+agh+mimCIvPg0KCQk8dWl0ZXh0IG5hbWU9IkRVUkFUSU9OX0hFQURJTkciIHZhbHVlPSLmjIHnu63ml7bpl7QiLz4NCgkJPHVpdGV4dCBuYW1lPSJTRUFSQ0hfSEVBRElORyIgdmFsdWU9IuaQnOe0ouaWh+acrDoiLz4NCgkJPHVpdGV4dCBuYW1lPSJUSFVNQl9IRUFESU5HIiB2YWx1ZT0i5bm754Gv54mHIi8+DQoJCTx1aXRleHQgbmFtZT0iVEhVTUJfSU5GTyIgdmFsdWU9IuW5u+eBr+eJh+agh+mimC/mjIHnu63ml7bpl7QiLz4NCgkJPHVpdGV4dCBuYW1lPSJBVFRBQ0hOQU1FX0hFQURJTkciIHZhbHVlPSLmlofku7blkI0iLz4NCgkJPHVpdGV4dCBuYW1lPSJBVFRBQ0hTSVpFX0hFQURJTkciIHZhbHVlPSLlpKflsI8iLz4NCgkJPHVpdGV4dCBuYW1lPSJTTElERV9OT1RFUyIgdmFsdWU9IuW5u+eBr+eJh+Wkh+azqCIvPg0KCQk8IS0tcXVpeiBwb2QgYW5kIG1lc3NhZ2UgYm94IHRleHRzLS0+DQoJCTx1aXRleHQgbmFtZT0iUVVJWlBPRF9RVUlaX0FUVEVNUFQiIHZhbHVlPSLmtYvpqozlsJ3or5XmrKHmlbA6Ii8+DQoJCTx1aXRleHQgbmFtZT0iUVVJWlBPRF9RVUlaX0FUVEVNUFRfVkFMVUUiIHZhbHVlPSLnrKwgJW4g5qyh77yM5YWxICV0IOasoSIvPg0KCQk8dWl0ZXh0IG5hbWU9IlFVSVpQT0RfUVVJWl9TQ09SRSIgdmFsdWU9IuW+l+WIhjoiLz4NCgkJPHVpdGV4dCBuYW1lPSJRVUlaUE9EX1FVSVpfUEFTU1NDT1JFIiB2YWx1ZT0i5Y+K5qC85YiG5pWwOiIvPg0KCQk8dWl0ZXh0IG5hbWU9IlFVSVpQT0RfUVVJWl9NQVhTQ09SRSIgdmFsdWU9IuacgOmrmOWIhuaVsDoiLz4NCgkJPHVpdGV4dCBuYW1lPSJRVUlaUE9EX1FVRVNBVE1QVF9TVFIiIHZhbHVlPSLlsJ3or5XmrKHmlbA6IOesrCAlbiDmrKHvvIzlhbEgJXQg5qyhIi8+DQoJCTx1aXRleHQgbmFtZT0iUVVJWlBPRF9RVUVTVFlQRV9TVFIiIHZhbHVlPSLnsbvlnos6ICVzIi8+DQoJCTx1aXRleHQgbmFtZT0iUVVJWlBPRF9RVUVTVFlQRV9HUkQiIHZhbHVlPSLor4TnuqciLz4NCgkJPHVpdGV4dCBuYW1lPSJRVUlaUE9EX1FVRVNUWVBFX1NWWSIgdmFsdWU9Iuiwg+afpSIvPg0KCQk8dWl0ZXh0IG5hbWU9IlFVSVpQT0RfUVVJWkFUTVBUX0lORiIgdmFsdWU9IuaXoOmZkCIvPg0KCQk8dWl0ZXh0IG5hbWU9IlFVSVpQT0RfUVVFU0FUTVBUX0lORiIgdmFsdWU9IuaXoOmZkCIvPg0KCQk8dWl0ZXh0IG5hbWU9IldBUk5JTkdNU0dfWUVTU1RSSU5HIiB2YWx1ZT0i5pivIi8+DQoJCTx1aXRleHQgbmFtZT0iV0FSTklOR01TR19OT1NUUklORyIgdmFsdWU9IuWQpiIvPg0KCQk8dWl0ZXh0IG5hbWU9IldBUk5JTkdNU0dfVElUTEVTVFJJTkciIHZhbHVlPSLmtYvpqozlr7zoiKrorablkYoiLz4NCgkJPHVpdGV4dCBuYW1lPSJXQVJOSU5HTVNHX01TR1NUUklORyIgdmFsdWU9IuatpOa1i+mqjOS4reacieacquWwneivleS9nOetlOeahOmXrumimOOAgiYjeEE7JiN4QTvljZXlh7vigJzmmK/igJ3pgIDlh7rmraTmtYvpqozjgILljZXlh7vigJzlkKbigJ3nu6fnu63mtYvpqozjgIIiLz4NCgkJPHVpdGV4dCBuYW1lPSJJTkZPUk1BVElPTl9IMjY0X0ZMQVNIUExBWUVSIiB2YWx1ZT0i5b2T5YmN5a6J6KOF5Zyo5oKo55qE6K6h566X5py65LiK55qEIEZsYXNoIFBsYXllciDniYjmnKzkuI3mlK/mjIHor6Xop4bpopHjgILljZXlh7vop4bpopHljLrln5/kuIvovb3mnIDmlrDniYjmnKznmoQgRmxhc2ggUGxheWVy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S7tumZhOS7tiIvPg0KCQk8dWl0ZXh0IG5hbWU9IkRPQ1dSQVBfTVNHIiB2YWx1ZT0i5L+d5a2Y5Yiw5oiR55qE6K6h566X5py6Ii8+DQoJCTx1aXRleHQgbmFtZT0iRE9DV1JBUF9QUk9NUFQiIHZhbHVlPSLljZXlh7vku6XkuIvovb0iLz4NCgk8L2xhbmd1YWdlPg0KCTxsYW5ndWFnZSBpZD0idH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heXQgJW4iLz4NCgkJPCEtLSBzdWJzdGl0dXRpb246ICVuID09IHNsaWRlIG51bWJlciAtLT4NCgkJPCEtLSBzdWJzdGl0dXRpb246ICV0ID09IHRvdGFsIHNsaWRlIGNvdW50IC0tPg0KCQk8dWl0ZXh0IG5hbWU9IlNDUlVCQkFSU1RBVFVTX1NMSURFSU5GTyIgdmFsdWU9IlNsYXl0ICVuIC8gJXQgfCAiLz4NCgkJPHVpdGV4dCBuYW1lPSJTQ1JVQkJBUlNUQVRVU19TVE9QUEVEIiB2YWx1ZT0iRHVyZHVydWxkdSIvPg0KCQk8dWl0ZXh0IG5hbWU9IlNDUlVCQkFSU1RBVFVTX1BMQVlJTkciIHZhbHVlPSJPeW5hdMSxbMSxeW9yIi8+DQoJCTx1aXRleHQgbmFtZT0iU0NSVUJCQVJTVEFUVVNfTk9BVURJTyIgdmFsdWU9IlNlcyBZb2siLz4NCgkJPHVpdGV4dCBuYW1lPSJTQ1JVQkJBUlNUQVRVU19WSURQTEFZSU5HIiB2YWx1ZT0iVmlkZW8gT3luYXTEsWzEsXlvciIvPg0KCQk8dWl0ZXh0IG5hbWU9IlNDUlVCQkFSU1RBVFVTX0xPQURJTkciIHZhbHVlPSJZw7xrbGVuaXlvciIvPg0KCQk8dWl0ZXh0IG5hbWU9IlNDUlVCQkFSU1RBVFVTX0JVRkZFUklORyIgdmFsdWU9IkFyYWJlbGxlxJ9lIEFsxLFuxLF5b3IiLz4NCgkJPHVpdGV4dCBuYW1lPSJTQ1JVQkJBUlNUQVRVU19RVUVTVElPTiIgdmFsdWU9IlNvcnV5dSBZYW7EsXRsYSIvPg0KCQk8dWl0ZXh0IG5hbWU9IlNDUlVCQkFSU1RBVFVTX1JFVklFV1FVSVoiIHZhbHVlPSJTxLFuYXYgxLBuY2VsZW5peW9yIi8+DQoJCTwhLS0gc3Vic3RpdHV0aW9uOiAlbSA9PSBtaW51dGVzIHJlbWFpbmluZyAtLT4NCgkJPCEtLSBzdWJzdGl0dXRpb246ICVzID09IHNlY29uZHMgcmVtYWluaW5nIC0tPg0KCQk8dWl0ZXh0IG5hbWU9IkVMQVBTRUQiIHZhbHVlPSIlbSBEYWtpa2EgJXMgU2FuaXllIEthbGTEsSIvPg0KCQk8dWl0ZXh0IG5hbWU9Ik5PVEZPVU5EIiB2YWx1ZT0iSGVyaGFuZ2kgQmlyIMWeZXkgQnVsdW5tYWTEsSIvPg0KCQk8dWl0ZXh0IG5hbWU9IkFUVEFDSE1FTlRTIiB2YWx1ZT0iRWtsZXI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LEsHJ0aWJhdCIvPg0KCQk8dWl0ZXh0IG5hbWU9IlRBQl9RVUlaIiB2YWx1ZT0iU8SxbmF2Ii8+DQoJCTx1aXRleHQgbmFtZT0iVEFCX09VVExJTkUiIHZhbHVlPSJBbmEgSGF0Ii8+DQoJCTx1aXRleHQgbmFtZT0iVEFCX1RIVU1CIiB2YWx1ZT0iUmVzaW0iLz4NCgkJPHVpdGV4dCBuYW1lPSJUQUJfTk9URVMiIHZhbHVlPSJOb3RsYXIiLz4NCgkJPHVpdGV4dCBuYW1lPSJUQUJfU0VBUkNIIiB2YWx1ZT0iQXJhIi8+DQoJCTx1aXRleHQgbmFtZT0iU0xJREVfSEVBRElORyIgdmFsdWU9IlNsYXl0IEJhxZ9sxLHEn8SxIi8+DQoJCTx1aXRleHQgbmFtZT0iRFVSQVRJT05fSEVBRElORyIgdmFsdWU9IlPDvHJlIi8+DQoJCTx1aXRleHQgbmFtZT0iU0VBUkNIX0hFQURJTkciIHZhbHVlPSJNZXRuaSBhcmE6Ii8+DQoJCTx1aXRleHQgbmFtZT0iVEhVTUJfSEVBRElORyIgdmFsdWU9IlNsYXl0Ii8+DQoJCTx1aXRleHQgbmFtZT0iVEhVTUJfSU5GTyIgdmFsdWU9IlNsYXl0IEJhxZ9sxLHEn8SxL1PDvHJlc2kiLz4NCgkJPHVpdGV4dCBuYW1lPSJBVFRBQ0hOQU1FX0hFQURJTkciIHZhbHVlPSJEb3N5YSBBZMSxIi8+DQoJCTx1aXRleHQgbmFtZT0iQVRUQUNIU0laRV9IRUFESU5HIiB2YWx1ZT0iQm95dXQiLz4NCgkJPHVpdGV4dCBuYW1lPSJTTElERV9OT1RFUyIgdmFsdWU9IlNsYXl0IE5vdGxhcsSxIi8+DQoJCTwhLS1xdWl6IHBvZCBhbmQgbWVzc2FnZSBib3ggdGV4dHMtLT4NCgkJPHVpdGV4dCBuYW1lPSJRVUlaUE9EX1FVSVpfQVRURU1QVCIgdmFsdWU9IlPEsW5hdiBEZW5lbWVzaToiLz4NCgkJPHVpdGV4dCBuYW1lPSJRVUlaUE9EX1FVSVpfQVRURU1QVF9WQUxVRSIgdmFsdWU9IiVuLyV0Ii8+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DQoJCTx1aXRleHQgbmFtZT0iUVVJWlBPRF9RVUVTVFlQRV9HUkQiIHZhbHVlPSJCYXNhbWFrbMSxIi8+DQoJCTx1aXRleHQgbmFtZT0iUVVJWlBPRF9RVUVTVFlQRV9TVlkiIHZhbHVlPSJBbmtldCIvPg0KCQk8dWl0ZXh0IG5hbWU9IlFVSVpQT0RfUVVJWkFUTVBUX0lORiIgdmFsdWU9IlPEsW7EsXJzxLF6Ii8+DQoJCTx1aXRleHQgbmFtZT0iUVVJWlBPRF9RVUVTQVRNUFRfSU5GIiB2YWx1ZT0iU8SxbsSxcnPEsXoiLz4NCgkJPHVpdGV4dCBuYW1lPSJXQVJOSU5HTVNHX1lFU1NUUklORyIgdmFsdWU9IkV2ZXQiLz4NCgkJPHVpdGV4dCBuYW1lPSJXQVJOSU5HTVNHX05PU1RSSU5HIiB2YWx1ZT0iSGF5xLFyIi8+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DQoJCTx1aXRleHQgbmFtZT0iRE9DV1JBUF9QUk9NUFQiIHZhbHVlPSLEsG5kaXJtZWsgacOnaW4gVMSxa2xhdMSxbiIvPg0KCTwvbGFuZ3VhZ2U+DQoJPGxhbmd1YWdlIGlkPSJyd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QodC70LDQudC0ICVuIi8+DQoJCTwhLS0gc3Vic3RpdHV0aW9uOiAlbiA9PSBzbGlkZSBudW1iZXIgLS0+DQoJCTwhLS0gc3Vic3RpdHV0aW9uOiAldCA9PSB0b3RhbCBzbGlkZSBjb3VudCAtLT4NCgkJPHVpdGV4dCBuYW1lPSJTQ1JVQkJBUlNUQVRVU19TTElERUlORk8iIHZhbHVlPSLQodC70LDQudC0ICVuIC8gJXQgfCAiLz4NCgkJPHVpdGV4dCBuYW1lPSJTQ1JVQkJBUlNUQVRVU19TVE9QUEVEIiB2YWx1ZT0i0J7RgdGC0LDQvdC+0LLQu9C10L3QviIvPg0KCQk8dWl0ZXh0IG5hbWU9IlNDUlVCQkFSU1RBVFVTX1BMQVlJTkciIHZhbHVlPSLQktC+0YHQv9GA0L7QuNC30LLQtdC00LXQvdC40LUiLz4NCgkJPHVpdGV4dCBuYW1lPSJTQ1JVQkJBUlNUQVRVU19OT0FVRElPIiB2YWx1ZT0i0J3QtdGCINCw0YPQtNC40L4iLz4NCgkJPHVpdGV4dCBuYW1lPSJTQ1JVQkJBUlNUQVRVU19WSURQTEFZSU5HIiB2YWx1ZT0i0JLQvtGB0L/RgNC+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0L/RgNC+0YEiLz4NCgkJPHVpdGV4dCBuYW1lPSJTQ1JVQkJBUlNUQVRVU19SRVZJRVdRVUlaIiB2YWx1ZT0i0J7QsdC30L7RgCDQvtC/0YDQvtGB0LAiLz4NCgkJPCEtLSBzdWJzdGl0dXRpb246ICVtID09IG1pbnV0ZXMgcmVtYWluaW5nIC0tPg0KCQk8IS0tIHN1YnN0aXR1dGlvbjogJXMgPT0gc2Vjb25kcyByZW1haW5pbmcgLS0+DQoJCTx1aXRleHQgbmFtZT0iRUxBUFNFRCIgdmFsdWU9ItCe0YHRgtCw0LvQvtGB0YwgJW0g0LzQuNC9LiAlcyDRgSIvPg0KCQk8dWl0ZXh0IG5hbWU9Ik5PVEZPVU5EIiB2YWx1ZT0i0J3QuNGH0LXQs9C+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0L3RgtCw0LrRgiIvPg0KCQk8dWl0ZXh0IG5hbWU9IlRBQl9RVUlaIiB2YWx1ZT0i0J7Qv9GA0L7RgSIvPg0KCQk8dWl0ZXh0IG5hbWU9IlRBQl9PVVRMSU5FIiB2YWx1ZT0i0KHRhdC10LzQsCIvPg0KCQk8dWl0ZXh0IG5hbWU9IlRBQl9USFVNQiIgdmFsdWU9ItCR0LXQs9GD0L3QvtC6Ii8+DQoJCTx1aXRleHQgbmFtZT0iVEFCX05PVEVTIiB2YWx1ZT0i0JfQsNC80LXRgtC60LgiLz4NCgkJPHVpdGV4dCBuYW1lPSJUQUJfU0VBUkNIIiB2YWx1ZT0i0J/QvtC40YHQuiIvPg0KCQk8dWl0ZXh0IG5hbWU9IlNMSURFX0hFQURJTkciIHZhbHVlPSLQl9Cw0LPQvtC70L7QstC+0Log0YHQu9Cw0LnQtNCwIi8+DQoJCTx1aXRleHQgbmFtZT0iRFVSQVRJT05fSEVBRElORyIgdmFsdWU9ItCU0LvQuNGCLdGB0YLRjCIvPg0KCQk8dWl0ZXh0IG5hbWU9IlNFQVJDSF9IRUFESU5HIiB2YWx1ZT0i0J/QvtC40YHQuiDRgtC10LrRgdGC0LA6Ii8+DQoJCTx1aXRleHQgbmFtZT0iVEhVTUJfSEVBRElORyIgdmFsdWU9ItCh0LvQsNC50LQiLz4NCgkJPHVpdGV4dCBuYW1lPSJUSFVNQl9JTkZPIiB2YWx1ZT0i0J3QsNC30LLQsNC90LjQtS/QtNC70LjRgi3QvdC+0YHRgtGMIi8+DQoJCTx1aXRleHQgbmFtZT0iQVRUQUNITkFNRV9IRUFESU5HIiB2YWx1ZT0i0JjQvNGPINGE0LDQudC70LAiLz4NCgkJPHVpdGV4dCBuYW1lPSJBVFRBQ0hTSVpFX0hFQURJTkciIHZhbHVlPSLQoNCw0LfQvNC10YAiLz4NCgkJPHVpdGV4dCBuYW1lPSJTTElERV9OT1RFUyIgdmFsdWU9ItCX0LDQvNC10YLQutC4INC6INGB0LvQsNC50LTRgyIvPg0KCQk8IS0tcXVpeiBwb2QgYW5kIG1lc3NhZ2UgYm94IHRleHRzLS0+DQoJCTx1aXRleHQgbmFtZT0iUVVJWlBPRF9RVUlaX0FUVEVNUFQiIHZhbHVlPSLQn9C+0L/Ri9GC0LrQsCDQv9GA0L7QudGC0Lgg0L7Qv9GA0L7RgToiLz4NCgkJPHVpdGV4dCBuYW1lPSJRVUlaUE9EX1FVSVpfQVRURU1QVF9WQUxVRSIgdmFsdWU9IiVuINC40LcgJXQiLz4NCgkJPHVpdGV4dCBuYW1lPSJRVUlaUE9EX1FVSVpfU0NPUkUiIHZhbHVlPSLQndCw0LHRgNCw0L3QviDQsdCw0LvQu9C+0LI6Ii8+DQoJCTx1aXRleHQgbmFtZT0iUVVJWlBPRF9RVUlaX1BBU1NTQ09SRSIgdmFsdWU9ItCf0YDQvtGF0L7QtNC90L7QuSDRgNC10LfRg9C70YzRgtCw0YI6Ii8+DQoJCTx1aXRleHQgbmFtZT0iUVVJWlBPRF9RVUlaX01BWFNDT1JFIiB2YWx1ZT0i0JzQsNC60YHQuNC80LDQu9GM0L3Ri9C5INGA0LXQt9GD0LvRjNGC0LDRgjoiLz4NCgkJPHVpdGV4dCBuYW1lPSJRVUlaUE9EX1FVRVNBVE1QVF9TVFIiIHZhbHVlPSLQn9C+0L/Ri9GC0LrQsDogJW4g0LjQtyAldCIvPg0KCQk8dWl0ZXh0IG5hbWU9IlFVSVpQT0RfUVVFU1RZUEVfU1RSIiB2YWx1ZT0i0KLQuNC/OiAlcyIvPg0KCQk8dWl0ZXh0IG5hbWU9IlFVSVpQT0RfUVVFU1RZUEVfR1JEIiB2YWx1ZT0i0KEg0L7RhtC10L3QutC+0LkiLz4NCgkJPHVpdGV4dCBuYW1lPSJRVUlaUE9EX1FVRVNUWVBFX1NWWSIgdmFsdWU9ItCe0LHQt9C+0YAiLz4NCgkJPHVpdGV4dCBuYW1lPSJRVUlaUE9EX1FVSVpBVE1QVF9JTkYiIHZhbHVlPSLQkdC+0LvRjNGI0L7QtSDRh9C40YHQu9C+Ii8+DQoJCTx1aXRleHQgbmFtZT0iUVVJWlBPRF9RVUVTQVRNUFRfSU5GIiB2YWx1ZT0i0JHQvtC70YzRiNC+0LUg0YfQuNGB0LvQviIvPg0KCQk8dWl0ZXh0IG5hbWU9IldBUk5JTkdNU0dfWUVTU1RSSU5HIiB2YWx1ZT0i0JTQsCIvPg0KCQk8dWl0ZXh0IG5hbWU9IldBUk5JTkdNU0dfTk9TVFJJTkciIHZhbHVlPSLQndC10YIiLz4NCgkJPHVpdGV4dCBuYW1lPSJXQVJOSU5HTVNHX1RJVExFU1RSSU5HIiB2YWx1ZT0i0J/RgNC10LTRg9C/0YDQtdC20LTQtdC90LjQtSDQviDQvdCw0LLQuNCz0LDRhtC40Lgg0LIg0L7Qv9GA0L7RgdC1Ii8+DQoJCTx1aXRleHQgbmFtZT0iV0FSTklOR01TR19NU0dTVFJJTkciIHZhbHVlPSLQkiDQvtC/0YDQvtGB0LUg0L7RgdGC0LDQu9C40YHRjCDQvdC10L7RgtCy0LXRh9C10L3QvdGL0LUg0LLQvtC/0YDQvtGB0Ysu0J3QsNC20LDRgtC40LUg0LrQvdC+0L/QutC4ICZxdW90O9CU0LAmcXVvdDsg0L/RgNC40LLQtdC00LXRgiDQuiDQt9Cw0LrRgNGL0YLQuNGOINC+0L/RgNC+0YHQsC4g0J3QsNC20LDRgtC40LUg0LrQvdC+0L/QutC4ICZxdW90O9Cd0LXRgiZxdW90OyDQv9GA0L7QtNC+0LvQttC40YIg0L7Qv9GA0L7RgS4iLz4NCgkJPHVpdGV4dCBuYW1lPSJJTkZPUk1BVElPTl9IMjY0X0ZMQVNIUExBWUVSIiB2YWx1ZT0i0KLQtdC60YPRidCw0Y8g0LLQtdGA0YHQuNGPINC/0YDQvtC40LPRgNGL0LLQsNGC0LXQu9GPIEZsYXNoIFBsYXllciwg0YPRgdGC0LDQvdC+0LLQu9C10L3QvdCw0Y8g0L3QsCDRjdGC0L7QvCDQutC+0LzQv9GM0Y7RgtC10YDQtSwg0L3QtSDQv9C+0LTQtNC10YDQttC40LLQsNC10YIg0Y3RgtC+INCy0LjQtNC10L4uINCp0LXQu9C60L3QuNGC0LUg0LIg0L7QsdC70LDRgdGC0Lgg0LLQuNC00LXQviwg0YfRgtC+0LHRiyDQt9Cw0LPRgNGD0LfQuNGC0Ywg0L/QvtGB0LvQtdC00L3RjtGOINCy0LXRgNGB0LjRjiDQv9GA0L7QuNCz0YDRi9Cy0LDRgtC10LvRj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tCf0L7QutCw0LfRi9Cy0LDRgtGMINCy0YDQtdC30LrRgyDRg9GH0LDRgdGC0L3QuNC60LDQvCIvPg0KCQk8dWl0ZXh0IG5hbWU9Ik1VVEUiIHZhbHVlPSLQntGC0LrQu9GO0YfQuNGC0Ywg0LfQstGD0LoiLz4NCgkJPHVpdGV4dCBuYW1lPSJET0NXUkFQX1RJVExFIiB2YWx1ZT0i0JLQu9C+0LbQtdC90LjQtSDQsiDRhNCw0LnQuyBBZG9iZSBQcmVzZW50ZXIiLz4NCgkJPHVpdGV4dCBuYW1lPSJET0NXUkFQX01TRyIgdmFsdWU9ItCh0L7RhdGA0LDQvdC40YLRjCDQsiDQv9Cw0L/QutGDICZxdW90O9Cc0L7QuSDQutC+0LzQv9GM0Y7RgtC10YAmcXVvdDsiLz4NCgkJPHVpdGV4dCBuYW1lPSJET0NXUkFQX1BST01QVCIgdmFsdWU9ItCp0LXQu9C60L3Rg9GC0Ywg0LTQu9GPINC30LDQs9GA0YPQt9C60LgiLz4NCgk8L2xhbmd1YWdlPg0KPC9jb25maWd1cmF0aW9uPg0K"/>
  <p:tag name="MMPROD_UIDATA" val="&lt;database version=&quot;7.0&quot;&gt;&lt;object type=&quot;1&quot; unique_id=&quot;10001&quot;&gt;&lt;property id=&quot;20141&quot; value=&quot;Leadership Styles&quot;/&gt;&lt;property id=&quot;20144&quot; value=&quot;0&quot;/&gt;&lt;property id=&quot;20146&quot; value=&quot;1&quot;/&gt;&lt;property id=&quot;20147&quot; value=&quot;0&quot;/&gt;&lt;property id=&quot;20148&quot; value=&quot;5&quot;/&gt;&lt;property id=&quot;20180&quot; value=&quot;1&quot;/&gt;&lt;property id=&quot;20181&quot; value=&quot;1&quot;/&gt;&lt;property id=&quot;20182&quot; value=&quot;0&quot;/&gt;&lt;property id=&quot;20183&quot; value=&quot;1&quot;/&gt;&lt;property id=&quot;20184&quot; value=&quot;7&quot;/&gt;&lt;property id=&quot;20224&quot; value=&quot;R:\WEB MPU and Pathways\ppt to flash adobe presenter\CEV70549&quot;/&gt;&lt;property id=&quot;20250&quot; value=&quot;0&quot;/&gt;&lt;property id=&quot;20251&quot; value=&quot;0&quot;/&gt;&lt;property id=&quot;20259&quot; value=&quot;0&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6&quot;/&gt;&lt;property id=&quot;20309&quot; value=&quot;-1&quot;/&gt;&lt;/object&gt;&lt;object type=&quot;3&quot; unique_id=&quot;10005&quot;&gt;&lt;property id=&quot;20148&quot; value=&quot;5&quot;/&gt;&lt;property id=&quot;20300&quot; value=&quot;Slide 2 - &amp;quot;Objectives&amp;quot;&quot;/&gt;&lt;property id=&quot;20307&quot; value=&quot;257&quot;/&gt;&lt;property id=&quot;20309&quot; value=&quot;-1&quot;/&gt;&lt;/object&gt;&lt;object type=&quot;3&quot; unique_id=&quot;10006&quot;&gt;&lt;property id=&quot;20148&quot; value=&quot;5&quot;/&gt;&lt;property id=&quot;20300&quot; value=&quot;Slide 3 - &amp;quot;Chapters &amp;quot;&quot;/&gt;&lt;property id=&quot;20307&quot; value=&quot;301&quot;/&gt;&lt;property id=&quot;20309&quot; value=&quot;-1&quot;/&gt;&lt;/object&gt;&lt;object type=&quot;3&quot; unique_id=&quot;10007&quot;&gt;&lt;property id=&quot;20148&quot; value=&quot;5&quot;/&gt;&lt;property id=&quot;20300&quot; value=&quot;Slide 4&quot;/&gt;&lt;property id=&quot;20307&quot; value=&quot;302&quot;/&gt;&lt;property id=&quot;20309&quot; value=&quot;-1&quot;/&gt;&lt;/object&gt;&lt;object type=&quot;3&quot; unique_id=&quot;10008&quot;&gt;&lt;property id=&quot;20148&quot; value=&quot;5&quot;/&gt;&lt;property id=&quot;20300&quot; value=&quot;Slide 5 - &amp;quot;Leadership&amp;quot;&quot;/&gt;&lt;property id=&quot;20307&quot; value=&quot;258&quot;/&gt;&lt;property id=&quot;20309&quot; value=&quot;-1&quot;/&gt;&lt;/object&gt;&lt;object type=&quot;3&quot; unique_id=&quot;10009&quot;&gt;&lt;property id=&quot;20148&quot; value=&quot;5&quot;/&gt;&lt;property id=&quot;20300&quot; value=&quot;Slide 6 - &amp;quot;Leadership Styles&amp;quot;&quot;/&gt;&lt;property id=&quot;20307&quot; value=&quot;259&quot;/&gt;&lt;property id=&quot;20309&quot; value=&quot;-1&quot;/&gt;&lt;/object&gt;&lt;object type=&quot;3&quot; unique_id=&quot;10010&quot;&gt;&lt;property id=&quot;20148&quot; value=&quot;5&quot;/&gt;&lt;property id=&quot;20300&quot; value=&quot;Slide 7 - &amp;quot;Kurt Lewin&amp;quot;&quot;/&gt;&lt;property id=&quot;20307&quot; value=&quot;260&quot;/&gt;&lt;property id=&quot;20309&quot; value=&quot;-1&quot;/&gt;&lt;/object&gt;&lt;object type=&quot;3&quot; unique_id=&quot;10011&quot;&gt;&lt;property id=&quot;20148&quot; value=&quot;5&quot;/&gt;&lt;property id=&quot;20300&quot; value=&quot;Slide 8 - &amp;quot;Lewin’s Project&amp;quot;&quot;/&gt;&lt;property id=&quot;20307&quot; value=&quot;261&quot;/&gt;&lt;property id=&quot;20309&quot; value=&quot;-1&quot;/&gt;&lt;/object&gt;&lt;object type=&quot;3&quot; unique_id=&quot;10012&quot;&gt;&lt;property id=&quot;20148&quot; value=&quot;5&quot;/&gt;&lt;property id=&quot;20300&quot; value=&quot;Slide 9 - &amp;quot;Lewin’s Leadership Styles&amp;quot;&quot;/&gt;&lt;property id=&quot;20307&quot; value=&quot;262&quot;/&gt;&lt;property id=&quot;20309&quot; value=&quot;-1&quot;/&gt;&lt;/object&gt;&lt;object type=&quot;3&quot; unique_id=&quot;10013&quot;&gt;&lt;property id=&quot;20148&quot; value=&quot;5&quot;/&gt;&lt;property id=&quot;20300&quot; value=&quot;Slide 10 - &amp;quot;Authoritarian Leaders&amp;quot;&quot;/&gt;&lt;property id=&quot;20307&quot; value=&quot;263&quot;/&gt;&lt;property id=&quot;20309&quot; value=&quot;-1&quot;/&gt;&lt;/object&gt;&lt;object type=&quot;3&quot; unique_id=&quot;10014&quot;&gt;&lt;property id=&quot;20148&quot; value=&quot;5&quot;/&gt;&lt;property id=&quot;20300&quot; value=&quot;Slide 11 - &amp;quot;Participative Leadership&amp;quot;&quot;/&gt;&lt;property id=&quot;20307&quot; value=&quot;264&quot;/&gt;&lt;property id=&quot;20309&quot; value=&quot;-1&quot;/&gt;&lt;/object&gt;&lt;object type=&quot;3&quot; unique_id=&quot;10015&quot;&gt;&lt;property id=&quot;20148&quot; value=&quot;5&quot;/&gt;&lt;property id=&quot;20300&quot; value=&quot;Slide 12 - &amp;quot;Democratic Leaders&amp;quot;&quot;/&gt;&lt;property id=&quot;20307&quot; value=&quot;265&quot;/&gt;&lt;property id=&quot;20309&quot; value=&quot;-1&quot;/&gt;&lt;/object&gt;&lt;object type=&quot;3&quot; unique_id=&quot;10016&quot;&gt;&lt;property id=&quot;20148&quot; value=&quot;5&quot;/&gt;&lt;property id=&quot;20300&quot; value=&quot;Slide 13 - &amp;quot;Laissez Faire&amp;quot;&quot;/&gt;&lt;property id=&quot;20307&quot; value=&quot;266&quot;/&gt;&lt;property id=&quot;20309&quot; value=&quot;-1&quot;/&gt;&lt;/object&gt;&lt;object type=&quot;3&quot; unique_id=&quot;10017&quot;&gt;&lt;property id=&quot;20148&quot; value=&quot;5&quot;/&gt;&lt;property id=&quot;20300&quot; value=&quot;Slide 14 - &amp;quot;Laissez Faire&amp;quot;&quot;/&gt;&lt;property id=&quot;20307&quot; value=&quot;267&quot;/&gt;&lt;property id=&quot;20309&quot; value=&quot;-1&quot;/&gt;&lt;/object&gt;&lt;object type=&quot;3&quot; unique_id=&quot;10018&quot;&gt;&lt;property id=&quot;20148&quot; value=&quot;5&quot;/&gt;&lt;property id=&quot;20300&quot; value=&quot;Slide 15 - &amp;quot;Laissez Faire Leaders&amp;quot;&quot;/&gt;&lt;property id=&quot;20307&quot; value=&quot;268&quot;/&gt;&lt;property id=&quot;20309&quot; value=&quot;-1&quot;/&gt;&lt;/object&gt;&lt;object type=&quot;3&quot; unique_id=&quot;10019&quot;&gt;&lt;property id=&quot;20148&quot; value=&quot;5&quot;/&gt;&lt;property id=&quot;20300&quot; value=&quot;Slide 16 - &amp;quot;Lewin’s Results&amp;quot;&quot;/&gt;&lt;property id=&quot;20307&quot; value=&quot;269&quot;/&gt;&lt;property id=&quot;20309&quot; value=&quot;-1&quot;/&gt;&lt;/object&gt;&lt;object type=&quot;3&quot; unique_id=&quot;10020&quot;&gt;&lt;property id=&quot;20148&quot; value=&quot;5&quot;/&gt;&lt;property id=&quot;20300&quot; value=&quot;Slide 17 - &amp;quot;Lewin’s Results&amp;quot;&quot;/&gt;&lt;property id=&quot;20307&quot; value=&quot;270&quot;/&gt;&lt;property id=&quot;20309&quot; value=&quot;-1&quot;/&gt;&lt;/object&gt;&lt;object type=&quot;3&quot; unique_id=&quot;10021&quot;&gt;&lt;property id=&quot;20148&quot; value=&quot;5&quot;/&gt;&lt;property id=&quot;20300&quot; value=&quot;Slide 18 - &amp;quot;Abdicratic Leadership&amp;quot;&quot;/&gt;&lt;property id=&quot;20307&quot; value=&quot;271&quot;/&gt;&lt;property id=&quot;20309&quot; value=&quot;-1&quot;/&gt;&lt;/object&gt;&lt;object type=&quot;3&quot; unique_id=&quot;10022&quot;&gt;&lt;property id=&quot;20148&quot; value=&quot;5&quot;/&gt;&lt;property id=&quot;20300&quot; value=&quot;Slide 19 - &amp;quot;Abdicratic Leadership&amp;quot;&quot;/&gt;&lt;property id=&quot;20307&quot; value=&quot;272&quot;/&gt;&lt;property id=&quot;20309&quot; value=&quot;-1&quot;/&gt;&lt;/object&gt;&lt;object type=&quot;3&quot; unique_id=&quot;10023&quot;&gt;&lt;property id=&quot;20148&quot; value=&quot;5&quot;/&gt;&lt;property id=&quot;20300&quot; value=&quot;Slide 20 - &amp;quot;Abdicratic Leadership&amp;quot;&quot;/&gt;&lt;property id=&quot;20307&quot; value=&quot;273&quot;/&gt;&lt;property id=&quot;20309&quot; value=&quot;-1&quot;/&gt;&lt;/object&gt;&lt;object type=&quot;3&quot; unique_id=&quot;10024&quot;&gt;&lt;property id=&quot;20148&quot; value=&quot;5&quot;/&gt;&lt;property id=&quot;20300&quot; value=&quot;Slide 21&quot;/&gt;&lt;property id=&quot;20307&quot; value=&quot;303&quot;/&gt;&lt;property id=&quot;20309&quot; value=&quot;-1&quot;/&gt;&lt;/object&gt;&lt;object type=&quot;3&quot; unique_id=&quot;10025&quot;&gt;&lt;property id=&quot;20148&quot; value=&quot;5&quot;/&gt;&lt;property id=&quot;20300&quot; value=&quot;Slide 22 - &amp;quot;Personality Traits of a &amp;#x0D;&amp;#x0A;Leader&amp;quot;&quot;/&gt;&lt;property id=&quot;20307&quot; value=&quot;274&quot;/&gt;&lt;property id=&quot;20309&quot; value=&quot;-1&quot;/&gt;&lt;/object&gt;&lt;object type=&quot;3&quot; unique_id=&quot;10026&quot;&gt;&lt;property id=&quot;20148&quot; value=&quot;5&quot;/&gt;&lt;property id=&quot;20300&quot; value=&quot;Slide 23 - &amp;quot;Fairness&amp;quot;&quot;/&gt;&lt;property id=&quot;20307&quot; value=&quot;275&quot;/&gt;&lt;property id=&quot;20309&quot; value=&quot;-1&quot;/&gt;&lt;/object&gt;&lt;object type=&quot;3&quot; unique_id=&quot;10027&quot;&gt;&lt;property id=&quot;20148&quot; value=&quot;5&quot;/&gt;&lt;property id=&quot;20300&quot; value=&quot;Slide 24 - &amp;quot;Vision&amp;quot;&quot;/&gt;&lt;property id=&quot;20307&quot; value=&quot;276&quot;/&gt;&lt;property id=&quot;20309&quot; value=&quot;-1&quot;/&gt;&lt;/object&gt;&lt;object type=&quot;3&quot; unique_id=&quot;10028&quot;&gt;&lt;property id=&quot;20148&quot; value=&quot;5&quot;/&gt;&lt;property id=&quot;20300&quot; value=&quot;Slide 25 - &amp;quot;Vision&amp;quot;&quot;/&gt;&lt;property id=&quot;20307&quot; value=&quot;300&quot;/&gt;&lt;property id=&quot;20309&quot; value=&quot;-1&quot;/&gt;&lt;/object&gt;&lt;object type=&quot;3&quot; unique_id=&quot;10029&quot;&gt;&lt;property id=&quot;20148&quot; value=&quot;5&quot;/&gt;&lt;property id=&quot;20300&quot; value=&quot;Slide 26 - &amp;quot;Integrity&amp;quot;&quot;/&gt;&lt;property id=&quot;20307&quot; value=&quot;277&quot;/&gt;&lt;property id=&quot;20309&quot; value=&quot;-1&quot;/&gt;&lt;/object&gt;&lt;object type=&quot;3&quot; unique_id=&quot;10030&quot;&gt;&lt;property id=&quot;20148&quot; value=&quot;5&quot;/&gt;&lt;property id=&quot;20300&quot; value=&quot;Slide 27 - &amp;quot;Dedication&amp;quot;&quot;/&gt;&lt;property id=&quot;20307&quot; value=&quot;278&quot;/&gt;&lt;property id=&quot;20309&quot; value=&quot;-1&quot;/&gt;&lt;/object&gt;&lt;object type=&quot;3&quot; unique_id=&quot;10031&quot;&gt;&lt;property id=&quot;20148&quot; value=&quot;5&quot;/&gt;&lt;property id=&quot;20300&quot; value=&quot;Slide 28 - &amp;quot;Humility&amp;quot;&quot;/&gt;&lt;property id=&quot;20307&quot; value=&quot;279&quot;/&gt;&lt;property id=&quot;20309&quot; value=&quot;-1&quot;/&gt;&lt;/object&gt;&lt;object type=&quot;3&quot; unique_id=&quot;10032&quot;&gt;&lt;property id=&quot;20148&quot; value=&quot;5&quot;/&gt;&lt;property id=&quot;20300&quot; value=&quot;Slide 29 - &amp;quot;Openness&amp;quot;&quot;/&gt;&lt;property id=&quot;20307&quot; value=&quot;280&quot;/&gt;&lt;property id=&quot;20309&quot; value=&quot;-1&quot;/&gt;&lt;/object&gt;&lt;object type=&quot;3&quot; unique_id=&quot;10033&quot;&gt;&lt;property id=&quot;20148&quot; value=&quot;5&quot;/&gt;&lt;property id=&quot;20300&quot; value=&quot;Slide 30 - &amp;quot;Creativity&amp;quot;&quot;/&gt;&lt;property id=&quot;20307&quot; value=&quot;281&quot;/&gt;&lt;property id=&quot;20309&quot; value=&quot;-1&quot;/&gt;&lt;/object&gt;&lt;object type=&quot;3&quot; unique_id=&quot;10034&quot;&gt;&lt;property id=&quot;20148&quot; value=&quot;5&quot;/&gt;&lt;property id=&quot;20300&quot; value=&quot;Slide 31 - &amp;quot;Assertiveness&amp;quot;&quot;/&gt;&lt;property id=&quot;20307&quot; value=&quot;282&quot;/&gt;&lt;property id=&quot;20309&quot; value=&quot;-1&quot;/&gt;&lt;/object&gt;&lt;object type=&quot;3&quot; unique_id=&quot;10035&quot;&gt;&lt;property id=&quot;20148&quot; value=&quot;5&quot;/&gt;&lt;property id=&quot;20300&quot; value=&quot;Slide 32 - &amp;quot;Confidence&amp;quot;&quot;/&gt;&lt;property id=&quot;20307&quot; value=&quot;283&quot;/&gt;&lt;property id=&quot;20309&quot; value=&quot;-1&quot;/&gt;&lt;/object&gt;&lt;object type=&quot;3&quot; unique_id=&quot;10036&quot;&gt;&lt;property id=&quot;20148&quot; value=&quot;5&quot;/&gt;&lt;property id=&quot;20300&quot; value=&quot;Slide 33 - &amp;quot;The Ability to Gain Trust and Respect&amp;quot;&quot;/&gt;&lt;property id=&quot;20307&quot; value=&quot;284&quot;/&gt;&lt;property id=&quot;20309&quot; value=&quot;-1&quot;/&gt;&lt;/object&gt;&lt;object type=&quot;3&quot; unique_id=&quot;10037&quot;&gt;&lt;property id=&quot;20148&quot; value=&quot;5&quot;/&gt;&lt;property id=&quot;20300&quot; value=&quot;Slide 34&quot;/&gt;&lt;property id=&quot;20307&quot; value=&quot;304&quot;/&gt;&lt;property id=&quot;20309&quot; value=&quot;-1&quot;/&gt;&lt;/object&gt;&lt;object type=&quot;3&quot; unique_id=&quot;10038&quot;&gt;&lt;property id=&quot;20148&quot; value=&quot;5&quot;/&gt;&lt;property id=&quot;20300&quot; value=&quot;Slide 35 - &amp;quot;Communication&amp;quot;&quot;/&gt;&lt;property id=&quot;20307&quot; value=&quot;285&quot;/&gt;&lt;property id=&quot;20309&quot; value=&quot;-1&quot;/&gt;&lt;/object&gt;&lt;object type=&quot;3&quot; unique_id=&quot;10039&quot;&gt;&lt;property id=&quot;20148&quot; value=&quot;5&quot;/&gt;&lt;property id=&quot;20300&quot; value=&quot;Slide 36 - &amp;quot;Communication&amp;quot;&quot;/&gt;&lt;property id=&quot;20307&quot; value=&quot;286&quot;/&gt;&lt;property id=&quot;20309&quot; value=&quot;-1&quot;/&gt;&lt;/object&gt;&lt;object type=&quot;3&quot; unique_id=&quot;10040&quot;&gt;&lt;property id=&quot;20148&quot; value=&quot;5&quot;/&gt;&lt;property id=&quot;20300&quot; value=&quot;Slide 37 - &amp;quot;Verbal Communication&amp;quot;&quot;/&gt;&lt;property id=&quot;20307&quot; value=&quot;287&quot;/&gt;&lt;property id=&quot;20309&quot; value=&quot;-1&quot;/&gt;&lt;/object&gt;&lt;object type=&quot;3&quot; unique_id=&quot;10041&quot;&gt;&lt;property id=&quot;20148&quot; value=&quot;5&quot;/&gt;&lt;property id=&quot;20300&quot; value=&quot;Slide 38 - &amp;quot;Verbal Communication&amp;quot;&quot;/&gt;&lt;property id=&quot;20307&quot; value=&quot;288&quot;/&gt;&lt;property id=&quot;20309&quot; value=&quot;-1&quot;/&gt;&lt;/object&gt;&lt;object type=&quot;3&quot; unique_id=&quot;10042&quot;&gt;&lt;property id=&quot;20148&quot; value=&quot;5&quot;/&gt;&lt;property id=&quot;20300&quot; value=&quot;Slide 39 - &amp;quot;Non-verbal Communication&amp;quot;&quot;/&gt;&lt;property id=&quot;20307&quot; value=&quot;289&quot;/&gt;&lt;property id=&quot;20309&quot; value=&quot;-1&quot;/&gt;&lt;/object&gt;&lt;object type=&quot;3&quot; unique_id=&quot;10043&quot;&gt;&lt;property id=&quot;20148&quot; value=&quot;5&quot;/&gt;&lt;property id=&quot;20300&quot; value=&quot;Slide 40 - &amp;quot;Eye Contact&amp;quot;&quot;/&gt;&lt;property id=&quot;20307&quot; value=&quot;290&quot;/&gt;&lt;property id=&quot;20309&quot; value=&quot;-1&quot;/&gt;&lt;/object&gt;&lt;object type=&quot;3&quot; unique_id=&quot;10044&quot;&gt;&lt;property id=&quot;20148&quot; value=&quot;5&quot;/&gt;&lt;property id=&quot;20300&quot; value=&quot;Slide 41 - &amp;quot;Body Language&amp;quot;&quot;/&gt;&lt;property id=&quot;20307&quot; value=&quot;291&quot;/&gt;&lt;property id=&quot;20309&quot; value=&quot;-1&quot;/&gt;&lt;/object&gt;&lt;object type=&quot;3&quot; unique_id=&quot;10045&quot;&gt;&lt;property id=&quot;20148&quot; value=&quot;5&quot;/&gt;&lt;property id=&quot;20300&quot; value=&quot;Slide 42 - &amp;quot;Facial Gestures&amp;quot;&quot;/&gt;&lt;property id=&quot;20307&quot; value=&quot;292&quot;/&gt;&lt;property id=&quot;20309&quot; value=&quot;-1&quot;/&gt;&lt;/object&gt;&lt;object type=&quot;3&quot; unique_id=&quot;10046&quot;&gt;&lt;property id=&quot;20148&quot; value=&quot;5&quot;/&gt;&lt;property id=&quot;20300&quot; value=&quot;Slide 43 - &amp;quot;Electronic Media&amp;quot;&quot;/&gt;&lt;property id=&quot;20307&quot; value=&quot;293&quot;/&gt;&lt;property id=&quot;20309&quot; value=&quot;-1&quot;/&gt;&lt;/object&gt;&lt;object type=&quot;3&quot; unique_id=&quot;10047&quot;&gt;&lt;property id=&quot;20148&quot; value=&quot;5&quot;/&gt;&lt;property id=&quot;20300&quot; value=&quot;Slide 44&quot;/&gt;&lt;property id=&quot;20307&quot; value=&quot;305&quot;/&gt;&lt;property id=&quot;20309&quot; value=&quot;-1&quot;/&gt;&lt;/object&gt;&lt;object type=&quot;3&quot; unique_id=&quot;10048&quot;&gt;&lt;property id=&quot;20148&quot; value=&quot;5&quot;/&gt;&lt;property id=&quot;20300&quot; value=&quot;Slide 45 - &amp;quot;Groups&amp;quot;&quot;/&gt;&lt;property id=&quot;20307&quot; value=&quot;294&quot;/&gt;&lt;property id=&quot;20309&quot; value=&quot;-1&quot;/&gt;&lt;/object&gt;&lt;object type=&quot;3&quot; unique_id=&quot;10049&quot;&gt;&lt;property id=&quot;20148&quot; value=&quot;5&quot;/&gt;&lt;property id=&quot;20300&quot; value=&quot;Slide 46 - &amp;quot;Group Leadership&amp;quot;&quot;/&gt;&lt;property id=&quot;20307&quot; value=&quot;295&quot;/&gt;&lt;property id=&quot;20309&quot; value=&quot;-1&quot;/&gt;&lt;/object&gt;&lt;object type=&quot;3&quot; unique_id=&quot;10050&quot;&gt;&lt;property id=&quot;20148&quot; value=&quot;5&quot;/&gt;&lt;property id=&quot;20300&quot; value=&quot;Slide 47 - &amp;quot;Leadership in Groups&amp;quot;&quot;/&gt;&lt;property id=&quot;20307&quot; value=&quot;296&quot;/&gt;&lt;property id=&quot;20309&quot; value=&quot;-1&quot;/&gt;&lt;/object&gt;&lt;object type=&quot;3&quot; unique_id=&quot;10051&quot;&gt;&lt;property id=&quot;20148&quot; value=&quot;5&quot;/&gt;&lt;property id=&quot;20300&quot; value=&quot;Slide 48 - &amp;quot;Analyzing Group &amp;#x0D;&amp;#x0A;Effectiveness&amp;quot;&quot;/&gt;&lt;property id=&quot;20307&quot; value=&quot;297&quot;/&gt;&lt;property id=&quot;20309&quot; value=&quot;-1&quot;/&gt;&lt;/object&gt;&lt;object type=&quot;3&quot; unique_id=&quot;10052&quot;&gt;&lt;property id=&quot;20148&quot; value=&quot;5&quot;/&gt;&lt;property id=&quot;20300&quot; value=&quot;Slide 49 - &amp;quot;Resources&amp;quot;&quot;/&gt;&lt;property id=&quot;20307&quot; value=&quot;298&quot;/&gt;&lt;property id=&quot;20309&quot; value=&quot;-1&quot;/&gt;&lt;/object&gt;&lt;object type=&quot;3&quot; unique_id=&quot;10053&quot;&gt;&lt;property id=&quot;20148&quot; value=&quot;5&quot;/&gt;&lt;property id=&quot;20300&quot; value=&quot;Slide 50 - &amp;quot;Acknowledgments&amp;quot;&quot;/&gt;&lt;property id=&quot;20307&quot; value=&quot;299&quot;/&gt;&lt;property id=&quot;20309&quot; value=&quot;-1&quot;/&gt;&lt;/object&gt;&lt;/object&gt;&lt;object type=&quot;10&quot; unique_id=&quot;10177&quot;&gt;&lt;object type=&quot;11&quot; unique_id=&quot;10178&quot;&gt;&lt;property id=&quot;20180&quot; value=&quot;1&quot;/&gt;&lt;property id=&quot;20181&quot; value=&quot;1&quot;/&gt;&lt;property id=&quot;20182&quot; value=&quot;0&quot;/&gt;&lt;property id=&quot;20183&quot; value=&quot;1&quot;/&gt;&lt;/object&gt;&lt;object type=&quot;12&quot; unique_id=&quot;10179&quot;&gt;&lt;/object&gt;&lt;/object&gt;&lt;object type=&quot;4&quot; unique_id=&quot;10235&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8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7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2262</TotalTime>
  <Words>3480</Words>
  <Application>Microsoft Office PowerPoint</Application>
  <PresentationFormat>On-screen Show (4:3)</PresentationFormat>
  <Paragraphs>693</Paragraphs>
  <Slides>87</Slides>
  <Notes>69</Notes>
  <HiddenSlides>0</HiddenSlides>
  <MMClips>0</MMClips>
  <ScaleCrop>false</ScaleCrop>
  <HeadingPairs>
    <vt:vector size="4" baseType="variant">
      <vt:variant>
        <vt:lpstr>Theme</vt:lpstr>
      </vt:variant>
      <vt:variant>
        <vt:i4>10</vt:i4>
      </vt:variant>
      <vt:variant>
        <vt:lpstr>Slide Titles</vt:lpstr>
      </vt:variant>
      <vt:variant>
        <vt:i4>87</vt:i4>
      </vt:variant>
    </vt:vector>
  </HeadingPairs>
  <TitlesOfParts>
    <vt:vector size="97" baseType="lpstr">
      <vt:lpstr>Office Theme</vt:lpstr>
      <vt:lpstr>Custom Design</vt:lpstr>
      <vt:lpstr>1_Custom Design</vt:lpstr>
      <vt:lpstr>2_Custom Design</vt:lpstr>
      <vt:lpstr>3_Custom Design</vt:lpstr>
      <vt:lpstr>4_Custom Design</vt:lpstr>
      <vt:lpstr>5_Custom Design</vt:lpstr>
      <vt:lpstr>6_Custom Design</vt:lpstr>
      <vt:lpstr>7_Custom Design</vt:lpstr>
      <vt:lpstr>8_Custom Design</vt:lpstr>
      <vt:lpstr>PowerPoint Presentation</vt:lpstr>
      <vt:lpstr>Objectives</vt:lpstr>
      <vt:lpstr>Main Menu </vt:lpstr>
      <vt:lpstr>PowerPoint Presentation</vt:lpstr>
      <vt:lpstr>Leadership</vt:lpstr>
      <vt:lpstr>Leadership Styles</vt:lpstr>
      <vt:lpstr>Kurt Lewin</vt:lpstr>
      <vt:lpstr>Lewin’s Project</vt:lpstr>
      <vt:lpstr>Lewin’s Leadership Styles</vt:lpstr>
      <vt:lpstr>Authoritarian Leadership</vt:lpstr>
      <vt:lpstr>Authoritarian Leadership</vt:lpstr>
      <vt:lpstr>Participative Leadership</vt:lpstr>
      <vt:lpstr>Participative Leadership</vt:lpstr>
      <vt:lpstr>Laissez Faire Leadership</vt:lpstr>
      <vt:lpstr>Laissez Faire Leadership</vt:lpstr>
      <vt:lpstr>Lewin’s Results</vt:lpstr>
      <vt:lpstr>Lewin’s Results</vt:lpstr>
      <vt:lpstr>Lewin’s Results</vt:lpstr>
      <vt:lpstr>Abdicratic Leadership</vt:lpstr>
      <vt:lpstr>Abdicratic Leadership</vt:lpstr>
      <vt:lpstr>Assessment</vt:lpstr>
      <vt:lpstr>Assessment</vt:lpstr>
      <vt:lpstr>Assessment</vt:lpstr>
      <vt:lpstr>Assessment</vt:lpstr>
      <vt:lpstr>PowerPoint Presentation</vt:lpstr>
      <vt:lpstr>Personality Traits</vt:lpstr>
      <vt:lpstr>Fairness</vt:lpstr>
      <vt:lpstr>Vision</vt:lpstr>
      <vt:lpstr>Integrity</vt:lpstr>
      <vt:lpstr>Dedication</vt:lpstr>
      <vt:lpstr>Humility</vt:lpstr>
      <vt:lpstr>Openness</vt:lpstr>
      <vt:lpstr>Creativity</vt:lpstr>
      <vt:lpstr>Assertiveness</vt:lpstr>
      <vt:lpstr>Confidence</vt:lpstr>
      <vt:lpstr>Ability to Gain Trust &amp; Respect</vt:lpstr>
      <vt:lpstr>PowerPoint Presentation</vt:lpstr>
      <vt:lpstr>Assessment</vt:lpstr>
      <vt:lpstr>Assessment</vt:lpstr>
      <vt:lpstr>Assessment</vt:lpstr>
      <vt:lpstr>Assessment</vt:lpstr>
      <vt:lpstr>PowerPoint Presentation</vt:lpstr>
      <vt:lpstr>Communication</vt:lpstr>
      <vt:lpstr>Verbal Communication</vt:lpstr>
      <vt:lpstr>Verbal Communication</vt:lpstr>
      <vt:lpstr>Nonverbal Communication</vt:lpstr>
      <vt:lpstr>Eye Contact</vt:lpstr>
      <vt:lpstr>Body Language</vt:lpstr>
      <vt:lpstr>Facial Expression</vt:lpstr>
      <vt:lpstr>PowerPoint Presentation</vt:lpstr>
      <vt:lpstr>Assessment</vt:lpstr>
      <vt:lpstr>Assessment</vt:lpstr>
      <vt:lpstr>Assessment</vt:lpstr>
      <vt:lpstr>Assessment</vt:lpstr>
      <vt:lpstr>PowerPoint Presentation</vt:lpstr>
      <vt:lpstr>Groups</vt:lpstr>
      <vt:lpstr>Groups</vt:lpstr>
      <vt:lpstr> Types of Groups </vt:lpstr>
      <vt:lpstr>Formal Groups</vt:lpstr>
      <vt:lpstr>Command Groups</vt:lpstr>
      <vt:lpstr>Task Groups</vt:lpstr>
      <vt:lpstr>Affinity Groups</vt:lpstr>
      <vt:lpstr>Informal Groups</vt:lpstr>
      <vt:lpstr>Friendship Groups</vt:lpstr>
      <vt:lpstr>Interest Groups</vt:lpstr>
      <vt:lpstr>Group Dynamics</vt:lpstr>
      <vt:lpstr>Group Dynamics</vt:lpstr>
      <vt:lpstr>Group Work Process </vt:lpstr>
      <vt:lpstr>Group Leadership</vt:lpstr>
      <vt:lpstr>Group Leadership</vt:lpstr>
      <vt:lpstr>Analyzing Group Effectiveness</vt:lpstr>
      <vt:lpstr>Evaluation of Group Work</vt:lpstr>
      <vt:lpstr>Peer Evaluation </vt:lpstr>
      <vt:lpstr>Peer Evaluation</vt:lpstr>
      <vt:lpstr>PowerPoint Presentation</vt:lpstr>
      <vt:lpstr>Assessment</vt:lpstr>
      <vt:lpstr>Assessment</vt:lpstr>
      <vt:lpstr>Assessment</vt:lpstr>
      <vt:lpstr>Assessment</vt:lpstr>
      <vt:lpstr>Assessment</vt:lpstr>
      <vt:lpstr>Assessment</vt:lpstr>
      <vt:lpstr>Assessment</vt:lpstr>
      <vt:lpstr>Assessment</vt:lpstr>
      <vt:lpstr>Assessment</vt:lpstr>
      <vt:lpstr>Assessment</vt:lpstr>
      <vt:lpstr>Sources</vt:lpstr>
      <vt:lpstr>Acknowledgments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brandon</dc:creator>
  <cp:lastModifiedBy>Clunis, Lisa</cp:lastModifiedBy>
  <cp:revision>163</cp:revision>
  <dcterms:created xsi:type="dcterms:W3CDTF">2010-07-06T14:49:34Z</dcterms:created>
  <dcterms:modified xsi:type="dcterms:W3CDTF">2016-01-07T14:33:46Z</dcterms:modified>
</cp:coreProperties>
</file>