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1.xml"/><Relationship Id="rId18" Type="http://schemas.openxmlformats.org/officeDocument/2006/relationships/font" Target="fonts/Nuni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f506fdc0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f506fdc0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f506fdc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f506fdc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f506fdc0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f506fdc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f506fdc0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f506fdc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9f506fdc0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9f506fdc0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f506fdc0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f506fdc0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f506fdc0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f506fdc0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f506fdc0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f506fdc0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9f506fdc0e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9f506fdc0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47708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Canvas </a:t>
            </a:r>
            <a:r>
              <a:rPr lang="en"/>
              <a:t> 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91350" y="3042833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Para Familias de Estudiantes de </a:t>
            </a:r>
            <a:r>
              <a:rPr b="1" lang="en" sz="2100"/>
              <a:t>Inglés</a:t>
            </a:r>
            <a:endParaRPr b="1"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Inspirado por MSDWT</a:t>
            </a:r>
            <a:r>
              <a:rPr b="1" lang="en" sz="2100"/>
              <a:t> </a:t>
            </a:r>
            <a:endParaRPr b="1" sz="2100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225" y="3116800"/>
            <a:ext cx="1800299" cy="180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 txBox="1"/>
          <p:nvPr>
            <p:ph type="title"/>
          </p:nvPr>
        </p:nvSpPr>
        <p:spPr>
          <a:xfrm>
            <a:off x="65625" y="95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Como cambiar el idioma de Canvas a Espanol</a:t>
            </a:r>
            <a:endParaRPr b="1"/>
          </a:p>
        </p:txBody>
      </p:sp>
      <p:sp>
        <p:nvSpPr>
          <p:cNvPr id="198" name="Google Shape;198;p22"/>
          <p:cNvSpPr txBox="1"/>
          <p:nvPr>
            <p:ph idx="1" type="body"/>
          </p:nvPr>
        </p:nvSpPr>
        <p:spPr>
          <a:xfrm>
            <a:off x="233175" y="668025"/>
            <a:ext cx="8352900" cy="10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El idioma en todo su pantalla debe cambiar. Si quiere regresar el idioma a “</a:t>
            </a:r>
            <a:r>
              <a:rPr lang="en" sz="2100"/>
              <a:t>Inglés</a:t>
            </a:r>
            <a:r>
              <a:rPr lang="en" sz="2100"/>
              <a:t>”, puede presionar el recuadro que </a:t>
            </a:r>
            <a:r>
              <a:rPr lang="en" sz="2100"/>
              <a:t>está</a:t>
            </a:r>
            <a:r>
              <a:rPr lang="en" sz="2100"/>
              <a:t> en la esquina derecha de arriba de la pantalla, o seguir el mismo proceso que utilizaste para cambiar idioma </a:t>
            </a:r>
            <a:endParaRPr sz="2100"/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76625"/>
            <a:ext cx="9144000" cy="16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/>
          <p:nvPr/>
        </p:nvSpPr>
        <p:spPr>
          <a:xfrm>
            <a:off x="7365050" y="2200325"/>
            <a:ext cx="1719300" cy="820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Como cambiar el idioma de Canvas a Espanol</a:t>
            </a:r>
            <a:endParaRPr b="1"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22924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Cuando un estudiante se registra en la </a:t>
            </a:r>
            <a:r>
              <a:rPr lang="en" sz="1800"/>
              <a:t>página</a:t>
            </a:r>
            <a:r>
              <a:rPr lang="en" sz="1800"/>
              <a:t> de Canvas en una computadora o en un dispositivo </a:t>
            </a:r>
            <a:r>
              <a:rPr lang="en" sz="1800"/>
              <a:t>electrónico</a:t>
            </a:r>
            <a:r>
              <a:rPr lang="en" sz="1800"/>
              <a:t> Chromebook, se puede cambiar el idioma a otros idiomas diferentes del </a:t>
            </a:r>
            <a:r>
              <a:rPr lang="en" sz="1800"/>
              <a:t>Inglés</a:t>
            </a:r>
            <a:r>
              <a:rPr lang="en"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78225" y="70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Como cambiar el idioma de Canvas a Espanol</a:t>
            </a:r>
            <a:r>
              <a:rPr lang="en"/>
              <a:t> 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143825" y="546750"/>
            <a:ext cx="8207400" cy="5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Cuando abra Canvas, </a:t>
            </a:r>
            <a:r>
              <a:rPr lang="en" sz="2200"/>
              <a:t>así</a:t>
            </a:r>
            <a:r>
              <a:rPr lang="en" sz="2200"/>
              <a:t> es como se ve la pantalla </a:t>
            </a:r>
            <a:endParaRPr sz="2200"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0050"/>
            <a:ext cx="9144000" cy="399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/>
          <p:nvPr>
            <p:ph type="title"/>
          </p:nvPr>
        </p:nvSpPr>
        <p:spPr>
          <a:xfrm>
            <a:off x="122400" y="12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Como cambiar el idioma de Canvas a Espanol </a:t>
            </a:r>
            <a:endParaRPr b="1"/>
          </a:p>
        </p:txBody>
      </p:sp>
      <p:sp>
        <p:nvSpPr>
          <p:cNvPr id="149" name="Google Shape;149;p16"/>
          <p:cNvSpPr txBox="1"/>
          <p:nvPr>
            <p:ph idx="1" type="body"/>
          </p:nvPr>
        </p:nvSpPr>
        <p:spPr>
          <a:xfrm>
            <a:off x="152400" y="628225"/>
            <a:ext cx="8520600" cy="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Presione el icono “Account” </a:t>
            </a:r>
            <a:endParaRPr sz="2200"/>
          </a:p>
        </p:txBody>
      </p:sp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2925"/>
            <a:ext cx="9144000" cy="408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122425" y="124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Como cambiar el idioma de Canvas a Espanol </a:t>
            </a:r>
            <a:endParaRPr b="1"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195225" y="601375"/>
            <a:ext cx="85206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Presione “Settings” en la lista que aparece a la derecha </a:t>
            </a:r>
            <a:endParaRPr sz="2200"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5600"/>
            <a:ext cx="9144002" cy="396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/>
          <p:nvPr/>
        </p:nvSpPr>
        <p:spPr>
          <a:xfrm>
            <a:off x="407100" y="2298725"/>
            <a:ext cx="415800" cy="177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0"/>
              </a:srgbClr>
            </a:outerShdw>
            <a:reflection blurRad="0" dir="5400000" dist="952500" endA="0" endPos="1000" fadeDir="5400012" kx="0" rotWithShape="0" algn="bl" stA="0" stPos="0" sy="-100000" ky="0"/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 rot="-3407742">
            <a:off x="524770" y="1606193"/>
            <a:ext cx="1266010" cy="266514"/>
          </a:xfrm>
          <a:prstGeom prst="lef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2157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Como cambiar el idioma de Canvas a Espanol </a:t>
            </a:r>
            <a:endParaRPr b="1"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121575" y="493100"/>
            <a:ext cx="8520600" cy="4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Presione “Edit Settings” </a:t>
            </a:r>
            <a:endParaRPr sz="2200"/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91450"/>
            <a:ext cx="9144000" cy="425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/>
          <p:nvPr/>
        </p:nvSpPr>
        <p:spPr>
          <a:xfrm>
            <a:off x="5709500" y="2352450"/>
            <a:ext cx="679200" cy="219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 rot="1424259">
            <a:off x="2497786" y="1454297"/>
            <a:ext cx="3136012" cy="311368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078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Como cambiar el idioma de Canvas a Espanol </a:t>
            </a:r>
            <a:endParaRPr b="1"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107850" y="483125"/>
            <a:ext cx="8520600" cy="4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200"/>
              <a:t>Presione la flecha que </a:t>
            </a:r>
            <a:r>
              <a:rPr lang="en" sz="2200"/>
              <a:t>está</a:t>
            </a:r>
            <a:r>
              <a:rPr lang="en" sz="2200"/>
              <a:t> junto a “Language” </a:t>
            </a:r>
            <a:endParaRPr sz="2200"/>
          </a:p>
        </p:txBody>
      </p:sp>
      <p:pic>
        <p:nvPicPr>
          <p:cNvPr id="175" name="Google Shape;175;p19"/>
          <p:cNvPicPr preferRelativeResize="0"/>
          <p:nvPr/>
        </p:nvPicPr>
        <p:blipFill rotWithShape="1">
          <a:blip r:embed="rId3">
            <a:alphaModFix/>
          </a:blip>
          <a:srcRect b="20236" l="0" r="25489" t="0"/>
          <a:stretch/>
        </p:blipFill>
        <p:spPr>
          <a:xfrm>
            <a:off x="536825" y="1089550"/>
            <a:ext cx="7132450" cy="35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/>
          <p:nvPr/>
        </p:nvSpPr>
        <p:spPr>
          <a:xfrm>
            <a:off x="5575075" y="2929025"/>
            <a:ext cx="162600" cy="304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9"/>
          <p:cNvSpPr/>
          <p:nvPr/>
        </p:nvSpPr>
        <p:spPr>
          <a:xfrm rot="3864455">
            <a:off x="4075264" y="1732482"/>
            <a:ext cx="2015435" cy="381885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>
            <p:ph type="title"/>
          </p:nvPr>
        </p:nvSpPr>
        <p:spPr>
          <a:xfrm>
            <a:off x="104475" y="95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Como cambiar el idioma de Canvas a Espanol </a:t>
            </a:r>
            <a:endParaRPr b="1"/>
          </a:p>
        </p:txBody>
      </p:sp>
      <p:sp>
        <p:nvSpPr>
          <p:cNvPr id="183" name="Google Shape;183;p20"/>
          <p:cNvSpPr txBox="1"/>
          <p:nvPr>
            <p:ph idx="1" type="body"/>
          </p:nvPr>
        </p:nvSpPr>
        <p:spPr>
          <a:xfrm>
            <a:off x="104475" y="553600"/>
            <a:ext cx="8520600" cy="7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Aparecerá</a:t>
            </a:r>
            <a:r>
              <a:rPr lang="en" sz="2100"/>
              <a:t> un recuadro con diferentes opciones. Busque el idioma que desea (</a:t>
            </a:r>
            <a:r>
              <a:rPr lang="en" sz="2100"/>
              <a:t>Español). Presione y elige su idioma</a:t>
            </a:r>
            <a:r>
              <a:rPr lang="en"/>
              <a:t> 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575" y="1385775"/>
            <a:ext cx="6392851" cy="372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type="title"/>
          </p:nvPr>
        </p:nvSpPr>
        <p:spPr>
          <a:xfrm>
            <a:off x="52675" y="82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Como cambiar el idioma de Canvas a Espanol</a:t>
            </a:r>
            <a:endParaRPr b="1"/>
          </a:p>
        </p:txBody>
      </p:sp>
      <p:sp>
        <p:nvSpPr>
          <p:cNvPr id="190" name="Google Shape;190;p21"/>
          <p:cNvSpPr txBox="1"/>
          <p:nvPr>
            <p:ph idx="1" type="body"/>
          </p:nvPr>
        </p:nvSpPr>
        <p:spPr>
          <a:xfrm>
            <a:off x="117400" y="554375"/>
            <a:ext cx="8520600" cy="5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/>
              <a:t>Despues va presionar “Update Settings” </a:t>
            </a:r>
            <a:endParaRPr sz="2100"/>
          </a:p>
        </p:txBody>
      </p:sp>
      <p:pic>
        <p:nvPicPr>
          <p:cNvPr id="191" name="Google Shape;1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300" y="997300"/>
            <a:ext cx="7061751" cy="4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/>
          <p:nvPr/>
        </p:nvSpPr>
        <p:spPr>
          <a:xfrm rot="3901344">
            <a:off x="2403143" y="2498556"/>
            <a:ext cx="3700055" cy="608267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