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9" r:id="rId3"/>
    <p:sldId id="261" r:id="rId4"/>
    <p:sldId id="260" r:id="rId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037" autoAdjust="0"/>
  </p:normalViewPr>
  <p:slideViewPr>
    <p:cSldViewPr>
      <p:cViewPr varScale="1">
        <p:scale>
          <a:sx n="82" d="100"/>
          <a:sy n="82" d="100"/>
        </p:scale>
        <p:origin x="-84" y="-22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30FEF1-B7A3-4397-A7EB-3EA7E77A6AE9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005C45-A55A-4359-A6E9-BFC70C1CE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828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screencaststudios.com/free-powerpoint-intro-video-template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eencaststudios.com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learncamtasia.com/presentermedia" TargetMode="External"/><Relationship Id="rId5" Type="http://schemas.openxmlformats.org/officeDocument/2006/relationships/hyperlink" Target="http://www.learncamtasia.com/monthlycoach" TargetMode="External"/><Relationship Id="rId4" Type="http://schemas.openxmlformats.org/officeDocument/2006/relationships/hyperlink" Target="http://www.learncamtasia.com/ppt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http://screencaststudios.com/free-powerpoint-intro-video-template/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5C45-A55A-4359-A6E9-BFC70C1CEBA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336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Free Screencast Resource Report:</a:t>
            </a:r>
          </a:p>
          <a:p>
            <a:pPr lvl="1"/>
            <a:r>
              <a:rPr lang="en-US" dirty="0" smtClean="0">
                <a:hlinkClick r:id="rId3"/>
              </a:rPr>
              <a:t>http://www.screencaststudios.com</a:t>
            </a:r>
            <a:endParaRPr lang="en-US" dirty="0" smtClean="0"/>
          </a:p>
          <a:p>
            <a:r>
              <a:rPr lang="en-US" dirty="0" smtClean="0"/>
              <a:t>PowerPoint For Video Training Course:</a:t>
            </a:r>
          </a:p>
          <a:p>
            <a:pPr lvl="1"/>
            <a:r>
              <a:rPr lang="en-US" dirty="0" smtClean="0">
                <a:hlinkClick r:id="rId4"/>
              </a:rPr>
              <a:t>http://www.learncamtasia.com/ppt</a:t>
            </a:r>
            <a:endParaRPr lang="en-US" dirty="0" smtClean="0"/>
          </a:p>
          <a:p>
            <a:r>
              <a:rPr lang="en-US" dirty="0" smtClean="0"/>
              <a:t>Screencast Monthly Coaching Program</a:t>
            </a:r>
          </a:p>
          <a:p>
            <a:pPr lvl="1"/>
            <a:r>
              <a:rPr lang="en-US" dirty="0" smtClean="0">
                <a:hlinkClick r:id="rId5"/>
              </a:rPr>
              <a:t>http://www.learncamtasia.com/monthlycoach</a:t>
            </a:r>
            <a:endParaRPr lang="en-US" dirty="0" smtClean="0"/>
          </a:p>
          <a:p>
            <a:r>
              <a:rPr lang="en-US" dirty="0" smtClean="0"/>
              <a:t>PresenterMedia – awesome templates &amp; graphics</a:t>
            </a:r>
          </a:p>
          <a:p>
            <a:pPr lvl="1"/>
            <a:r>
              <a:rPr lang="en-US" dirty="0" smtClean="0">
                <a:hlinkClick r:id="rId6"/>
              </a:rPr>
              <a:t>http://www.learncamtasia.com/presentermedia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5C45-A55A-4359-A6E9-BFC70C1CEBA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490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6C7D-756B-47FC-A45F-89F3DF218128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6E1A-49A8-4B82-9DAA-03194DBEF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495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6C7D-756B-47FC-A45F-89F3DF218128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6E1A-49A8-4B82-9DAA-03194DBEF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736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6C7D-756B-47FC-A45F-89F3DF218128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6E1A-49A8-4B82-9DAA-03194DBEF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447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6C7D-756B-47FC-A45F-89F3DF218128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6E1A-49A8-4B82-9DAA-03194DBEF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614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6C7D-756B-47FC-A45F-89F3DF218128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6E1A-49A8-4B82-9DAA-03194DBEF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533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6C7D-756B-47FC-A45F-89F3DF218128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6E1A-49A8-4B82-9DAA-03194DBEF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327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6C7D-756B-47FC-A45F-89F3DF218128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6E1A-49A8-4B82-9DAA-03194DBEF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353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6C7D-756B-47FC-A45F-89F3DF218128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6E1A-49A8-4B82-9DAA-03194DBEF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467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6C7D-756B-47FC-A45F-89F3DF218128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6E1A-49A8-4B82-9DAA-03194DBEF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86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6C7D-756B-47FC-A45F-89F3DF218128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6E1A-49A8-4B82-9DAA-03194DBEF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360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6C7D-756B-47FC-A45F-89F3DF218128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6E1A-49A8-4B82-9DAA-03194DBEF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370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66C7D-756B-47FC-A45F-89F3DF218128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E6E1A-49A8-4B82-9DAA-03194DBEF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546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screencaststudios.com/free-powerpoint-intro-video-templat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eencaststudios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learncamtasia.com/presentermedia" TargetMode="External"/><Relationship Id="rId5" Type="http://schemas.openxmlformats.org/officeDocument/2006/relationships/hyperlink" Target="http://www.learncamtasia.com/monthlycoach" TargetMode="External"/><Relationship Id="rId4" Type="http://schemas.openxmlformats.org/officeDocument/2006/relationships/hyperlink" Target="http://www.learncamtasia.com/pp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ft Bracket"/>
          <p:cNvSpPr txBox="1"/>
          <p:nvPr/>
        </p:nvSpPr>
        <p:spPr>
          <a:xfrm>
            <a:off x="3723254" y="1047750"/>
            <a:ext cx="740908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{</a:t>
            </a:r>
            <a:endParaRPr lang="en-US" sz="13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Right Bracket"/>
          <p:cNvSpPr txBox="1"/>
          <p:nvPr/>
        </p:nvSpPr>
        <p:spPr>
          <a:xfrm>
            <a:off x="4256167" y="1047750"/>
            <a:ext cx="740908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}</a:t>
            </a:r>
          </a:p>
        </p:txBody>
      </p:sp>
      <p:sp>
        <p:nvSpPr>
          <p:cNvPr id="6" name="Text Box"/>
          <p:cNvSpPr txBox="1"/>
          <p:nvPr/>
        </p:nvSpPr>
        <p:spPr>
          <a:xfrm>
            <a:off x="1548828" y="1504950"/>
            <a:ext cx="541468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smtClean="0">
                <a:latin typeface="Arial Black" pitchFamily="34" charset="0"/>
              </a:rPr>
              <a:t>Lon Naylor</a:t>
            </a:r>
          </a:p>
          <a:p>
            <a:pPr algn="ctr"/>
            <a:r>
              <a:rPr lang="en-US" sz="4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FREE Intro Template</a:t>
            </a:r>
            <a:endParaRPr lang="en-US" sz="4400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054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2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17088E-6 L -0.28924 -3.17088E-6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62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76373E-6 L 0.2691 -0.00802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55" y="-401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145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rved Right Arrow 4"/>
          <p:cNvSpPr/>
          <p:nvPr/>
        </p:nvSpPr>
        <p:spPr>
          <a:xfrm rot="2512956">
            <a:off x="1139758" y="1608675"/>
            <a:ext cx="1231900" cy="284055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91600" cy="8572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Video Tutorial – </a:t>
            </a:r>
            <a:r>
              <a:rPr lang="en-US" sz="2700" dirty="0" smtClean="0"/>
              <a:t>Right Click link below and “Open Hyperlink”</a:t>
            </a: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519" y="4350760"/>
            <a:ext cx="9067800" cy="81709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000" dirty="0" smtClean="0">
                <a:hlinkClick r:id="rId3"/>
              </a:rPr>
              <a:t>http</a:t>
            </a:r>
            <a:r>
              <a:rPr lang="en-US" sz="2000" dirty="0">
                <a:hlinkClick r:id="rId3"/>
              </a:rPr>
              <a:t>://screencaststudios.com/free-powerpoint-intro-video-template/</a:t>
            </a:r>
            <a:endParaRPr 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803233"/>
            <a:ext cx="4838700" cy="3462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865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06"/>
            <a:ext cx="8229600" cy="857250"/>
          </a:xfrm>
        </p:spPr>
        <p:txBody>
          <a:bodyPr/>
          <a:lstStyle/>
          <a:p>
            <a:r>
              <a:rPr lang="en-US" dirty="0" smtClean="0"/>
              <a:t>More great stuff…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19150"/>
            <a:ext cx="8763000" cy="377547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Free Screencast Resource Report:</a:t>
            </a:r>
          </a:p>
          <a:p>
            <a:pPr lvl="1"/>
            <a:r>
              <a:rPr lang="en-US" dirty="0" smtClean="0">
                <a:hlinkClick r:id="rId3"/>
              </a:rPr>
              <a:t>http://www.screencaststudios.com</a:t>
            </a:r>
            <a:endParaRPr lang="en-US" dirty="0" smtClean="0"/>
          </a:p>
          <a:p>
            <a:r>
              <a:rPr lang="en-US" dirty="0" smtClean="0"/>
              <a:t>PowerPoint For Video Training Course:</a:t>
            </a:r>
          </a:p>
          <a:p>
            <a:pPr lvl="1"/>
            <a:r>
              <a:rPr lang="en-US" dirty="0" smtClean="0">
                <a:hlinkClick r:id="rId4"/>
              </a:rPr>
              <a:t>http://www.learncamtasia.com/ppt</a:t>
            </a:r>
            <a:endParaRPr lang="en-US" dirty="0" smtClean="0"/>
          </a:p>
          <a:p>
            <a:r>
              <a:rPr lang="en-US" dirty="0" smtClean="0"/>
              <a:t>Screencast Monthly Coaching Program</a:t>
            </a:r>
          </a:p>
          <a:p>
            <a:pPr lvl="1"/>
            <a:r>
              <a:rPr lang="en-US" dirty="0" smtClean="0">
                <a:hlinkClick r:id="rId5"/>
              </a:rPr>
              <a:t>http://www.learncamtasia.com/monthlycoach</a:t>
            </a:r>
            <a:endParaRPr lang="en-US" dirty="0" smtClean="0"/>
          </a:p>
          <a:p>
            <a:r>
              <a:rPr lang="en-US" dirty="0" smtClean="0"/>
              <a:t>PresenterMedia – awesome templates &amp; graphics</a:t>
            </a:r>
          </a:p>
          <a:p>
            <a:pPr lvl="1"/>
            <a:r>
              <a:rPr lang="en-US" dirty="0" smtClean="0">
                <a:hlinkClick r:id="rId6"/>
              </a:rPr>
              <a:t>http://www.learncamtasia.com/presentermedia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95023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99</Words>
  <Application>Microsoft Office PowerPoint</Application>
  <PresentationFormat>On-screen Show (16:9)</PresentationFormat>
  <Paragraphs>26</Paragraphs>
  <Slides>4</Slides>
  <Notes>2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Video Tutorial – Right Click link below and “Open Hyperlink”</vt:lpstr>
      <vt:lpstr>More great stuff…</vt:lpstr>
    </vt:vector>
  </TitlesOfParts>
  <Company>LogicalDrive Marketing LLC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Parentheses Open</dc:title>
  <dc:creator>Lon Naylor</dc:creator>
  <cp:lastModifiedBy>Lon Naylor</cp:lastModifiedBy>
  <cp:revision>18</cp:revision>
  <dcterms:created xsi:type="dcterms:W3CDTF">2012-08-14T21:47:18Z</dcterms:created>
  <dcterms:modified xsi:type="dcterms:W3CDTF">2012-10-03T12:16:55Z</dcterms:modified>
</cp:coreProperties>
</file>