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1"/>
  </p:notesMasterIdLst>
  <p:sldIdLst>
    <p:sldId id="256" r:id="rId2"/>
    <p:sldId id="258" r:id="rId3"/>
    <p:sldId id="269" r:id="rId4"/>
    <p:sldId id="257" r:id="rId5"/>
    <p:sldId id="259" r:id="rId6"/>
    <p:sldId id="267" r:id="rId7"/>
    <p:sldId id="270" r:id="rId8"/>
    <p:sldId id="275" r:id="rId9"/>
    <p:sldId id="276" r:id="rId10"/>
    <p:sldId id="261" r:id="rId11"/>
    <p:sldId id="278" r:id="rId12"/>
    <p:sldId id="262" r:id="rId13"/>
    <p:sldId id="279" r:id="rId14"/>
    <p:sldId id="280" r:id="rId15"/>
    <p:sldId id="281" r:id="rId16"/>
    <p:sldId id="282" r:id="rId17"/>
    <p:sldId id="265" r:id="rId18"/>
    <p:sldId id="266" r:id="rId19"/>
    <p:sldId id="283" r:id="rId20"/>
    <p:sldId id="284" r:id="rId21"/>
    <p:sldId id="285" r:id="rId22"/>
    <p:sldId id="286" r:id="rId23"/>
    <p:sldId id="287" r:id="rId24"/>
    <p:sldId id="288" r:id="rId25"/>
    <p:sldId id="289" r:id="rId26"/>
    <p:sldId id="272" r:id="rId27"/>
    <p:sldId id="263" r:id="rId28"/>
    <p:sldId id="264" r:id="rId29"/>
    <p:sldId id="274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477" autoAdjust="0"/>
  </p:normalViewPr>
  <p:slideViewPr>
    <p:cSldViewPr snapToGrid="0" snapToObjects="1">
      <p:cViewPr varScale="1">
        <p:scale>
          <a:sx n="71" d="100"/>
          <a:sy n="71" d="100"/>
        </p:scale>
        <p:origin x="-73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8" d="100"/>
        <a:sy n="98" d="100"/>
      </p:scale>
      <p:origin x="0" y="280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notesMaster" Target="notesMasters/notesMaster1.xml"/><Relationship Id="rId32" Type="http://schemas.openxmlformats.org/officeDocument/2006/relationships/printerSettings" Target="printerSettings/printerSettings1.bin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669BA7-E0B9-B040-AB94-236F57AA0B26}" type="datetimeFigureOut">
              <a:rPr lang="en-US" smtClean="0"/>
              <a:t>1/23/15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73188F-D365-CC41-997E-4884469C8B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8746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不清楚，</a:t>
            </a:r>
            <a:endParaRPr lang="en-US" altLang="zh-TW" dirty="0" smtClean="0"/>
          </a:p>
          <a:p>
            <a:r>
              <a:rPr lang="zh-TW" altLang="en-US" dirty="0" smtClean="0"/>
              <a:t>第三冊</a:t>
            </a:r>
            <a:r>
              <a:rPr lang="en-US" altLang="zh-TW" dirty="0" smtClean="0"/>
              <a:t> </a:t>
            </a:r>
            <a:r>
              <a:rPr lang="zh-TW" altLang="en-US" dirty="0" smtClean="0"/>
              <a:t>主題式教學</a:t>
            </a:r>
            <a:r>
              <a:rPr lang="zh-TW" altLang="zh-TW" dirty="0" smtClean="0"/>
              <a:t>，</a:t>
            </a:r>
            <a:r>
              <a:rPr lang="en-US" altLang="zh-TW" dirty="0" smtClean="0"/>
              <a:t> </a:t>
            </a:r>
            <a:r>
              <a:rPr lang="zh-TW" altLang="en-US" dirty="0" smtClean="0"/>
              <a:t>（單元）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3188F-D365-CC41-997E-4884469C8B3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391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lvl="1" indent="0">
              <a:buNone/>
            </a:pPr>
            <a:r>
              <a:rPr lang="zh-TW" altLang="en-US" sz="2800" dirty="0" smtClean="0">
                <a:latin typeface="BiauKai"/>
                <a:ea typeface="BiauKai"/>
                <a:cs typeface="BiauKai"/>
              </a:rPr>
              <a:t>大主題不要太大，也不要太小</a:t>
            </a:r>
            <a:endParaRPr lang="en-US" altLang="zh-TW" sz="2800" dirty="0" smtClean="0">
              <a:latin typeface="BiauKai"/>
              <a:ea typeface="BiauKai"/>
              <a:cs typeface="BiauKai"/>
            </a:endParaRPr>
          </a:p>
          <a:p>
            <a:pPr marL="342900" lvl="1" indent="0">
              <a:buNone/>
            </a:pPr>
            <a:r>
              <a:rPr lang="zh-TW" altLang="en-US" sz="2800" dirty="0" smtClean="0">
                <a:latin typeface="BiauKai"/>
                <a:ea typeface="BiauKai"/>
                <a:cs typeface="BiauKai"/>
              </a:rPr>
              <a:t>太大</a:t>
            </a:r>
            <a:r>
              <a:rPr lang="en-US" altLang="zh-TW" sz="2800" dirty="0" smtClean="0">
                <a:latin typeface="BiauKai"/>
                <a:ea typeface="BiauKai"/>
                <a:cs typeface="BiauKai"/>
              </a:rPr>
              <a:t>:</a:t>
            </a:r>
            <a:r>
              <a:rPr lang="zh-TW" altLang="en-US" sz="2800" dirty="0" smtClean="0">
                <a:latin typeface="BiauKai"/>
                <a:ea typeface="BiauKai"/>
                <a:cs typeface="BiauKai"/>
              </a:rPr>
              <a:t> 不知道重點是什麼</a:t>
            </a:r>
            <a:endParaRPr lang="en-US" altLang="zh-TW" sz="2800" dirty="0" smtClean="0">
              <a:latin typeface="BiauKai"/>
              <a:ea typeface="BiauKai"/>
              <a:cs typeface="BiauKai"/>
            </a:endParaRPr>
          </a:p>
          <a:p>
            <a:pPr marL="342900" lvl="1" indent="0">
              <a:buNone/>
            </a:pPr>
            <a:r>
              <a:rPr lang="zh-TW" altLang="en-US" sz="2800" dirty="0" smtClean="0">
                <a:latin typeface="BiauKai"/>
                <a:ea typeface="BiauKai"/>
                <a:cs typeface="BiauKai"/>
              </a:rPr>
              <a:t>太小</a:t>
            </a:r>
            <a:r>
              <a:rPr lang="en-US" altLang="zh-TW" sz="2800" dirty="0" smtClean="0">
                <a:latin typeface="BiauKai"/>
                <a:ea typeface="BiauKai"/>
                <a:cs typeface="BiauKai"/>
              </a:rPr>
              <a:t>:</a:t>
            </a:r>
            <a:r>
              <a:rPr lang="zh-TW" altLang="en-US" sz="2800" dirty="0" smtClean="0">
                <a:latin typeface="BiauKai"/>
                <a:ea typeface="BiauKai"/>
                <a:cs typeface="BiauKai"/>
              </a:rPr>
              <a:t> 範圍被限定</a:t>
            </a:r>
            <a:endParaRPr lang="en-US" altLang="zh-TW" sz="2800" dirty="0" smtClean="0">
              <a:latin typeface="BiauKai"/>
              <a:ea typeface="BiauKai"/>
              <a:cs typeface="BiauKai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3188F-D365-CC41-997E-4884469C8B3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7642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不需要</a:t>
            </a:r>
            <a:r>
              <a:rPr lang="en-US" altLang="zh-TW" dirty="0" smtClean="0"/>
              <a:t>3</a:t>
            </a:r>
            <a:r>
              <a:rPr lang="zh-TW" altLang="en-US" dirty="0" smtClean="0"/>
              <a:t>個，一個</a:t>
            </a:r>
            <a:r>
              <a:rPr lang="en-US" altLang="zh-TW" dirty="0" smtClean="0"/>
              <a:t>unit</a:t>
            </a:r>
            <a:r>
              <a:rPr lang="zh-TW" altLang="en-US" dirty="0" smtClean="0"/>
              <a:t> 要一個</a:t>
            </a:r>
            <a:endParaRPr lang="en-US" altLang="zh-TW" dirty="0" smtClean="0"/>
          </a:p>
          <a:p>
            <a:r>
              <a:rPr lang="zh-TW" altLang="en-US" dirty="0" smtClean="0"/>
              <a:t>一年</a:t>
            </a:r>
            <a:r>
              <a:rPr lang="en-US" altLang="zh-TW" dirty="0" smtClean="0"/>
              <a:t>3</a:t>
            </a:r>
            <a:r>
              <a:rPr lang="zh-TW" altLang="en-US" dirty="0" smtClean="0"/>
              <a:t>個都要有不要同一個</a:t>
            </a:r>
            <a:endParaRPr lang="en-US" altLang="zh-TW" dirty="0" smtClean="0"/>
          </a:p>
          <a:p>
            <a:pPr marL="1371600" lvl="2" indent="-457200">
              <a:buFont typeface="Arial"/>
              <a:buChar char="•"/>
            </a:pPr>
            <a:endParaRPr lang="en-US" sz="2800" dirty="0" smtClean="0">
              <a:solidFill>
                <a:schemeClr val="tx2"/>
              </a:solidFill>
              <a:latin typeface="BiauKai"/>
              <a:ea typeface="BiauKai"/>
              <a:cs typeface="BiauKai"/>
            </a:endParaRPr>
          </a:p>
          <a:p>
            <a:r>
              <a:rPr lang="en-US" sz="2800" dirty="0" smtClean="0">
                <a:solidFill>
                  <a:srgbClr val="FF0000"/>
                </a:solidFill>
                <a:ea typeface="BiauKai"/>
                <a:cs typeface="BiauKai"/>
              </a:rPr>
              <a:t>***</a:t>
            </a:r>
            <a:r>
              <a:rPr lang="zh-TW" altLang="en-US" sz="2800" dirty="0" smtClean="0">
                <a:solidFill>
                  <a:srgbClr val="FF0000"/>
                </a:solidFill>
                <a:latin typeface="BiauKai"/>
                <a:ea typeface="BiauKai"/>
                <a:cs typeface="BiauKai"/>
              </a:rPr>
              <a:t>一個</a:t>
            </a:r>
            <a:r>
              <a:rPr lang="en-US" altLang="zh-TW" sz="2800" dirty="0" smtClean="0">
                <a:solidFill>
                  <a:srgbClr val="FF0000"/>
                </a:solidFill>
                <a:ea typeface="BiauKai"/>
                <a:cs typeface="BiauKai"/>
              </a:rPr>
              <a:t>Unit</a:t>
            </a:r>
            <a:r>
              <a:rPr lang="zh-TW" altLang="en-US" sz="2800" dirty="0" smtClean="0">
                <a:solidFill>
                  <a:srgbClr val="FF0000"/>
                </a:solidFill>
                <a:latin typeface="BiauKai"/>
                <a:ea typeface="BiauKai"/>
                <a:cs typeface="BiauKai"/>
              </a:rPr>
              <a:t>大概</a:t>
            </a:r>
            <a:r>
              <a:rPr lang="en-US" altLang="zh-TW" sz="2800" dirty="0" smtClean="0">
                <a:solidFill>
                  <a:srgbClr val="FF0000"/>
                </a:solidFill>
                <a:latin typeface="BiauKai"/>
                <a:ea typeface="BiauKai"/>
                <a:cs typeface="BiauKai"/>
              </a:rPr>
              <a:t>25</a:t>
            </a:r>
            <a:r>
              <a:rPr lang="zh-TW" altLang="en-US" sz="2800" dirty="0" smtClean="0">
                <a:solidFill>
                  <a:srgbClr val="FF0000"/>
                </a:solidFill>
                <a:latin typeface="BiauKai"/>
                <a:ea typeface="BiauKai"/>
                <a:cs typeface="BiauKai"/>
              </a:rPr>
              <a:t>個</a:t>
            </a:r>
            <a:r>
              <a:rPr lang="en-US" altLang="zh-TW" sz="2800" dirty="0" smtClean="0">
                <a:solidFill>
                  <a:srgbClr val="FF0000"/>
                </a:solidFill>
                <a:ea typeface="BiauKai"/>
                <a:cs typeface="BiauKai"/>
              </a:rPr>
              <a:t>periods</a:t>
            </a:r>
            <a:r>
              <a:rPr lang="zh-TW" altLang="en-US" sz="2800" dirty="0" smtClean="0">
                <a:solidFill>
                  <a:srgbClr val="FF0000"/>
                </a:solidFill>
                <a:latin typeface="BiauKai"/>
                <a:ea typeface="BiauKai"/>
                <a:cs typeface="BiauKai"/>
              </a:rPr>
              <a:t> </a:t>
            </a:r>
            <a:endParaRPr lang="en-US" altLang="zh-TW" sz="2800" dirty="0" smtClean="0">
              <a:solidFill>
                <a:srgbClr val="FF0000"/>
              </a:solidFill>
              <a:latin typeface="BiauKai"/>
              <a:ea typeface="BiauKai"/>
              <a:cs typeface="BiauKai"/>
            </a:endParaRPr>
          </a:p>
          <a:p>
            <a:r>
              <a:rPr lang="en-US" altLang="zh-TW" sz="2800" dirty="0" smtClean="0">
                <a:solidFill>
                  <a:srgbClr val="FF0000"/>
                </a:solidFill>
                <a:latin typeface="BiauKai"/>
                <a:ea typeface="BiauKai"/>
                <a:cs typeface="BiauKai"/>
              </a:rPr>
              <a:t>	</a:t>
            </a:r>
            <a:r>
              <a:rPr lang="zh-TW" altLang="en-US" sz="2800" dirty="0" smtClean="0">
                <a:solidFill>
                  <a:srgbClr val="FF0000"/>
                </a:solidFill>
                <a:latin typeface="BiauKai"/>
                <a:ea typeface="BiauKai"/>
                <a:cs typeface="BiauKai"/>
              </a:rPr>
              <a:t>一個</a:t>
            </a:r>
            <a:r>
              <a:rPr lang="en-US" altLang="zh-TW" sz="2800" dirty="0" smtClean="0">
                <a:solidFill>
                  <a:srgbClr val="FF0000"/>
                </a:solidFill>
                <a:ea typeface="BiauKai"/>
                <a:cs typeface="BiauKai"/>
              </a:rPr>
              <a:t>period</a:t>
            </a:r>
            <a:r>
              <a:rPr lang="zh-TW" altLang="en-US" sz="2800" dirty="0" smtClean="0">
                <a:solidFill>
                  <a:srgbClr val="FF0000"/>
                </a:solidFill>
                <a:latin typeface="BiauKai"/>
                <a:ea typeface="BiauKai"/>
                <a:cs typeface="BiauKai"/>
              </a:rPr>
              <a:t> </a:t>
            </a:r>
            <a:r>
              <a:rPr lang="zh-TW" altLang="zh-TW" sz="2800" dirty="0" smtClean="0">
                <a:solidFill>
                  <a:srgbClr val="FF0000"/>
                </a:solidFill>
                <a:latin typeface="BiauKai"/>
                <a:ea typeface="BiauKai"/>
                <a:cs typeface="BiauKai"/>
              </a:rPr>
              <a:t>=</a:t>
            </a:r>
            <a:r>
              <a:rPr lang="zh-TW" altLang="en-US" sz="2800" dirty="0" smtClean="0">
                <a:solidFill>
                  <a:srgbClr val="FF0000"/>
                </a:solidFill>
                <a:latin typeface="BiauKai"/>
                <a:ea typeface="BiauKai"/>
                <a:cs typeface="BiauKai"/>
              </a:rPr>
              <a:t>一個</a:t>
            </a:r>
            <a:r>
              <a:rPr lang="en-US" altLang="zh-TW" sz="2800" dirty="0" smtClean="0">
                <a:solidFill>
                  <a:srgbClr val="FF0000"/>
                </a:solidFill>
                <a:ea typeface="BiauKai"/>
                <a:cs typeface="BiauKai"/>
              </a:rPr>
              <a:t>lesson</a:t>
            </a:r>
            <a:r>
              <a:rPr lang="zh-TW" altLang="en-US" sz="2800" dirty="0" smtClean="0">
                <a:solidFill>
                  <a:srgbClr val="FF0000"/>
                </a:solidFill>
                <a:ea typeface="BiauKai"/>
                <a:cs typeface="BiauKai"/>
              </a:rPr>
              <a:t> </a:t>
            </a:r>
            <a:r>
              <a:rPr lang="en-US" altLang="zh-TW" sz="2800" dirty="0" smtClean="0">
                <a:solidFill>
                  <a:srgbClr val="FF0000"/>
                </a:solidFill>
                <a:ea typeface="BiauKai"/>
                <a:cs typeface="BiauKai"/>
              </a:rPr>
              <a:t>plan</a:t>
            </a:r>
            <a:r>
              <a:rPr lang="zh-TW" altLang="en-US" sz="2800" dirty="0" smtClean="0">
                <a:solidFill>
                  <a:srgbClr val="FF0000"/>
                </a:solidFill>
                <a:ea typeface="BiauKai"/>
                <a:cs typeface="BiauKai"/>
              </a:rPr>
              <a:t> </a:t>
            </a:r>
            <a:endParaRPr lang="en-US" altLang="zh-TW" sz="2800" dirty="0" smtClean="0">
              <a:solidFill>
                <a:srgbClr val="FF0000"/>
              </a:solidFill>
              <a:ea typeface="BiauKai"/>
              <a:cs typeface="BiauKai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3188F-D365-CC41-997E-4884469C8B3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2816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過年的文化差異</a:t>
            </a:r>
            <a:r>
              <a:rPr lang="en-US" altLang="zh-TW" dirty="0" smtClean="0"/>
              <a:t> </a:t>
            </a:r>
            <a:r>
              <a:rPr lang="zh-TW" altLang="en-US" dirty="0" smtClean="0"/>
              <a:t>水果籃，酒（紅酒）</a:t>
            </a:r>
            <a:endParaRPr lang="en-US" altLang="zh-TW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3188F-D365-CC41-997E-4884469C8B3C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273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P:</a:t>
            </a:r>
            <a:r>
              <a:rPr lang="zh-TW" altLang="en-US" dirty="0" smtClean="0"/>
              <a:t> 想要的說出來</a:t>
            </a:r>
            <a:endParaRPr lang="en-US" altLang="zh-TW" dirty="0" smtClean="0"/>
          </a:p>
          <a:p>
            <a:endParaRPr lang="en-US" dirty="0" smtClean="0"/>
          </a:p>
          <a:p>
            <a:r>
              <a:rPr lang="en-US" altLang="zh-TW" dirty="0" smtClean="0"/>
              <a:t>Interpretive:</a:t>
            </a:r>
            <a:r>
              <a:rPr lang="zh-TW" altLang="en-US" dirty="0" smtClean="0"/>
              <a:t> </a:t>
            </a:r>
            <a:r>
              <a:rPr lang="en-US" altLang="zh-TW" dirty="0" smtClean="0"/>
              <a:t>read</a:t>
            </a:r>
            <a:r>
              <a:rPr lang="zh-TW" altLang="en-US" dirty="0" smtClean="0"/>
              <a:t> </a:t>
            </a:r>
            <a:r>
              <a:rPr lang="zh-TW" altLang="zh-TW" dirty="0" smtClean="0"/>
              <a:t>t</a:t>
            </a:r>
            <a:r>
              <a:rPr lang="en-US" altLang="zh-TW" dirty="0" smtClean="0"/>
              <a:t>he</a:t>
            </a:r>
            <a:r>
              <a:rPr lang="zh-TW" altLang="en-US" dirty="0" smtClean="0"/>
              <a:t> </a:t>
            </a:r>
            <a:r>
              <a:rPr lang="zh-TW" altLang="zh-TW" dirty="0" smtClean="0"/>
              <a:t>s</a:t>
            </a:r>
            <a:r>
              <a:rPr lang="en-US" altLang="zh-TW" dirty="0" err="1" smtClean="0"/>
              <a:t>hort</a:t>
            </a:r>
            <a:r>
              <a:rPr lang="zh-TW" altLang="en-US" dirty="0" smtClean="0"/>
              <a:t> </a:t>
            </a:r>
            <a:r>
              <a:rPr lang="en-US" altLang="zh-TW" dirty="0" smtClean="0"/>
              <a:t>story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r>
              <a:rPr lang="zh-TW" altLang="zh-TW" dirty="0" smtClean="0"/>
              <a:t>I</a:t>
            </a:r>
            <a:r>
              <a:rPr lang="en-US" altLang="zh-TW" dirty="0" err="1" smtClean="0"/>
              <a:t>ntepersonal</a:t>
            </a:r>
            <a:r>
              <a:rPr lang="zh-TW" altLang="en-US" dirty="0" smtClean="0"/>
              <a:t> </a:t>
            </a:r>
            <a:r>
              <a:rPr lang="en-US" altLang="zh-TW" dirty="0" smtClean="0"/>
              <a:t>:</a:t>
            </a:r>
            <a:r>
              <a:rPr lang="zh-TW" altLang="en-US" dirty="0" smtClean="0"/>
              <a:t>  </a:t>
            </a:r>
            <a:r>
              <a:rPr lang="en-US" altLang="zh-TW" dirty="0" smtClean="0"/>
              <a:t>talk</a:t>
            </a:r>
            <a:r>
              <a:rPr lang="zh-TW" altLang="en-US" dirty="0" smtClean="0"/>
              <a:t> </a:t>
            </a:r>
            <a:r>
              <a:rPr lang="en-US" altLang="zh-TW" dirty="0" smtClean="0"/>
              <a:t>about</a:t>
            </a:r>
            <a:r>
              <a:rPr lang="zh-TW" altLang="en-US" dirty="0" smtClean="0"/>
              <a:t> 年貨</a:t>
            </a:r>
            <a:endParaRPr lang="en-US" altLang="zh-TW" dirty="0" smtClean="0"/>
          </a:p>
          <a:p>
            <a:r>
              <a:rPr lang="en-US" altLang="zh-TW" dirty="0" smtClean="0"/>
              <a:t>P</a:t>
            </a:r>
            <a:r>
              <a:rPr lang="zh-TW" altLang="zh-TW" dirty="0" smtClean="0"/>
              <a:t>r</a:t>
            </a:r>
            <a:r>
              <a:rPr lang="en-US" altLang="zh-TW" dirty="0" err="1" smtClean="0"/>
              <a:t>esentational</a:t>
            </a:r>
            <a:r>
              <a:rPr lang="zh-TW" altLang="en-US" dirty="0" smtClean="0"/>
              <a:t> </a:t>
            </a:r>
            <a:r>
              <a:rPr lang="en-US" altLang="zh-TW" dirty="0" smtClean="0"/>
              <a:t>:</a:t>
            </a:r>
            <a:r>
              <a:rPr lang="zh-TW" altLang="en-US" dirty="0" smtClean="0"/>
              <a:t> 辦年貨</a:t>
            </a:r>
            <a:endParaRPr lang="en-US" altLang="zh-TW" dirty="0" smtClean="0"/>
          </a:p>
          <a:p>
            <a:r>
              <a:rPr lang="en-US" dirty="0" smtClean="0"/>
              <a:t>			</a:t>
            </a:r>
            <a:r>
              <a:rPr lang="zh-TW" altLang="en-US" dirty="0" smtClean="0"/>
              <a:t>糖果，水果，</a:t>
            </a:r>
            <a:r>
              <a:rPr lang="en-US" altLang="zh-TW" dirty="0" smtClean="0"/>
              <a:t>nuts</a:t>
            </a:r>
            <a:r>
              <a:rPr lang="zh-TW" alt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3188F-D365-CC41-997E-4884469C8B3C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2379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美國人聖誕節卡</a:t>
            </a:r>
            <a:endParaRPr lang="en-US" altLang="zh-TW" dirty="0" smtClean="0"/>
          </a:p>
          <a:p>
            <a:r>
              <a:rPr lang="zh-TW" altLang="en-US" dirty="0" smtClean="0"/>
              <a:t>賀年卡，比較現代</a:t>
            </a:r>
            <a:endParaRPr lang="en-US" altLang="zh-TW" dirty="0" smtClean="0"/>
          </a:p>
          <a:p>
            <a:r>
              <a:rPr lang="zh-TW" altLang="en-US" dirty="0" smtClean="0"/>
              <a:t>美術，美勞</a:t>
            </a:r>
            <a:endParaRPr lang="en-US" altLang="zh-TW" dirty="0" smtClean="0"/>
          </a:p>
          <a:p>
            <a:r>
              <a:rPr lang="zh-TW" altLang="en-US" dirty="0" smtClean="0"/>
              <a:t>祝您（你）身體健康，萬事如意，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3188F-D365-CC41-997E-4884469C8B3C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5595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文化差異</a:t>
            </a:r>
            <a:r>
              <a:rPr lang="en-US" altLang="zh-TW" dirty="0" smtClean="0"/>
              <a:t>:</a:t>
            </a:r>
          </a:p>
          <a:p>
            <a:r>
              <a:rPr lang="zh-TW" altLang="en-US" dirty="0" smtClean="0"/>
              <a:t>中國人：紅包</a:t>
            </a:r>
            <a:endParaRPr lang="en-US" altLang="zh-TW" dirty="0" smtClean="0"/>
          </a:p>
          <a:p>
            <a:r>
              <a:rPr lang="zh-TW" altLang="en-US" dirty="0" smtClean="0"/>
              <a:t>韓國人：白包</a:t>
            </a:r>
            <a:endParaRPr lang="en-US" altLang="zh-TW" dirty="0" smtClean="0"/>
          </a:p>
          <a:p>
            <a:r>
              <a:rPr lang="zh-TW" altLang="en-US" dirty="0" smtClean="0"/>
              <a:t>日本人：白包但是不同的結來做分別（日本人不過農曆年）</a:t>
            </a:r>
            <a:endParaRPr lang="en-US" altLang="zh-TW" dirty="0" smtClean="0"/>
          </a:p>
          <a:p>
            <a:r>
              <a:rPr lang="zh-TW" altLang="en-US" dirty="0" smtClean="0"/>
              <a:t>地理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3188F-D365-CC41-997E-4884469C8B3C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3186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過年的文化差異</a:t>
            </a:r>
            <a:r>
              <a:rPr lang="en-US" altLang="zh-TW" dirty="0" smtClean="0"/>
              <a:t> </a:t>
            </a:r>
            <a:r>
              <a:rPr lang="zh-TW" altLang="en-US" dirty="0" smtClean="0"/>
              <a:t>水果籃，酒（紅酒）</a:t>
            </a:r>
            <a:endParaRPr lang="en-US" altLang="zh-TW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去人家家拜年</a:t>
            </a:r>
            <a:endParaRPr lang="en-US" altLang="zh-TW" dirty="0" smtClean="0"/>
          </a:p>
          <a:p>
            <a:r>
              <a:rPr lang="zh-TW" altLang="en-US" dirty="0" smtClean="0"/>
              <a:t>社會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3188F-D365-CC41-997E-4884469C8B3C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885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7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9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7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9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9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9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9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5"/>
          <p:cNvGrpSpPr/>
          <p:nvPr/>
        </p:nvGrpSpPr>
        <p:grpSpPr>
          <a:xfrm>
            <a:off x="0" y="0"/>
            <a:ext cx="1581220" cy="6858000"/>
            <a:chOff x="134471" y="0"/>
            <a:chExt cx="1581220" cy="6858000"/>
          </a:xfrm>
        </p:grpSpPr>
        <p:pic>
          <p:nvPicPr>
            <p:cNvPr id="7" name="Picture 6" descr="Overlay-Blank.jpg"/>
            <p:cNvPicPr>
              <a:picLocks noChangeAspect="1"/>
            </p:cNvPicPr>
            <p:nvPr userDrawn="1"/>
          </p:nvPicPr>
          <p:blipFill>
            <a:blip r:embed="rId2"/>
            <a:srcRect l="1471" r="83676"/>
            <a:stretch>
              <a:fillRect/>
            </a:stretch>
          </p:blipFill>
          <p:spPr>
            <a:xfrm>
              <a:off x="134471" y="0"/>
              <a:ext cx="1358153" cy="6858000"/>
            </a:xfrm>
            <a:prstGeom prst="rect">
              <a:avLst/>
            </a:prstGeom>
          </p:spPr>
        </p:pic>
        <p:pic>
          <p:nvPicPr>
            <p:cNvPr id="9" name="Picture 8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1447800" y="0"/>
              <a:ext cx="267891" cy="6858000"/>
            </a:xfrm>
            <a:prstGeom prst="rect">
              <a:avLst/>
            </a:prstGeom>
          </p:spPr>
        </p:pic>
      </p:grpSp>
      <p:grpSp>
        <p:nvGrpSpPr>
          <p:cNvPr id="11" name="Group 16"/>
          <p:cNvGrpSpPr/>
          <p:nvPr/>
        </p:nvGrpSpPr>
        <p:grpSpPr>
          <a:xfrm>
            <a:off x="7546266" y="0"/>
            <a:ext cx="1597734" cy="6858000"/>
            <a:chOff x="7413812" y="0"/>
            <a:chExt cx="1597734" cy="685800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r="85125"/>
            <a:stretch>
              <a:fillRect/>
            </a:stretch>
          </p:blipFill>
          <p:spPr>
            <a:xfrm>
              <a:off x="7651376" y="0"/>
              <a:ext cx="1360170" cy="6858000"/>
            </a:xfrm>
            <a:prstGeom prst="rect">
              <a:avLst/>
            </a:prstGeom>
          </p:spPr>
        </p:pic>
        <p:pic>
          <p:nvPicPr>
            <p:cNvPr id="10" name="Picture 9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H="1">
              <a:off x="7413812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54200" y="3693645"/>
            <a:ext cx="5446713" cy="1470025"/>
          </a:xfrm>
        </p:spPr>
        <p:txBody>
          <a:bodyPr anchor="b" anchorCtr="0"/>
          <a:lstStyle>
            <a:lvl1pPr>
              <a:lnSpc>
                <a:spcPts val="6800"/>
              </a:lnSpc>
              <a:defRPr sz="6500">
                <a:latin typeface="+mj-lt"/>
              </a:defRPr>
            </a:lvl1pPr>
          </a:lstStyle>
          <a:p>
            <a:r>
              <a:rPr lang="en-US" altLang="zh-TW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54200" y="5204011"/>
            <a:ext cx="5446713" cy="851647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TW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3AA94D8-B97A-124A-A5E7-CE8C8951479E}" type="datetimeFigureOut">
              <a:rPr lang="en-US" smtClean="0"/>
              <a:t>1/23/15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52600" y="6356350"/>
            <a:ext cx="28956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5" name="Picture 14" descr="HR-Colo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54480" y="4841209"/>
            <a:ext cx="6035040" cy="34039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Blan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3612822" cy="1536192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b="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altLang="zh-TW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73625" y="381000"/>
            <a:ext cx="3813175" cy="5697538"/>
          </a:xfrm>
          <a:solidFill>
            <a:schemeClr val="bg1">
              <a:lumMod val="85000"/>
            </a:schemeClr>
          </a:solidFill>
          <a:ln w="101600">
            <a:solidFill>
              <a:schemeClr val="accent1">
                <a:lumMod val="40000"/>
                <a:lumOff val="60000"/>
                <a:alpha val="40000"/>
              </a:schemeClr>
            </a:solidFill>
            <a:miter lim="800000"/>
          </a:ln>
          <a:effectLst>
            <a:innerShdw blurRad="457200">
              <a:schemeClr val="accent1">
                <a:alpha val="80000"/>
              </a:schemeClr>
            </a:innerShdw>
            <a:softEdge rad="3175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TW" dirty="0" smtClean="0"/>
              <a:t>Drag picture to placeholder or click icon to add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9984" y="2209799"/>
            <a:ext cx="3613792" cy="3222625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600"/>
              </a:spcBef>
              <a:buNone/>
              <a:defRPr sz="1800" b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400"/>
              </a:spcBef>
              <a:buClr>
                <a:schemeClr val="accent1">
                  <a:lumMod val="60000"/>
                  <a:lumOff val="40000"/>
                </a:schemeClr>
              </a:buClr>
              <a:buFont typeface="Candara" pitchFamily="34" charset="0"/>
              <a:buNone/>
            </a:pPr>
            <a:r>
              <a:rPr lang="en-US" altLang="zh-TW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A94D8-B97A-124A-A5E7-CE8C8951479E}" type="datetimeFigureOut">
              <a:rPr lang="en-US" smtClean="0"/>
              <a:t>1/23/15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16A4-5DA9-844F-B2A9-717D92B3839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8"/>
          <p:cNvGrpSpPr/>
          <p:nvPr/>
        </p:nvGrpSpPr>
        <p:grpSpPr>
          <a:xfrm>
            <a:off x="4267200" y="0"/>
            <a:ext cx="4876800" cy="6858000"/>
            <a:chOff x="4267200" y="0"/>
            <a:chExt cx="4876800" cy="6858000"/>
          </a:xfrm>
        </p:grpSpPr>
        <p:pic>
          <p:nvPicPr>
            <p:cNvPr id="10" name="Picture 9" descr="Overlay-Blank.jpg"/>
            <p:cNvPicPr>
              <a:picLocks noChangeAspect="1"/>
            </p:cNvPicPr>
            <p:nvPr userDrawn="1"/>
          </p:nvPicPr>
          <p:blipFill>
            <a:blip r:embed="rId2"/>
            <a:srcRect l="4302" r="46875"/>
            <a:stretch>
              <a:fillRect/>
            </a:stretch>
          </p:blipFill>
          <p:spPr>
            <a:xfrm>
              <a:off x="4495800" y="0"/>
              <a:ext cx="4648200" cy="6858000"/>
            </a:xfrm>
            <a:prstGeom prst="rect">
              <a:avLst/>
            </a:prstGeom>
          </p:spPr>
        </p:pic>
        <p:pic>
          <p:nvPicPr>
            <p:cNvPr id="11" name="Picture 10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H="1">
              <a:off x="4267200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3612822" cy="1536192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b="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altLang="zh-TW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73625" y="381000"/>
            <a:ext cx="3813175" cy="5697538"/>
          </a:xfrm>
          <a:solidFill>
            <a:schemeClr val="bg1">
              <a:lumMod val="85000"/>
            </a:schemeClr>
          </a:solidFill>
          <a:ln w="101600">
            <a:noFill/>
            <a:miter lim="800000"/>
          </a:ln>
          <a:effectLst>
            <a:innerShdw blurRad="457200">
              <a:schemeClr val="tx1">
                <a:lumMod val="50000"/>
                <a:lumOff val="50000"/>
                <a:alpha val="80000"/>
              </a:schemeClr>
            </a:innerShdw>
            <a:softEdge rad="1270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TW" dirty="0" smtClean="0"/>
              <a:t>Drag picture to placeholder or click icon to add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9984" y="2209799"/>
            <a:ext cx="3613792" cy="3222625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600"/>
              </a:spcBef>
              <a:buNone/>
              <a:defRPr sz="1800" b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400"/>
              </a:spcBef>
              <a:buClr>
                <a:schemeClr val="accent1">
                  <a:lumMod val="60000"/>
                  <a:lumOff val="40000"/>
                </a:schemeClr>
              </a:buClr>
              <a:buFont typeface="Candara" pitchFamily="34" charset="0"/>
              <a:buNone/>
            </a:pPr>
            <a:r>
              <a:rPr lang="en-US" altLang="zh-TW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A94D8-B97A-124A-A5E7-CE8C8951479E}" type="datetimeFigureOut">
              <a:rPr lang="en-US" smtClean="0"/>
              <a:t>1/23/15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16A4-5DA9-844F-B2A9-717D92B3839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1372650"/>
            <a:ext cx="9144000" cy="5485350"/>
            <a:chOff x="0" y="1372650"/>
            <a:chExt cx="9144000" cy="548535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9" name="Picture 8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A94D8-B97A-124A-A5E7-CE8C8951479E}" type="datetimeFigureOut">
              <a:rPr lang="en-US" smtClean="0"/>
              <a:t>1/23/15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16A4-5DA9-844F-B2A9-717D92B3839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0"/>
          <p:cNvGrpSpPr/>
          <p:nvPr/>
        </p:nvGrpSpPr>
        <p:grpSpPr>
          <a:xfrm>
            <a:off x="0" y="0"/>
            <a:ext cx="7696200" cy="6858000"/>
            <a:chOff x="0" y="0"/>
            <a:chExt cx="7696200" cy="685800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l="1471" r="16862"/>
            <a:stretch>
              <a:fillRect/>
            </a:stretch>
          </p:blipFill>
          <p:spPr>
            <a:xfrm>
              <a:off x="0" y="0"/>
              <a:ext cx="7467600" cy="6858000"/>
            </a:xfrm>
            <a:prstGeom prst="rect">
              <a:avLst/>
            </a:prstGeom>
          </p:spPr>
        </p:pic>
        <p:pic>
          <p:nvPicPr>
            <p:cNvPr id="9" name="Picture 8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7428309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0" y="381001"/>
            <a:ext cx="1447800" cy="5697538"/>
          </a:xfrm>
        </p:spPr>
        <p:txBody>
          <a:bodyPr vert="eaVert"/>
          <a:lstStyle/>
          <a:p>
            <a:r>
              <a:rPr lang="en-US" altLang="zh-TW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81001"/>
            <a:ext cx="6705600" cy="5697537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A94D8-B97A-124A-A5E7-CE8C8951479E}" type="datetimeFigureOut">
              <a:rPr lang="en-US" smtClean="0"/>
              <a:t>1/23/15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16A4-5DA9-844F-B2A9-717D92B3839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1372650"/>
            <a:ext cx="9144000" cy="5485350"/>
            <a:chOff x="0" y="1372650"/>
            <a:chExt cx="9144000" cy="548535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9" name="Picture 8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A94D8-B97A-124A-A5E7-CE8C8951479E}" type="datetimeFigureOut">
              <a:rPr lang="en-US" smtClean="0"/>
              <a:t>1/23/15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16A4-5DA9-844F-B2A9-717D92B3839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5"/>
          <p:cNvGrpSpPr/>
          <p:nvPr/>
        </p:nvGrpSpPr>
        <p:grpSpPr>
          <a:xfrm>
            <a:off x="0" y="0"/>
            <a:ext cx="1581220" cy="6858000"/>
            <a:chOff x="134471" y="0"/>
            <a:chExt cx="1581220" cy="6858000"/>
          </a:xfrm>
        </p:grpSpPr>
        <p:pic>
          <p:nvPicPr>
            <p:cNvPr id="7" name="Picture 6" descr="Overlay-Blank.jpg"/>
            <p:cNvPicPr>
              <a:picLocks noChangeAspect="1"/>
            </p:cNvPicPr>
            <p:nvPr userDrawn="1"/>
          </p:nvPicPr>
          <p:blipFill>
            <a:blip r:embed="rId2"/>
            <a:srcRect l="1471" r="83676"/>
            <a:stretch>
              <a:fillRect/>
            </a:stretch>
          </p:blipFill>
          <p:spPr>
            <a:xfrm>
              <a:off x="134471" y="0"/>
              <a:ext cx="1358153" cy="6858000"/>
            </a:xfrm>
            <a:prstGeom prst="rect">
              <a:avLst/>
            </a:prstGeom>
          </p:spPr>
        </p:pic>
        <p:pic>
          <p:nvPicPr>
            <p:cNvPr id="9" name="Picture 8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1447800" y="0"/>
              <a:ext cx="267891" cy="6858000"/>
            </a:xfrm>
            <a:prstGeom prst="rect">
              <a:avLst/>
            </a:prstGeom>
          </p:spPr>
        </p:pic>
      </p:grpSp>
      <p:grpSp>
        <p:nvGrpSpPr>
          <p:cNvPr id="11" name="Group 16"/>
          <p:cNvGrpSpPr/>
          <p:nvPr/>
        </p:nvGrpSpPr>
        <p:grpSpPr>
          <a:xfrm>
            <a:off x="7546266" y="0"/>
            <a:ext cx="1597734" cy="6858000"/>
            <a:chOff x="7413812" y="0"/>
            <a:chExt cx="1597734" cy="685800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r="85125"/>
            <a:stretch>
              <a:fillRect/>
            </a:stretch>
          </p:blipFill>
          <p:spPr>
            <a:xfrm>
              <a:off x="7651376" y="0"/>
              <a:ext cx="1360170" cy="6858000"/>
            </a:xfrm>
            <a:prstGeom prst="rect">
              <a:avLst/>
            </a:prstGeom>
          </p:spPr>
        </p:pic>
        <p:pic>
          <p:nvPicPr>
            <p:cNvPr id="10" name="Picture 9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H="1">
              <a:off x="7413812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54200" y="3693645"/>
            <a:ext cx="5446713" cy="1470025"/>
          </a:xfrm>
        </p:spPr>
        <p:txBody>
          <a:bodyPr anchor="b" anchorCtr="0"/>
          <a:lstStyle>
            <a:lvl1pPr>
              <a:lnSpc>
                <a:spcPts val="6800"/>
              </a:lnSpc>
              <a:defRPr sz="6500">
                <a:latin typeface="+mj-lt"/>
              </a:defRPr>
            </a:lvl1pPr>
          </a:lstStyle>
          <a:p>
            <a:r>
              <a:rPr lang="en-US" altLang="zh-TW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54200" y="5204011"/>
            <a:ext cx="5446713" cy="851647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TW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3AA94D8-B97A-124A-A5E7-CE8C8951479E}" type="datetimeFigureOut">
              <a:rPr lang="en-US" smtClean="0"/>
              <a:t>1/23/15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52600" y="6356350"/>
            <a:ext cx="28956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5" name="Picture 14" descr="HR-Colo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54480" y="4841209"/>
            <a:ext cx="6035040" cy="340391"/>
          </a:xfrm>
          <a:prstGeom prst="rect">
            <a:avLst/>
          </a:prstGeom>
        </p:spPr>
      </p:pic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3307977" y="950260"/>
            <a:ext cx="2528046" cy="2528046"/>
          </a:xfrm>
          <a:prstGeom prst="ellipse">
            <a:avLst/>
          </a:prstGeom>
          <a:solidFill>
            <a:schemeClr val="bg1">
              <a:lumMod val="85000"/>
            </a:schemeClr>
          </a:solidFill>
          <a:ln w="101600">
            <a:noFill/>
            <a:miter lim="800000"/>
          </a:ln>
          <a:effectLst>
            <a:innerShdw blurRad="762000">
              <a:schemeClr val="accent1">
                <a:alpha val="80000"/>
              </a:schemeClr>
            </a:innerShdw>
            <a:softEdge rad="317500"/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2400"/>
              </a:spcBef>
              <a:buClr>
                <a:schemeClr val="accent1">
                  <a:lumMod val="60000"/>
                  <a:lumOff val="40000"/>
                </a:schemeClr>
              </a:buClr>
              <a:buFont typeface="Candara" pitchFamily="34" charset="0"/>
              <a:buNone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altLang="zh-TW" dirty="0" smtClean="0"/>
              <a:t>Drag picture to placeholder or click icon to add</a:t>
            </a:r>
            <a:endParaRPr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4200" y="1851212"/>
            <a:ext cx="5446714" cy="1730375"/>
          </a:xfrm>
        </p:spPr>
        <p:txBody>
          <a:bodyPr anchor="b" anchorCtr="0"/>
          <a:lstStyle>
            <a:lvl1pPr algn="ctr">
              <a:lnSpc>
                <a:spcPts val="6800"/>
              </a:lnSpc>
              <a:defRPr sz="6500" b="0" cap="none" baseline="0">
                <a:latin typeface="+mj-lt"/>
              </a:defRPr>
            </a:lvl1pPr>
          </a:lstStyle>
          <a:p>
            <a:r>
              <a:rPr lang="en-US" altLang="zh-TW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54200" y="3576918"/>
            <a:ext cx="5446714" cy="829982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A94D8-B97A-124A-A5E7-CE8C8951479E}" type="datetimeFigureOut">
              <a:rPr lang="en-US" smtClean="0"/>
              <a:t>1/23/15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16A4-5DA9-844F-B2A9-717D92B38391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7" name="Group 9"/>
          <p:cNvGrpSpPr/>
          <p:nvPr/>
        </p:nvGrpSpPr>
        <p:grpSpPr>
          <a:xfrm>
            <a:off x="0" y="0"/>
            <a:ext cx="9144000" cy="1191256"/>
            <a:chOff x="0" y="0"/>
            <a:chExt cx="9144000" cy="1191256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b="85555"/>
            <a:stretch>
              <a:fillRect/>
            </a:stretch>
          </p:blipFill>
          <p:spPr>
            <a:xfrm>
              <a:off x="0" y="0"/>
              <a:ext cx="9144000" cy="990600"/>
            </a:xfrm>
            <a:prstGeom prst="rect">
              <a:avLst/>
            </a:prstGeom>
          </p:spPr>
        </p:pic>
        <p:pic>
          <p:nvPicPr>
            <p:cNvPr id="9" name="Picture 8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V="1">
              <a:off x="0" y="923365"/>
              <a:ext cx="9144000" cy="267891"/>
            </a:xfrm>
            <a:prstGeom prst="rect">
              <a:avLst/>
            </a:prstGeom>
          </p:spPr>
        </p:pic>
      </p:grpSp>
      <p:grpSp>
        <p:nvGrpSpPr>
          <p:cNvPr id="10" name="Group 10"/>
          <p:cNvGrpSpPr/>
          <p:nvPr/>
        </p:nvGrpSpPr>
        <p:grpSpPr>
          <a:xfrm flipV="1">
            <a:off x="0" y="5666744"/>
            <a:ext cx="9144000" cy="1191256"/>
            <a:chOff x="0" y="0"/>
            <a:chExt cx="9144000" cy="1191256"/>
          </a:xfrm>
        </p:grpSpPr>
        <p:pic>
          <p:nvPicPr>
            <p:cNvPr id="12" name="Picture 11" descr="Overlay-Blank.jpg"/>
            <p:cNvPicPr>
              <a:picLocks noChangeAspect="1"/>
            </p:cNvPicPr>
            <p:nvPr userDrawn="1"/>
          </p:nvPicPr>
          <p:blipFill>
            <a:blip r:embed="rId2"/>
            <a:srcRect b="85555"/>
            <a:stretch>
              <a:fillRect/>
            </a:stretch>
          </p:blipFill>
          <p:spPr>
            <a:xfrm>
              <a:off x="0" y="0"/>
              <a:ext cx="9144000" cy="990600"/>
            </a:xfrm>
            <a:prstGeom prst="rect">
              <a:avLst/>
            </a:prstGeom>
          </p:spPr>
        </p:pic>
        <p:pic>
          <p:nvPicPr>
            <p:cNvPr id="13" name="Picture 12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V="1">
              <a:off x="0" y="923365"/>
              <a:ext cx="9144000" cy="267891"/>
            </a:xfrm>
            <a:prstGeom prst="rect">
              <a:avLst/>
            </a:prstGeom>
          </p:spPr>
        </p:pic>
      </p:grpSp>
      <p:pic>
        <p:nvPicPr>
          <p:cNvPr id="14" name="Picture 13" descr="HR-Colo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54480" y="3258805"/>
            <a:ext cx="6035040" cy="34039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1372650"/>
            <a:ext cx="9144000" cy="5485350"/>
            <a:chOff x="0" y="1372650"/>
            <a:chExt cx="9144000" cy="5485350"/>
          </a:xfrm>
        </p:grpSpPr>
        <p:pic>
          <p:nvPicPr>
            <p:cNvPr id="9" name="Picture 8" descr="Overlay-Blank.jpg"/>
            <p:cNvPicPr>
              <a:picLocks noChangeAspect="1"/>
            </p:cNvPicPr>
            <p:nvPr userDrawn="1"/>
          </p:nvPicPr>
          <p:blipFill>
            <a:blip r:embed="rId2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10" name="Picture 9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92162" y="1774825"/>
            <a:ext cx="3566160" cy="43037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6534" y="1774825"/>
            <a:ext cx="3566160" cy="43037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A94D8-B97A-124A-A5E7-CE8C8951479E}" type="datetimeFigureOut">
              <a:rPr lang="en-US" smtClean="0"/>
              <a:t>1/23/15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16A4-5DA9-844F-B2A9-717D92B3839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1372650"/>
            <a:ext cx="9144000" cy="5485350"/>
            <a:chOff x="0" y="1372650"/>
            <a:chExt cx="9144000" cy="5485350"/>
          </a:xfrm>
        </p:grpSpPr>
        <p:pic>
          <p:nvPicPr>
            <p:cNvPr id="11" name="Picture 10" descr="Overlay-Blank.jpg"/>
            <p:cNvPicPr>
              <a:picLocks noChangeAspect="1"/>
            </p:cNvPicPr>
            <p:nvPr userDrawn="1"/>
          </p:nvPicPr>
          <p:blipFill>
            <a:blip r:embed="rId2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12" name="Picture 11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7240" y="1879320"/>
            <a:ext cx="3566160" cy="639762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7240" y="2590799"/>
            <a:ext cx="3566160" cy="3487739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66048" y="1879320"/>
            <a:ext cx="3566160" cy="639762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66048" y="2590799"/>
            <a:ext cx="3566160" cy="3487739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A94D8-B97A-124A-A5E7-CE8C8951479E}" type="datetimeFigureOut">
              <a:rPr lang="en-US" smtClean="0"/>
              <a:t>1/23/15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16A4-5DA9-844F-B2A9-717D92B38391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4" name="Picture 13" descr="Overlay-HorizontalBridge.jpg"/>
          <p:cNvPicPr>
            <a:picLocks noChangeAspect="1"/>
          </p:cNvPicPr>
          <p:nvPr/>
        </p:nvPicPr>
        <p:blipFill>
          <a:blip r:embed="rId3"/>
          <a:srcRect t="23425" r="61031" b="39764"/>
          <a:stretch>
            <a:fillRect/>
          </a:stretch>
        </p:blipFill>
        <p:spPr>
          <a:xfrm>
            <a:off x="4766048" y="2460812"/>
            <a:ext cx="3563348" cy="9861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</p:pic>
      <p:pic>
        <p:nvPicPr>
          <p:cNvPr id="15" name="Picture 14" descr="Overlay-HorizontalBridge.jpg"/>
          <p:cNvPicPr>
            <a:picLocks noChangeAspect="1"/>
          </p:cNvPicPr>
          <p:nvPr/>
        </p:nvPicPr>
        <p:blipFill>
          <a:blip r:embed="rId3"/>
          <a:srcRect t="23425" r="61031" b="39764"/>
          <a:stretch>
            <a:fillRect/>
          </a:stretch>
        </p:blipFill>
        <p:spPr>
          <a:xfrm>
            <a:off x="780052" y="2460812"/>
            <a:ext cx="3563348" cy="9861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1372650"/>
            <a:ext cx="9144000" cy="5485350"/>
            <a:chOff x="0" y="1372650"/>
            <a:chExt cx="9144000" cy="5485350"/>
          </a:xfrm>
        </p:grpSpPr>
        <p:pic>
          <p:nvPicPr>
            <p:cNvPr id="7" name="Picture 6" descr="Overlay-Blank.jpg"/>
            <p:cNvPicPr>
              <a:picLocks noChangeAspect="1"/>
            </p:cNvPicPr>
            <p:nvPr userDrawn="1"/>
          </p:nvPicPr>
          <p:blipFill>
            <a:blip r:embed="rId2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8" name="Picture 7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A94D8-B97A-124A-A5E7-CE8C8951479E}" type="datetimeFigureOut">
              <a:rPr lang="en-US" smtClean="0"/>
              <a:t>1/23/15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16A4-5DA9-844F-B2A9-717D92B3839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Blan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A94D8-B97A-124A-A5E7-CE8C8951479E}" type="datetimeFigureOut">
              <a:rPr lang="en-US" smtClean="0"/>
              <a:t>1/23/15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16A4-5DA9-844F-B2A9-717D92B3839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1"/>
          <p:cNvGrpSpPr/>
          <p:nvPr/>
        </p:nvGrpSpPr>
        <p:grpSpPr>
          <a:xfrm>
            <a:off x="4267200" y="0"/>
            <a:ext cx="4876800" cy="6858000"/>
            <a:chOff x="4267200" y="0"/>
            <a:chExt cx="4876800" cy="6858000"/>
          </a:xfrm>
        </p:grpSpPr>
        <p:pic>
          <p:nvPicPr>
            <p:cNvPr id="9" name="Picture 8" descr="Overlay-Blank.jpg"/>
            <p:cNvPicPr>
              <a:picLocks noChangeAspect="1"/>
            </p:cNvPicPr>
            <p:nvPr userDrawn="1"/>
          </p:nvPicPr>
          <p:blipFill>
            <a:blip r:embed="rId2"/>
            <a:srcRect l="4302" r="46875"/>
            <a:stretch>
              <a:fillRect/>
            </a:stretch>
          </p:blipFill>
          <p:spPr>
            <a:xfrm>
              <a:off x="4495800" y="0"/>
              <a:ext cx="4648200" cy="6858000"/>
            </a:xfrm>
            <a:prstGeom prst="rect">
              <a:avLst/>
            </a:prstGeom>
          </p:spPr>
        </p:pic>
        <p:pic>
          <p:nvPicPr>
            <p:cNvPr id="10" name="Picture 9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H="1">
              <a:off x="4267200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3612776" cy="1537447"/>
          </a:xfrm>
        </p:spPr>
        <p:txBody>
          <a:bodyPr anchor="b"/>
          <a:lstStyle>
            <a:lvl1pPr algn="ctr">
              <a:lnSpc>
                <a:spcPct val="100000"/>
              </a:lnSpc>
              <a:defRPr sz="3600" b="0"/>
            </a:lvl1pPr>
          </a:lstStyle>
          <a:p>
            <a:r>
              <a:rPr lang="en-US" altLang="zh-TW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85859" y="381001"/>
            <a:ext cx="3813174" cy="5697537"/>
          </a:xfrm>
        </p:spPr>
        <p:txBody>
          <a:bodyPr>
            <a:normAutofit/>
          </a:bodyPr>
          <a:lstStyle>
            <a:lvl1pPr>
              <a:defRPr sz="2400" b="0"/>
            </a:lvl1pPr>
            <a:lvl2pPr>
              <a:defRPr sz="2200" b="0"/>
            </a:lvl2pPr>
            <a:lvl3pPr>
              <a:defRPr sz="2000" b="0"/>
            </a:lvl3pPr>
            <a:lvl4pPr>
              <a:defRPr sz="1800" b="0"/>
            </a:lvl4pPr>
            <a:lvl5pPr>
              <a:defRPr sz="1800" b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2209801"/>
            <a:ext cx="3612776" cy="32004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A94D8-B97A-124A-A5E7-CE8C8951479E}" type="datetimeFigureOut">
              <a:rPr lang="en-US" smtClean="0"/>
              <a:t>1/23/15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67200" y="6356350"/>
            <a:ext cx="609600" cy="365125"/>
          </a:xfrm>
        </p:spPr>
        <p:txBody>
          <a:bodyPr/>
          <a:lstStyle>
            <a:lvl1pPr algn="ctr">
              <a:defRPr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676716A4-5DA9-844F-B2A9-717D92B3839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92162" y="40341"/>
            <a:ext cx="7570787" cy="14119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altLang="zh-TW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2162" y="1761565"/>
            <a:ext cx="7570787" cy="42896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51812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23AA94D8-B97A-124A-A5E7-CE8C8951479E}" type="datetimeFigureOut">
              <a:rPr lang="en-US" smtClean="0"/>
              <a:t>1/23/15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67200" y="6356350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676716A4-5DA9-844F-B2A9-717D92B3839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2035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defTabSz="914400" rtl="0" eaLnBrk="1" latinLnBrk="0" hangingPunct="1">
        <a:lnSpc>
          <a:spcPts val="6000"/>
        </a:lnSpc>
        <a:spcBef>
          <a:spcPct val="0"/>
        </a:spcBef>
        <a:buNone/>
        <a:defRPr sz="5400" kern="1200">
          <a:solidFill>
            <a:schemeClr val="tx2"/>
          </a:solidFill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400"/>
        </a:spcBef>
        <a:buClr>
          <a:schemeClr val="accent1">
            <a:lumMod val="60000"/>
            <a:lumOff val="40000"/>
          </a:schemeClr>
        </a:buClr>
        <a:buFont typeface="Candara" pitchFamily="34" charset="0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tx2"/>
        </a:buClr>
        <a:buFont typeface="Candara" pitchFamily="34" charset="0"/>
        <a:buChar char="•"/>
        <a:defRPr sz="2600" kern="1200">
          <a:solidFill>
            <a:schemeClr val="tx2"/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Font typeface="Candara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tx2"/>
        </a:buClr>
        <a:buFont typeface="Candara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Font typeface="Candara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20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lang="en-US" sz="20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20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lang="en-US" sz="2000" kern="1200" dirty="0" smtClean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jpe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jpe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4" Type="http://schemas.openxmlformats.org/officeDocument/2006/relationships/image" Target="../media/image13.JPG"/><Relationship Id="rId5" Type="http://schemas.openxmlformats.org/officeDocument/2006/relationships/image" Target="../media/image14.jpg"/><Relationship Id="rId1" Type="http://schemas.openxmlformats.org/officeDocument/2006/relationships/slideLayout" Target="../slideLayouts/slideLayout11.xml"/><Relationship Id="rId2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5790" y="2316747"/>
            <a:ext cx="6762527" cy="1611325"/>
          </a:xfrm>
        </p:spPr>
        <p:txBody>
          <a:bodyPr/>
          <a:lstStyle/>
          <a:p>
            <a:r>
              <a:rPr lang="zh-CHT" altLang="en-US" sz="7200" dirty="0" smtClean="0">
                <a:latin typeface="BiauKai"/>
                <a:ea typeface="BiauKai"/>
                <a:cs typeface="BiauKai"/>
              </a:rPr>
              <a:t>彩繪教學的畫布</a:t>
            </a:r>
            <a:endParaRPr lang="en-US" sz="4000" dirty="0">
              <a:latin typeface="BiauKai"/>
              <a:ea typeface="BiauKai"/>
              <a:cs typeface="BiauKa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62463" y="6450335"/>
            <a:ext cx="1681537" cy="407665"/>
          </a:xfrm>
        </p:spPr>
        <p:txBody>
          <a:bodyPr>
            <a:normAutofit/>
          </a:bodyPr>
          <a:lstStyle/>
          <a:p>
            <a:r>
              <a:rPr lang="en-US" altLang="zh-TW" sz="2000" dirty="0" smtClean="0"/>
              <a:t>By:</a:t>
            </a:r>
            <a:r>
              <a:rPr lang="zh-TW" altLang="en-US" sz="2000" dirty="0" smtClean="0"/>
              <a:t> </a:t>
            </a:r>
            <a:r>
              <a:rPr lang="zh-TW" altLang="en-US" sz="2000" dirty="0" smtClean="0">
                <a:latin typeface="BiauKai"/>
                <a:ea typeface="BiauKai"/>
                <a:cs typeface="BiauKai"/>
              </a:rPr>
              <a:t>劉嘉惠</a:t>
            </a:r>
            <a:endParaRPr lang="en-US" sz="2000" dirty="0">
              <a:latin typeface="BiauKai"/>
              <a:ea typeface="BiauKai"/>
              <a:cs typeface="BiauKa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49185" y="4268830"/>
            <a:ext cx="48058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HT" altLang="en-US" sz="4000" dirty="0" smtClean="0">
                <a:latin typeface="BiauKai"/>
                <a:ea typeface="BiauKai"/>
                <a:cs typeface="BiauKai"/>
              </a:rPr>
              <a:t>主題式教學法的實例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688425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 Design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82863"/>
            <a:ext cx="9144000" cy="1055419"/>
          </a:xfrm>
        </p:spPr>
        <p:txBody>
          <a:bodyPr>
            <a:normAutofit lnSpcReduction="10000"/>
          </a:bodyPr>
          <a:lstStyle/>
          <a:p>
            <a:r>
              <a:rPr lang="en-US" altLang="zh-TW" sz="3200" dirty="0" smtClean="0">
                <a:solidFill>
                  <a:schemeClr val="accent2">
                    <a:lumMod val="10000"/>
                  </a:schemeClr>
                </a:solidFill>
              </a:rPr>
              <a:t>STEP 1: Unit Theme</a:t>
            </a:r>
          </a:p>
          <a:p>
            <a:pPr lvl="2"/>
            <a:r>
              <a:rPr lang="zh-TW" altLang="en-US" sz="2800" dirty="0" smtClean="0">
                <a:solidFill>
                  <a:schemeClr val="accent2">
                    <a:lumMod val="10000"/>
                  </a:schemeClr>
                </a:solidFill>
                <a:latin typeface="BiauKai"/>
                <a:ea typeface="BiauKai"/>
                <a:cs typeface="BiauKai"/>
              </a:rPr>
              <a:t>週末和家人出去玩</a:t>
            </a:r>
            <a:endParaRPr lang="en-US" altLang="zh-TW" sz="2800" dirty="0" smtClean="0">
              <a:solidFill>
                <a:schemeClr val="accent2">
                  <a:lumMod val="10000"/>
                </a:schemeClr>
              </a:solidFill>
              <a:latin typeface="BiauKai"/>
              <a:ea typeface="BiauKai"/>
              <a:cs typeface="BiauKai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3215759"/>
            <a:ext cx="4572000" cy="2431435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altLang="zh-TW" sz="3200" dirty="0">
                <a:solidFill>
                  <a:schemeClr val="accent2">
                    <a:lumMod val="10000"/>
                  </a:schemeClr>
                </a:solidFill>
              </a:rPr>
              <a:t>STEP </a:t>
            </a:r>
            <a:r>
              <a:rPr lang="en-US" altLang="zh-TW" sz="3200" dirty="0" smtClean="0">
                <a:solidFill>
                  <a:schemeClr val="accent2">
                    <a:lumMod val="10000"/>
                  </a:schemeClr>
                </a:solidFill>
              </a:rPr>
              <a:t>2: Sub-Themes</a:t>
            </a:r>
          </a:p>
          <a:p>
            <a:pPr marL="1371600" lvl="2" indent="-457200">
              <a:buFont typeface="Arial"/>
              <a:buChar char="•"/>
            </a:pPr>
            <a:r>
              <a:rPr lang="zh-TW" altLang="en-US" sz="2800" dirty="0" smtClean="0">
                <a:solidFill>
                  <a:schemeClr val="accent2">
                    <a:lumMod val="10000"/>
                  </a:schemeClr>
                </a:solidFill>
                <a:latin typeface="BiauKai"/>
                <a:ea typeface="BiauKai"/>
                <a:cs typeface="BiauKai"/>
              </a:rPr>
              <a:t>我想去哪裡？</a:t>
            </a:r>
            <a:endParaRPr lang="en-US" altLang="zh-TW" sz="2800" dirty="0" smtClean="0">
              <a:solidFill>
                <a:schemeClr val="accent2">
                  <a:lumMod val="10000"/>
                </a:schemeClr>
              </a:solidFill>
              <a:latin typeface="BiauKai"/>
              <a:ea typeface="BiauKai"/>
              <a:cs typeface="BiauKai"/>
            </a:endParaRPr>
          </a:p>
          <a:p>
            <a:pPr marL="1371600" lvl="2" indent="-457200">
              <a:buFont typeface="Arial"/>
              <a:buChar char="•"/>
            </a:pPr>
            <a:r>
              <a:rPr lang="zh-TW" altLang="en-US" sz="2800" dirty="0" smtClean="0">
                <a:solidFill>
                  <a:schemeClr val="accent2">
                    <a:lumMod val="10000"/>
                  </a:schemeClr>
                </a:solidFill>
                <a:latin typeface="BiauKai"/>
                <a:ea typeface="BiauKai"/>
                <a:cs typeface="BiauKai"/>
              </a:rPr>
              <a:t>公園很好玩</a:t>
            </a:r>
            <a:endParaRPr lang="en-US" altLang="zh-TW" sz="2800" dirty="0" smtClean="0">
              <a:solidFill>
                <a:schemeClr val="accent2">
                  <a:lumMod val="10000"/>
                </a:schemeClr>
              </a:solidFill>
              <a:latin typeface="BiauKai"/>
              <a:ea typeface="BiauKai"/>
              <a:cs typeface="BiauKai"/>
            </a:endParaRPr>
          </a:p>
          <a:p>
            <a:pPr marL="1371600" lvl="2" indent="-457200">
              <a:buFont typeface="Arial"/>
              <a:buChar char="•"/>
            </a:pPr>
            <a:r>
              <a:rPr lang="zh-TW" altLang="en-US" sz="2800" dirty="0" smtClean="0">
                <a:solidFill>
                  <a:schemeClr val="accent2">
                    <a:lumMod val="10000"/>
                  </a:schemeClr>
                </a:solidFill>
                <a:latin typeface="BiauKai"/>
                <a:ea typeface="BiauKai"/>
                <a:cs typeface="BiauKai"/>
              </a:rPr>
              <a:t>我去了動物園</a:t>
            </a:r>
            <a:r>
              <a:rPr lang="en-US" altLang="zh-TW" sz="2800" dirty="0" smtClean="0">
                <a:solidFill>
                  <a:schemeClr val="accent2">
                    <a:lumMod val="10000"/>
                  </a:schemeClr>
                </a:solidFill>
                <a:latin typeface="BiauKai"/>
                <a:ea typeface="BiauKai"/>
                <a:cs typeface="BiauKai"/>
              </a:rPr>
              <a:t> </a:t>
            </a:r>
          </a:p>
          <a:p>
            <a:r>
              <a:rPr lang="en-US" altLang="zh-TW" sz="3200" dirty="0">
                <a:solidFill>
                  <a:schemeClr val="accent2">
                    <a:lumMod val="10000"/>
                  </a:schemeClr>
                </a:solidFill>
              </a:rPr>
              <a:t>	</a:t>
            </a:r>
            <a:r>
              <a:rPr lang="en-US" altLang="zh-TW" sz="3200" dirty="0" smtClean="0">
                <a:solidFill>
                  <a:schemeClr val="accent2">
                    <a:lumMod val="10000"/>
                  </a:schemeClr>
                </a:solidFill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7501310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52282"/>
            <a:ext cx="9144000" cy="5283146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STEP 3: CAN DO </a:t>
            </a:r>
          </a:p>
          <a:p>
            <a:pPr lvl="2"/>
            <a:r>
              <a:rPr lang="en-US" sz="2800" dirty="0" smtClean="0"/>
              <a:t>I can list places where I want to go. </a:t>
            </a:r>
          </a:p>
          <a:p>
            <a:pPr lvl="2"/>
            <a:r>
              <a:rPr lang="en-US" sz="2800" dirty="0" smtClean="0"/>
              <a:t>I can find places on the town map. </a:t>
            </a:r>
          </a:p>
          <a:p>
            <a:pPr lvl="2"/>
            <a:r>
              <a:rPr lang="en-US" sz="2800" dirty="0" smtClean="0"/>
              <a:t>I can talk about what I did on the weekends. </a:t>
            </a:r>
          </a:p>
          <a:p>
            <a:pPr lvl="2"/>
            <a:r>
              <a:rPr lang="en-US" sz="2800" dirty="0" smtClean="0"/>
              <a:t>I can describe what I saw and express my like and dislike. </a:t>
            </a:r>
          </a:p>
          <a:p>
            <a:pPr lvl="2"/>
            <a:r>
              <a:rPr lang="en-US" sz="2800" dirty="0" smtClean="0"/>
              <a:t>I can present information what I saw. </a:t>
            </a:r>
          </a:p>
        </p:txBody>
      </p:sp>
    </p:spTree>
    <p:extLst>
      <p:ext uri="{BB962C8B-B14F-4D97-AF65-F5344CB8AC3E}">
        <p14:creationId xmlns:p14="http://schemas.microsoft.com/office/powerpoint/2010/main" val="38981421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61565"/>
            <a:ext cx="9144000" cy="4973863"/>
          </a:xfrm>
        </p:spPr>
        <p:txBody>
          <a:bodyPr/>
          <a:lstStyle/>
          <a:p>
            <a:r>
              <a:rPr lang="en-US" altLang="zh-TW" sz="3200" dirty="0" smtClean="0"/>
              <a:t>STEP 4: End</a:t>
            </a:r>
            <a:r>
              <a:rPr lang="zh-TW" altLang="en-US" sz="3200" dirty="0" smtClean="0"/>
              <a:t> </a:t>
            </a:r>
            <a:r>
              <a:rPr lang="en-US" altLang="zh-TW" sz="3200" dirty="0" smtClean="0"/>
              <a:t>of</a:t>
            </a:r>
            <a:r>
              <a:rPr lang="zh-TW" altLang="en-US" sz="3200" dirty="0" smtClean="0"/>
              <a:t> </a:t>
            </a:r>
            <a:r>
              <a:rPr lang="en-US" altLang="zh-TW" sz="3200" dirty="0" smtClean="0"/>
              <a:t>unit</a:t>
            </a:r>
            <a:r>
              <a:rPr lang="zh-TW" altLang="en-US" sz="3200" dirty="0" smtClean="0"/>
              <a:t> </a:t>
            </a:r>
            <a:r>
              <a:rPr lang="en-US" altLang="zh-TW" sz="3200" dirty="0" smtClean="0"/>
              <a:t>performance</a:t>
            </a:r>
            <a:r>
              <a:rPr lang="zh-TW" altLang="en-US" sz="3200" dirty="0" smtClean="0"/>
              <a:t> </a:t>
            </a:r>
            <a:r>
              <a:rPr lang="en-US" altLang="zh-TW" sz="3200" dirty="0" smtClean="0"/>
              <a:t>Tasks:</a:t>
            </a:r>
            <a:r>
              <a:rPr lang="zh-TW" altLang="en-US" sz="3200" dirty="0" smtClean="0"/>
              <a:t> </a:t>
            </a:r>
            <a:endParaRPr lang="en-US" altLang="zh-TW" sz="3200" dirty="0" smtClean="0"/>
          </a:p>
          <a:p>
            <a:pPr lvl="1"/>
            <a:r>
              <a:rPr lang="en-US" altLang="zh-TW" sz="2800" dirty="0" smtClean="0"/>
              <a:t>Interpretive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tasks:</a:t>
            </a:r>
          </a:p>
          <a:p>
            <a:pPr marL="349250" lvl="1" indent="0">
              <a:buNone/>
            </a:pPr>
            <a:r>
              <a:rPr lang="en-US" altLang="zh-TW" sz="2800" dirty="0">
                <a:latin typeface="BiauKai"/>
                <a:ea typeface="BiauKai"/>
                <a:cs typeface="BiauKai"/>
              </a:rPr>
              <a:t>	</a:t>
            </a:r>
            <a:r>
              <a:rPr lang="zh-TW" altLang="en-US" sz="2800" dirty="0" smtClean="0">
                <a:latin typeface="BiauKai"/>
                <a:ea typeface="BiauKai"/>
                <a:cs typeface="BiauKai"/>
              </a:rPr>
              <a:t>看一看景點地圖。找出週末我和家人想要去的地方。</a:t>
            </a:r>
            <a:endParaRPr lang="en-US" altLang="zh-TW" sz="2800" dirty="0" smtClean="0">
              <a:latin typeface="BiauKai"/>
              <a:ea typeface="BiauKai"/>
              <a:cs typeface="BiauKai"/>
            </a:endParaRPr>
          </a:p>
          <a:p>
            <a:pPr lvl="1"/>
            <a:r>
              <a:rPr lang="en-US" altLang="zh-TW" sz="2800" dirty="0" smtClean="0"/>
              <a:t>Interpersonal tasks</a:t>
            </a:r>
          </a:p>
          <a:p>
            <a:pPr marL="685800" lvl="2" indent="0">
              <a:buNone/>
            </a:pPr>
            <a:r>
              <a:rPr lang="en-US" altLang="zh-TW" sz="2800" dirty="0" smtClean="0"/>
              <a:t>	</a:t>
            </a:r>
            <a:r>
              <a:rPr lang="zh-TW" altLang="en-US" sz="2800" dirty="0" smtClean="0">
                <a:latin typeface="BiauKai"/>
                <a:ea typeface="BiauKai"/>
                <a:cs typeface="BiauKai"/>
              </a:rPr>
              <a:t>和同學討論週末你想要去的地方</a:t>
            </a:r>
            <a:r>
              <a:rPr lang="zh-TW" altLang="zh-TW" sz="2800" dirty="0">
                <a:latin typeface="BiauKai"/>
                <a:ea typeface="BiauKai"/>
                <a:cs typeface="BiauKai"/>
              </a:rPr>
              <a:t>。</a:t>
            </a:r>
            <a:endParaRPr lang="en-US" altLang="zh-TW" sz="2800" dirty="0" smtClean="0">
              <a:latin typeface="BiauKai"/>
              <a:ea typeface="BiauKai"/>
              <a:cs typeface="BiauKai"/>
            </a:endParaRPr>
          </a:p>
          <a:p>
            <a:pPr lvl="1"/>
            <a:r>
              <a:rPr lang="en-US" altLang="zh-TW" sz="2800" dirty="0" smtClean="0"/>
              <a:t>Presentational tasks</a:t>
            </a:r>
          </a:p>
          <a:p>
            <a:pPr marL="349250" lvl="1" indent="0">
              <a:buNone/>
            </a:pPr>
            <a:r>
              <a:rPr lang="en-US" altLang="zh-TW" sz="2800" dirty="0"/>
              <a:t>	</a:t>
            </a:r>
            <a:r>
              <a:rPr lang="zh-TW" altLang="en-US" sz="2800" dirty="0" smtClean="0">
                <a:latin typeface="BiauKai"/>
                <a:ea typeface="BiauKai"/>
                <a:cs typeface="BiauKai"/>
              </a:rPr>
              <a:t>和同學分享你週末去過的地方。</a:t>
            </a:r>
            <a:endParaRPr lang="en-US" altLang="zh-TW" sz="2800" dirty="0" smtClean="0">
              <a:latin typeface="BiauKai"/>
              <a:ea typeface="BiauKai"/>
              <a:cs typeface="BiauKai"/>
            </a:endParaRPr>
          </a:p>
        </p:txBody>
      </p:sp>
    </p:spTree>
    <p:extLst>
      <p:ext uri="{BB962C8B-B14F-4D97-AF65-F5344CB8AC3E}">
        <p14:creationId xmlns:p14="http://schemas.microsoft.com/office/powerpoint/2010/main" val="18141241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52282"/>
            <a:ext cx="9144000" cy="1280469"/>
          </a:xfrm>
        </p:spPr>
        <p:txBody>
          <a:bodyPr/>
          <a:lstStyle/>
          <a:p>
            <a:r>
              <a:rPr lang="en-US" sz="3200" dirty="0" smtClean="0"/>
              <a:t>STEP 5: Time Frame </a:t>
            </a:r>
          </a:p>
          <a:p>
            <a:pPr lvl="2"/>
            <a:r>
              <a:rPr lang="en-US" sz="2800" dirty="0" smtClean="0"/>
              <a:t>12 hrs. ( 6 classes)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2732751"/>
            <a:ext cx="4572000" cy="243143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TW" sz="3200" dirty="0">
                <a:solidFill>
                  <a:schemeClr val="accent2">
                    <a:lumMod val="10000"/>
                  </a:schemeClr>
                </a:solidFill>
              </a:rPr>
              <a:t>STEP </a:t>
            </a:r>
            <a:r>
              <a:rPr lang="en-US" altLang="zh-TW" sz="3200" dirty="0" smtClean="0">
                <a:solidFill>
                  <a:schemeClr val="accent2">
                    <a:lumMod val="10000"/>
                  </a:schemeClr>
                </a:solidFill>
              </a:rPr>
              <a:t>6: Focus</a:t>
            </a:r>
          </a:p>
          <a:p>
            <a:pPr marL="1371600" lvl="2" indent="-457200">
              <a:buFont typeface="Arial"/>
              <a:buChar char="•"/>
            </a:pPr>
            <a:r>
              <a:rPr lang="zh-TW" altLang="en-US" sz="2800" dirty="0" smtClean="0">
                <a:solidFill>
                  <a:schemeClr val="accent2">
                    <a:lumMod val="10000"/>
                  </a:schemeClr>
                </a:solidFill>
                <a:latin typeface="BiauKai"/>
                <a:ea typeface="BiauKai"/>
                <a:cs typeface="BiauKai"/>
              </a:rPr>
              <a:t>我想去哪裡</a:t>
            </a:r>
            <a:r>
              <a:rPr lang="zh-TW" altLang="en-US" sz="2800" dirty="0">
                <a:solidFill>
                  <a:schemeClr val="accent2">
                    <a:lumMod val="10000"/>
                  </a:schemeClr>
                </a:solidFill>
                <a:latin typeface="BiauKai"/>
                <a:ea typeface="BiauKai"/>
                <a:cs typeface="BiauKai"/>
              </a:rPr>
              <a:t>？</a:t>
            </a:r>
            <a:endParaRPr lang="en-US" altLang="zh-TW" sz="2800" dirty="0">
              <a:solidFill>
                <a:schemeClr val="accent2">
                  <a:lumMod val="10000"/>
                </a:schemeClr>
              </a:solidFill>
              <a:latin typeface="BiauKai"/>
              <a:ea typeface="BiauKai"/>
              <a:cs typeface="BiauKai"/>
            </a:endParaRPr>
          </a:p>
          <a:p>
            <a:pPr marL="1371600" lvl="2" indent="-457200">
              <a:buFont typeface="Arial"/>
              <a:buChar char="•"/>
            </a:pPr>
            <a:r>
              <a:rPr lang="zh-TW" altLang="en-US" sz="2800" dirty="0">
                <a:solidFill>
                  <a:schemeClr val="accent2">
                    <a:lumMod val="10000"/>
                  </a:schemeClr>
                </a:solidFill>
                <a:latin typeface="BiauKai"/>
                <a:ea typeface="BiauKai"/>
                <a:cs typeface="BiauKai"/>
              </a:rPr>
              <a:t>公園很好玩</a:t>
            </a:r>
            <a:endParaRPr lang="en-US" altLang="zh-TW" sz="2800" dirty="0">
              <a:solidFill>
                <a:schemeClr val="accent2">
                  <a:lumMod val="10000"/>
                </a:schemeClr>
              </a:solidFill>
              <a:latin typeface="BiauKai"/>
              <a:ea typeface="BiauKai"/>
              <a:cs typeface="BiauKai"/>
            </a:endParaRPr>
          </a:p>
          <a:p>
            <a:pPr marL="1371600" lvl="2" indent="-457200">
              <a:buFont typeface="Arial"/>
              <a:buChar char="•"/>
            </a:pPr>
            <a:r>
              <a:rPr lang="zh-TW" altLang="en-US" sz="2800" dirty="0">
                <a:solidFill>
                  <a:schemeClr val="accent2">
                    <a:lumMod val="10000"/>
                  </a:schemeClr>
                </a:solidFill>
                <a:latin typeface="BiauKai"/>
                <a:ea typeface="BiauKai"/>
                <a:cs typeface="BiauKai"/>
              </a:rPr>
              <a:t>我去了動物園</a:t>
            </a:r>
            <a:r>
              <a:rPr lang="en-US" altLang="zh-TW" sz="2800" dirty="0">
                <a:solidFill>
                  <a:schemeClr val="accent2">
                    <a:lumMod val="10000"/>
                  </a:schemeClr>
                </a:solidFill>
                <a:latin typeface="BiauKai"/>
                <a:ea typeface="BiauKai"/>
                <a:cs typeface="BiauKai"/>
              </a:rPr>
              <a:t> </a:t>
            </a:r>
          </a:p>
          <a:p>
            <a:r>
              <a:rPr lang="en-US" altLang="zh-TW" sz="3200" dirty="0" smtClean="0">
                <a:solidFill>
                  <a:schemeClr val="accent2">
                    <a:lumMod val="10000"/>
                  </a:schemeClr>
                </a:solidFill>
              </a:rPr>
              <a:t> </a:t>
            </a:r>
            <a:endParaRPr lang="en-US" altLang="zh-TW" sz="3200" dirty="0">
              <a:solidFill>
                <a:schemeClr val="accent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96800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52282"/>
            <a:ext cx="9144000" cy="5405717"/>
          </a:xfrm>
        </p:spPr>
        <p:txBody>
          <a:bodyPr/>
          <a:lstStyle/>
          <a:p>
            <a:r>
              <a:rPr lang="en-US" dirty="0" smtClean="0"/>
              <a:t>STEP 7: KNOW </a:t>
            </a:r>
          </a:p>
          <a:p>
            <a:r>
              <a:rPr lang="zh-TW" altLang="en-US" dirty="0" smtClean="0">
                <a:solidFill>
                  <a:schemeClr val="accent2">
                    <a:lumMod val="10000"/>
                  </a:schemeClr>
                </a:solidFill>
                <a:latin typeface="BiauKai"/>
                <a:ea typeface="BiauKai"/>
                <a:cs typeface="BiauKai"/>
              </a:rPr>
              <a:t>我想去哪裡</a:t>
            </a:r>
            <a:r>
              <a:rPr lang="zh-TW" altLang="en-US" dirty="0">
                <a:solidFill>
                  <a:schemeClr val="accent2">
                    <a:lumMod val="10000"/>
                  </a:schemeClr>
                </a:solidFill>
                <a:latin typeface="BiauKai"/>
                <a:ea typeface="BiauKai"/>
                <a:cs typeface="BiauKai"/>
              </a:rPr>
              <a:t>？</a:t>
            </a:r>
            <a:endParaRPr lang="en-US" altLang="zh-TW" dirty="0">
              <a:solidFill>
                <a:schemeClr val="accent2">
                  <a:lumMod val="10000"/>
                </a:schemeClr>
              </a:solidFill>
              <a:latin typeface="BiauKai"/>
              <a:ea typeface="BiauKai"/>
              <a:cs typeface="BiauKai"/>
            </a:endParaRPr>
          </a:p>
          <a:p>
            <a:pPr marL="685800" lvl="2" indent="0">
              <a:buNone/>
            </a:pPr>
            <a:r>
              <a:rPr lang="en-US" dirty="0" smtClean="0"/>
              <a:t>LANGUAGE: </a:t>
            </a:r>
            <a:r>
              <a:rPr lang="zh-TW" altLang="en-US" dirty="0" smtClean="0">
                <a:latin typeface="BiauKai"/>
                <a:ea typeface="BiauKai"/>
                <a:cs typeface="BiauKai"/>
              </a:rPr>
              <a:t>家</a:t>
            </a:r>
            <a:r>
              <a:rPr lang="en-US" altLang="zh-TW" dirty="0" smtClean="0">
                <a:latin typeface="BiauKai"/>
                <a:ea typeface="BiauKai"/>
                <a:cs typeface="BiauKai"/>
              </a:rPr>
              <a:t>,</a:t>
            </a:r>
            <a:r>
              <a:rPr lang="zh-TW" altLang="en-US" dirty="0" smtClean="0">
                <a:latin typeface="BiauKai"/>
                <a:ea typeface="BiauKai"/>
                <a:cs typeface="BiauKai"/>
              </a:rPr>
              <a:t>公園</a:t>
            </a:r>
            <a:r>
              <a:rPr lang="zh-TW" altLang="en-US" dirty="0">
                <a:latin typeface="BiauKai"/>
                <a:ea typeface="BiauKai"/>
                <a:cs typeface="BiauKai"/>
              </a:rPr>
              <a:t>,</a:t>
            </a:r>
            <a:r>
              <a:rPr lang="zh-TW" altLang="en-US" dirty="0" smtClean="0">
                <a:latin typeface="BiauKai"/>
                <a:ea typeface="BiauKai"/>
                <a:cs typeface="BiauKai"/>
              </a:rPr>
              <a:t>博物館</a:t>
            </a:r>
            <a:r>
              <a:rPr lang="zh-TW" altLang="en-US" dirty="0">
                <a:latin typeface="BiauKai"/>
                <a:ea typeface="BiauKai"/>
                <a:cs typeface="BiauKai"/>
              </a:rPr>
              <a:t>,</a:t>
            </a:r>
            <a:r>
              <a:rPr lang="zh-TW" altLang="en-US" dirty="0" smtClean="0">
                <a:latin typeface="BiauKai"/>
                <a:ea typeface="BiauKai"/>
                <a:cs typeface="BiauKai"/>
              </a:rPr>
              <a:t>動物園</a:t>
            </a:r>
            <a:r>
              <a:rPr lang="zh-TW" altLang="en-US" dirty="0">
                <a:latin typeface="BiauKai"/>
                <a:ea typeface="BiauKai"/>
                <a:cs typeface="BiauKai"/>
              </a:rPr>
              <a:t>,</a:t>
            </a:r>
            <a:r>
              <a:rPr lang="zh-TW" altLang="en-US" dirty="0" smtClean="0">
                <a:latin typeface="BiauKai"/>
                <a:ea typeface="BiauKai"/>
                <a:cs typeface="BiauKai"/>
              </a:rPr>
              <a:t>圖書館</a:t>
            </a:r>
            <a:r>
              <a:rPr lang="zh-TW" altLang="en-US" dirty="0">
                <a:latin typeface="BiauKai"/>
                <a:ea typeface="BiauKai"/>
                <a:cs typeface="BiauKai"/>
              </a:rPr>
              <a:t>,</a:t>
            </a:r>
            <a:r>
              <a:rPr lang="zh-TW" altLang="en-US" dirty="0" smtClean="0">
                <a:latin typeface="BiauKai"/>
                <a:ea typeface="BiauKai"/>
                <a:cs typeface="BiauKai"/>
              </a:rPr>
              <a:t>學校</a:t>
            </a:r>
            <a:r>
              <a:rPr lang="zh-TW" altLang="en-US" dirty="0">
                <a:latin typeface="BiauKai"/>
                <a:ea typeface="BiauKai"/>
                <a:cs typeface="BiauKai"/>
              </a:rPr>
              <a:t>,</a:t>
            </a:r>
            <a:r>
              <a:rPr lang="zh-TW" altLang="en-US" dirty="0" smtClean="0">
                <a:latin typeface="BiauKai"/>
                <a:ea typeface="BiauKai"/>
                <a:cs typeface="BiauKai"/>
              </a:rPr>
              <a:t>醫院</a:t>
            </a:r>
            <a:r>
              <a:rPr lang="zh-TW" altLang="en-US" dirty="0">
                <a:latin typeface="BiauKai"/>
                <a:ea typeface="BiauKai"/>
                <a:cs typeface="BiauKai"/>
              </a:rPr>
              <a:t>,</a:t>
            </a:r>
            <a:r>
              <a:rPr lang="zh-TW" altLang="en-US" dirty="0" smtClean="0">
                <a:latin typeface="BiauKai"/>
                <a:ea typeface="BiauKai"/>
                <a:cs typeface="BiauKai"/>
              </a:rPr>
              <a:t>超市,</a:t>
            </a:r>
            <a:endParaRPr lang="en-US" altLang="zh-TW" dirty="0" smtClean="0">
              <a:latin typeface="BiauKai"/>
              <a:ea typeface="BiauKai"/>
              <a:cs typeface="BiauKai"/>
            </a:endParaRPr>
          </a:p>
          <a:p>
            <a:pPr marL="685800" lvl="2" indent="0">
              <a:buNone/>
            </a:pPr>
            <a:r>
              <a:rPr lang="zh-TW" altLang="en-US" dirty="0" smtClean="0">
                <a:latin typeface="BiauKai"/>
                <a:ea typeface="BiauKai"/>
                <a:cs typeface="BiauKai"/>
              </a:rPr>
              <a:t>很好玩</a:t>
            </a:r>
            <a:r>
              <a:rPr lang="zh-TW" altLang="en-US" dirty="0">
                <a:latin typeface="BiauKai"/>
                <a:ea typeface="BiauKai"/>
                <a:cs typeface="BiauKai"/>
              </a:rPr>
              <a:t>,</a:t>
            </a:r>
            <a:r>
              <a:rPr lang="zh-TW" altLang="en-US" dirty="0" smtClean="0">
                <a:latin typeface="BiauKai"/>
                <a:ea typeface="BiauKai"/>
                <a:cs typeface="BiauKai"/>
              </a:rPr>
              <a:t>不好玩</a:t>
            </a:r>
            <a:endParaRPr lang="en-US" altLang="zh-TW" dirty="0" smtClean="0">
              <a:latin typeface="BiauKai"/>
              <a:ea typeface="BiauKai"/>
              <a:cs typeface="BiauKai"/>
            </a:endParaRPr>
          </a:p>
          <a:p>
            <a:pPr marL="685800" lvl="2" indent="0">
              <a:buNone/>
            </a:pPr>
            <a:r>
              <a:rPr lang="zh-TW" altLang="en-US" dirty="0" smtClean="0">
                <a:latin typeface="BiauKai"/>
                <a:ea typeface="BiauKai"/>
                <a:cs typeface="BiauKai"/>
              </a:rPr>
              <a:t>我想去</a:t>
            </a:r>
            <a:r>
              <a:rPr lang="en-US" altLang="zh-TW" dirty="0" smtClean="0">
                <a:latin typeface="BiauKai"/>
                <a:ea typeface="BiauKai"/>
                <a:cs typeface="BiauKai"/>
              </a:rPr>
              <a:t>......</a:t>
            </a:r>
          </a:p>
          <a:p>
            <a:pPr marL="685800" lvl="2" indent="0">
              <a:buNone/>
            </a:pPr>
            <a:r>
              <a:rPr lang="zh-TW" altLang="en-US" dirty="0" smtClean="0">
                <a:latin typeface="BiauKai"/>
                <a:ea typeface="BiauKai"/>
                <a:cs typeface="BiauKai"/>
              </a:rPr>
              <a:t>我不想</a:t>
            </a:r>
            <a:r>
              <a:rPr lang="zh-TW" altLang="en-US" dirty="0">
                <a:latin typeface="BiauKai"/>
                <a:ea typeface="BiauKai"/>
                <a:cs typeface="BiauKai"/>
              </a:rPr>
              <a:t>去</a:t>
            </a:r>
            <a:r>
              <a:rPr lang="en-US" altLang="zh-TW" dirty="0">
                <a:latin typeface="BiauKai"/>
                <a:ea typeface="BiauKai"/>
                <a:cs typeface="BiauKai"/>
              </a:rPr>
              <a:t>.....</a:t>
            </a:r>
            <a:r>
              <a:rPr lang="en-US" altLang="zh-TW" dirty="0" smtClean="0">
                <a:latin typeface="BiauKai"/>
                <a:ea typeface="BiauKai"/>
                <a:cs typeface="BiauKai"/>
              </a:rPr>
              <a:t>.</a:t>
            </a:r>
            <a:endParaRPr lang="en-US" dirty="0" smtClean="0">
              <a:latin typeface="BiauKai"/>
              <a:ea typeface="BiauKai"/>
              <a:cs typeface="BiauKai"/>
            </a:endParaRPr>
          </a:p>
          <a:p>
            <a:pPr marL="685800" lvl="2" indent="0">
              <a:buNone/>
            </a:pPr>
            <a:r>
              <a:rPr lang="en-US" dirty="0" smtClean="0"/>
              <a:t>COLTURE: </a:t>
            </a:r>
            <a:r>
              <a:rPr lang="zh-TW" altLang="en-US" dirty="0" smtClean="0">
                <a:latin typeface="BiauKai"/>
                <a:ea typeface="BiauKai"/>
                <a:cs typeface="BiauKai"/>
              </a:rPr>
              <a:t>無</a:t>
            </a:r>
            <a:endParaRPr lang="en-US" dirty="0" smtClean="0">
              <a:latin typeface="BiauKai"/>
              <a:ea typeface="BiauKai"/>
              <a:cs typeface="BiauKai"/>
            </a:endParaRPr>
          </a:p>
          <a:p>
            <a:pPr marL="685800" lvl="2" indent="0">
              <a:buNone/>
            </a:pPr>
            <a:r>
              <a:rPr lang="en-US" dirty="0" smtClean="0"/>
              <a:t>CONTENT: </a:t>
            </a:r>
            <a:r>
              <a:rPr lang="zh-TW" altLang="en-US" dirty="0" smtClean="0">
                <a:latin typeface="BiauKai"/>
                <a:ea typeface="BiauKai"/>
                <a:cs typeface="BiauKai"/>
              </a:rPr>
              <a:t>地理</a:t>
            </a:r>
            <a:endParaRPr lang="en-US" dirty="0" smtClean="0">
              <a:latin typeface="BiauKai"/>
              <a:ea typeface="BiauKai"/>
              <a:cs typeface="BiauKai"/>
            </a:endParaRPr>
          </a:p>
          <a:p>
            <a:pPr marL="6858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21466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52283"/>
            <a:ext cx="8842549" cy="2936194"/>
          </a:xfrm>
        </p:spPr>
        <p:txBody>
          <a:bodyPr>
            <a:normAutofit/>
          </a:bodyPr>
          <a:lstStyle/>
          <a:p>
            <a:r>
              <a:rPr lang="zh-TW" altLang="en-US" sz="3000" dirty="0" smtClean="0">
                <a:latin typeface="BiauKai"/>
                <a:ea typeface="BiauKai"/>
                <a:cs typeface="BiauKai"/>
              </a:rPr>
              <a:t>公園很好玩</a:t>
            </a:r>
            <a:endParaRPr lang="en-US" altLang="zh-TW" sz="3000" dirty="0" smtClean="0">
              <a:latin typeface="BiauKai"/>
              <a:ea typeface="BiauKai"/>
              <a:cs typeface="BiauKai"/>
            </a:endParaRPr>
          </a:p>
          <a:p>
            <a:pPr marL="685800" lvl="2" indent="0">
              <a:buNone/>
            </a:pPr>
            <a:r>
              <a:rPr lang="en-US" sz="2600" dirty="0" smtClean="0"/>
              <a:t>LANGUAGE:</a:t>
            </a:r>
            <a:r>
              <a:rPr lang="zh-TW" altLang="en-US" dirty="0" smtClean="0">
                <a:latin typeface="BiauKai"/>
                <a:ea typeface="BiauKai"/>
                <a:cs typeface="BiauKai"/>
              </a:rPr>
              <a:t>樹</a:t>
            </a:r>
            <a:r>
              <a:rPr lang="en-US" altLang="zh-TW" dirty="0" smtClean="0">
                <a:latin typeface="BiauKai"/>
                <a:ea typeface="BiauKai"/>
                <a:cs typeface="BiauKai"/>
              </a:rPr>
              <a:t>,</a:t>
            </a:r>
            <a:r>
              <a:rPr lang="zh-TW" altLang="en-US" dirty="0" smtClean="0">
                <a:latin typeface="BiauKai"/>
                <a:ea typeface="BiauKai"/>
                <a:cs typeface="BiauKai"/>
              </a:rPr>
              <a:t>草地</a:t>
            </a:r>
            <a:r>
              <a:rPr lang="zh-TW" altLang="en-US" dirty="0">
                <a:latin typeface="BiauKai"/>
                <a:ea typeface="BiauKai"/>
                <a:cs typeface="BiauKai"/>
              </a:rPr>
              <a:t>,</a:t>
            </a:r>
            <a:r>
              <a:rPr lang="zh-TW" altLang="en-US" dirty="0" smtClean="0">
                <a:latin typeface="BiauKai"/>
                <a:ea typeface="BiauKai"/>
                <a:cs typeface="BiauKai"/>
              </a:rPr>
              <a:t>花</a:t>
            </a:r>
            <a:r>
              <a:rPr lang="zh-TW" altLang="en-US" dirty="0">
                <a:latin typeface="BiauKai"/>
                <a:ea typeface="BiauKai"/>
                <a:cs typeface="BiauKai"/>
              </a:rPr>
              <a:t>,</a:t>
            </a:r>
            <a:r>
              <a:rPr lang="zh-TW" altLang="en-US" dirty="0" smtClean="0">
                <a:latin typeface="BiauKai"/>
                <a:ea typeface="BiauKai"/>
                <a:cs typeface="BiauKai"/>
              </a:rPr>
              <a:t>湖</a:t>
            </a:r>
            <a:r>
              <a:rPr lang="zh-TW" altLang="en-US" dirty="0">
                <a:latin typeface="BiauKai"/>
                <a:ea typeface="BiauKai"/>
                <a:cs typeface="BiauKai"/>
              </a:rPr>
              <a:t>,</a:t>
            </a:r>
            <a:r>
              <a:rPr lang="zh-TW" altLang="en-US" dirty="0" smtClean="0">
                <a:latin typeface="BiauKai"/>
                <a:ea typeface="BiauKai"/>
                <a:cs typeface="BiauKai"/>
              </a:rPr>
              <a:t>聊天</a:t>
            </a:r>
            <a:endParaRPr lang="en-US" altLang="zh-TW" dirty="0" smtClean="0">
              <a:latin typeface="BiauKai"/>
              <a:ea typeface="BiauKai"/>
              <a:cs typeface="BiauKai"/>
            </a:endParaRPr>
          </a:p>
          <a:p>
            <a:pPr marL="685800" lvl="2" indent="0">
              <a:buNone/>
            </a:pPr>
            <a:r>
              <a:rPr lang="zh-TW" altLang="en-US" dirty="0" smtClean="0">
                <a:latin typeface="BiauKai"/>
                <a:ea typeface="BiauKai"/>
                <a:cs typeface="BiauKai"/>
              </a:rPr>
              <a:t>公園有什麼？</a:t>
            </a:r>
            <a:endParaRPr lang="en-US" altLang="zh-TW" dirty="0" smtClean="0">
              <a:latin typeface="BiauKai"/>
              <a:ea typeface="BiauKai"/>
              <a:cs typeface="BiauKai"/>
            </a:endParaRPr>
          </a:p>
          <a:p>
            <a:pPr marL="685800" lvl="2" indent="0">
              <a:buNone/>
            </a:pPr>
            <a:r>
              <a:rPr lang="zh-TW" altLang="en-US" dirty="0" smtClean="0">
                <a:latin typeface="BiauKai"/>
                <a:ea typeface="BiauKai"/>
                <a:cs typeface="BiauKai"/>
              </a:rPr>
              <a:t>誰</a:t>
            </a:r>
            <a:r>
              <a:rPr lang="en-US" altLang="zh-TW" dirty="0" smtClean="0">
                <a:latin typeface="BiauKai"/>
                <a:ea typeface="BiauKai"/>
                <a:cs typeface="BiauKai"/>
              </a:rPr>
              <a:t>(</a:t>
            </a:r>
            <a:r>
              <a:rPr lang="zh-TW" altLang="en-US" dirty="0" smtClean="0">
                <a:latin typeface="BiauKai"/>
                <a:ea typeface="BiauKai"/>
                <a:cs typeface="BiauKai"/>
              </a:rPr>
              <a:t>和</a:t>
            </a:r>
            <a:r>
              <a:rPr lang="en-US" altLang="zh-TW" dirty="0" smtClean="0">
                <a:latin typeface="BiauKai"/>
                <a:ea typeface="BiauKai"/>
                <a:cs typeface="BiauKai"/>
              </a:rPr>
              <a:t>)</a:t>
            </a:r>
            <a:r>
              <a:rPr lang="zh-TW" altLang="en-US" dirty="0" smtClean="0">
                <a:latin typeface="BiauKai"/>
                <a:ea typeface="BiauKai"/>
                <a:cs typeface="BiauKai"/>
              </a:rPr>
              <a:t>在</a:t>
            </a:r>
            <a:r>
              <a:rPr lang="en-US" altLang="zh-TW" dirty="0" smtClean="0">
                <a:latin typeface="BiauKai"/>
                <a:ea typeface="BiauKai"/>
                <a:cs typeface="BiauKai"/>
              </a:rPr>
              <a:t>…..</a:t>
            </a:r>
            <a:r>
              <a:rPr lang="zh-TW" altLang="en-US" dirty="0" smtClean="0">
                <a:latin typeface="BiauKai"/>
                <a:ea typeface="BiauKai"/>
                <a:cs typeface="BiauKai"/>
              </a:rPr>
              <a:t>做什麼事？</a:t>
            </a:r>
            <a:r>
              <a:rPr lang="en-US" sz="2600" dirty="0" smtClean="0">
                <a:latin typeface="BiauKai"/>
                <a:ea typeface="BiauKai"/>
                <a:cs typeface="BiauKai"/>
              </a:rPr>
              <a:t> </a:t>
            </a:r>
            <a:endParaRPr lang="en-US" sz="2600" dirty="0">
              <a:latin typeface="BiauKai"/>
              <a:ea typeface="BiauKai"/>
              <a:cs typeface="BiauKai"/>
            </a:endParaRPr>
          </a:p>
          <a:p>
            <a:pPr marL="685800" lvl="2" indent="0">
              <a:buNone/>
            </a:pPr>
            <a:r>
              <a:rPr lang="en-US" sz="2600" dirty="0"/>
              <a:t>COLTURE: </a:t>
            </a:r>
            <a:r>
              <a:rPr lang="zh-TW" altLang="en-US" sz="2600" dirty="0" smtClean="0">
                <a:latin typeface="BiauKai"/>
                <a:ea typeface="BiauKai"/>
                <a:cs typeface="BiauKai"/>
              </a:rPr>
              <a:t>在中國的公園，人們都做些什麼活動？</a:t>
            </a:r>
            <a:endParaRPr lang="en-US" sz="2600" dirty="0">
              <a:latin typeface="BiauKai"/>
              <a:ea typeface="BiauKai"/>
              <a:cs typeface="BiauKai"/>
            </a:endParaRPr>
          </a:p>
          <a:p>
            <a:pPr marL="685800" lvl="2" indent="0">
              <a:buNone/>
            </a:pPr>
            <a:r>
              <a:rPr lang="en-US" sz="2600" dirty="0"/>
              <a:t>CONTENT: </a:t>
            </a:r>
            <a:r>
              <a:rPr lang="zh-TW" altLang="en-US" sz="2600" dirty="0" smtClean="0">
                <a:latin typeface="BiauKai"/>
                <a:ea typeface="BiauKai"/>
                <a:cs typeface="BiauKai"/>
              </a:rPr>
              <a:t>無（自然）</a:t>
            </a:r>
            <a:endParaRPr lang="en-US" sz="2600" dirty="0">
              <a:latin typeface="BiauKai"/>
              <a:ea typeface="BiauKai"/>
              <a:cs typeface="BiauKai"/>
            </a:endParaRPr>
          </a:p>
          <a:p>
            <a:pPr marL="0" indent="0">
              <a:buNone/>
            </a:pPr>
            <a:endParaRPr lang="en-US" dirty="0">
              <a:latin typeface="BiauKai"/>
              <a:ea typeface="BiauKai"/>
              <a:cs typeface="BiauKai"/>
            </a:endParaRPr>
          </a:p>
        </p:txBody>
      </p:sp>
    </p:spTree>
    <p:extLst>
      <p:ext uri="{BB962C8B-B14F-4D97-AF65-F5344CB8AC3E}">
        <p14:creationId xmlns:p14="http://schemas.microsoft.com/office/powerpoint/2010/main" val="25231759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52282"/>
            <a:ext cx="9144000" cy="5405717"/>
          </a:xfrm>
        </p:spPr>
        <p:txBody>
          <a:bodyPr/>
          <a:lstStyle/>
          <a:p>
            <a:pPr marL="685800" lvl="2" indent="0">
              <a:buNone/>
            </a:pPr>
            <a:r>
              <a:rPr lang="zh-TW" altLang="en-US" sz="2800" dirty="0">
                <a:latin typeface="BiauKai"/>
                <a:ea typeface="BiauKai"/>
                <a:cs typeface="BiauKai"/>
              </a:rPr>
              <a:t>我去了動物園</a:t>
            </a:r>
            <a:endParaRPr lang="en-US" altLang="zh-TW" sz="2800" dirty="0">
              <a:latin typeface="BiauKai"/>
              <a:ea typeface="BiauKai"/>
              <a:cs typeface="BiauKai"/>
            </a:endParaRPr>
          </a:p>
          <a:p>
            <a:pPr marL="685800" lvl="2" indent="0">
              <a:buNone/>
            </a:pPr>
            <a:r>
              <a:rPr lang="en-US" dirty="0"/>
              <a:t>LANGUAGE: </a:t>
            </a:r>
            <a:r>
              <a:rPr lang="zh-TW" altLang="en-US" dirty="0" smtClean="0">
                <a:latin typeface="BiauKai"/>
                <a:ea typeface="BiauKai"/>
                <a:cs typeface="BiauKai"/>
              </a:rPr>
              <a:t>動物</a:t>
            </a:r>
            <a:r>
              <a:rPr lang="en-US" altLang="zh-TW" dirty="0" smtClean="0">
                <a:latin typeface="BiauKai"/>
                <a:ea typeface="BiauKai"/>
                <a:cs typeface="BiauKai"/>
              </a:rPr>
              <a:t>,</a:t>
            </a:r>
            <a:r>
              <a:rPr lang="zh-TW" altLang="en-US" dirty="0" smtClean="0">
                <a:latin typeface="BiauKai"/>
                <a:ea typeface="BiauKai"/>
                <a:cs typeface="BiauKai"/>
              </a:rPr>
              <a:t>大象,長頸鹿</a:t>
            </a:r>
            <a:r>
              <a:rPr lang="en-US" altLang="zh-TW" dirty="0" smtClean="0">
                <a:latin typeface="BiauKai"/>
                <a:ea typeface="BiauKai"/>
                <a:cs typeface="BiauKai"/>
              </a:rPr>
              <a:t>,</a:t>
            </a:r>
            <a:r>
              <a:rPr lang="zh-TW" altLang="en-US" dirty="0" smtClean="0">
                <a:latin typeface="BiauKai"/>
                <a:ea typeface="BiauKai"/>
                <a:cs typeface="BiauKai"/>
              </a:rPr>
              <a:t>猴子</a:t>
            </a:r>
            <a:r>
              <a:rPr lang="zh-TW" altLang="en-US" dirty="0">
                <a:latin typeface="BiauKai"/>
                <a:ea typeface="BiauKai"/>
                <a:cs typeface="BiauKai"/>
              </a:rPr>
              <a:t>,</a:t>
            </a:r>
            <a:r>
              <a:rPr lang="zh-TW" altLang="en-US" dirty="0" smtClean="0">
                <a:latin typeface="BiauKai"/>
                <a:ea typeface="BiauKai"/>
                <a:cs typeface="BiauKai"/>
              </a:rPr>
              <a:t>羊</a:t>
            </a:r>
            <a:r>
              <a:rPr lang="zh-TW" altLang="en-US" dirty="0">
                <a:latin typeface="BiauKai"/>
                <a:ea typeface="BiauKai"/>
                <a:cs typeface="BiauKai"/>
              </a:rPr>
              <a:t>,</a:t>
            </a:r>
            <a:r>
              <a:rPr lang="zh-TW" altLang="en-US" dirty="0" smtClean="0">
                <a:latin typeface="BiauKai"/>
                <a:ea typeface="BiauKai"/>
                <a:cs typeface="BiauKai"/>
              </a:rPr>
              <a:t>馬</a:t>
            </a:r>
            <a:r>
              <a:rPr lang="zh-TW" altLang="en-US" dirty="0">
                <a:latin typeface="BiauKai"/>
                <a:ea typeface="BiauKai"/>
                <a:cs typeface="BiauKai"/>
              </a:rPr>
              <a:t>,</a:t>
            </a:r>
            <a:r>
              <a:rPr lang="zh-TW" altLang="en-US" dirty="0" smtClean="0">
                <a:latin typeface="BiauKai"/>
                <a:ea typeface="BiauKai"/>
                <a:cs typeface="BiauKai"/>
              </a:rPr>
              <a:t>身體</a:t>
            </a:r>
            <a:r>
              <a:rPr lang="zh-TW" altLang="zh-TW" dirty="0">
                <a:latin typeface="BiauKai"/>
                <a:ea typeface="BiauKai"/>
                <a:cs typeface="BiauKai"/>
              </a:rPr>
              <a:t>,</a:t>
            </a:r>
            <a:endParaRPr lang="en-US" altLang="zh-TW" dirty="0" smtClean="0">
              <a:latin typeface="BiauKai"/>
              <a:ea typeface="BiauKai"/>
              <a:cs typeface="BiauKai"/>
            </a:endParaRPr>
          </a:p>
          <a:p>
            <a:pPr marL="685800" lvl="2" indent="0">
              <a:buNone/>
            </a:pPr>
            <a:r>
              <a:rPr lang="zh-TW" altLang="en-US" dirty="0" smtClean="0">
                <a:latin typeface="BiauKai"/>
                <a:ea typeface="BiauKai"/>
                <a:cs typeface="BiauKai"/>
              </a:rPr>
              <a:t>可愛</a:t>
            </a:r>
            <a:r>
              <a:rPr lang="en-US" altLang="zh-TW" dirty="0" smtClean="0">
                <a:latin typeface="BiauKai"/>
                <a:ea typeface="BiauKai"/>
                <a:cs typeface="BiauKai"/>
              </a:rPr>
              <a:t>,</a:t>
            </a:r>
            <a:r>
              <a:rPr lang="zh-TW" altLang="en-US" dirty="0" smtClean="0">
                <a:latin typeface="BiauKai"/>
                <a:ea typeface="BiauKai"/>
                <a:cs typeface="BiauKai"/>
              </a:rPr>
              <a:t>不可愛</a:t>
            </a:r>
            <a:endParaRPr lang="en-US" altLang="zh-TW" dirty="0" smtClean="0">
              <a:latin typeface="BiauKai"/>
              <a:ea typeface="BiauKai"/>
              <a:cs typeface="BiauKai"/>
            </a:endParaRPr>
          </a:p>
          <a:p>
            <a:pPr marL="685800" lvl="2" indent="0">
              <a:buNone/>
            </a:pPr>
            <a:r>
              <a:rPr lang="zh-TW" altLang="en-US" dirty="0" smtClean="0">
                <a:latin typeface="BiauKai"/>
                <a:ea typeface="BiauKai"/>
                <a:cs typeface="BiauKai"/>
              </a:rPr>
              <a:t>為什麼</a:t>
            </a:r>
            <a:r>
              <a:rPr lang="en-US" altLang="zh-TW" dirty="0" smtClean="0">
                <a:latin typeface="BiauKai"/>
                <a:ea typeface="BiauKai"/>
                <a:cs typeface="BiauKai"/>
              </a:rPr>
              <a:t>….</a:t>
            </a:r>
            <a:r>
              <a:rPr lang="zh-TW" altLang="en-US" dirty="0" smtClean="0">
                <a:latin typeface="BiauKai"/>
                <a:ea typeface="BiauKai"/>
                <a:cs typeface="BiauKai"/>
              </a:rPr>
              <a:t>因為</a:t>
            </a:r>
            <a:r>
              <a:rPr lang="en-US" altLang="zh-TW" dirty="0" smtClean="0">
                <a:latin typeface="BiauKai"/>
                <a:ea typeface="BiauKai"/>
                <a:cs typeface="BiauKai"/>
              </a:rPr>
              <a:t>……</a:t>
            </a:r>
          </a:p>
          <a:p>
            <a:pPr marL="685800" lvl="2" indent="0">
              <a:buNone/>
            </a:pPr>
            <a:r>
              <a:rPr lang="zh-TW" altLang="en-US" dirty="0" smtClean="0">
                <a:latin typeface="BiauKai"/>
                <a:ea typeface="BiauKai"/>
                <a:cs typeface="BiauKai"/>
              </a:rPr>
              <a:t>我喜歡</a:t>
            </a:r>
            <a:r>
              <a:rPr lang="en-US" altLang="zh-TW" dirty="0" smtClean="0">
                <a:latin typeface="BiauKai"/>
                <a:ea typeface="BiauKai"/>
                <a:cs typeface="BiauKai"/>
              </a:rPr>
              <a:t>…..</a:t>
            </a:r>
            <a:r>
              <a:rPr lang="zh-TW" altLang="en-US" dirty="0" smtClean="0">
                <a:latin typeface="BiauKai"/>
                <a:ea typeface="BiauKai"/>
                <a:cs typeface="BiauKai"/>
              </a:rPr>
              <a:t>因為</a:t>
            </a:r>
            <a:r>
              <a:rPr lang="en-US" altLang="zh-TW" dirty="0" smtClean="0">
                <a:latin typeface="BiauKai"/>
                <a:ea typeface="BiauKai"/>
                <a:cs typeface="BiauKai"/>
              </a:rPr>
              <a:t>……</a:t>
            </a:r>
          </a:p>
          <a:p>
            <a:pPr marL="685800" lvl="2" indent="0">
              <a:buNone/>
            </a:pPr>
            <a:r>
              <a:rPr lang="zh-TW" altLang="en-US" dirty="0" smtClean="0">
                <a:latin typeface="BiauKai"/>
                <a:ea typeface="BiauKai"/>
                <a:cs typeface="BiauKai"/>
              </a:rPr>
              <a:t>我不喜歡</a:t>
            </a:r>
            <a:r>
              <a:rPr lang="en-US" altLang="zh-TW" dirty="0" smtClean="0">
                <a:latin typeface="BiauKai"/>
                <a:ea typeface="BiauKai"/>
                <a:cs typeface="BiauKai"/>
              </a:rPr>
              <a:t>……</a:t>
            </a:r>
            <a:r>
              <a:rPr lang="zh-TW" altLang="en-US" dirty="0" smtClean="0">
                <a:latin typeface="BiauKai"/>
                <a:ea typeface="BiauKai"/>
                <a:cs typeface="BiauKai"/>
              </a:rPr>
              <a:t>因為</a:t>
            </a:r>
            <a:r>
              <a:rPr lang="en-US" altLang="zh-TW" dirty="0" smtClean="0">
                <a:latin typeface="BiauKai"/>
                <a:ea typeface="BiauKai"/>
                <a:cs typeface="BiauKai"/>
              </a:rPr>
              <a:t>…..</a:t>
            </a:r>
            <a:endParaRPr lang="en-US" dirty="0">
              <a:latin typeface="BiauKai"/>
              <a:ea typeface="BiauKai"/>
              <a:cs typeface="BiauKai"/>
            </a:endParaRPr>
          </a:p>
          <a:p>
            <a:pPr marL="685800" lvl="2" indent="0">
              <a:buNone/>
            </a:pPr>
            <a:r>
              <a:rPr lang="en-US" dirty="0"/>
              <a:t>COLTURE: </a:t>
            </a:r>
          </a:p>
          <a:p>
            <a:pPr marL="685800" lvl="2" indent="0">
              <a:buNone/>
            </a:pPr>
            <a:r>
              <a:rPr lang="en-US" dirty="0"/>
              <a:t>CONTENT: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21979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9014" y="40341"/>
            <a:ext cx="3813705" cy="1411941"/>
          </a:xfrm>
        </p:spPr>
        <p:txBody>
          <a:bodyPr/>
          <a:lstStyle/>
          <a:p>
            <a:r>
              <a:rPr lang="zh-TW" altLang="en-US" dirty="0" smtClean="0">
                <a:latin typeface="BiauKai"/>
                <a:ea typeface="BiauKai"/>
                <a:cs typeface="BiauKai"/>
              </a:rPr>
              <a:t>動手做做看</a:t>
            </a:r>
            <a:r>
              <a:rPr lang="en-US" altLang="zh-TW" dirty="0">
                <a:latin typeface="BiauKai"/>
                <a:ea typeface="BiauKai"/>
                <a:cs typeface="BiauKai"/>
              </a:rPr>
              <a:t> </a:t>
            </a:r>
            <a:endParaRPr lang="en-US" dirty="0">
              <a:latin typeface="BiauKai"/>
              <a:ea typeface="BiauKai"/>
              <a:cs typeface="BiauKai"/>
            </a:endParaRPr>
          </a:p>
        </p:txBody>
      </p:sp>
      <p:pic>
        <p:nvPicPr>
          <p:cNvPr id="5" name="Picture 4" descr="Unknown-1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" y="2315882"/>
            <a:ext cx="8743854" cy="3255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2509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Let’s Do 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 smtClean="0">
                <a:latin typeface="BiauKai"/>
                <a:ea typeface="BiauKai"/>
                <a:cs typeface="BiauKai"/>
              </a:rPr>
              <a:t>書：全新版華語第三冊</a:t>
            </a:r>
            <a:endParaRPr lang="en-US" altLang="zh-TW" dirty="0" smtClean="0">
              <a:latin typeface="BiauKai"/>
              <a:ea typeface="BiauKai"/>
              <a:cs typeface="BiauKai"/>
            </a:endParaRPr>
          </a:p>
          <a:p>
            <a:r>
              <a:rPr lang="zh-TW" altLang="en-US" dirty="0" smtClean="0">
                <a:latin typeface="BiauKai"/>
                <a:ea typeface="BiauKai"/>
                <a:cs typeface="BiauKai"/>
              </a:rPr>
              <a:t>學生年紀</a:t>
            </a:r>
            <a:r>
              <a:rPr lang="en-US" altLang="zh-TW" dirty="0" smtClean="0">
                <a:latin typeface="BiauKai"/>
                <a:ea typeface="BiauKai"/>
                <a:cs typeface="BiauKai"/>
              </a:rPr>
              <a:t>:</a:t>
            </a:r>
            <a:r>
              <a:rPr lang="zh-TW" altLang="en-US" dirty="0" smtClean="0">
                <a:latin typeface="BiauKai"/>
                <a:ea typeface="BiauKai"/>
                <a:cs typeface="BiauKai"/>
              </a:rPr>
              <a:t> </a:t>
            </a:r>
            <a:r>
              <a:rPr lang="en-US" altLang="zh-TW" dirty="0" smtClean="0">
                <a:latin typeface="BiauKai"/>
                <a:ea typeface="BiauKai"/>
                <a:cs typeface="BiauKai"/>
              </a:rPr>
              <a:t>3-4 </a:t>
            </a:r>
            <a:r>
              <a:rPr lang="zh-TW" altLang="en-US" dirty="0" smtClean="0">
                <a:latin typeface="BiauKai"/>
                <a:ea typeface="BiauKai"/>
                <a:cs typeface="BiauKai"/>
              </a:rPr>
              <a:t>年級</a:t>
            </a:r>
            <a:endParaRPr lang="en-US" altLang="zh-TW" dirty="0" smtClean="0">
              <a:latin typeface="BiauKai"/>
              <a:ea typeface="BiauKai"/>
              <a:cs typeface="BiauKai"/>
            </a:endParaRPr>
          </a:p>
          <a:p>
            <a:r>
              <a:rPr lang="zh-TW" altLang="en-US" dirty="0" smtClean="0">
                <a:latin typeface="BiauKai"/>
                <a:ea typeface="BiauKai"/>
                <a:cs typeface="BiauKai"/>
              </a:rPr>
              <a:t>程度</a:t>
            </a:r>
            <a:r>
              <a:rPr lang="en-US" altLang="zh-TW" dirty="0" smtClean="0">
                <a:latin typeface="BiauKai"/>
                <a:ea typeface="BiauKai"/>
                <a:cs typeface="BiauKai"/>
              </a:rPr>
              <a:t>:</a:t>
            </a:r>
            <a:r>
              <a:rPr lang="zh-TW" altLang="en-US" dirty="0" smtClean="0">
                <a:latin typeface="BiauKai"/>
                <a:ea typeface="BiauKai"/>
                <a:cs typeface="BiauKai"/>
              </a:rPr>
              <a:t> </a:t>
            </a:r>
            <a:r>
              <a:rPr lang="en-US" altLang="zh-TW" dirty="0" smtClean="0">
                <a:latin typeface="BiauKai"/>
                <a:ea typeface="BiauKai"/>
                <a:cs typeface="BiauKai"/>
              </a:rPr>
              <a:t>Novice</a:t>
            </a:r>
            <a:r>
              <a:rPr lang="zh-TW" altLang="en-US" dirty="0" smtClean="0">
                <a:latin typeface="BiauKai"/>
                <a:ea typeface="BiauKai"/>
                <a:cs typeface="BiauKai"/>
              </a:rPr>
              <a:t>-</a:t>
            </a:r>
            <a:r>
              <a:rPr lang="en-US" altLang="zh-TW" dirty="0" smtClean="0">
                <a:latin typeface="BiauKai"/>
                <a:ea typeface="BiauKai"/>
                <a:cs typeface="BiauKai"/>
              </a:rPr>
              <a:t>mid</a:t>
            </a:r>
            <a:r>
              <a:rPr lang="zh-TW" altLang="en-US" dirty="0" smtClean="0">
                <a:latin typeface="BiauKai"/>
                <a:ea typeface="BiauKai"/>
                <a:cs typeface="BiauKai"/>
              </a:rPr>
              <a:t> </a:t>
            </a:r>
            <a:r>
              <a:rPr lang="en-US" altLang="zh-TW" dirty="0" smtClean="0">
                <a:latin typeface="BiauKai"/>
                <a:ea typeface="BiauKai"/>
                <a:cs typeface="BiauKai"/>
              </a:rPr>
              <a:t>to</a:t>
            </a:r>
            <a:r>
              <a:rPr lang="zh-TW" altLang="en-US" dirty="0" smtClean="0">
                <a:latin typeface="BiauKai"/>
                <a:ea typeface="BiauKai"/>
                <a:cs typeface="BiauKai"/>
              </a:rPr>
              <a:t> </a:t>
            </a:r>
            <a:r>
              <a:rPr lang="en-US" altLang="zh-TW" dirty="0" smtClean="0">
                <a:latin typeface="BiauKai"/>
                <a:ea typeface="BiauKai"/>
                <a:cs typeface="BiauKai"/>
              </a:rPr>
              <a:t>High</a:t>
            </a:r>
            <a:endParaRPr lang="en-US" altLang="zh-TW" dirty="0">
              <a:latin typeface="BiauKai"/>
              <a:ea typeface="BiauKai"/>
              <a:cs typeface="BiauKai"/>
            </a:endParaRPr>
          </a:p>
          <a:p>
            <a:r>
              <a:rPr lang="zh-TW" altLang="zh-TW" dirty="0" smtClean="0">
                <a:latin typeface="BiauKai"/>
                <a:ea typeface="BiauKai"/>
                <a:cs typeface="BiauKai"/>
              </a:rPr>
              <a:t>U</a:t>
            </a:r>
            <a:r>
              <a:rPr lang="en-US" altLang="zh-TW" dirty="0" smtClean="0">
                <a:latin typeface="BiauKai"/>
                <a:ea typeface="BiauKai"/>
                <a:cs typeface="BiauKai"/>
              </a:rPr>
              <a:t>nit</a:t>
            </a:r>
            <a:r>
              <a:rPr lang="zh-TW" altLang="en-US" dirty="0" smtClean="0">
                <a:latin typeface="BiauKai"/>
                <a:ea typeface="BiauKai"/>
                <a:cs typeface="BiauKai"/>
              </a:rPr>
              <a:t> </a:t>
            </a:r>
            <a:r>
              <a:rPr lang="en-US" altLang="zh-TW" dirty="0" smtClean="0">
                <a:latin typeface="BiauKai"/>
                <a:ea typeface="BiauKai"/>
                <a:cs typeface="BiauKai"/>
              </a:rPr>
              <a:t>Theme:</a:t>
            </a:r>
            <a:r>
              <a:rPr lang="zh-TW" altLang="en-US" dirty="0" smtClean="0">
                <a:latin typeface="BiauKai"/>
                <a:ea typeface="BiauKai"/>
                <a:cs typeface="BiauKai"/>
              </a:rPr>
              <a:t> 過節</a:t>
            </a:r>
            <a:endParaRPr lang="en-US" altLang="zh-TW" dirty="0" smtClean="0">
              <a:latin typeface="BiauKai"/>
              <a:ea typeface="BiauKai"/>
              <a:cs typeface="BiauKai"/>
            </a:endParaRPr>
          </a:p>
          <a:p>
            <a:r>
              <a:rPr lang="en-US" dirty="0" smtClean="0">
                <a:latin typeface="BiauKai"/>
                <a:ea typeface="BiauKai"/>
                <a:cs typeface="BiauKai"/>
              </a:rPr>
              <a:t>Focus: 1. </a:t>
            </a:r>
            <a:r>
              <a:rPr lang="zh-TW" altLang="en-US" dirty="0" smtClean="0">
                <a:latin typeface="BiauKai"/>
                <a:ea typeface="BiauKai"/>
                <a:cs typeface="BiauKai"/>
              </a:rPr>
              <a:t>做賀年卡</a:t>
            </a:r>
            <a:endParaRPr lang="en-US" altLang="zh-TW" dirty="0" smtClean="0">
              <a:latin typeface="BiauKai"/>
              <a:ea typeface="BiauKai"/>
              <a:cs typeface="BiauKai"/>
            </a:endParaRPr>
          </a:p>
          <a:p>
            <a:pPr marL="349250" lvl="1" indent="0">
              <a:buNone/>
            </a:pPr>
            <a:r>
              <a:rPr lang="en-US" dirty="0" smtClean="0">
                <a:latin typeface="BiauKai"/>
                <a:ea typeface="BiauKai"/>
                <a:cs typeface="BiauKai"/>
              </a:rPr>
              <a:t>	     </a:t>
            </a:r>
            <a:r>
              <a:rPr lang="en-US" altLang="zh-TW" dirty="0" smtClean="0">
                <a:latin typeface="BiauKai"/>
                <a:ea typeface="BiauKai"/>
                <a:cs typeface="BiauKai"/>
              </a:rPr>
              <a:t>2. </a:t>
            </a:r>
            <a:r>
              <a:rPr lang="zh-TW" altLang="en-US" dirty="0" smtClean="0">
                <a:latin typeface="BiauKai"/>
                <a:ea typeface="BiauKai"/>
                <a:cs typeface="BiauKai"/>
              </a:rPr>
              <a:t>紅包</a:t>
            </a:r>
            <a:endParaRPr lang="en-US" altLang="zh-TW" dirty="0" smtClean="0">
              <a:latin typeface="BiauKai"/>
              <a:ea typeface="BiauKai"/>
              <a:cs typeface="BiauKai"/>
            </a:endParaRPr>
          </a:p>
          <a:p>
            <a:pPr marL="349250" lvl="1" indent="0">
              <a:buNone/>
            </a:pPr>
            <a:r>
              <a:rPr lang="en-US" dirty="0">
                <a:latin typeface="BiauKai"/>
                <a:ea typeface="BiauKai"/>
                <a:cs typeface="BiauKai"/>
              </a:rPr>
              <a:t>	 </a:t>
            </a:r>
            <a:r>
              <a:rPr lang="en-US" dirty="0" smtClean="0">
                <a:latin typeface="BiauKai"/>
                <a:ea typeface="BiauKai"/>
                <a:cs typeface="BiauKai"/>
              </a:rPr>
              <a:t>    </a:t>
            </a:r>
            <a:r>
              <a:rPr lang="en-US" altLang="zh-TW" dirty="0" smtClean="0">
                <a:latin typeface="BiauKai"/>
                <a:ea typeface="BiauKai"/>
                <a:cs typeface="BiauKai"/>
              </a:rPr>
              <a:t>3. </a:t>
            </a:r>
            <a:r>
              <a:rPr lang="zh-TW" altLang="en-US" dirty="0" smtClean="0">
                <a:latin typeface="BiauKai"/>
                <a:ea typeface="BiauKai"/>
                <a:cs typeface="BiauKai"/>
              </a:rPr>
              <a:t>拜年</a:t>
            </a:r>
            <a:endParaRPr lang="en-US" dirty="0">
              <a:latin typeface="BiauKai"/>
              <a:ea typeface="BiauKai"/>
              <a:cs typeface="BiauKai"/>
            </a:endParaRPr>
          </a:p>
        </p:txBody>
      </p:sp>
    </p:spTree>
    <p:extLst>
      <p:ext uri="{BB962C8B-B14F-4D97-AF65-F5344CB8AC3E}">
        <p14:creationId xmlns:p14="http://schemas.microsoft.com/office/powerpoint/2010/main" val="2372400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 Design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52282"/>
            <a:ext cx="9144000" cy="1441219"/>
          </a:xfrm>
        </p:spPr>
        <p:txBody>
          <a:bodyPr>
            <a:normAutofit/>
          </a:bodyPr>
          <a:lstStyle/>
          <a:p>
            <a:r>
              <a:rPr lang="en-US" altLang="zh-TW" sz="3200" dirty="0" smtClean="0">
                <a:solidFill>
                  <a:schemeClr val="accent2">
                    <a:lumMod val="10000"/>
                  </a:schemeClr>
                </a:solidFill>
              </a:rPr>
              <a:t>STEP 1: Unit Theme</a:t>
            </a:r>
          </a:p>
          <a:p>
            <a:pPr lvl="1"/>
            <a:r>
              <a:rPr lang="zh-TW" altLang="en-US" sz="2800" dirty="0" smtClean="0">
                <a:latin typeface="BiauKai"/>
                <a:ea typeface="BiauKai"/>
                <a:cs typeface="BiauKai"/>
              </a:rPr>
              <a:t>過</a:t>
            </a:r>
            <a:r>
              <a:rPr lang="zh-TW" altLang="en-US" sz="2800" dirty="0">
                <a:latin typeface="BiauKai"/>
                <a:ea typeface="BiauKai"/>
                <a:cs typeface="BiauKai"/>
              </a:rPr>
              <a:t>節</a:t>
            </a:r>
            <a:endParaRPr lang="en-US" altLang="zh-TW" sz="2800" dirty="0">
              <a:latin typeface="BiauKai"/>
              <a:ea typeface="BiauKai"/>
              <a:cs typeface="BiauKai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3017619"/>
            <a:ext cx="4572000" cy="2185214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altLang="zh-TW" sz="3200" dirty="0">
                <a:solidFill>
                  <a:schemeClr val="accent2">
                    <a:lumMod val="10000"/>
                  </a:schemeClr>
                </a:solidFill>
              </a:rPr>
              <a:t>STEP </a:t>
            </a:r>
            <a:r>
              <a:rPr lang="en-US" altLang="zh-TW" sz="3200" dirty="0" smtClean="0">
                <a:solidFill>
                  <a:schemeClr val="accent2">
                    <a:lumMod val="10000"/>
                  </a:schemeClr>
                </a:solidFill>
              </a:rPr>
              <a:t>2: Sub-Themes</a:t>
            </a:r>
          </a:p>
          <a:p>
            <a:pPr lvl="3"/>
            <a:r>
              <a:rPr lang="zh-TW" altLang="en-US" sz="2400" dirty="0">
                <a:latin typeface="BiauKai"/>
                <a:ea typeface="BiauKai"/>
                <a:cs typeface="BiauKai"/>
              </a:rPr>
              <a:t>做賀</a:t>
            </a:r>
            <a:r>
              <a:rPr lang="zh-TW" altLang="en-US" sz="2400" dirty="0" smtClean="0">
                <a:latin typeface="BiauKai"/>
                <a:ea typeface="BiauKai"/>
                <a:cs typeface="BiauKai"/>
              </a:rPr>
              <a:t>年卡</a:t>
            </a:r>
            <a:endParaRPr lang="en-US" altLang="zh-TW" sz="2400" dirty="0" smtClean="0">
              <a:latin typeface="BiauKai"/>
              <a:ea typeface="BiauKai"/>
              <a:cs typeface="BiauKai"/>
            </a:endParaRPr>
          </a:p>
          <a:p>
            <a:r>
              <a:rPr lang="en-US" altLang="zh-TW" sz="2400" dirty="0" smtClean="0">
                <a:latin typeface="BiauKai"/>
                <a:ea typeface="BiauKai"/>
                <a:cs typeface="BiauKai"/>
              </a:rPr>
              <a:t>			</a:t>
            </a:r>
            <a:r>
              <a:rPr lang="zh-TW" altLang="en-US" sz="2400" dirty="0" smtClean="0">
                <a:latin typeface="BiauKai"/>
                <a:ea typeface="BiauKai"/>
                <a:cs typeface="BiauKai"/>
              </a:rPr>
              <a:t>紅包</a:t>
            </a:r>
            <a:endParaRPr lang="en-US" altLang="zh-TW" sz="2400" dirty="0" smtClean="0">
              <a:latin typeface="BiauKai"/>
              <a:ea typeface="BiauKai"/>
              <a:cs typeface="BiauKai"/>
            </a:endParaRPr>
          </a:p>
          <a:p>
            <a:r>
              <a:rPr lang="en-US" altLang="zh-TW" sz="2400" dirty="0" smtClean="0">
                <a:latin typeface="BiauKai"/>
                <a:ea typeface="BiauKai"/>
                <a:cs typeface="BiauKai"/>
              </a:rPr>
              <a:t>			</a:t>
            </a:r>
            <a:r>
              <a:rPr lang="zh-TW" altLang="en-US" sz="2400" dirty="0" smtClean="0">
                <a:latin typeface="BiauKai"/>
                <a:ea typeface="BiauKai"/>
                <a:cs typeface="BiauKai"/>
              </a:rPr>
              <a:t>拜</a:t>
            </a:r>
            <a:r>
              <a:rPr lang="zh-TW" altLang="en-US" sz="2400" dirty="0">
                <a:latin typeface="BiauKai"/>
                <a:ea typeface="BiauKai"/>
                <a:cs typeface="BiauKai"/>
              </a:rPr>
              <a:t>年</a:t>
            </a:r>
            <a:endParaRPr lang="en-US" sz="2400" dirty="0">
              <a:latin typeface="BiauKai"/>
              <a:ea typeface="BiauKai"/>
              <a:cs typeface="BiauKai"/>
            </a:endParaRPr>
          </a:p>
          <a:p>
            <a:r>
              <a:rPr lang="en-US" altLang="zh-TW" sz="3200" dirty="0">
                <a:solidFill>
                  <a:schemeClr val="accent2">
                    <a:lumMod val="10000"/>
                  </a:schemeClr>
                </a:solidFill>
              </a:rPr>
              <a:t>	</a:t>
            </a:r>
            <a:r>
              <a:rPr lang="en-US" altLang="zh-TW" sz="3200" dirty="0" smtClean="0">
                <a:solidFill>
                  <a:schemeClr val="accent2">
                    <a:lumMod val="10000"/>
                  </a:schemeClr>
                </a:solidFill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770784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BiauKai"/>
                <a:ea typeface="BiauKai"/>
                <a:cs typeface="BiauKai"/>
              </a:rPr>
              <a:t>什麼是主題式教學？</a:t>
            </a:r>
            <a:endParaRPr lang="en-US" dirty="0">
              <a:latin typeface="BiauKai"/>
              <a:ea typeface="BiauKai"/>
              <a:cs typeface="BiauKai"/>
            </a:endParaRPr>
          </a:p>
        </p:txBody>
      </p:sp>
      <p:pic>
        <p:nvPicPr>
          <p:cNvPr id="16" name="Picture 15" descr="Unknow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285" y="1452282"/>
            <a:ext cx="7411664" cy="4572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79044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52282"/>
            <a:ext cx="9144000" cy="5283146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STEP 3: CAN DO </a:t>
            </a:r>
          </a:p>
        </p:txBody>
      </p:sp>
    </p:spTree>
    <p:extLst>
      <p:ext uri="{BB962C8B-B14F-4D97-AF65-F5344CB8AC3E}">
        <p14:creationId xmlns:p14="http://schemas.microsoft.com/office/powerpoint/2010/main" val="19583039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61565"/>
            <a:ext cx="9144000" cy="4973863"/>
          </a:xfrm>
        </p:spPr>
        <p:txBody>
          <a:bodyPr/>
          <a:lstStyle/>
          <a:p>
            <a:r>
              <a:rPr lang="en-US" altLang="zh-TW" sz="3200" dirty="0" smtClean="0"/>
              <a:t>STEP 4: End</a:t>
            </a:r>
            <a:r>
              <a:rPr lang="zh-TW" altLang="en-US" sz="3200" dirty="0" smtClean="0"/>
              <a:t> </a:t>
            </a:r>
            <a:r>
              <a:rPr lang="en-US" altLang="zh-TW" sz="3200" dirty="0" smtClean="0"/>
              <a:t>of</a:t>
            </a:r>
            <a:r>
              <a:rPr lang="zh-TW" altLang="en-US" sz="3200" dirty="0" smtClean="0"/>
              <a:t> </a:t>
            </a:r>
            <a:r>
              <a:rPr lang="en-US" altLang="zh-TW" sz="3200" dirty="0" smtClean="0"/>
              <a:t>unit</a:t>
            </a:r>
            <a:r>
              <a:rPr lang="zh-TW" altLang="en-US" sz="3200" dirty="0" smtClean="0"/>
              <a:t> </a:t>
            </a:r>
            <a:r>
              <a:rPr lang="en-US" altLang="zh-TW" sz="3200" dirty="0" smtClean="0"/>
              <a:t>performance</a:t>
            </a:r>
            <a:r>
              <a:rPr lang="zh-TW" altLang="en-US" sz="3200" dirty="0" smtClean="0"/>
              <a:t> </a:t>
            </a:r>
            <a:r>
              <a:rPr lang="en-US" altLang="zh-TW" sz="3200" dirty="0" smtClean="0"/>
              <a:t>Tasks:</a:t>
            </a:r>
            <a:r>
              <a:rPr lang="zh-TW" altLang="en-US" sz="3200" dirty="0" smtClean="0"/>
              <a:t> </a:t>
            </a:r>
            <a:endParaRPr lang="en-US" altLang="zh-TW" sz="3200" dirty="0" smtClean="0"/>
          </a:p>
          <a:p>
            <a:pPr lvl="1"/>
            <a:r>
              <a:rPr lang="en-US" altLang="zh-TW" sz="2800" dirty="0" smtClean="0"/>
              <a:t>Interpretive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tasks:</a:t>
            </a:r>
            <a:r>
              <a:rPr lang="zh-TW" altLang="en-US" sz="2800" dirty="0" smtClean="0"/>
              <a:t>讀一個有關過年的小故事</a:t>
            </a:r>
            <a:endParaRPr lang="en-US" altLang="zh-TW" sz="2800" dirty="0" smtClean="0"/>
          </a:p>
          <a:p>
            <a:pPr marL="349250" lvl="1" indent="0">
              <a:buNone/>
            </a:pPr>
            <a:r>
              <a:rPr lang="en-US" altLang="zh-TW" sz="2800" dirty="0">
                <a:latin typeface="BiauKai"/>
                <a:ea typeface="BiauKai"/>
                <a:cs typeface="BiauKai"/>
              </a:rPr>
              <a:t>	</a:t>
            </a:r>
            <a:endParaRPr lang="en-US" altLang="zh-TW" sz="2800" dirty="0" smtClean="0">
              <a:latin typeface="BiauKai"/>
              <a:ea typeface="BiauKai"/>
              <a:cs typeface="BiauKai"/>
            </a:endParaRPr>
          </a:p>
          <a:p>
            <a:pPr lvl="1"/>
            <a:r>
              <a:rPr lang="en-US" altLang="zh-TW" sz="2800" dirty="0" smtClean="0"/>
              <a:t>Interpersonal </a:t>
            </a:r>
            <a:r>
              <a:rPr lang="en-US" altLang="zh-TW" sz="2800" dirty="0" smtClean="0"/>
              <a:t>tasks</a:t>
            </a:r>
            <a:r>
              <a:rPr lang="zh-TW" altLang="en-US" sz="2800" dirty="0" smtClean="0"/>
              <a:t>：和同學討論辦年貨</a:t>
            </a:r>
            <a:endParaRPr lang="en-US" altLang="zh-TW" sz="2800" dirty="0" smtClean="0"/>
          </a:p>
          <a:p>
            <a:pPr marL="685800" lvl="2" indent="0">
              <a:buNone/>
            </a:pPr>
            <a:r>
              <a:rPr lang="en-US" altLang="zh-TW" sz="2800" dirty="0" smtClean="0"/>
              <a:t>	</a:t>
            </a:r>
            <a:endParaRPr lang="en-US" altLang="zh-TW" sz="2800" dirty="0" smtClean="0">
              <a:latin typeface="BiauKai"/>
              <a:ea typeface="BiauKai"/>
              <a:cs typeface="BiauKai"/>
            </a:endParaRPr>
          </a:p>
          <a:p>
            <a:pPr lvl="1"/>
            <a:r>
              <a:rPr lang="en-US" altLang="zh-TW" sz="2800" dirty="0" smtClean="0"/>
              <a:t>Presentational </a:t>
            </a:r>
            <a:r>
              <a:rPr lang="en-US" altLang="zh-TW" sz="2800" dirty="0" smtClean="0"/>
              <a:t>tasks</a:t>
            </a:r>
            <a:r>
              <a:rPr lang="zh-TW" altLang="en-US" sz="2800" dirty="0" smtClean="0"/>
              <a:t>：和同學分享辦年貨（水果，糖果，果類，蔬菜，魚肉</a:t>
            </a:r>
            <a:r>
              <a:rPr lang="en-US" altLang="zh-TW" sz="2800" dirty="0" smtClean="0"/>
              <a:t>…</a:t>
            </a:r>
            <a:r>
              <a:rPr lang="zh-TW" altLang="en-US" sz="2800" dirty="0" smtClean="0"/>
              <a:t>等等）</a:t>
            </a:r>
            <a:endParaRPr lang="en-US" altLang="zh-TW" sz="2800" dirty="0" smtClean="0"/>
          </a:p>
          <a:p>
            <a:pPr marL="349250" lvl="1" indent="0">
              <a:buNone/>
            </a:pPr>
            <a:r>
              <a:rPr lang="en-US" altLang="zh-TW" sz="2800" dirty="0"/>
              <a:t>	</a:t>
            </a:r>
            <a:endParaRPr lang="en-US" altLang="zh-TW" sz="2800" dirty="0" smtClean="0">
              <a:latin typeface="BiauKai"/>
              <a:ea typeface="BiauKai"/>
              <a:cs typeface="BiauKai"/>
            </a:endParaRPr>
          </a:p>
        </p:txBody>
      </p:sp>
    </p:spTree>
    <p:extLst>
      <p:ext uri="{BB962C8B-B14F-4D97-AF65-F5344CB8AC3E}">
        <p14:creationId xmlns:p14="http://schemas.microsoft.com/office/powerpoint/2010/main" val="23409476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52282"/>
            <a:ext cx="9144000" cy="1280469"/>
          </a:xfrm>
        </p:spPr>
        <p:txBody>
          <a:bodyPr/>
          <a:lstStyle/>
          <a:p>
            <a:r>
              <a:rPr lang="en-US" sz="3200" dirty="0" smtClean="0"/>
              <a:t>STEP 5: Time Frame </a:t>
            </a:r>
            <a:endParaRPr lang="en-US" sz="3200" dirty="0" smtClean="0"/>
          </a:p>
          <a:p>
            <a:pPr marL="349250" lvl="1" indent="0">
              <a:buNone/>
            </a:pPr>
            <a:r>
              <a:rPr lang="zh-TW" altLang="en-US" sz="3000" dirty="0" smtClean="0"/>
              <a:t>（</a:t>
            </a:r>
            <a:r>
              <a:rPr lang="en-US" altLang="zh-TW" sz="3000" dirty="0" smtClean="0"/>
              <a:t>6-7</a:t>
            </a:r>
            <a:r>
              <a:rPr lang="zh-TW" altLang="en-US" sz="3000" dirty="0" smtClean="0"/>
              <a:t>c</a:t>
            </a:r>
            <a:r>
              <a:rPr lang="en-US" altLang="zh-TW" sz="3000" dirty="0" smtClean="0"/>
              <a:t>lasses</a:t>
            </a:r>
            <a:r>
              <a:rPr lang="zh-TW" altLang="en-US" sz="3000" dirty="0" smtClean="0"/>
              <a:t>，不一定看每個老師的進度）</a:t>
            </a:r>
            <a:endParaRPr lang="en-US" sz="30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0" y="2732751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TW" sz="3200" dirty="0">
                <a:solidFill>
                  <a:schemeClr val="accent2">
                    <a:lumMod val="10000"/>
                  </a:schemeClr>
                </a:solidFill>
              </a:rPr>
              <a:t>STEP </a:t>
            </a:r>
            <a:r>
              <a:rPr lang="en-US" altLang="zh-TW" sz="3200" dirty="0" smtClean="0">
                <a:solidFill>
                  <a:schemeClr val="accent2">
                    <a:lumMod val="10000"/>
                  </a:schemeClr>
                </a:solidFill>
              </a:rPr>
              <a:t>6: Focus</a:t>
            </a:r>
          </a:p>
          <a:p>
            <a:pPr marL="1371600" lvl="2" indent="-457200">
              <a:buFont typeface="Arial"/>
              <a:buChar char="•"/>
            </a:pPr>
            <a:r>
              <a:rPr lang="zh-TW" altLang="en-US" sz="2800" dirty="0" smtClean="0">
                <a:solidFill>
                  <a:schemeClr val="accent2">
                    <a:lumMod val="10000"/>
                  </a:schemeClr>
                </a:solidFill>
                <a:latin typeface="BiauKai"/>
                <a:ea typeface="BiauKai"/>
                <a:cs typeface="BiauKai"/>
              </a:rPr>
              <a:t>做賀年卡</a:t>
            </a:r>
            <a:endParaRPr lang="en-US" altLang="zh-TW" sz="2800" dirty="0" smtClean="0">
              <a:solidFill>
                <a:schemeClr val="accent2">
                  <a:lumMod val="10000"/>
                </a:schemeClr>
              </a:solidFill>
              <a:latin typeface="BiauKai"/>
              <a:ea typeface="BiauKai"/>
              <a:cs typeface="BiauKai"/>
            </a:endParaRPr>
          </a:p>
          <a:p>
            <a:pPr marL="1371600" lvl="2" indent="-457200">
              <a:buFont typeface="Arial"/>
              <a:buChar char="•"/>
            </a:pPr>
            <a:r>
              <a:rPr lang="zh-TW" altLang="en-US" sz="2800" dirty="0" smtClean="0">
                <a:solidFill>
                  <a:schemeClr val="accent2">
                    <a:lumMod val="10000"/>
                  </a:schemeClr>
                </a:solidFill>
                <a:latin typeface="BiauKai"/>
                <a:ea typeface="BiauKai"/>
                <a:cs typeface="BiauKai"/>
              </a:rPr>
              <a:t>紅包</a:t>
            </a:r>
            <a:endParaRPr lang="en-US" altLang="zh-TW" sz="2800" dirty="0" smtClean="0">
              <a:solidFill>
                <a:schemeClr val="accent2">
                  <a:lumMod val="10000"/>
                </a:schemeClr>
              </a:solidFill>
              <a:latin typeface="BiauKai"/>
              <a:ea typeface="BiauKai"/>
              <a:cs typeface="BiauKai"/>
            </a:endParaRPr>
          </a:p>
          <a:p>
            <a:pPr marL="1371600" lvl="2" indent="-457200">
              <a:buFont typeface="Arial"/>
              <a:buChar char="•"/>
            </a:pPr>
            <a:r>
              <a:rPr lang="zh-TW" altLang="en-US" sz="2800" dirty="0">
                <a:solidFill>
                  <a:schemeClr val="accent2">
                    <a:lumMod val="10000"/>
                  </a:schemeClr>
                </a:solidFill>
                <a:latin typeface="BiauKai"/>
                <a:ea typeface="BiauKai"/>
                <a:cs typeface="BiauKai"/>
              </a:rPr>
              <a:t>拜年</a:t>
            </a:r>
            <a:r>
              <a:rPr lang="en-US" altLang="zh-TW" sz="2800" dirty="0">
                <a:solidFill>
                  <a:schemeClr val="accent2">
                    <a:lumMod val="10000"/>
                  </a:schemeClr>
                </a:solidFill>
                <a:latin typeface="BiauKai"/>
                <a:ea typeface="BiauKai"/>
                <a:cs typeface="BiauKai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75122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52282"/>
            <a:ext cx="9144000" cy="5405717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STEP 7: KNOW </a:t>
            </a:r>
          </a:p>
          <a:p>
            <a:pPr marL="0" indent="0">
              <a:buNone/>
            </a:pPr>
            <a:r>
              <a:rPr lang="en-US" i="1" dirty="0" smtClean="0"/>
              <a:t>   Sub</a:t>
            </a:r>
            <a:r>
              <a:rPr lang="en-US" i="1" dirty="0"/>
              <a:t>-theme: 做賀年卡</a:t>
            </a:r>
          </a:p>
          <a:p>
            <a:pPr marL="0" indent="0">
              <a:buNone/>
            </a:pPr>
            <a:r>
              <a:rPr lang="en-US" altLang="zh-CHT" baseline="30000" dirty="0"/>
              <a:t>LANGUAGE:</a:t>
            </a:r>
            <a:r>
              <a:rPr lang="zh-CHT" altLang="en-US" i="1" baseline="30000" dirty="0"/>
              <a:t>卡片，金色，畫紙，賀年，祝福，遠方，想念，寫字</a:t>
            </a:r>
          </a:p>
          <a:p>
            <a:pPr marL="0" indent="0">
              <a:buNone/>
            </a:pPr>
            <a:r>
              <a:rPr lang="ja-JP" altLang="en-US" i="1" baseline="30000" dirty="0"/>
              <a:t>先</a:t>
            </a:r>
            <a:r>
              <a:rPr lang="en-US" altLang="ja-JP" i="1" baseline="30000" dirty="0"/>
              <a:t>…</a:t>
            </a:r>
            <a:r>
              <a:rPr lang="ja-JP" altLang="en-US" i="1" baseline="30000" dirty="0"/>
              <a:t>再</a:t>
            </a:r>
            <a:r>
              <a:rPr lang="en-US" altLang="ja-JP" i="1" baseline="30000" dirty="0"/>
              <a:t>…</a:t>
            </a:r>
            <a:r>
              <a:rPr lang="ja-JP" altLang="en-US" i="1" baseline="30000" dirty="0"/>
              <a:t>最後</a:t>
            </a:r>
            <a:r>
              <a:rPr lang="en-US" altLang="ja-JP" i="1" baseline="30000" dirty="0"/>
              <a:t>…</a:t>
            </a:r>
            <a:endParaRPr lang="ja-JP" altLang="en-US" baseline="30000" dirty="0"/>
          </a:p>
          <a:p>
            <a:pPr marL="0" indent="0">
              <a:buNone/>
            </a:pPr>
            <a:r>
              <a:rPr lang="en-US" altLang="zh-CHT" baseline="30000" dirty="0"/>
              <a:t>CULTURE: </a:t>
            </a:r>
            <a:r>
              <a:rPr lang="zh-CHT" altLang="en-US" i="1" baseline="30000" dirty="0"/>
              <a:t>比較美國的聖誕卡和中國的賀年卡</a:t>
            </a:r>
          </a:p>
          <a:p>
            <a:pPr marL="0" indent="0">
              <a:buNone/>
            </a:pPr>
            <a:r>
              <a:rPr lang="en-US" altLang="ja-JP" baseline="30000" dirty="0"/>
              <a:t>CONTENT: </a:t>
            </a:r>
            <a:r>
              <a:rPr lang="ja-JP" altLang="en-US" i="1" baseline="30000" dirty="0"/>
              <a:t>美術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67510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7886" y="1452282"/>
            <a:ext cx="8842549" cy="5405717"/>
          </a:xfrm>
        </p:spPr>
        <p:txBody>
          <a:bodyPr>
            <a:noAutofit/>
          </a:bodyPr>
          <a:lstStyle/>
          <a:p>
            <a:r>
              <a:rPr lang="en-US" sz="3600" i="1" dirty="0"/>
              <a:t>Sub-</a:t>
            </a:r>
            <a:r>
              <a:rPr lang="en-US" sz="3600" i="1" baseline="30000" dirty="0"/>
              <a:t>theme :紅包</a:t>
            </a:r>
          </a:p>
          <a:p>
            <a:pPr marL="0" indent="0">
              <a:buNone/>
            </a:pPr>
            <a:r>
              <a:rPr lang="en-US" altLang="zh-CHT" sz="3600" baseline="30000" dirty="0"/>
              <a:t>LANGUAGE:</a:t>
            </a:r>
            <a:r>
              <a:rPr lang="zh-CHT" altLang="en-US" sz="3600" i="1" baseline="30000" dirty="0"/>
              <a:t>收到，放假，用心，順心，忘記，功課，努力</a:t>
            </a:r>
          </a:p>
          <a:p>
            <a:pPr marL="0" indent="0">
              <a:buNone/>
            </a:pPr>
            <a:r>
              <a:rPr lang="en-US" altLang="zh-CHT" sz="3600" i="1" baseline="30000" dirty="0"/>
              <a:t>…</a:t>
            </a:r>
            <a:r>
              <a:rPr lang="zh-CHT" altLang="en-US" sz="3600" i="1" baseline="30000" dirty="0"/>
              <a:t>常常</a:t>
            </a:r>
            <a:r>
              <a:rPr lang="en-US" altLang="zh-CHT" sz="3600" i="1" baseline="30000" dirty="0"/>
              <a:t>...</a:t>
            </a:r>
          </a:p>
          <a:p>
            <a:pPr marL="0" indent="0">
              <a:buNone/>
            </a:pPr>
            <a:r>
              <a:rPr lang="en-US" altLang="ja-JP" sz="3600" i="1" baseline="30000" dirty="0"/>
              <a:t>…</a:t>
            </a:r>
            <a:r>
              <a:rPr lang="ja-JP" altLang="en-US" sz="3600" i="1" baseline="30000" dirty="0"/>
              <a:t>開始</a:t>
            </a:r>
            <a:r>
              <a:rPr lang="en-US" altLang="ja-JP" sz="3600" i="1" baseline="30000" dirty="0"/>
              <a:t>…</a:t>
            </a:r>
          </a:p>
          <a:p>
            <a:pPr marL="0" indent="0">
              <a:buNone/>
            </a:pPr>
            <a:r>
              <a:rPr lang="en-US" altLang="zh-CHT" sz="3600" i="1" baseline="30000" dirty="0"/>
              <a:t>…</a:t>
            </a:r>
            <a:r>
              <a:rPr lang="zh-CHT" altLang="en-US" sz="3600" i="1" baseline="30000" dirty="0" smtClean="0"/>
              <a:t>忽然</a:t>
            </a:r>
            <a:r>
              <a:rPr lang="en-US" altLang="zh-CHT" sz="3600" i="1" baseline="30000" dirty="0" smtClean="0"/>
              <a:t>…</a:t>
            </a:r>
            <a:endParaRPr lang="en-US" sz="3600" baseline="30000" dirty="0"/>
          </a:p>
          <a:p>
            <a:pPr marL="0" indent="0">
              <a:buNone/>
            </a:pPr>
            <a:r>
              <a:rPr lang="en-US" altLang="zh-CHT" sz="3600" baseline="30000" dirty="0"/>
              <a:t>CULTURE:</a:t>
            </a:r>
            <a:r>
              <a:rPr lang="zh-CHT" altLang="en-US" sz="3600" i="1" baseline="30000" dirty="0"/>
              <a:t>文化差異：中國人過年包紅包，韓國人過年包白包，日本人不過農曆年</a:t>
            </a:r>
          </a:p>
          <a:p>
            <a:pPr marL="0" indent="0">
              <a:buNone/>
            </a:pPr>
            <a:r>
              <a:rPr lang="en-US" sz="3600" baseline="30000" dirty="0"/>
              <a:t>CONTENT</a:t>
            </a:r>
            <a:r>
              <a:rPr lang="en-US" sz="3600" baseline="30000" dirty="0" smtClean="0"/>
              <a:t>: </a:t>
            </a:r>
            <a:r>
              <a:rPr lang="en-US" sz="3600" i="1" baseline="30000" dirty="0" smtClean="0"/>
              <a:t>地理</a:t>
            </a:r>
            <a:endParaRPr lang="en-US" sz="3600" baseline="30000" dirty="0"/>
          </a:p>
        </p:txBody>
      </p:sp>
    </p:spTree>
    <p:extLst>
      <p:ext uri="{BB962C8B-B14F-4D97-AF65-F5344CB8AC3E}">
        <p14:creationId xmlns:p14="http://schemas.microsoft.com/office/powerpoint/2010/main" val="35024381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52282"/>
            <a:ext cx="9144000" cy="5405717"/>
          </a:xfrm>
        </p:spPr>
        <p:txBody>
          <a:bodyPr/>
          <a:lstStyle/>
          <a:p>
            <a:pPr marL="0" indent="0">
              <a:buNone/>
            </a:pPr>
            <a:r>
              <a:rPr lang="en-US" i="1" dirty="0"/>
              <a:t>Sub-theme:  拜年</a:t>
            </a:r>
          </a:p>
          <a:p>
            <a:pPr marL="0" indent="0">
              <a:buNone/>
            </a:pPr>
            <a:r>
              <a:rPr lang="en-US" altLang="zh-CHT" baseline="30000" dirty="0"/>
              <a:t>LANGUAGE: </a:t>
            </a:r>
            <a:r>
              <a:rPr lang="zh-CHT" altLang="en-US" i="1" baseline="30000" dirty="0"/>
              <a:t>拜年，表哥，花園，庭院，初一，初二，初三</a:t>
            </a:r>
            <a:r>
              <a:rPr lang="en-US" altLang="zh-CHT" i="1" baseline="30000" dirty="0"/>
              <a:t>….</a:t>
            </a:r>
            <a:r>
              <a:rPr lang="zh-CHT" altLang="en-US" i="1" baseline="30000" dirty="0"/>
              <a:t>初十，誇獎，客廳，</a:t>
            </a:r>
          </a:p>
          <a:p>
            <a:pPr marL="0" indent="0">
              <a:buNone/>
            </a:pPr>
            <a:r>
              <a:rPr lang="zh-TW" altLang="en-US" i="1" baseline="30000" dirty="0"/>
              <a:t>和</a:t>
            </a:r>
            <a:r>
              <a:rPr lang="en-US" altLang="zh-TW" i="1" baseline="30000" dirty="0"/>
              <a:t>...</a:t>
            </a:r>
            <a:r>
              <a:rPr lang="zh-TW" altLang="en-US" i="1" baseline="30000" dirty="0"/>
              <a:t>一起</a:t>
            </a:r>
            <a:r>
              <a:rPr lang="en-US" altLang="zh-TW" i="1" baseline="30000" dirty="0"/>
              <a:t>...</a:t>
            </a:r>
          </a:p>
          <a:p>
            <a:pPr marL="0" indent="0">
              <a:buNone/>
            </a:pPr>
            <a:r>
              <a:rPr lang="en-US" altLang="zh-CHT" i="1" baseline="30000" dirty="0"/>
              <a:t>…</a:t>
            </a:r>
            <a:r>
              <a:rPr lang="zh-CHT" altLang="en-US" i="1" baseline="30000" dirty="0"/>
              <a:t>看誰</a:t>
            </a:r>
            <a:r>
              <a:rPr lang="en-US" altLang="zh-CHT" i="1" baseline="30000" dirty="0"/>
              <a:t>...</a:t>
            </a:r>
          </a:p>
          <a:p>
            <a:pPr marL="0" indent="0">
              <a:buNone/>
            </a:pPr>
            <a:r>
              <a:rPr lang="en-US" i="1" baseline="30000" dirty="0"/>
              <a:t>…比...</a:t>
            </a:r>
          </a:p>
          <a:p>
            <a:pPr marL="0" indent="0">
              <a:buNone/>
            </a:pPr>
            <a:r>
              <a:rPr lang="en-US" altLang="zh-CHT" i="1" baseline="30000" dirty="0"/>
              <a:t>…</a:t>
            </a:r>
            <a:r>
              <a:rPr lang="zh-CHT" altLang="en-US" i="1" baseline="30000" dirty="0"/>
              <a:t>還到</a:t>
            </a:r>
            <a:r>
              <a:rPr lang="en-US" altLang="zh-CHT" i="1" baseline="30000" dirty="0"/>
              <a:t>...</a:t>
            </a:r>
          </a:p>
          <a:p>
            <a:pPr marL="0" indent="0">
              <a:buNone/>
            </a:pPr>
            <a:r>
              <a:rPr lang="en-US" altLang="zh-CHT" baseline="30000" dirty="0"/>
              <a:t>CULTURE: </a:t>
            </a:r>
            <a:r>
              <a:rPr lang="zh-CHT" altLang="en-US" i="1" baseline="30000" dirty="0"/>
              <a:t>美國和中國過年的文化差異：中國人去人家家拜年會帶水果籃，美國人去人家家拜年會帶酒</a:t>
            </a:r>
            <a:r>
              <a:rPr lang="en-US" altLang="zh-CHT" i="1" baseline="30000" dirty="0"/>
              <a:t>(</a:t>
            </a:r>
            <a:r>
              <a:rPr lang="zh-CHT" altLang="en-US" i="1" baseline="30000" dirty="0"/>
              <a:t>紅酒</a:t>
            </a:r>
            <a:r>
              <a:rPr lang="en-US" altLang="zh-CHT" i="1" baseline="30000" dirty="0"/>
              <a:t>)</a:t>
            </a:r>
            <a:r>
              <a:rPr lang="zh-CHT" altLang="en-US" i="1" baseline="30000" dirty="0"/>
              <a:t>。</a:t>
            </a:r>
          </a:p>
          <a:p>
            <a:pPr marL="0" indent="0">
              <a:buNone/>
            </a:pPr>
            <a:r>
              <a:rPr lang="en-US" altLang="zh-CHT" baseline="30000" dirty="0"/>
              <a:t>CONTENT: </a:t>
            </a:r>
            <a:r>
              <a:rPr lang="zh-CHT" altLang="en-US" i="1" baseline="30000" dirty="0"/>
              <a:t>社會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2289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BiauKai"/>
                <a:ea typeface="BiauKai"/>
                <a:cs typeface="BiauKai"/>
              </a:rPr>
              <a:t>學生的作品</a:t>
            </a:r>
            <a:endParaRPr lang="en-US" dirty="0">
              <a:latin typeface="BiauKai"/>
              <a:ea typeface="BiauKai"/>
              <a:cs typeface="BiauKai"/>
            </a:endParaRPr>
          </a:p>
        </p:txBody>
      </p:sp>
    </p:spTree>
    <p:extLst>
      <p:ext uri="{BB962C8B-B14F-4D97-AF65-F5344CB8AC3E}">
        <p14:creationId xmlns:p14="http://schemas.microsoft.com/office/powerpoint/2010/main" val="15814600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Unknown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03" y="1607501"/>
            <a:ext cx="8886178" cy="4790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54116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TW" altLang="en-US" dirty="0" smtClean="0">
                <a:latin typeface="BiauKai"/>
                <a:ea typeface="BiauKai"/>
                <a:cs typeface="BiauKai"/>
              </a:rPr>
              <a:t>最後</a:t>
            </a:r>
            <a:r>
              <a:rPr lang="en-US" altLang="zh-TW" dirty="0" smtClean="0">
                <a:latin typeface="BiauKai"/>
                <a:ea typeface="BiauKai"/>
                <a:cs typeface="BiauKai"/>
              </a:rPr>
              <a:t>…</a:t>
            </a:r>
            <a:r>
              <a:rPr lang="zh-TW" altLang="en-US" dirty="0" smtClean="0">
                <a:latin typeface="BiauKai"/>
                <a:ea typeface="BiauKai"/>
                <a:cs typeface="BiauKai"/>
              </a:rPr>
              <a:t>結論</a:t>
            </a:r>
            <a:endParaRPr lang="en-US" dirty="0">
              <a:latin typeface="BiauKai"/>
              <a:ea typeface="BiauKai"/>
              <a:cs typeface="BiauKai"/>
            </a:endParaRPr>
          </a:p>
        </p:txBody>
      </p:sp>
      <p:pic>
        <p:nvPicPr>
          <p:cNvPr id="4" name="Picture 3" descr="Unknown-2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0400" y="1452282"/>
            <a:ext cx="5147733" cy="5147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44562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1412746807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050" y="1382451"/>
            <a:ext cx="5475549" cy="5475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7190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6850" y="0"/>
            <a:ext cx="89671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HT" altLang="en-US" sz="5400" dirty="0" smtClean="0">
                <a:latin typeface="BiauKai"/>
                <a:ea typeface="BiauKai"/>
                <a:cs typeface="BiauKai"/>
              </a:rPr>
              <a:t>填鴨式教</a:t>
            </a:r>
            <a:r>
              <a:rPr lang="zh-TW" altLang="en-US" sz="5400" dirty="0" smtClean="0">
                <a:latin typeface="BiauKai"/>
                <a:ea typeface="BiauKai"/>
                <a:cs typeface="BiauKai"/>
              </a:rPr>
              <a:t>學</a:t>
            </a:r>
            <a:r>
              <a:rPr lang="en-US" altLang="zh-TW" sz="5400" dirty="0" smtClean="0">
                <a:latin typeface="BiauKai"/>
                <a:ea typeface="BiauKai"/>
                <a:cs typeface="BiauKai"/>
              </a:rPr>
              <a:t>VS.</a:t>
            </a:r>
            <a:r>
              <a:rPr lang="zh-TW" altLang="en-US" sz="5400" dirty="0" smtClean="0">
                <a:latin typeface="BiauKai"/>
                <a:ea typeface="BiauKai"/>
                <a:cs typeface="BiauKai"/>
              </a:rPr>
              <a:t>主題式教學</a:t>
            </a:r>
            <a:endParaRPr lang="en-US" sz="5400" dirty="0"/>
          </a:p>
        </p:txBody>
      </p:sp>
      <p:pic>
        <p:nvPicPr>
          <p:cNvPr id="6" name="Picture 5" descr="images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02743"/>
            <a:ext cx="4347114" cy="2355257"/>
          </a:xfrm>
          <a:prstGeom prst="rect">
            <a:avLst/>
          </a:prstGeom>
        </p:spPr>
      </p:pic>
      <p:pic>
        <p:nvPicPr>
          <p:cNvPr id="7" name="Picture 6" descr="67276835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2161128"/>
            <a:ext cx="4461085" cy="2341615"/>
          </a:xfrm>
          <a:prstGeom prst="rect">
            <a:avLst/>
          </a:prstGeom>
        </p:spPr>
      </p:pic>
      <p:pic>
        <p:nvPicPr>
          <p:cNvPr id="8" name="Picture 7" descr="201301142332243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1083" y="1259847"/>
            <a:ext cx="4682917" cy="2707159"/>
          </a:xfrm>
          <a:prstGeom prst="rect">
            <a:avLst/>
          </a:prstGeom>
        </p:spPr>
      </p:pic>
      <p:pic>
        <p:nvPicPr>
          <p:cNvPr id="9" name="Picture 8" descr="hqdefault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1083" y="4021189"/>
            <a:ext cx="4736170" cy="2836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7008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TW" dirty="0" smtClean="0">
                <a:latin typeface="Times"/>
                <a:cs typeface="Times"/>
              </a:rPr>
              <a:t>Overview</a:t>
            </a:r>
            <a:r>
              <a:rPr lang="zh-TW" alt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5600" y="1452282"/>
            <a:ext cx="8007349" cy="5333999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latin typeface="BiauKai"/>
                <a:ea typeface="BiauKai"/>
                <a:cs typeface="BiauKai"/>
              </a:rPr>
              <a:t>什麼是主題式教學</a:t>
            </a:r>
            <a:endParaRPr lang="en-US" altLang="zh-TW" dirty="0" smtClean="0">
              <a:latin typeface="BiauKai"/>
              <a:ea typeface="BiauKai"/>
              <a:cs typeface="BiauKai"/>
            </a:endParaRPr>
          </a:p>
          <a:p>
            <a:r>
              <a:rPr lang="zh-TW" altLang="en-US" dirty="0" smtClean="0">
                <a:latin typeface="BiauKai"/>
                <a:ea typeface="BiauKai"/>
                <a:cs typeface="BiauKai"/>
              </a:rPr>
              <a:t>如何設計主題教學</a:t>
            </a:r>
            <a:endParaRPr lang="en-US" altLang="zh-TW" dirty="0" smtClean="0">
              <a:latin typeface="BiauKai"/>
              <a:ea typeface="BiauKai"/>
              <a:cs typeface="BiauKai"/>
            </a:endParaRPr>
          </a:p>
          <a:p>
            <a:r>
              <a:rPr lang="zh-TW" altLang="en-US" dirty="0" smtClean="0">
                <a:latin typeface="BiauKai"/>
                <a:ea typeface="BiauKai"/>
                <a:cs typeface="BiauKai"/>
              </a:rPr>
              <a:t>動手做做看</a:t>
            </a:r>
            <a:endParaRPr lang="en-US" altLang="zh-TW" dirty="0" smtClean="0">
              <a:latin typeface="BiauKai"/>
              <a:ea typeface="BiauKai"/>
              <a:cs typeface="BiauKai"/>
            </a:endParaRPr>
          </a:p>
          <a:p>
            <a:r>
              <a:rPr lang="zh-TW" altLang="en-US" dirty="0" smtClean="0">
                <a:latin typeface="BiauKai"/>
                <a:ea typeface="BiauKai"/>
                <a:cs typeface="BiauKai"/>
              </a:rPr>
              <a:t>學生們的作品</a:t>
            </a:r>
            <a:endParaRPr lang="en-US" altLang="zh-TW" dirty="0" smtClean="0">
              <a:latin typeface="BiauKai"/>
              <a:ea typeface="BiauKai"/>
              <a:cs typeface="BiauKai"/>
            </a:endParaRPr>
          </a:p>
          <a:p>
            <a:r>
              <a:rPr lang="zh-TW" altLang="en-US" dirty="0" smtClean="0">
                <a:latin typeface="BiauKai"/>
                <a:ea typeface="BiauKai"/>
                <a:cs typeface="BiauKai"/>
              </a:rPr>
              <a:t>最後</a:t>
            </a:r>
            <a:r>
              <a:rPr lang="en-US" altLang="zh-TW" dirty="0" smtClean="0">
                <a:latin typeface="BiauKai"/>
                <a:ea typeface="BiauKai"/>
                <a:cs typeface="BiauKai"/>
              </a:rPr>
              <a:t>…</a:t>
            </a:r>
            <a:r>
              <a:rPr lang="zh-TW" altLang="en-US" dirty="0" smtClean="0">
                <a:latin typeface="BiauKai"/>
                <a:ea typeface="BiauKai"/>
                <a:cs typeface="BiauKai"/>
              </a:rPr>
              <a:t>結論</a:t>
            </a:r>
            <a:endParaRPr lang="en-US" altLang="zh-TW" dirty="0" smtClean="0">
              <a:latin typeface="BiauKai"/>
              <a:ea typeface="BiauKai"/>
              <a:cs typeface="BiauKai"/>
            </a:endParaRPr>
          </a:p>
          <a:p>
            <a:r>
              <a:rPr lang="en-US" altLang="zh-TW" dirty="0" smtClean="0">
                <a:latin typeface="BiauKai"/>
                <a:ea typeface="BiauKai"/>
                <a:cs typeface="BiauKai"/>
              </a:rPr>
              <a:t>Q &amp; A</a:t>
            </a:r>
          </a:p>
          <a:p>
            <a:endParaRPr lang="en-US" altLang="zh-TW" dirty="0" smtClean="0">
              <a:latin typeface="BiauKai"/>
              <a:ea typeface="BiauKai"/>
              <a:cs typeface="BiauKai"/>
            </a:endParaRPr>
          </a:p>
          <a:p>
            <a:endParaRPr lang="en-US" altLang="zh-TW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3342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BiauKai"/>
                <a:ea typeface="BiauKai"/>
                <a:cs typeface="BiauKai"/>
              </a:rPr>
              <a:t>主題式教學</a:t>
            </a:r>
            <a:endParaRPr lang="en-US" dirty="0">
              <a:latin typeface="BiauKai"/>
              <a:ea typeface="BiauKai"/>
              <a:cs typeface="BiauKa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BiauKai"/>
                <a:ea typeface="BiauKai"/>
                <a:cs typeface="BiauKai"/>
              </a:rPr>
              <a:t>學習必須與真實生活結合</a:t>
            </a:r>
            <a:endParaRPr lang="en-US" altLang="zh-TW" dirty="0" smtClean="0">
              <a:latin typeface="BiauKai"/>
              <a:ea typeface="BiauKai"/>
              <a:cs typeface="BiauKai"/>
            </a:endParaRPr>
          </a:p>
          <a:p>
            <a:r>
              <a:rPr lang="zh-TW" altLang="en-US" dirty="0" smtClean="0">
                <a:latin typeface="BiauKai"/>
                <a:ea typeface="BiauKai"/>
                <a:cs typeface="BiauKai"/>
              </a:rPr>
              <a:t>了解學生的不同學習需要</a:t>
            </a:r>
            <a:endParaRPr lang="en-US" altLang="zh-TW" dirty="0">
              <a:latin typeface="BiauKai"/>
              <a:ea typeface="BiauKai"/>
              <a:cs typeface="BiauKai"/>
            </a:endParaRPr>
          </a:p>
          <a:p>
            <a:r>
              <a:rPr lang="zh-TW" altLang="en-US" dirty="0" smtClean="0">
                <a:latin typeface="BiauKai"/>
                <a:ea typeface="BiauKai"/>
                <a:cs typeface="BiauKai"/>
              </a:rPr>
              <a:t>了解學生個人的學習態度</a:t>
            </a:r>
            <a:r>
              <a:rPr lang="en-US" altLang="zh-TW" dirty="0" smtClean="0">
                <a:latin typeface="BiauKai"/>
                <a:ea typeface="BiauKai"/>
                <a:cs typeface="BiauKai"/>
              </a:rPr>
              <a:t>(</a:t>
            </a:r>
            <a:r>
              <a:rPr lang="zh-TW" altLang="en-US" dirty="0" smtClean="0">
                <a:latin typeface="BiauKai"/>
                <a:ea typeface="BiauKai"/>
                <a:cs typeface="BiauKai"/>
              </a:rPr>
              <a:t>差異）</a:t>
            </a:r>
            <a:endParaRPr lang="en-US" altLang="zh-TW" dirty="0" smtClean="0">
              <a:latin typeface="BiauKai"/>
              <a:ea typeface="BiauKai"/>
              <a:cs typeface="BiauKai"/>
            </a:endParaRPr>
          </a:p>
          <a:p>
            <a:endParaRPr lang="en-US" altLang="zh-TW" dirty="0" smtClean="0">
              <a:latin typeface="BiauKai"/>
              <a:ea typeface="BiauKai"/>
              <a:cs typeface="BiauKai"/>
            </a:endParaRPr>
          </a:p>
        </p:txBody>
      </p:sp>
    </p:spTree>
    <p:extLst>
      <p:ext uri="{BB962C8B-B14F-4D97-AF65-F5344CB8AC3E}">
        <p14:creationId xmlns:p14="http://schemas.microsoft.com/office/powerpoint/2010/main" val="30440979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BiauKai"/>
                <a:ea typeface="BiauKai"/>
                <a:cs typeface="BiauKai"/>
              </a:rPr>
              <a:t>如何設計主題式教學</a:t>
            </a:r>
            <a:endParaRPr lang="en-US" dirty="0">
              <a:latin typeface="BiauKai"/>
              <a:ea typeface="BiauKai"/>
              <a:cs typeface="BiauKa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774" y="1621020"/>
            <a:ext cx="8795250" cy="2156607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 smtClean="0">
                <a:latin typeface="BiauKai"/>
                <a:ea typeface="BiauKai"/>
                <a:cs typeface="BiauKai"/>
              </a:rPr>
              <a:t>Step</a:t>
            </a:r>
            <a:r>
              <a:rPr lang="zh-TW" altLang="en-US" dirty="0" smtClean="0">
                <a:latin typeface="BiauKai"/>
                <a:ea typeface="BiauKai"/>
                <a:cs typeface="BiauKai"/>
              </a:rPr>
              <a:t> </a:t>
            </a:r>
            <a:r>
              <a:rPr lang="en-US" altLang="zh-TW" dirty="0" smtClean="0">
                <a:latin typeface="BiauKai"/>
                <a:ea typeface="BiauKai"/>
                <a:cs typeface="BiauKai"/>
              </a:rPr>
              <a:t>1:</a:t>
            </a:r>
            <a:r>
              <a:rPr lang="zh-TW" altLang="en-US" dirty="0" smtClean="0">
                <a:latin typeface="BiauKai"/>
                <a:ea typeface="BiauKai"/>
                <a:cs typeface="BiauKai"/>
              </a:rPr>
              <a:t> 先想一想大主題是什麼？</a:t>
            </a:r>
            <a:endParaRPr lang="en-US" altLang="zh-TW" dirty="0" smtClean="0">
              <a:latin typeface="BiauKai"/>
              <a:ea typeface="BiauKai"/>
              <a:cs typeface="BiauKai"/>
            </a:endParaRPr>
          </a:p>
          <a:p>
            <a:pPr lvl="1"/>
            <a:r>
              <a:rPr lang="zh-TW" altLang="zh-TW" sz="2800" dirty="0" smtClean="0">
                <a:latin typeface="BiauKai"/>
                <a:ea typeface="BiauKai"/>
                <a:cs typeface="BiauKai"/>
              </a:rPr>
              <a:t>E</a:t>
            </a:r>
            <a:r>
              <a:rPr lang="en-US" altLang="zh-TW" sz="2800" dirty="0" smtClean="0">
                <a:latin typeface="BiauKai"/>
                <a:ea typeface="BiauKai"/>
                <a:cs typeface="BiauKai"/>
              </a:rPr>
              <a:t>x.</a:t>
            </a:r>
            <a:r>
              <a:rPr lang="zh-TW" altLang="en-US" sz="2800" dirty="0" smtClean="0">
                <a:latin typeface="BiauKai"/>
                <a:ea typeface="BiauKai"/>
                <a:cs typeface="BiauKai"/>
              </a:rPr>
              <a:t> 我生病了。</a:t>
            </a:r>
            <a:r>
              <a:rPr lang="en-US" altLang="zh-TW" sz="2800" dirty="0" smtClean="0">
                <a:latin typeface="BiauKai"/>
                <a:ea typeface="BiauKai"/>
                <a:cs typeface="BiauKai"/>
              </a:rPr>
              <a:t> </a:t>
            </a:r>
            <a:endParaRPr lang="en-US" altLang="zh-TW" sz="2800" dirty="0">
              <a:latin typeface="BiauKai"/>
              <a:ea typeface="BiauKai"/>
              <a:cs typeface="BiauKai"/>
            </a:endParaRPr>
          </a:p>
          <a:p>
            <a:pPr lvl="1"/>
            <a:r>
              <a:rPr lang="en-US" altLang="zh-TW" sz="2800" dirty="0" smtClean="0">
                <a:latin typeface="BiauKai"/>
                <a:ea typeface="BiauKai"/>
                <a:cs typeface="BiauKai"/>
              </a:rPr>
              <a:t>Ex. </a:t>
            </a:r>
            <a:r>
              <a:rPr lang="zh-TW" altLang="en-US" sz="2800" dirty="0" smtClean="0">
                <a:latin typeface="BiauKai"/>
                <a:ea typeface="BiauKai"/>
                <a:cs typeface="BiauKai"/>
              </a:rPr>
              <a:t>中國超市真好玩</a:t>
            </a:r>
            <a:endParaRPr lang="en-US" altLang="zh-TW" sz="2800" dirty="0">
              <a:latin typeface="BiauKai"/>
              <a:ea typeface="BiauKai"/>
              <a:cs typeface="BiauKai"/>
            </a:endParaRPr>
          </a:p>
          <a:p>
            <a:pPr marL="349250" lvl="1" indent="0">
              <a:buNone/>
            </a:pPr>
            <a:endParaRPr lang="en-US" altLang="zh-TW" sz="2800" dirty="0">
              <a:latin typeface="BiauKai"/>
              <a:ea typeface="BiauKai"/>
              <a:cs typeface="BiauKa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0775" y="3922302"/>
            <a:ext cx="415014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>
                <a:solidFill>
                  <a:schemeClr val="tx2"/>
                </a:solidFill>
                <a:latin typeface="BiauKai"/>
                <a:ea typeface="BiauKai"/>
                <a:cs typeface="BiauKai"/>
              </a:rPr>
              <a:t>S</a:t>
            </a:r>
            <a:r>
              <a:rPr lang="en-US" altLang="zh-TW" sz="2800" dirty="0" err="1" smtClean="0">
                <a:solidFill>
                  <a:schemeClr val="tx2"/>
                </a:solidFill>
                <a:latin typeface="BiauKai"/>
                <a:ea typeface="BiauKai"/>
                <a:cs typeface="BiauKai"/>
              </a:rPr>
              <a:t>tep</a:t>
            </a:r>
            <a:r>
              <a:rPr lang="zh-TW" altLang="en-US" sz="2800" dirty="0" smtClean="0">
                <a:solidFill>
                  <a:schemeClr val="tx2"/>
                </a:solidFill>
                <a:latin typeface="BiauKai"/>
                <a:ea typeface="BiauKai"/>
                <a:cs typeface="BiauKai"/>
              </a:rPr>
              <a:t> </a:t>
            </a:r>
            <a:r>
              <a:rPr lang="en-US" altLang="zh-TW" sz="2800" dirty="0" smtClean="0">
                <a:solidFill>
                  <a:schemeClr val="tx2"/>
                </a:solidFill>
                <a:latin typeface="BiauKai"/>
                <a:ea typeface="BiauKai"/>
                <a:cs typeface="BiauKai"/>
              </a:rPr>
              <a:t>2:</a:t>
            </a:r>
            <a:r>
              <a:rPr lang="zh-TW" altLang="en-US" sz="2800" dirty="0" smtClean="0">
                <a:solidFill>
                  <a:schemeClr val="tx2"/>
                </a:solidFill>
                <a:latin typeface="BiauKai"/>
                <a:ea typeface="BiauKai"/>
                <a:cs typeface="BiauKai"/>
              </a:rPr>
              <a:t> 小主題</a:t>
            </a:r>
            <a:endParaRPr lang="en-US" altLang="zh-TW" sz="2800" dirty="0" smtClean="0">
              <a:solidFill>
                <a:schemeClr val="tx2"/>
              </a:solidFill>
              <a:latin typeface="BiauKai"/>
              <a:ea typeface="BiauKai"/>
              <a:cs typeface="BiauKai"/>
            </a:endParaRPr>
          </a:p>
          <a:p>
            <a:pPr marL="742950" lvl="1" indent="-285750">
              <a:buFont typeface="Arial"/>
              <a:buChar char="•"/>
            </a:pPr>
            <a:r>
              <a:rPr lang="zh-TW" altLang="zh-TW" sz="2800" dirty="0" smtClean="0">
                <a:solidFill>
                  <a:schemeClr val="tx2"/>
                </a:solidFill>
                <a:latin typeface="BiauKai"/>
                <a:ea typeface="BiauKai"/>
                <a:cs typeface="BiauKai"/>
              </a:rPr>
              <a:t>E</a:t>
            </a:r>
            <a:r>
              <a:rPr lang="en-US" altLang="zh-TW" sz="2800" dirty="0" smtClean="0">
                <a:solidFill>
                  <a:schemeClr val="tx2"/>
                </a:solidFill>
                <a:latin typeface="BiauKai"/>
                <a:ea typeface="BiauKai"/>
                <a:cs typeface="BiauKai"/>
              </a:rPr>
              <a:t>x.</a:t>
            </a:r>
            <a:r>
              <a:rPr lang="zh-TW" altLang="en-US" sz="2800" dirty="0" smtClean="0">
                <a:solidFill>
                  <a:schemeClr val="tx2"/>
                </a:solidFill>
                <a:latin typeface="BiauKai"/>
                <a:ea typeface="BiauKai"/>
                <a:cs typeface="BiauKai"/>
              </a:rPr>
              <a:t> 我生病了</a:t>
            </a:r>
            <a:endParaRPr lang="en-US" altLang="zh-TW" sz="2800" dirty="0" smtClean="0">
              <a:solidFill>
                <a:schemeClr val="tx2"/>
              </a:solidFill>
              <a:latin typeface="BiauKai"/>
              <a:ea typeface="BiauKai"/>
              <a:cs typeface="BiauKai"/>
            </a:endParaRPr>
          </a:p>
          <a:p>
            <a:pPr marL="1657350" lvl="3" indent="-285750">
              <a:buFont typeface="Arial"/>
              <a:buChar char="•"/>
            </a:pPr>
            <a:r>
              <a:rPr lang="zh-TW" altLang="en-US" sz="2800" dirty="0" smtClean="0">
                <a:solidFill>
                  <a:schemeClr val="tx2"/>
                </a:solidFill>
                <a:latin typeface="BiauKai"/>
                <a:ea typeface="BiauKai"/>
                <a:cs typeface="BiauKai"/>
              </a:rPr>
              <a:t>我不舒服</a:t>
            </a:r>
            <a:endParaRPr lang="en-US" altLang="zh-TW" sz="2800" dirty="0" smtClean="0">
              <a:solidFill>
                <a:schemeClr val="tx2"/>
              </a:solidFill>
              <a:latin typeface="BiauKai"/>
              <a:ea typeface="BiauKai"/>
              <a:cs typeface="BiauKai"/>
            </a:endParaRPr>
          </a:p>
          <a:p>
            <a:pPr marL="1657350" lvl="3" indent="-285750">
              <a:buFont typeface="Arial"/>
              <a:buChar char="•"/>
            </a:pPr>
            <a:r>
              <a:rPr lang="zh-TW" altLang="en-US" sz="2800" dirty="0" smtClean="0">
                <a:solidFill>
                  <a:schemeClr val="tx2"/>
                </a:solidFill>
                <a:latin typeface="BiauKai"/>
                <a:ea typeface="BiauKai"/>
                <a:cs typeface="BiauKai"/>
              </a:rPr>
              <a:t>你感冒了</a:t>
            </a:r>
            <a:endParaRPr lang="en-US" altLang="zh-TW" sz="2800" dirty="0" smtClean="0">
              <a:solidFill>
                <a:schemeClr val="tx2"/>
              </a:solidFill>
              <a:latin typeface="BiauKai"/>
              <a:ea typeface="BiauKai"/>
              <a:cs typeface="BiauKai"/>
            </a:endParaRPr>
          </a:p>
          <a:p>
            <a:pPr marL="1657350" lvl="3" indent="-285750">
              <a:buFont typeface="Arial"/>
              <a:buChar char="•"/>
            </a:pPr>
            <a:r>
              <a:rPr lang="zh-TW" altLang="en-US" sz="2800" dirty="0" smtClean="0">
                <a:solidFill>
                  <a:schemeClr val="tx2"/>
                </a:solidFill>
                <a:latin typeface="BiauKai"/>
                <a:ea typeface="BiauKai"/>
                <a:cs typeface="BiauKai"/>
              </a:rPr>
              <a:t>你的病好了嗎？</a:t>
            </a:r>
            <a:endParaRPr lang="en-US" altLang="zh-TW" sz="2800" dirty="0" smtClean="0">
              <a:solidFill>
                <a:schemeClr val="tx2"/>
              </a:solidFill>
              <a:latin typeface="BiauKai"/>
              <a:ea typeface="BiauKai"/>
              <a:cs typeface="BiauKai"/>
            </a:endParaRPr>
          </a:p>
          <a:p>
            <a:endParaRPr lang="en-US" sz="2800" dirty="0">
              <a:solidFill>
                <a:schemeClr val="tx2"/>
              </a:solidFill>
              <a:latin typeface="BiauKai"/>
              <a:ea typeface="BiauKai"/>
              <a:cs typeface="BiauKa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10923" y="3922302"/>
            <a:ext cx="4833077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pPr marL="285750" indent="-285750">
              <a:buFont typeface="Arial"/>
              <a:buChar char="•"/>
            </a:pPr>
            <a:r>
              <a:rPr lang="en-US" altLang="zh-TW" sz="2800" dirty="0">
                <a:solidFill>
                  <a:schemeClr val="tx2"/>
                </a:solidFill>
                <a:latin typeface="BiauKai"/>
                <a:ea typeface="BiauKai"/>
                <a:cs typeface="BiauKai"/>
              </a:rPr>
              <a:t>Ex.</a:t>
            </a:r>
            <a:r>
              <a:rPr lang="zh-TW" altLang="en-US" sz="2800" dirty="0">
                <a:solidFill>
                  <a:schemeClr val="tx2"/>
                </a:solidFill>
                <a:latin typeface="BiauKai"/>
                <a:ea typeface="BiauKai"/>
                <a:cs typeface="BiauKai"/>
              </a:rPr>
              <a:t>中國</a:t>
            </a:r>
            <a:r>
              <a:rPr lang="zh-TW" altLang="en-US" sz="2800" dirty="0" smtClean="0">
                <a:solidFill>
                  <a:schemeClr val="tx2"/>
                </a:solidFill>
                <a:latin typeface="BiauKai"/>
                <a:ea typeface="BiauKai"/>
                <a:cs typeface="BiauKai"/>
              </a:rPr>
              <a:t>超市真好玩</a:t>
            </a:r>
            <a:endParaRPr lang="en-US" altLang="zh-TW" sz="2800" dirty="0" smtClean="0">
              <a:solidFill>
                <a:schemeClr val="tx2"/>
              </a:solidFill>
              <a:latin typeface="BiauKai"/>
              <a:ea typeface="BiauKai"/>
              <a:cs typeface="BiauKai"/>
            </a:endParaRPr>
          </a:p>
          <a:p>
            <a:pPr marL="1200150" lvl="2" indent="-285750">
              <a:buFont typeface="Arial"/>
              <a:buChar char="•"/>
            </a:pPr>
            <a:r>
              <a:rPr lang="zh-TW" altLang="en-US" sz="2800" dirty="0" smtClean="0">
                <a:solidFill>
                  <a:schemeClr val="tx2"/>
                </a:solidFill>
                <a:latin typeface="BiauKai"/>
                <a:ea typeface="BiauKai"/>
                <a:cs typeface="BiauKai"/>
              </a:rPr>
              <a:t>買什麼</a:t>
            </a:r>
            <a:endParaRPr lang="en-US" altLang="zh-TW" sz="2800" dirty="0" smtClean="0">
              <a:solidFill>
                <a:schemeClr val="tx2"/>
              </a:solidFill>
              <a:latin typeface="BiauKai"/>
              <a:ea typeface="BiauKai"/>
              <a:cs typeface="BiauKai"/>
            </a:endParaRPr>
          </a:p>
          <a:p>
            <a:pPr marL="1200150" lvl="2" indent="-285750">
              <a:buFont typeface="Arial"/>
              <a:buChar char="•"/>
            </a:pPr>
            <a:r>
              <a:rPr lang="zh-TW" altLang="en-US" sz="2800" dirty="0" smtClean="0">
                <a:solidFill>
                  <a:schemeClr val="tx2"/>
                </a:solidFill>
                <a:latin typeface="BiauKai"/>
                <a:ea typeface="BiauKai"/>
                <a:cs typeface="BiauKai"/>
              </a:rPr>
              <a:t>吃什麼</a:t>
            </a:r>
            <a:r>
              <a:rPr lang="en-US" altLang="zh-TW" sz="2800" dirty="0" smtClean="0">
                <a:solidFill>
                  <a:schemeClr val="tx2"/>
                </a:solidFill>
                <a:latin typeface="BiauKai"/>
                <a:ea typeface="BiauKai"/>
                <a:cs typeface="BiauKai"/>
              </a:rPr>
              <a:t>/</a:t>
            </a:r>
            <a:r>
              <a:rPr lang="zh-TW" altLang="en-US" sz="2800" dirty="0" smtClean="0">
                <a:solidFill>
                  <a:schemeClr val="tx2"/>
                </a:solidFill>
                <a:latin typeface="BiauKai"/>
                <a:ea typeface="BiauKai"/>
                <a:cs typeface="BiauKai"/>
              </a:rPr>
              <a:t>喝什麼</a:t>
            </a:r>
            <a:endParaRPr lang="en-US" altLang="zh-TW" sz="2800" dirty="0" smtClean="0">
              <a:solidFill>
                <a:schemeClr val="tx2"/>
              </a:solidFill>
              <a:latin typeface="BiauKai"/>
              <a:ea typeface="BiauKai"/>
              <a:cs typeface="BiauKai"/>
            </a:endParaRPr>
          </a:p>
          <a:p>
            <a:pPr marL="1200150" lvl="2" indent="-285750">
              <a:buFont typeface="Arial"/>
              <a:buChar char="•"/>
            </a:pPr>
            <a:r>
              <a:rPr lang="zh-TW" altLang="en-US" sz="2800" dirty="0" smtClean="0">
                <a:solidFill>
                  <a:schemeClr val="tx2"/>
                </a:solidFill>
                <a:latin typeface="BiauKai"/>
                <a:ea typeface="BiauKai"/>
                <a:cs typeface="BiauKai"/>
              </a:rPr>
              <a:t>在中國超市學中文</a:t>
            </a:r>
            <a:endParaRPr lang="en-US" sz="2800" dirty="0">
              <a:solidFill>
                <a:schemeClr val="tx2"/>
              </a:solidFill>
              <a:latin typeface="BiauKai"/>
              <a:ea typeface="BiauKai"/>
              <a:cs typeface="BiauKai"/>
            </a:endParaRPr>
          </a:p>
        </p:txBody>
      </p:sp>
    </p:spTree>
    <p:extLst>
      <p:ext uri="{BB962C8B-B14F-4D97-AF65-F5344CB8AC3E}">
        <p14:creationId xmlns:p14="http://schemas.microsoft.com/office/powerpoint/2010/main" val="13315396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52282"/>
            <a:ext cx="9144000" cy="5405717"/>
          </a:xfrm>
        </p:spPr>
        <p:txBody>
          <a:bodyPr/>
          <a:lstStyle/>
          <a:p>
            <a:r>
              <a:rPr lang="en-US" altLang="zh-TW" dirty="0" smtClean="0"/>
              <a:t>Step 3: Can Do</a:t>
            </a:r>
          </a:p>
          <a:p>
            <a:pPr lvl="1"/>
            <a:r>
              <a:rPr lang="en-US" altLang="zh-TW" dirty="0" smtClean="0"/>
              <a:t>I can list……</a:t>
            </a:r>
          </a:p>
          <a:p>
            <a:pPr lvl="1"/>
            <a:r>
              <a:rPr lang="en-US" altLang="zh-TW" dirty="0" smtClean="0"/>
              <a:t>I can find…..</a:t>
            </a:r>
          </a:p>
          <a:p>
            <a:pPr lvl="1"/>
            <a:r>
              <a:rPr lang="en-US" altLang="zh-TW" dirty="0" smtClean="0"/>
              <a:t>I can talk about ….</a:t>
            </a:r>
          </a:p>
          <a:p>
            <a:pPr lvl="1"/>
            <a:r>
              <a:rPr lang="en-US" altLang="zh-TW" dirty="0" smtClean="0"/>
              <a:t>I can describe …..</a:t>
            </a:r>
          </a:p>
          <a:p>
            <a:pPr lvl="1"/>
            <a:r>
              <a:rPr lang="en-US" altLang="zh-TW" dirty="0" smtClean="0"/>
              <a:t>I can present …..</a:t>
            </a:r>
          </a:p>
          <a:p>
            <a:pPr marL="349250" lvl="1" indent="0">
              <a:buNone/>
            </a:pPr>
            <a:r>
              <a:rPr lang="en-US" altLang="zh-TW" dirty="0" smtClean="0"/>
              <a:t>( Information from…..)</a:t>
            </a:r>
          </a:p>
          <a:p>
            <a:pPr marL="349250" lvl="1" indent="0">
              <a:buNone/>
            </a:pPr>
            <a:r>
              <a:rPr lang="en-US" altLang="zh-TW" dirty="0"/>
              <a:t>***</a:t>
            </a:r>
            <a:r>
              <a:rPr lang="zh-TW" altLang="en-US" sz="2800" dirty="0" smtClean="0">
                <a:latin typeface="BiauKai"/>
                <a:ea typeface="BiauKai"/>
                <a:cs typeface="BiauKai"/>
              </a:rPr>
              <a:t>什麼是</a:t>
            </a:r>
            <a:r>
              <a:rPr lang="en-US" altLang="zh-TW" dirty="0"/>
              <a:t>Can</a:t>
            </a:r>
            <a:r>
              <a:rPr lang="zh-TW" altLang="en-US" dirty="0"/>
              <a:t> </a:t>
            </a:r>
            <a:r>
              <a:rPr lang="en-US" altLang="zh-TW" dirty="0"/>
              <a:t>Do</a:t>
            </a:r>
            <a:r>
              <a:rPr lang="zh-TW" altLang="en-US" dirty="0"/>
              <a:t> </a:t>
            </a:r>
            <a:r>
              <a:rPr lang="en-US" altLang="zh-TW" dirty="0"/>
              <a:t>???</a:t>
            </a:r>
          </a:p>
          <a:p>
            <a:pPr marL="349250" lvl="1" indent="0">
              <a:buNone/>
            </a:pPr>
            <a:r>
              <a:rPr lang="zh-TW" altLang="en-US" dirty="0" smtClean="0">
                <a:latin typeface="BiauKai"/>
                <a:ea typeface="BiauKai"/>
                <a:cs typeface="BiauKai"/>
              </a:rPr>
              <a:t>學生可以做到那些訂好的目標</a:t>
            </a:r>
            <a:endParaRPr lang="en-US" altLang="zh-TW" dirty="0" smtClean="0">
              <a:latin typeface="BiauKai"/>
              <a:ea typeface="BiauKai"/>
              <a:cs typeface="BiauKai"/>
            </a:endParaRPr>
          </a:p>
          <a:p>
            <a:pPr marL="349250" lvl="1" indent="0">
              <a:buNone/>
            </a:pPr>
            <a:endParaRPr lang="en-US" altLang="zh-TW" dirty="0" smtClean="0">
              <a:latin typeface="BiauKai"/>
              <a:ea typeface="BiauKai"/>
              <a:cs typeface="BiauKai"/>
            </a:endParaRPr>
          </a:p>
        </p:txBody>
      </p:sp>
    </p:spTree>
    <p:extLst>
      <p:ext uri="{BB962C8B-B14F-4D97-AF65-F5344CB8AC3E}">
        <p14:creationId xmlns:p14="http://schemas.microsoft.com/office/powerpoint/2010/main" val="32021002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52282"/>
            <a:ext cx="9144000" cy="701769"/>
          </a:xfrm>
        </p:spPr>
        <p:txBody>
          <a:bodyPr/>
          <a:lstStyle/>
          <a:p>
            <a:r>
              <a:rPr lang="en-US" dirty="0" smtClean="0"/>
              <a:t>Step 4: End of unit performance Tasks ( 3 modes)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5083" y="2154051"/>
            <a:ext cx="83119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0150" lvl="2" indent="-285750">
              <a:buFont typeface="Arial"/>
              <a:buChar char="•"/>
            </a:pPr>
            <a:r>
              <a:rPr lang="en-US" sz="2800" dirty="0">
                <a:solidFill>
                  <a:schemeClr val="tx2"/>
                </a:solidFill>
              </a:rPr>
              <a:t>Interpretive Tasks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5083" y="3224291"/>
            <a:ext cx="831199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0150" lvl="2" indent="-285750">
              <a:buFont typeface="Arial"/>
              <a:buChar char="•"/>
            </a:pPr>
            <a:r>
              <a:rPr lang="en-US" sz="2800" dirty="0" smtClean="0">
                <a:solidFill>
                  <a:schemeClr val="tx2"/>
                </a:solidFill>
              </a:rPr>
              <a:t>Presentational Tasks </a:t>
            </a:r>
          </a:p>
          <a:p>
            <a:pPr lvl="2"/>
            <a:r>
              <a:rPr lang="zh-TW" altLang="en-US" sz="2800" dirty="0">
                <a:solidFill>
                  <a:schemeClr val="tx2"/>
                </a:solidFill>
                <a:latin typeface="BiauKai"/>
                <a:ea typeface="BiauKai"/>
                <a:cs typeface="BiauKai"/>
              </a:rPr>
              <a:t>(</a:t>
            </a:r>
            <a:r>
              <a:rPr lang="zh-TW" altLang="en-US" sz="2800" dirty="0" smtClean="0">
                <a:solidFill>
                  <a:schemeClr val="tx2"/>
                </a:solidFill>
                <a:latin typeface="BiauKai"/>
                <a:ea typeface="BiauKai"/>
                <a:cs typeface="BiauKai"/>
              </a:rPr>
              <a:t>在這個</a:t>
            </a:r>
            <a:r>
              <a:rPr lang="en-US" altLang="zh-TW" sz="2800" dirty="0" smtClean="0">
                <a:solidFill>
                  <a:schemeClr val="tx2"/>
                </a:solidFill>
                <a:ea typeface="BiauKai"/>
                <a:cs typeface="BiauKai"/>
              </a:rPr>
              <a:t>Unit</a:t>
            </a:r>
            <a:r>
              <a:rPr lang="zh-TW" altLang="en-US" sz="2800" dirty="0" smtClean="0">
                <a:solidFill>
                  <a:schemeClr val="tx2"/>
                </a:solidFill>
                <a:latin typeface="BiauKai"/>
                <a:ea typeface="BiauKai"/>
                <a:cs typeface="BiauKai"/>
              </a:rPr>
              <a:t> 結束後，要學生做到那些目標</a:t>
            </a:r>
            <a:r>
              <a:rPr lang="zh-TW" altLang="zh-TW" sz="2800" dirty="0">
                <a:solidFill>
                  <a:schemeClr val="tx2"/>
                </a:solidFill>
                <a:latin typeface="BiauKai"/>
                <a:ea typeface="BiauKai"/>
                <a:cs typeface="BiauKai"/>
              </a:rPr>
              <a:t>)</a:t>
            </a:r>
            <a:endParaRPr lang="en-US" sz="2800" dirty="0" smtClean="0">
              <a:solidFill>
                <a:schemeClr val="tx2"/>
              </a:solidFill>
              <a:latin typeface="BiauKai"/>
              <a:ea typeface="BiauKai"/>
              <a:cs typeface="BiauKai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5083" y="2701071"/>
            <a:ext cx="83119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0150" lvl="2" indent="-285750">
              <a:buFont typeface="Arial"/>
              <a:buChar char="•"/>
            </a:pPr>
            <a:r>
              <a:rPr lang="en-US" sz="2800" dirty="0" smtClean="0">
                <a:solidFill>
                  <a:schemeClr val="tx2"/>
                </a:solidFill>
              </a:rPr>
              <a:t>Interpersonal Tasks</a:t>
            </a:r>
            <a:endParaRPr lang="en-US" sz="2800" dirty="0">
              <a:solidFill>
                <a:schemeClr val="tx2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4178398"/>
            <a:ext cx="882647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800" dirty="0">
                <a:solidFill>
                  <a:schemeClr val="tx2"/>
                </a:solidFill>
              </a:rPr>
              <a:t>Step 5: Time </a:t>
            </a:r>
            <a:r>
              <a:rPr lang="en-US" sz="2800" dirty="0" smtClean="0">
                <a:solidFill>
                  <a:schemeClr val="tx2"/>
                </a:solidFill>
              </a:rPr>
              <a:t>Frame</a:t>
            </a:r>
          </a:p>
          <a:p>
            <a:pPr marL="1371600" lvl="2" indent="-457200">
              <a:buFont typeface="Arial"/>
              <a:buChar char="•"/>
            </a:pPr>
            <a:r>
              <a:rPr lang="zh-TW" altLang="en-US" sz="2800" dirty="0" smtClean="0">
                <a:solidFill>
                  <a:schemeClr val="tx2"/>
                </a:solidFill>
                <a:latin typeface="BiauKai"/>
                <a:ea typeface="BiauKai"/>
                <a:cs typeface="BiauKai"/>
              </a:rPr>
              <a:t>要花多少課的時間</a:t>
            </a:r>
            <a:endParaRPr lang="en-US" altLang="zh-TW" sz="2800" dirty="0">
              <a:solidFill>
                <a:schemeClr val="tx2"/>
              </a:solidFill>
              <a:latin typeface="BiauKai"/>
              <a:ea typeface="BiauKai"/>
              <a:cs typeface="BiauKai"/>
            </a:endParaRPr>
          </a:p>
          <a:p>
            <a:pPr marL="1371600" lvl="2" indent="-457200">
              <a:buFont typeface="Arial"/>
              <a:buChar char="•"/>
            </a:pPr>
            <a:endParaRPr lang="en-US" sz="2800" dirty="0" smtClean="0">
              <a:solidFill>
                <a:schemeClr val="tx2"/>
              </a:solidFill>
              <a:latin typeface="BiauKai"/>
              <a:ea typeface="BiauKai"/>
              <a:cs typeface="BiauKai"/>
            </a:endParaRPr>
          </a:p>
          <a:p>
            <a:r>
              <a:rPr lang="zh-TW" altLang="en-US" sz="2800" dirty="0" smtClean="0">
                <a:solidFill>
                  <a:srgbClr val="FF0000"/>
                </a:solidFill>
                <a:ea typeface="BiauKai"/>
                <a:cs typeface="BiauKai"/>
              </a:rPr>
              <a:t> </a:t>
            </a:r>
            <a:endParaRPr lang="en-US" altLang="zh-TW" sz="2800" dirty="0">
              <a:solidFill>
                <a:srgbClr val="FF0000"/>
              </a:solidFill>
              <a:ea typeface="BiauKai"/>
              <a:cs typeface="BiauKai"/>
            </a:endParaRPr>
          </a:p>
          <a:p>
            <a:pPr lvl="2"/>
            <a:r>
              <a:rPr lang="en-US" sz="2800" dirty="0" smtClean="0">
                <a:solidFill>
                  <a:schemeClr val="tx2"/>
                </a:solidFill>
                <a:latin typeface="BiauKai"/>
                <a:ea typeface="BiauKai"/>
                <a:cs typeface="BiauKai"/>
              </a:rPr>
              <a:t> </a:t>
            </a:r>
          </a:p>
          <a:p>
            <a:endParaRPr lang="en-US" sz="2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87109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449" y="3208412"/>
            <a:ext cx="9123551" cy="1833706"/>
          </a:xfrm>
        </p:spPr>
        <p:txBody>
          <a:bodyPr/>
          <a:lstStyle/>
          <a:p>
            <a:r>
              <a:rPr lang="en-US" dirty="0" smtClean="0"/>
              <a:t>Step 7: KNOW </a:t>
            </a:r>
          </a:p>
          <a:p>
            <a:pPr lvl="3"/>
            <a:r>
              <a:rPr lang="en-US" dirty="0" smtClean="0"/>
              <a:t>Language ?</a:t>
            </a:r>
          </a:p>
          <a:p>
            <a:pPr lvl="3"/>
            <a:r>
              <a:rPr lang="en-US" dirty="0" smtClean="0"/>
              <a:t>Culture ?</a:t>
            </a:r>
          </a:p>
          <a:p>
            <a:pPr lvl="3"/>
            <a:r>
              <a:rPr lang="en-US" dirty="0" smtClean="0"/>
              <a:t>Content </a:t>
            </a:r>
            <a:r>
              <a:rPr lang="en-US" altLang="zh-TW" dirty="0" smtClean="0"/>
              <a:t>?</a:t>
            </a: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20449" y="5042118"/>
            <a:ext cx="912355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***</a:t>
            </a:r>
            <a:r>
              <a:rPr lang="zh-TW" altLang="en-US" sz="2800" dirty="0" smtClean="0">
                <a:latin typeface="BiauKai"/>
                <a:ea typeface="BiauKai"/>
                <a:cs typeface="BiauKai"/>
              </a:rPr>
              <a:t>什麼是</a:t>
            </a:r>
            <a:r>
              <a:rPr lang="en-US" sz="2800" dirty="0" smtClean="0">
                <a:latin typeface="BiauKai"/>
                <a:ea typeface="BiauKai"/>
                <a:cs typeface="BiauKai"/>
              </a:rPr>
              <a:t> </a:t>
            </a:r>
            <a:r>
              <a:rPr lang="en-US" sz="2800" dirty="0" smtClean="0"/>
              <a:t>Know ???</a:t>
            </a:r>
          </a:p>
          <a:p>
            <a:r>
              <a:rPr lang="en-US" sz="2800" dirty="0" smtClean="0"/>
              <a:t> </a:t>
            </a:r>
            <a:r>
              <a:rPr lang="zh-TW" altLang="en-US" sz="2800" dirty="0" smtClean="0">
                <a:latin typeface="BiauKai"/>
                <a:ea typeface="BiauKai"/>
                <a:cs typeface="BiauKai"/>
              </a:rPr>
              <a:t>要學生知道的語言</a:t>
            </a:r>
            <a:r>
              <a:rPr lang="en-US" altLang="zh-TW" sz="2800" dirty="0" smtClean="0">
                <a:latin typeface="BiauKai"/>
                <a:ea typeface="BiauKai"/>
                <a:cs typeface="BiauKai"/>
              </a:rPr>
              <a:t>(</a:t>
            </a:r>
            <a:r>
              <a:rPr lang="zh-TW" altLang="en-US" sz="2800" dirty="0" smtClean="0">
                <a:latin typeface="BiauKai"/>
                <a:ea typeface="BiauKai"/>
                <a:cs typeface="BiauKai"/>
              </a:rPr>
              <a:t>詞彙，句型</a:t>
            </a:r>
            <a:r>
              <a:rPr lang="en-US" altLang="zh-TW" sz="2800" dirty="0" smtClean="0">
                <a:latin typeface="BiauKai"/>
                <a:ea typeface="BiauKai"/>
                <a:cs typeface="BiauKai"/>
              </a:rPr>
              <a:t>….</a:t>
            </a:r>
            <a:r>
              <a:rPr lang="zh-TW" altLang="en-US" sz="2800" dirty="0" smtClean="0">
                <a:latin typeface="BiauKai"/>
                <a:ea typeface="BiauKai"/>
                <a:cs typeface="BiauKai"/>
              </a:rPr>
              <a:t>等等）</a:t>
            </a:r>
            <a:r>
              <a:rPr lang="en-US" altLang="zh-TW" sz="2800" dirty="0" smtClean="0">
                <a:latin typeface="BiauKai"/>
                <a:ea typeface="BiauKai"/>
                <a:cs typeface="BiauKai"/>
              </a:rPr>
              <a:t>,</a:t>
            </a:r>
            <a:r>
              <a:rPr lang="zh-TW" altLang="en-US" sz="2800" dirty="0" smtClean="0">
                <a:latin typeface="BiauKai"/>
                <a:ea typeface="BiauKai"/>
                <a:cs typeface="BiauKai"/>
              </a:rPr>
              <a:t> </a:t>
            </a:r>
            <a:endParaRPr lang="en-US" altLang="zh-TW" sz="2800" dirty="0" smtClean="0">
              <a:latin typeface="BiauKai"/>
              <a:ea typeface="BiauKai"/>
              <a:cs typeface="BiauKai"/>
            </a:endParaRPr>
          </a:p>
          <a:p>
            <a:r>
              <a:rPr lang="zh-TW" altLang="en-US" sz="2800" dirty="0" smtClean="0">
                <a:latin typeface="BiauKai"/>
                <a:ea typeface="BiauKai"/>
                <a:cs typeface="BiauKai"/>
              </a:rPr>
              <a:t>文化</a:t>
            </a:r>
            <a:r>
              <a:rPr lang="en-US" altLang="zh-TW" sz="2800" dirty="0" smtClean="0">
                <a:latin typeface="BiauKai"/>
                <a:ea typeface="BiauKai"/>
                <a:cs typeface="BiauKai"/>
              </a:rPr>
              <a:t>(</a:t>
            </a:r>
            <a:r>
              <a:rPr lang="zh-TW" altLang="en-US" sz="2800" dirty="0" smtClean="0">
                <a:latin typeface="BiauKai"/>
                <a:ea typeface="BiauKai"/>
                <a:cs typeface="BiauKai"/>
              </a:rPr>
              <a:t>中國文化，</a:t>
            </a:r>
            <a:r>
              <a:rPr lang="en-US" altLang="zh-TW" sz="2800" dirty="0" smtClean="0">
                <a:latin typeface="BiauKai"/>
                <a:ea typeface="BiauKai"/>
                <a:cs typeface="BiauKai"/>
              </a:rPr>
              <a:t> </a:t>
            </a:r>
            <a:r>
              <a:rPr lang="zh-TW" altLang="en-US" sz="2800" dirty="0" smtClean="0">
                <a:latin typeface="BiauKai"/>
                <a:ea typeface="BiauKai"/>
                <a:cs typeface="BiauKai"/>
              </a:rPr>
              <a:t>文化的差異）</a:t>
            </a:r>
            <a:r>
              <a:rPr lang="en-US" altLang="zh-TW" sz="2800" dirty="0" smtClean="0">
                <a:latin typeface="BiauKai"/>
                <a:ea typeface="BiauKai"/>
                <a:cs typeface="BiauKai"/>
              </a:rPr>
              <a:t>,</a:t>
            </a:r>
            <a:r>
              <a:rPr lang="zh-TW" altLang="en-US" sz="2800" dirty="0" smtClean="0">
                <a:latin typeface="BiauKai"/>
                <a:ea typeface="BiauKai"/>
                <a:cs typeface="BiauKai"/>
              </a:rPr>
              <a:t> 和內容</a:t>
            </a:r>
            <a:r>
              <a:rPr lang="en-US" altLang="zh-TW" sz="2800" dirty="0" smtClean="0">
                <a:latin typeface="BiauKai"/>
                <a:ea typeface="BiauKai"/>
                <a:cs typeface="BiauKai"/>
              </a:rPr>
              <a:t>(</a:t>
            </a:r>
            <a:r>
              <a:rPr lang="zh-TW" altLang="en-US" sz="2800" dirty="0" smtClean="0">
                <a:latin typeface="BiauKai"/>
                <a:ea typeface="BiauKai"/>
                <a:cs typeface="BiauKai"/>
              </a:rPr>
              <a:t> 地理</a:t>
            </a:r>
            <a:r>
              <a:rPr lang="en-US" altLang="zh-TW" sz="2800" dirty="0" smtClean="0">
                <a:latin typeface="BiauKai"/>
                <a:ea typeface="BiauKai"/>
                <a:cs typeface="BiauKai"/>
              </a:rPr>
              <a:t>,</a:t>
            </a:r>
            <a:r>
              <a:rPr lang="zh-TW" altLang="en-US" sz="2800" dirty="0" smtClean="0">
                <a:latin typeface="BiauKai"/>
                <a:ea typeface="BiauKai"/>
                <a:cs typeface="BiauKai"/>
              </a:rPr>
              <a:t> 自然</a:t>
            </a:r>
            <a:r>
              <a:rPr lang="zh-TW" altLang="zh-TW" sz="2800" dirty="0" smtClean="0">
                <a:latin typeface="BiauKai"/>
                <a:ea typeface="BiauKai"/>
                <a:cs typeface="BiauKai"/>
              </a:rPr>
              <a:t>.</a:t>
            </a:r>
            <a:r>
              <a:rPr lang="en-US" altLang="zh-TW" sz="2800" dirty="0" smtClean="0">
                <a:latin typeface="BiauKai"/>
                <a:ea typeface="BiauKai"/>
                <a:cs typeface="BiauKai"/>
              </a:rPr>
              <a:t>.</a:t>
            </a:r>
            <a:r>
              <a:rPr lang="zh-TW" altLang="en-US" sz="2800" dirty="0" smtClean="0">
                <a:latin typeface="BiauKai"/>
                <a:ea typeface="BiauKai"/>
                <a:cs typeface="BiauKai"/>
              </a:rPr>
              <a:t>等等）</a:t>
            </a:r>
            <a:endParaRPr lang="en-US" altLang="zh-TW" sz="2800" dirty="0" smtClean="0">
              <a:latin typeface="BiauKai"/>
              <a:ea typeface="BiauKai"/>
              <a:cs typeface="BiauKai"/>
            </a:endParaRPr>
          </a:p>
          <a:p>
            <a:endParaRPr lang="en-US" sz="2800" dirty="0">
              <a:latin typeface="BiauKai"/>
              <a:ea typeface="BiauKai"/>
              <a:cs typeface="BiauKai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449" y="1452282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800" dirty="0">
                <a:solidFill>
                  <a:schemeClr val="tx2"/>
                </a:solidFill>
              </a:rPr>
              <a:t>Step </a:t>
            </a:r>
            <a:r>
              <a:rPr lang="en-US" sz="2800" dirty="0" smtClean="0">
                <a:solidFill>
                  <a:schemeClr val="tx2"/>
                </a:solidFill>
              </a:rPr>
              <a:t>6: </a:t>
            </a:r>
            <a:r>
              <a:rPr lang="en-US" sz="2800" dirty="0">
                <a:solidFill>
                  <a:schemeClr val="tx2"/>
                </a:solidFill>
              </a:rPr>
              <a:t>Focus</a:t>
            </a:r>
          </a:p>
          <a:p>
            <a:pPr marL="1828800" lvl="3" indent="-457200">
              <a:buFont typeface="Arial"/>
              <a:buChar char="•"/>
            </a:pPr>
            <a:r>
              <a:rPr lang="zh-TW" altLang="en-US" sz="2800" dirty="0">
                <a:solidFill>
                  <a:schemeClr val="tx2"/>
                </a:solidFill>
                <a:latin typeface="BiauKai"/>
                <a:ea typeface="BiauKai"/>
                <a:cs typeface="BiauKai"/>
              </a:rPr>
              <a:t>小主題</a:t>
            </a:r>
            <a:endParaRPr lang="en-US" sz="2800" dirty="0">
              <a:solidFill>
                <a:schemeClr val="tx2"/>
              </a:solidFill>
              <a:latin typeface="BiauKai"/>
              <a:ea typeface="BiauKai"/>
              <a:cs typeface="BiauKai"/>
            </a:endParaRPr>
          </a:p>
        </p:txBody>
      </p:sp>
    </p:spTree>
    <p:extLst>
      <p:ext uri="{BB962C8B-B14F-4D97-AF65-F5344CB8AC3E}">
        <p14:creationId xmlns:p14="http://schemas.microsoft.com/office/powerpoint/2010/main" val="54044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Infusion">
  <a:themeElements>
    <a:clrScheme name="Infusion">
      <a:dk1>
        <a:sysClr val="windowText" lastClr="000000"/>
      </a:dk1>
      <a:lt1>
        <a:sysClr val="window" lastClr="FFFFFF"/>
      </a:lt1>
      <a:dk2>
        <a:srgbClr val="2F1F58"/>
      </a:dk2>
      <a:lt2>
        <a:srgbClr val="B7A9E0"/>
      </a:lt2>
      <a:accent1>
        <a:srgbClr val="8C73D0"/>
      </a:accent1>
      <a:accent2>
        <a:srgbClr val="C2E8C4"/>
      </a:accent2>
      <a:accent3>
        <a:srgbClr val="C5A6E8"/>
      </a:accent3>
      <a:accent4>
        <a:srgbClr val="B45EC7"/>
      </a:accent4>
      <a:accent5>
        <a:srgbClr val="9FDAFB"/>
      </a:accent5>
      <a:accent6>
        <a:srgbClr val="95C5B0"/>
      </a:accent6>
      <a:hlink>
        <a:srgbClr val="744AE0"/>
      </a:hlink>
      <a:folHlink>
        <a:srgbClr val="8D8AD1"/>
      </a:folHlink>
    </a:clrScheme>
    <a:fontScheme name="Infusion">
      <a:majorFont>
        <a:latin typeface="Mistral"/>
        <a:ea typeface=""/>
        <a:cs typeface=""/>
        <a:font script="Jpan" typeface="ＤＦＰ行書体"/>
      </a:majorFont>
      <a:minorFont>
        <a:latin typeface="Candara"/>
        <a:ea typeface=""/>
        <a:cs typeface=""/>
        <a:font script="Jpan" typeface="メイリオ"/>
      </a:minorFont>
    </a:fontScheme>
    <a:fmtScheme name="Infusion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70000"/>
                <a:satMod val="120000"/>
              </a:schemeClr>
              <a:schemeClr val="phClr">
                <a:tint val="70000"/>
                <a:satMod val="300000"/>
                <a:lumMod val="125000"/>
              </a:schemeClr>
            </a:duotone>
          </a:blip>
          <a:tile tx="0" ty="0" sx="50000" sy="5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70000"/>
                <a:satMod val="120000"/>
              </a:schemeClr>
              <a:schemeClr val="phClr">
                <a:tint val="70000"/>
                <a:satMod val="135000"/>
              </a:schemeClr>
            </a:duotone>
          </a:blip>
          <a:tile tx="0" ty="0" sx="40000" sy="40000" flip="none" algn="tl"/>
        </a:blipFill>
      </a:fillStyleLst>
      <a:lnStyleLst>
        <a:ln w="38100" cap="flat" cmpd="sng" algn="ctr">
          <a:solidFill>
            <a:schemeClr val="phClr">
              <a:alpha val="70000"/>
              <a:satMod val="105000"/>
            </a:schemeClr>
          </a:solidFill>
          <a:prstDash val="solid"/>
          <a:miter/>
        </a:ln>
        <a:ln w="50800" cap="flat" cmpd="sng" algn="ctr">
          <a:solidFill>
            <a:schemeClr val="phClr">
              <a:alpha val="50000"/>
            </a:schemeClr>
          </a:solidFill>
          <a:prstDash val="solid"/>
          <a:miter/>
        </a:ln>
        <a:ln w="88900" cap="flat" cmpd="sng" algn="ctr">
          <a:solidFill>
            <a:schemeClr val="phClr">
              <a:alpha val="40000"/>
            </a:schemeClr>
          </a:solidFill>
          <a:prstDash val="solid"/>
          <a:miter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innerShdw blurRad="190500" dir="13500000">
              <a:srgbClr val="000000">
                <a:alpha val="50000"/>
              </a:srgbClr>
            </a:innerShdw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blipFill rotWithShape="1">
          <a:blip xmlns:r="http://schemas.openxmlformats.org/officeDocument/2006/relationships" r:embed="rId3">
            <a:duotone>
              <a:schemeClr val="phClr">
                <a:shade val="70000"/>
                <a:satMod val="500000"/>
                <a:lumMod val="50000"/>
              </a:schemeClr>
              <a:schemeClr val="phClr">
                <a:satMod val="800000"/>
                <a:lumMod val="250000"/>
              </a:schemeClr>
            </a:duotone>
          </a:blip>
          <a:stretch/>
        </a:blipFill>
        <a:blipFill rotWithShape="1">
          <a:blip xmlns:r="http://schemas.openxmlformats.org/officeDocument/2006/relationships" r:embed="rId4">
            <a:duotone>
              <a:schemeClr val="phClr">
                <a:shade val="70000"/>
                <a:satMod val="500000"/>
                <a:lumMod val="50000"/>
              </a:schemeClr>
              <a:schemeClr val="phClr">
                <a:satMod val="800000"/>
                <a:lumMod val="250000"/>
              </a:schemeClr>
            </a:duotone>
          </a:blip>
          <a:stretch/>
        </a:blipFill>
        <a:blipFill rotWithShape="1">
          <a:blip xmlns:r="http://schemas.openxmlformats.org/officeDocument/2006/relationships" r:embed="rId5">
            <a:duotone>
              <a:schemeClr val="phClr">
                <a:shade val="70000"/>
                <a:satMod val="500000"/>
                <a:lumMod val="50000"/>
              </a:schemeClr>
              <a:schemeClr val="phClr">
                <a:satMod val="800000"/>
                <a:lumMod val="2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Infusion.thmx</Template>
  <TotalTime>1235</TotalTime>
  <Words>921</Words>
  <Application>Microsoft Macintosh PowerPoint</Application>
  <PresentationFormat>On-screen Show (4:3)</PresentationFormat>
  <Paragraphs>200</Paragraphs>
  <Slides>29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Infusion</vt:lpstr>
      <vt:lpstr>彩繪教學的畫布</vt:lpstr>
      <vt:lpstr>什麼是主題式教學？</vt:lpstr>
      <vt:lpstr>PowerPoint Presentation</vt:lpstr>
      <vt:lpstr>Overview </vt:lpstr>
      <vt:lpstr>主題式教學</vt:lpstr>
      <vt:lpstr>如何設計主題式教學</vt:lpstr>
      <vt:lpstr>PowerPoint Presentation</vt:lpstr>
      <vt:lpstr>PowerPoint Presentation</vt:lpstr>
      <vt:lpstr>PowerPoint Presentation</vt:lpstr>
      <vt:lpstr>Unit Design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動手做做看 </vt:lpstr>
      <vt:lpstr>Let’s Do It</vt:lpstr>
      <vt:lpstr>Unit Design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學生的作品</vt:lpstr>
      <vt:lpstr>PowerPoint Presentation</vt:lpstr>
      <vt:lpstr>最後…結論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彩繪教學的畫布</dc:title>
  <dc:creator>Chia Huei Liu</dc:creator>
  <cp:lastModifiedBy>Chia Huei Liu</cp:lastModifiedBy>
  <cp:revision>66</cp:revision>
  <dcterms:created xsi:type="dcterms:W3CDTF">2015-01-05T22:52:17Z</dcterms:created>
  <dcterms:modified xsi:type="dcterms:W3CDTF">2015-01-23T22:52:11Z</dcterms:modified>
</cp:coreProperties>
</file>