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3" r:id="rId4"/>
    <p:sldId id="261" r:id="rId5"/>
    <p:sldId id="265" r:id="rId6"/>
    <p:sldId id="264" r:id="rId7"/>
    <p:sldId id="259" r:id="rId8"/>
    <p:sldId id="260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000" y="1449147"/>
            <a:ext cx="6394364" cy="3113617"/>
          </a:xfrm>
        </p:spPr>
        <p:txBody>
          <a:bodyPr/>
          <a:lstStyle/>
          <a:p>
            <a:r>
              <a:rPr lang="uk-UA" dirty="0" smtClean="0"/>
              <a:t>Як </a:t>
            </a:r>
            <a:r>
              <a:rPr lang="uk-UA" dirty="0"/>
              <a:t>створити інтерактивності з H5P</a:t>
            </a:r>
            <a:r>
              <a:rPr lang="uk-UA" dirty="0" smtClean="0"/>
              <a:t>?</a:t>
            </a:r>
            <a:r>
              <a:rPr lang="uk-UA" dirty="0"/>
              <a:t/>
            </a:r>
            <a:br>
              <a:rPr lang="uk-UA" dirty="0"/>
            </a:b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073" y="427181"/>
            <a:ext cx="4251036" cy="425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3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1211971"/>
            <a:ext cx="10554574" cy="5646029"/>
          </a:xfrm>
        </p:spPr>
        <p:txBody>
          <a:bodyPr>
            <a:normAutofit/>
          </a:bodyPr>
          <a:lstStyle/>
          <a:p>
            <a:endParaRPr lang="uk-UA" sz="2100" b="1" dirty="0"/>
          </a:p>
          <a:p>
            <a:pPr marL="0" indent="0">
              <a:buNone/>
            </a:pPr>
            <a:r>
              <a:rPr lang="ru-RU" sz="2400" dirty="0"/>
              <a:t>Н5Р – </a:t>
            </a:r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 err="1"/>
              <a:t>безкоштовний</a:t>
            </a:r>
            <a:r>
              <a:rPr lang="ru-RU" sz="2400" dirty="0"/>
              <a:t> </a:t>
            </a:r>
            <a:r>
              <a:rPr lang="ru-RU" sz="2400" dirty="0" smtClean="0"/>
              <a:t> ресурс </a:t>
            </a:r>
            <a:r>
              <a:rPr lang="ru-RU" sz="2400" dirty="0" err="1"/>
              <a:t>створення</a:t>
            </a:r>
            <a:r>
              <a:rPr lang="ru-RU" sz="2400" dirty="0"/>
              <a:t>, </a:t>
            </a:r>
            <a:r>
              <a:rPr lang="ru-RU" sz="2400" dirty="0" err="1"/>
              <a:t>обміну</a:t>
            </a:r>
            <a:r>
              <a:rPr lang="ru-RU" sz="2400" dirty="0"/>
              <a:t> й повторного </a:t>
            </a:r>
            <a:r>
              <a:rPr lang="ru-RU" sz="2400" dirty="0" err="1"/>
              <a:t>використання</a:t>
            </a:r>
            <a:r>
              <a:rPr lang="ru-RU" sz="2400" dirty="0"/>
              <a:t> </a:t>
            </a:r>
            <a:r>
              <a:rPr lang="ru-RU" sz="2400" dirty="0" err="1"/>
              <a:t>інтерактивного</a:t>
            </a:r>
            <a:r>
              <a:rPr lang="ru-RU" sz="2400" dirty="0"/>
              <a:t> </a:t>
            </a:r>
            <a:r>
              <a:rPr lang="ru-RU" sz="2400" dirty="0" err="1"/>
              <a:t>мультимедійного</a:t>
            </a:r>
            <a:r>
              <a:rPr lang="ru-RU" sz="2400" dirty="0"/>
              <a:t> </a:t>
            </a:r>
            <a:r>
              <a:rPr lang="ru-RU" sz="2400" dirty="0" err="1"/>
              <a:t>навчального</a:t>
            </a:r>
            <a:r>
              <a:rPr lang="ru-RU" sz="2400" dirty="0"/>
              <a:t> контенту в </a:t>
            </a:r>
            <a:r>
              <a:rPr lang="ru-RU" sz="2400" dirty="0" err="1"/>
              <a:t>форматі</a:t>
            </a:r>
            <a:r>
              <a:rPr lang="ru-RU" sz="2400" dirty="0"/>
              <a:t> HTML5 для </a:t>
            </a:r>
            <a:r>
              <a:rPr lang="ru-RU" sz="2400" dirty="0" err="1"/>
              <a:t>всіх</a:t>
            </a:r>
            <a:r>
              <a:rPr lang="ru-RU" sz="2400" dirty="0"/>
              <a:t> </a:t>
            </a:r>
            <a:r>
              <a:rPr lang="ru-RU" sz="2400" dirty="0" err="1"/>
              <a:t>типів</a:t>
            </a:r>
            <a:r>
              <a:rPr lang="ru-RU" sz="2400" dirty="0"/>
              <a:t> </a:t>
            </a:r>
            <a:r>
              <a:rPr lang="ru-RU" sz="2400" dirty="0" err="1"/>
              <a:t>пристроїв</a:t>
            </a:r>
            <a:r>
              <a:rPr lang="ru-RU" sz="2400" dirty="0"/>
              <a:t>: </a:t>
            </a:r>
            <a:r>
              <a:rPr lang="ru-RU" sz="2400" dirty="0" err="1"/>
              <a:t>комп'ютерів</a:t>
            </a:r>
            <a:r>
              <a:rPr lang="ru-RU" sz="2400" dirty="0"/>
              <a:t>, </a:t>
            </a:r>
            <a:r>
              <a:rPr lang="ru-RU" sz="2400" dirty="0" err="1"/>
              <a:t>планшетів</a:t>
            </a:r>
            <a:r>
              <a:rPr lang="ru-RU" sz="2400" dirty="0"/>
              <a:t> </a:t>
            </a:r>
            <a:r>
              <a:rPr lang="ru-RU" sz="2400" dirty="0" err="1" smtClean="0"/>
              <a:t>смартфонів</a:t>
            </a:r>
            <a:r>
              <a:rPr lang="ru-RU" sz="2400" dirty="0" smtClean="0"/>
              <a:t>.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/>
              <a:t>Проект Н5Р </a:t>
            </a:r>
            <a:r>
              <a:rPr lang="ru-RU" sz="2400" dirty="0" err="1"/>
              <a:t>призначений</a:t>
            </a:r>
            <a:r>
              <a:rPr lang="ru-RU" sz="2400" dirty="0"/>
              <a:t> для </a:t>
            </a:r>
            <a:r>
              <a:rPr lang="ru-RU" sz="2400" dirty="0" err="1"/>
              <a:t>створення</a:t>
            </a:r>
            <a:r>
              <a:rPr lang="ru-RU" sz="2400" dirty="0"/>
              <a:t> </a:t>
            </a:r>
            <a:r>
              <a:rPr lang="ru-RU" sz="2400" dirty="0" err="1"/>
              <a:t>презентацій</a:t>
            </a:r>
            <a:r>
              <a:rPr lang="ru-RU" sz="2400" dirty="0"/>
              <a:t>, </a:t>
            </a:r>
            <a:r>
              <a:rPr lang="ru-RU" sz="2400" dirty="0" err="1"/>
              <a:t>відео</a:t>
            </a:r>
            <a:r>
              <a:rPr lang="ru-RU" sz="2400" dirty="0"/>
              <a:t>, </a:t>
            </a:r>
            <a:r>
              <a:rPr lang="ru-RU" sz="2400" dirty="0" err="1"/>
              <a:t>стрічок</a:t>
            </a:r>
            <a:r>
              <a:rPr lang="ru-RU" sz="2400" dirty="0"/>
              <a:t> часу, </a:t>
            </a:r>
            <a:r>
              <a:rPr lang="ru-RU" sz="2400" dirty="0" err="1"/>
              <a:t>інтерактивних</a:t>
            </a:r>
            <a:r>
              <a:rPr lang="ru-RU" sz="2400" dirty="0"/>
              <a:t> </a:t>
            </a:r>
            <a:r>
              <a:rPr lang="ru-RU" sz="2400" dirty="0" err="1"/>
              <a:t>плакатів</a:t>
            </a:r>
            <a:r>
              <a:rPr lang="ru-RU" sz="2400" dirty="0"/>
              <a:t>, </a:t>
            </a:r>
            <a:r>
              <a:rPr lang="ru-RU" sz="2400" dirty="0" err="1"/>
              <a:t>вправ</a:t>
            </a:r>
            <a:r>
              <a:rPr lang="ru-RU" sz="2400" dirty="0"/>
              <a:t>, </a:t>
            </a:r>
            <a:r>
              <a:rPr lang="ru-RU" sz="2400" dirty="0" err="1"/>
              <a:t>опитувань</a:t>
            </a:r>
            <a:r>
              <a:rPr lang="ru-RU" sz="2400" dirty="0"/>
              <a:t> та </a:t>
            </a:r>
            <a:r>
              <a:rPr lang="ru-RU" sz="2400" dirty="0" err="1"/>
              <a:t>ігор</a:t>
            </a:r>
            <a:r>
              <a:rPr lang="ru-RU" sz="2400" dirty="0"/>
              <a:t>. </a:t>
            </a:r>
            <a:r>
              <a:rPr lang="ru-RU" sz="2400" dirty="0" err="1"/>
              <a:t>Цей</a:t>
            </a:r>
            <a:r>
              <a:rPr lang="ru-RU" sz="2400" dirty="0"/>
              <a:t> конструктор буде особливо </a:t>
            </a:r>
            <a:r>
              <a:rPr lang="ru-RU" sz="2400" dirty="0" err="1"/>
              <a:t>цікавий</a:t>
            </a:r>
            <a:r>
              <a:rPr lang="ru-RU" sz="2400" dirty="0"/>
              <a:t> </a:t>
            </a:r>
            <a:r>
              <a:rPr lang="ru-RU" sz="2400" dirty="0" err="1"/>
              <a:t>тим</a:t>
            </a:r>
            <a:r>
              <a:rPr lang="ru-RU" sz="2400" dirty="0"/>
              <a:t> учителям,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авторські</a:t>
            </a:r>
            <a:r>
              <a:rPr lang="ru-RU" sz="2400" dirty="0"/>
              <a:t> блоги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сайти</a:t>
            </a:r>
            <a:r>
              <a:rPr lang="ru-RU" sz="2400" dirty="0"/>
              <a:t>. Вони </a:t>
            </a:r>
            <a:r>
              <a:rPr lang="ru-RU" sz="2400" dirty="0" err="1"/>
              <a:t>можуть</a:t>
            </a:r>
            <a:r>
              <a:rPr lang="ru-RU" sz="2400" dirty="0"/>
              <a:t> </a:t>
            </a:r>
            <a:r>
              <a:rPr lang="ru-RU" sz="2400" dirty="0" err="1"/>
              <a:t>створювати</a:t>
            </a:r>
            <a:r>
              <a:rPr lang="ru-RU" sz="2400" dirty="0"/>
              <a:t> </a:t>
            </a:r>
            <a:r>
              <a:rPr lang="ru-RU" sz="2400" dirty="0" err="1"/>
              <a:t>інтерактивний</a:t>
            </a:r>
            <a:r>
              <a:rPr lang="ru-RU" sz="2400" dirty="0"/>
              <a:t> контент на </a:t>
            </a:r>
            <a:r>
              <a:rPr lang="ru-RU" sz="2400" dirty="0" err="1"/>
              <a:t>сервісах</a:t>
            </a:r>
            <a:r>
              <a:rPr lang="ru-RU" sz="2400" dirty="0"/>
              <a:t> проекту, </a:t>
            </a:r>
            <a:r>
              <a:rPr lang="ru-RU" sz="2400" dirty="0" err="1"/>
              <a:t>потім</a:t>
            </a:r>
            <a:r>
              <a:rPr lang="ru-RU" sz="2400" dirty="0"/>
              <a:t> </a:t>
            </a:r>
            <a:r>
              <a:rPr lang="ru-RU" sz="2400" dirty="0" err="1"/>
              <a:t>вставляти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в </a:t>
            </a:r>
            <a:r>
              <a:rPr lang="ru-RU" sz="2400" dirty="0" err="1"/>
              <a:t>свої</a:t>
            </a:r>
            <a:r>
              <a:rPr lang="ru-RU" sz="2400" dirty="0"/>
              <a:t> </a:t>
            </a:r>
            <a:r>
              <a:rPr lang="ru-RU" sz="2400" dirty="0" err="1"/>
              <a:t>інтернет-проекти</a:t>
            </a:r>
            <a:r>
              <a:rPr lang="ru-RU" sz="2400" dirty="0"/>
              <a:t>. </a:t>
            </a:r>
            <a:endParaRPr lang="uk-UA" sz="2400" dirty="0" smtClean="0"/>
          </a:p>
          <a:p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52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2216726"/>
            <a:ext cx="10554574" cy="4414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/>
              <a:t>Н5Р </a:t>
            </a:r>
            <a:r>
              <a:rPr lang="uk-UA" sz="2400" dirty="0" smtClean="0"/>
              <a:t>орієнтований </a:t>
            </a:r>
            <a:r>
              <a:rPr lang="uk-UA" sz="2400" dirty="0"/>
              <a:t>на організацію інтерактивної взаємодії між учителем і учнями. Особливо ефективний при використанні технології змішаного і дистанційного навчання. Для початку роботи по створенню інтерактивних дидактичних матеріалів вам необхідно зареєструватися. </a:t>
            </a:r>
            <a:endParaRPr lang="uk-UA" sz="2400" dirty="0" smtClean="0"/>
          </a:p>
          <a:p>
            <a:pPr marL="0" indent="0">
              <a:buNone/>
            </a:pPr>
            <a:r>
              <a:rPr lang="uk-UA" sz="2400" dirty="0" smtClean="0"/>
              <a:t>Хоча </a:t>
            </a:r>
            <a:r>
              <a:rPr lang="uk-UA" sz="2400" dirty="0"/>
              <a:t>проект англомовний, більшість конструкторів інтуїтивно </a:t>
            </a:r>
            <a:r>
              <a:rPr lang="uk-UA" sz="2400" dirty="0" smtClean="0"/>
              <a:t>зрозумілі. </a:t>
            </a:r>
            <a:r>
              <a:rPr lang="uk-UA" sz="2400" dirty="0"/>
              <a:t>Після створення свого </a:t>
            </a:r>
            <a:r>
              <a:rPr lang="uk-UA" sz="2400" dirty="0" smtClean="0"/>
              <a:t>облікового запису </a:t>
            </a:r>
            <a:r>
              <a:rPr lang="uk-UA" sz="2400" dirty="0"/>
              <a:t>можете приступати. Для цього досить клацнути по напису </a:t>
            </a:r>
            <a:r>
              <a:rPr lang="en-US" sz="2400" dirty="0"/>
              <a:t>My account, </a:t>
            </a:r>
            <a:r>
              <a:rPr lang="uk-UA" sz="2400" dirty="0"/>
              <a:t>а потім </a:t>
            </a:r>
            <a:r>
              <a:rPr lang="en-US" sz="2400" dirty="0"/>
              <a:t>Create New </a:t>
            </a:r>
            <a:r>
              <a:rPr lang="en-US" sz="2400" dirty="0" smtClean="0"/>
              <a:t>Content</a:t>
            </a:r>
            <a:r>
              <a:rPr lang="uk-UA" sz="2400" dirty="0" smtClean="0"/>
              <a:t>.</a:t>
            </a:r>
            <a:endParaRPr lang="uk-UA" sz="2100" b="1" dirty="0"/>
          </a:p>
          <a:p>
            <a:pPr marL="0" indent="0">
              <a:buNone/>
            </a:pPr>
            <a:endParaRPr lang="uk-UA" dirty="0" smtClean="0"/>
          </a:p>
          <a:p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53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712" y="199703"/>
            <a:ext cx="10571998" cy="504157"/>
          </a:xfrm>
        </p:spPr>
        <p:txBody>
          <a:bodyPr/>
          <a:lstStyle/>
          <a:p>
            <a:r>
              <a:rPr lang="uk-UA" dirty="0" smtClean="0"/>
              <a:t>Види завдань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1211971"/>
            <a:ext cx="10554574" cy="5646029"/>
          </a:xfrm>
        </p:spPr>
        <p:txBody>
          <a:bodyPr>
            <a:normAutofit/>
          </a:bodyPr>
          <a:lstStyle/>
          <a:p>
            <a:endParaRPr lang="uk-UA" dirty="0" smtClean="0"/>
          </a:p>
          <a:p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255183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206" y="1153664"/>
            <a:ext cx="2339591" cy="22158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2412" y="1211971"/>
            <a:ext cx="2703077" cy="21673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8780" y="1255995"/>
            <a:ext cx="3093588" cy="20111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306" y="3819682"/>
            <a:ext cx="2044298" cy="275280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8032" y="3910115"/>
            <a:ext cx="2217294" cy="266237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5720" y="3865410"/>
            <a:ext cx="2393447" cy="278787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3483" y="3865410"/>
            <a:ext cx="2049803" cy="282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12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712" y="199703"/>
            <a:ext cx="10571998" cy="504157"/>
          </a:xfrm>
        </p:spPr>
        <p:txBody>
          <a:bodyPr/>
          <a:lstStyle/>
          <a:p>
            <a:r>
              <a:rPr lang="uk-UA" dirty="0" smtClean="0"/>
              <a:t>Види завдань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1211971"/>
            <a:ext cx="10554574" cy="5646029"/>
          </a:xfrm>
        </p:spPr>
        <p:txBody>
          <a:bodyPr>
            <a:normAutofit/>
          </a:bodyPr>
          <a:lstStyle/>
          <a:p>
            <a:endParaRPr lang="uk-UA" dirty="0" smtClean="0"/>
          </a:p>
          <a:p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255183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31" y="3833090"/>
            <a:ext cx="2577561" cy="276167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6420" y="3833090"/>
            <a:ext cx="2284926" cy="272763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5352" y="3811284"/>
            <a:ext cx="2087609" cy="278347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6967" y="3871189"/>
            <a:ext cx="2511945" cy="272357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5363" y="703860"/>
            <a:ext cx="2381250" cy="291465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5538" y="747353"/>
            <a:ext cx="2581275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59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2216726"/>
            <a:ext cx="10554574" cy="4414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. </a:t>
            </a:r>
            <a:endParaRPr lang="uk-UA" dirty="0" smtClean="0"/>
          </a:p>
          <a:p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0" y="1562755"/>
            <a:ext cx="4834515" cy="506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45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000" y="959892"/>
            <a:ext cx="10571998" cy="504157"/>
          </a:xfrm>
        </p:spPr>
        <p:txBody>
          <a:bodyPr/>
          <a:lstStyle/>
          <a:p>
            <a:pPr fontAlgn="base"/>
            <a:r>
              <a:rPr lang="ru-RU" dirty="0"/>
              <a:t>Створення </a:t>
            </a:r>
            <a:r>
              <a:rPr lang="ru-RU" dirty="0" err="1"/>
              <a:t>точок</a:t>
            </a:r>
            <a:r>
              <a:rPr lang="ru-RU" dirty="0"/>
              <a:t> доступу до </a:t>
            </a:r>
            <a:r>
              <a:rPr lang="ru-RU" dirty="0" err="1"/>
              <a:t>зображень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1211971"/>
            <a:ext cx="10554574" cy="5646029"/>
          </a:xfrm>
        </p:spPr>
        <p:txBody>
          <a:bodyPr>
            <a:normAutofit/>
          </a:bodyPr>
          <a:lstStyle/>
          <a:p>
            <a:endParaRPr lang="uk-UA" sz="2100" b="1" dirty="0"/>
          </a:p>
          <a:p>
            <a:endParaRPr lang="uk-UA" dirty="0" smtClean="0"/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73" y="1706461"/>
            <a:ext cx="6431086" cy="4909127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7398327" y="1211972"/>
            <a:ext cx="4562764" cy="53273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b="1" dirty="0" err="1"/>
              <a:t>Крок</a:t>
            </a:r>
            <a:r>
              <a:rPr lang="ru-RU" b="1" dirty="0"/>
              <a:t> 4: </a:t>
            </a:r>
            <a:r>
              <a:rPr lang="ru-RU" b="1" dirty="0" err="1"/>
              <a:t>Фонове</a:t>
            </a:r>
            <a:r>
              <a:rPr lang="ru-RU" b="1" dirty="0"/>
              <a:t> </a:t>
            </a:r>
            <a:r>
              <a:rPr lang="ru-RU" b="1" dirty="0" err="1"/>
              <a:t>зображення</a:t>
            </a:r>
            <a:endParaRPr lang="ru-RU" b="1" dirty="0"/>
          </a:p>
          <a:p>
            <a:pPr fontAlgn="base"/>
            <a:endParaRPr lang="ru-RU" dirty="0" smtClean="0"/>
          </a:p>
          <a:p>
            <a:pPr fontAlgn="base"/>
            <a:r>
              <a:rPr lang="ru-RU" dirty="0" err="1" smtClean="0"/>
              <a:t>Обираємо</a:t>
            </a:r>
            <a:r>
              <a:rPr lang="ru-RU" dirty="0" smtClean="0"/>
              <a:t> </a:t>
            </a:r>
            <a:r>
              <a:rPr lang="ru-RU" dirty="0" err="1" smtClean="0"/>
              <a:t>фонове</a:t>
            </a:r>
            <a:r>
              <a:rPr lang="ru-RU" dirty="0" smtClean="0"/>
              <a:t> </a:t>
            </a:r>
            <a:r>
              <a:rPr lang="ru-RU" dirty="0" err="1"/>
              <a:t>зображення</a:t>
            </a:r>
            <a:r>
              <a:rPr lang="ru-RU" dirty="0"/>
              <a:t>:</a:t>
            </a:r>
          </a:p>
          <a:p>
            <a:pPr fontAlgn="base"/>
            <a:r>
              <a:rPr lang="ru-RU" dirty="0" err="1"/>
              <a:t>Зображення</a:t>
            </a:r>
            <a:r>
              <a:rPr lang="ru-RU" dirty="0"/>
              <a:t> буде </a:t>
            </a:r>
            <a:r>
              <a:rPr lang="ru-RU" dirty="0" err="1"/>
              <a:t>масштабовано</a:t>
            </a:r>
            <a:r>
              <a:rPr lang="ru-RU" dirty="0"/>
              <a:t> (</a:t>
            </a:r>
            <a:r>
              <a:rPr lang="ru-RU" dirty="0" err="1"/>
              <a:t>пропорційно</a:t>
            </a:r>
            <a:r>
              <a:rPr lang="ru-RU" dirty="0"/>
              <a:t>)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максимальної</a:t>
            </a:r>
            <a:r>
              <a:rPr lang="ru-RU" dirty="0"/>
              <a:t> </a:t>
            </a:r>
            <a:r>
              <a:rPr lang="ru-RU" dirty="0" err="1"/>
              <a:t>ширини</a:t>
            </a:r>
            <a:r>
              <a:rPr lang="ru-RU" dirty="0"/>
              <a:t> контейнера,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воно</a:t>
            </a:r>
            <a:r>
              <a:rPr lang="ru-RU" dirty="0"/>
              <a:t> </a:t>
            </a:r>
            <a:r>
              <a:rPr lang="ru-RU" dirty="0" err="1"/>
              <a:t>розміщене</a:t>
            </a:r>
            <a:r>
              <a:rPr lang="ru-RU" dirty="0"/>
              <a:t>. </a:t>
            </a:r>
          </a:p>
          <a:p>
            <a:pPr fontAlgn="base"/>
            <a:r>
              <a:rPr lang="ru-RU" dirty="0" err="1"/>
              <a:t>Гарячі</a:t>
            </a:r>
            <a:r>
              <a:rPr lang="ru-RU" dirty="0"/>
              <a:t> точки </a:t>
            </a:r>
            <a:r>
              <a:rPr lang="ru-RU" dirty="0" err="1"/>
              <a:t>зображення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переглядати</a:t>
            </a:r>
            <a:r>
              <a:rPr lang="ru-RU" dirty="0"/>
              <a:t> </a:t>
            </a:r>
            <a:r>
              <a:rPr lang="ru-RU" dirty="0" smtClean="0"/>
              <a:t>при </a:t>
            </a:r>
            <a:r>
              <a:rPr lang="ru-RU" dirty="0" err="1"/>
              <a:t>повноекранному</a:t>
            </a:r>
            <a:r>
              <a:rPr lang="ru-RU" dirty="0"/>
              <a:t> </a:t>
            </a:r>
            <a:r>
              <a:rPr lang="ru-RU" dirty="0" err="1"/>
              <a:t>режимі</a:t>
            </a:r>
            <a:r>
              <a:rPr lang="ru-RU" dirty="0"/>
              <a:t>.</a:t>
            </a:r>
          </a:p>
          <a:p>
            <a:pPr fontAlgn="base"/>
            <a:r>
              <a:rPr lang="ru-RU" dirty="0"/>
              <a:t> </a:t>
            </a:r>
          </a:p>
          <a:p>
            <a:pPr fontAlgn="base"/>
            <a:r>
              <a:rPr lang="ru-RU" dirty="0"/>
              <a:t>Не забудьте </a:t>
            </a:r>
            <a:r>
              <a:rPr lang="ru-RU" dirty="0" err="1"/>
              <a:t>додати</a:t>
            </a:r>
            <a:r>
              <a:rPr lang="ru-RU" dirty="0"/>
              <a:t> будь-яку </a:t>
            </a:r>
            <a:r>
              <a:rPr lang="ru-RU" dirty="0" err="1"/>
              <a:t>інформацію</a:t>
            </a:r>
            <a:r>
              <a:rPr lang="ru-RU" dirty="0"/>
              <a:t> про </a:t>
            </a:r>
            <a:r>
              <a:rPr lang="ru-RU" dirty="0" err="1"/>
              <a:t>ліцензію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авторське</a:t>
            </a:r>
            <a:r>
              <a:rPr lang="ru-RU" dirty="0"/>
              <a:t> право, </a:t>
            </a:r>
            <a:r>
              <a:rPr lang="ru-RU" dirty="0" err="1"/>
              <a:t>пов’язану</a:t>
            </a:r>
            <a:r>
              <a:rPr lang="ru-RU" dirty="0"/>
              <a:t> з </a:t>
            </a:r>
            <a:r>
              <a:rPr lang="ru-RU" dirty="0" err="1"/>
              <a:t>фоновим</a:t>
            </a:r>
            <a:r>
              <a:rPr lang="ru-RU" dirty="0"/>
              <a:t> </a:t>
            </a:r>
            <a:r>
              <a:rPr lang="ru-RU" dirty="0" err="1"/>
              <a:t>зображенням</a:t>
            </a:r>
            <a:r>
              <a:rPr lang="ru-RU" dirty="0"/>
              <a:t>, яке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використовуєте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82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000" y="944259"/>
            <a:ext cx="10571998" cy="504157"/>
          </a:xfrm>
        </p:spPr>
        <p:txBody>
          <a:bodyPr/>
          <a:lstStyle/>
          <a:p>
            <a:r>
              <a:rPr lang="ru-RU" dirty="0"/>
              <a:t>Створення </a:t>
            </a:r>
            <a:r>
              <a:rPr lang="ru-RU" dirty="0" err="1"/>
              <a:t>точок</a:t>
            </a:r>
            <a:r>
              <a:rPr lang="ru-RU" dirty="0"/>
              <a:t> доступу до </a:t>
            </a:r>
            <a:r>
              <a:rPr lang="ru-RU" dirty="0" err="1"/>
              <a:t>зображень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1211971"/>
            <a:ext cx="10554574" cy="5646029"/>
          </a:xfrm>
        </p:spPr>
        <p:txBody>
          <a:bodyPr>
            <a:normAutofit/>
          </a:bodyPr>
          <a:lstStyle/>
          <a:p>
            <a:endParaRPr lang="uk-UA" dirty="0" smtClean="0"/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00" y="2189018"/>
            <a:ext cx="5222342" cy="39993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073" y="2153651"/>
            <a:ext cx="6394233" cy="403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054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000" y="959892"/>
            <a:ext cx="10571998" cy="504157"/>
          </a:xfrm>
        </p:spPr>
        <p:txBody>
          <a:bodyPr/>
          <a:lstStyle/>
          <a:p>
            <a:pPr fontAlgn="base"/>
            <a:r>
              <a:rPr lang="ru-RU" dirty="0"/>
              <a:t>Створення </a:t>
            </a:r>
            <a:r>
              <a:rPr lang="ru-RU" dirty="0" err="1"/>
              <a:t>точок</a:t>
            </a:r>
            <a:r>
              <a:rPr lang="ru-RU" dirty="0"/>
              <a:t> доступу до </a:t>
            </a:r>
            <a:r>
              <a:rPr lang="ru-RU" dirty="0" err="1"/>
              <a:t>зображень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1211971"/>
            <a:ext cx="10554574" cy="5646029"/>
          </a:xfrm>
        </p:spPr>
        <p:txBody>
          <a:bodyPr>
            <a:normAutofit/>
          </a:bodyPr>
          <a:lstStyle/>
          <a:p>
            <a:endParaRPr lang="uk-UA" sz="2100" b="1" dirty="0"/>
          </a:p>
          <a:p>
            <a:endParaRPr lang="uk-UA" dirty="0" smtClean="0"/>
          </a:p>
          <a:p>
            <a:endParaRPr lang="en-US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947695" y="1211972"/>
            <a:ext cx="6114996" cy="55028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b="1" dirty="0" err="1"/>
              <a:t>Колір</a:t>
            </a:r>
            <a:r>
              <a:rPr lang="ru-RU" b="1" dirty="0"/>
              <a:t> точки доступу</a:t>
            </a:r>
            <a:r>
              <a:rPr lang="ru-RU" dirty="0"/>
              <a:t>  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колір</a:t>
            </a:r>
            <a:r>
              <a:rPr lang="ru-RU" dirty="0"/>
              <a:t> фону для </a:t>
            </a:r>
            <a:r>
              <a:rPr lang="ru-RU" dirty="0" err="1"/>
              <a:t>точок</a:t>
            </a:r>
            <a:r>
              <a:rPr lang="ru-RU" dirty="0"/>
              <a:t> доступу. Ви можете </a:t>
            </a:r>
            <a:r>
              <a:rPr lang="ru-RU" dirty="0" err="1"/>
              <a:t>встановити</a:t>
            </a:r>
            <a:r>
              <a:rPr lang="ru-RU" dirty="0"/>
              <a:t> </a:t>
            </a:r>
            <a:r>
              <a:rPr lang="ru-RU" dirty="0" err="1"/>
              <a:t>колір</a:t>
            </a:r>
            <a:r>
              <a:rPr lang="ru-RU" dirty="0"/>
              <a:t> </a:t>
            </a:r>
            <a:r>
              <a:rPr lang="ru-RU" dirty="0" err="1"/>
              <a:t>тла</a:t>
            </a:r>
            <a:r>
              <a:rPr lang="ru-RU" dirty="0"/>
              <a:t> для будь-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заздалегідь</a:t>
            </a:r>
            <a:r>
              <a:rPr lang="ru-RU" dirty="0"/>
              <a:t> </a:t>
            </a:r>
            <a:r>
              <a:rPr lang="ru-RU" dirty="0" err="1"/>
              <a:t>визначеного</a:t>
            </a:r>
            <a:r>
              <a:rPr lang="ru-RU" dirty="0"/>
              <a:t> значка. </a:t>
            </a:r>
            <a:r>
              <a:rPr lang="ru-RU" dirty="0" err="1"/>
              <a:t>Колір</a:t>
            </a:r>
            <a:r>
              <a:rPr lang="ru-RU" dirty="0"/>
              <a:t> </a:t>
            </a:r>
            <a:r>
              <a:rPr lang="ru-RU" dirty="0" err="1"/>
              <a:t>вказаний</a:t>
            </a:r>
            <a:r>
              <a:rPr lang="ru-RU" dirty="0"/>
              <a:t> у </a:t>
            </a:r>
            <a:r>
              <a:rPr lang="ru-RU" dirty="0" err="1"/>
              <a:t>шістнадцятковому</a:t>
            </a:r>
            <a:r>
              <a:rPr lang="ru-RU" dirty="0"/>
              <a:t> </a:t>
            </a:r>
            <a:r>
              <a:rPr lang="ru-RU" dirty="0" err="1"/>
              <a:t>форматі</a:t>
            </a:r>
            <a:r>
              <a:rPr lang="ru-RU" dirty="0" smtClean="0"/>
              <a:t>.</a:t>
            </a:r>
            <a:endParaRPr lang="ru-RU" dirty="0"/>
          </a:p>
          <a:p>
            <a:pPr fontAlgn="base"/>
            <a:r>
              <a:rPr lang="ru-RU" b="1" dirty="0"/>
              <a:t>Тема </a:t>
            </a:r>
            <a:r>
              <a:rPr lang="ru-RU" dirty="0"/>
              <a:t> є </a:t>
            </a:r>
            <a:r>
              <a:rPr lang="ru-RU" dirty="0" err="1"/>
              <a:t>назвою</a:t>
            </a:r>
            <a:r>
              <a:rPr lang="ru-RU" dirty="0"/>
              <a:t> точки доступу , і </a:t>
            </a:r>
            <a:r>
              <a:rPr lang="ru-RU" dirty="0" err="1"/>
              <a:t>це</a:t>
            </a:r>
            <a:r>
              <a:rPr lang="ru-RU" dirty="0"/>
              <a:t> буде показано , коли </a:t>
            </a:r>
            <a:r>
              <a:rPr lang="ru-RU" dirty="0" err="1"/>
              <a:t>користувач</a:t>
            </a:r>
            <a:r>
              <a:rPr lang="ru-RU" dirty="0"/>
              <a:t> </a:t>
            </a:r>
            <a:r>
              <a:rPr lang="ru-RU" dirty="0" err="1"/>
              <a:t>натискає</a:t>
            </a:r>
            <a:r>
              <a:rPr lang="ru-RU" dirty="0"/>
              <a:t> на кнопку точки доступу.</a:t>
            </a:r>
          </a:p>
          <a:p>
            <a:pPr fontAlgn="base"/>
            <a:r>
              <a:rPr lang="ru-RU" dirty="0" err="1"/>
              <a:t>Клацніть</a:t>
            </a:r>
            <a:r>
              <a:rPr lang="ru-RU" dirty="0"/>
              <a:t> де </a:t>
            </a:r>
            <a:r>
              <a:rPr lang="ru-RU" dirty="0" err="1"/>
              <a:t>завгодно</a:t>
            </a:r>
            <a:r>
              <a:rPr lang="ru-RU" dirty="0"/>
              <a:t> на </a:t>
            </a:r>
            <a:r>
              <a:rPr lang="ru-RU" dirty="0" err="1"/>
              <a:t>зображенні</a:t>
            </a:r>
            <a:r>
              <a:rPr lang="ru-RU" dirty="0"/>
              <a:t>, де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хочете</a:t>
            </a:r>
            <a:r>
              <a:rPr lang="ru-RU" dirty="0"/>
              <a:t> </a:t>
            </a:r>
            <a:r>
              <a:rPr lang="ru-RU" dirty="0" err="1"/>
              <a:t>встановити</a:t>
            </a:r>
            <a:r>
              <a:rPr lang="ru-RU" dirty="0"/>
              <a:t> точку доступу. </a:t>
            </a:r>
            <a:r>
              <a:rPr lang="ru-RU" dirty="0" err="1"/>
              <a:t>З’явиться</a:t>
            </a:r>
            <a:r>
              <a:rPr lang="ru-RU" dirty="0"/>
              <a:t> </a:t>
            </a:r>
            <a:r>
              <a:rPr lang="ru-RU" dirty="0" err="1"/>
              <a:t>зелене</a:t>
            </a:r>
            <a:r>
              <a:rPr lang="ru-RU" dirty="0"/>
              <a:t> коло, яке </a:t>
            </a:r>
            <a:r>
              <a:rPr lang="ru-RU" dirty="0" err="1"/>
              <a:t>вказує</a:t>
            </a:r>
            <a:r>
              <a:rPr lang="ru-RU" dirty="0"/>
              <a:t> </a:t>
            </a:r>
            <a:r>
              <a:rPr lang="ru-RU" b="1" dirty="0"/>
              <a:t>на </a:t>
            </a:r>
            <a:r>
              <a:rPr lang="ru-RU" b="1" dirty="0" err="1"/>
              <a:t>розташування</a:t>
            </a:r>
            <a:r>
              <a:rPr lang="ru-RU" dirty="0"/>
              <a:t> </a:t>
            </a:r>
            <a:r>
              <a:rPr lang="ru-RU" dirty="0" err="1"/>
              <a:t>нової</a:t>
            </a:r>
            <a:r>
              <a:rPr lang="ru-RU" dirty="0"/>
              <a:t> точки доступу. Точку доступу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переставити</a:t>
            </a:r>
            <a:r>
              <a:rPr lang="ru-RU" dirty="0"/>
              <a:t>, </a:t>
            </a:r>
            <a:r>
              <a:rPr lang="ru-RU" dirty="0" err="1"/>
              <a:t>натиснувши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раз на </a:t>
            </a:r>
            <a:r>
              <a:rPr lang="ru-RU" dirty="0" err="1"/>
              <a:t>інше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на </a:t>
            </a:r>
            <a:r>
              <a:rPr lang="ru-RU" dirty="0" err="1"/>
              <a:t>зображенні</a:t>
            </a:r>
            <a:r>
              <a:rPr lang="ru-RU" dirty="0"/>
              <a:t>.</a:t>
            </a:r>
          </a:p>
          <a:p>
            <a:pPr fontAlgn="base"/>
            <a:r>
              <a:rPr lang="ru-RU" b="1" dirty="0" err="1"/>
              <a:t>Спливаючий</a:t>
            </a:r>
            <a:r>
              <a:rPr lang="ru-RU" b="1" dirty="0"/>
              <a:t> </a:t>
            </a:r>
            <a:r>
              <a:rPr lang="ru-RU" b="1" dirty="0" err="1"/>
              <a:t>вміст</a:t>
            </a:r>
            <a:r>
              <a:rPr lang="ru-RU" dirty="0"/>
              <a:t> </a:t>
            </a:r>
            <a:r>
              <a:rPr lang="ru-RU" dirty="0" err="1"/>
              <a:t>може</a:t>
            </a:r>
            <a:r>
              <a:rPr lang="ru-RU" dirty="0"/>
              <a:t> бути:</a:t>
            </a:r>
          </a:p>
          <a:p>
            <a:pPr fontAlgn="base"/>
            <a:r>
              <a:rPr lang="ru-RU" dirty="0"/>
              <a:t>Текст</a:t>
            </a:r>
          </a:p>
          <a:p>
            <a:pPr fontAlgn="base"/>
            <a:r>
              <a:rPr lang="ru-RU" dirty="0" err="1"/>
              <a:t>Відео</a:t>
            </a:r>
            <a:r>
              <a:rPr lang="ru-RU" dirty="0"/>
              <a:t> </a:t>
            </a:r>
            <a:r>
              <a:rPr lang="ru-RU" dirty="0" err="1"/>
              <a:t>або</a:t>
            </a:r>
            <a:endParaRPr lang="ru-RU" dirty="0"/>
          </a:p>
          <a:p>
            <a:pPr fontAlgn="base"/>
            <a:r>
              <a:rPr lang="ru-RU" dirty="0" err="1"/>
              <a:t>Зображення</a:t>
            </a:r>
            <a:endParaRPr lang="ru-RU" dirty="0"/>
          </a:p>
          <a:p>
            <a:pPr fontAlgn="base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07" y="2108771"/>
            <a:ext cx="5735784" cy="443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5859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8664B0"/>
      </a:accent1>
      <a:accent2>
        <a:srgbClr val="D75BCD"/>
      </a:accent2>
      <a:accent3>
        <a:srgbClr val="E54D86"/>
      </a:accent3>
      <a:accent4>
        <a:srgbClr val="DE4547"/>
      </a:accent4>
      <a:accent5>
        <a:srgbClr val="F16E40"/>
      </a:accent5>
      <a:accent6>
        <a:srgbClr val="EB9C5A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2191</TotalTime>
  <Words>200</Words>
  <Application>Microsoft Office PowerPoint</Application>
  <PresentationFormat>Широкоэкранный</PresentationFormat>
  <Paragraphs>28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Century Gothic</vt:lpstr>
      <vt:lpstr>Wingdings 2</vt:lpstr>
      <vt:lpstr>Цитаты</vt:lpstr>
      <vt:lpstr>Як створити інтерактивності з H5P? </vt:lpstr>
      <vt:lpstr>Презентация PowerPoint</vt:lpstr>
      <vt:lpstr>Презентация PowerPoint</vt:lpstr>
      <vt:lpstr>Види завдань</vt:lpstr>
      <vt:lpstr>Види завдань</vt:lpstr>
      <vt:lpstr>Презентация PowerPoint</vt:lpstr>
      <vt:lpstr>Створення точок доступу до зображень</vt:lpstr>
      <vt:lpstr>Створення точок доступу до зображень</vt:lpstr>
      <vt:lpstr>Створення точок доступу до зображень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"Canva For Education – розширюємо рамки освітнього процесу</dc:title>
  <dc:creator>Валентина Кодола</dc:creator>
  <cp:lastModifiedBy>Валентина Кодола</cp:lastModifiedBy>
  <cp:revision>28</cp:revision>
  <dcterms:created xsi:type="dcterms:W3CDTF">2021-01-28T19:56:13Z</dcterms:created>
  <dcterms:modified xsi:type="dcterms:W3CDTF">2021-04-08T22:57:09Z</dcterms:modified>
</cp:coreProperties>
</file>