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7" r:id="rId4"/>
    <p:sldId id="261" r:id="rId5"/>
    <p:sldId id="268" r:id="rId6"/>
    <p:sldId id="260" r:id="rId7"/>
    <p:sldId id="259" r:id="rId8"/>
    <p:sldId id="262" r:id="rId9"/>
    <p:sldId id="270" r:id="rId10"/>
    <p:sldId id="271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8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17.07.19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17.07.19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17.07.19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17.07.19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17.07.19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17.07.19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17.07.19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17.07.19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17.07.19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17.07.19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17.07.19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17.07.19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rticle_image-image-article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 b="12894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2232248"/>
          </a:xfrm>
        </p:spPr>
        <p:txBody>
          <a:bodyPr>
            <a:normAutofit fontScale="90000"/>
          </a:bodyPr>
          <a:lstStyle/>
          <a:p>
            <a:r>
              <a:rPr lang="uk-UA" sz="4800" dirty="0" smtClean="0">
                <a:solidFill>
                  <a:srgbClr val="FFFF99"/>
                </a:solidFill>
              </a:rPr>
              <a:t>САМОСТІЙНА </a:t>
            </a:r>
            <a:r>
              <a:rPr lang="uk-UA" sz="4800" dirty="0" smtClean="0">
                <a:solidFill>
                  <a:srgbClr val="FFFF99"/>
                </a:solidFill>
              </a:rPr>
              <a:t>РОБОТА</a:t>
            </a:r>
            <a:br>
              <a:rPr lang="uk-UA" sz="4800" dirty="0" smtClean="0">
                <a:solidFill>
                  <a:srgbClr val="FFFF99"/>
                </a:solidFill>
              </a:rPr>
            </a:br>
            <a:r>
              <a:rPr lang="uk-UA" sz="4800" dirty="0" smtClean="0">
                <a:solidFill>
                  <a:srgbClr val="FFFF99"/>
                </a:solidFill>
              </a:rPr>
              <a:t>за темою</a:t>
            </a:r>
            <a:r>
              <a:rPr lang="uk-UA" sz="4800" dirty="0" smtClean="0">
                <a:solidFill>
                  <a:srgbClr val="FFFF99"/>
                </a:solidFill>
              </a:rPr>
              <a:t/>
            </a:r>
            <a:br>
              <a:rPr lang="uk-UA" sz="4800" dirty="0" smtClean="0">
                <a:solidFill>
                  <a:srgbClr val="FFFF99"/>
                </a:solidFill>
              </a:rPr>
            </a:br>
            <a:r>
              <a:rPr lang="uk-UA" sz="4800" dirty="0" smtClean="0">
                <a:solidFill>
                  <a:srgbClr val="FFFF99"/>
                </a:solidFill>
              </a:rPr>
              <a:t>“Сонячна система”</a:t>
            </a:r>
            <a:endParaRPr lang="ru-RU" sz="4800" dirty="0">
              <a:solidFill>
                <a:srgbClr val="FFFF99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rticle_image-image-artic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2894"/>
          <a:stretch>
            <a:fillRect/>
          </a:stretch>
        </p:blipFill>
        <p:spPr>
          <a:xfrm>
            <a:off x="0" y="-1"/>
            <a:ext cx="9144000" cy="685800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</p:spPr>
        <p:txBody>
          <a:bodyPr>
            <a:noAutofit/>
          </a:bodyPr>
          <a:lstStyle/>
          <a:p>
            <a:pPr algn="l"/>
            <a:r>
              <a:rPr lang="uk-UA" sz="6000" dirty="0" smtClean="0">
                <a:solidFill>
                  <a:srgbClr val="FFC000"/>
                </a:solidFill>
              </a:rPr>
              <a:t>1.</a:t>
            </a:r>
            <a:r>
              <a:rPr lang="uk-UA" sz="6000" dirty="0" smtClean="0">
                <a:solidFill>
                  <a:schemeClr val="bg1"/>
                </a:solidFill>
              </a:rPr>
              <a:t> Скільки великих планет входить до Сонячної системи?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645024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А) 10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5301208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В) 9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3645024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Б) 8</a:t>
            </a:r>
            <a:endParaRPr lang="ru-RU" sz="4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88024" y="5301208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Г) 11</a:t>
            </a:r>
            <a:endParaRPr lang="ru-RU" sz="4000" dirty="0"/>
          </a:p>
        </p:txBody>
      </p:sp>
    </p:spTree>
  </p:cSld>
  <p:clrMapOvr>
    <a:masterClrMapping/>
  </p:clrMapOvr>
  <p:transition xmlns:p14="http://schemas.microsoft.com/office/powerpoint/2010/main"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rticle_image-image-artic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2894"/>
          <a:stretch>
            <a:fillRect/>
          </a:stretch>
        </p:blipFill>
        <p:spPr>
          <a:xfrm>
            <a:off x="0" y="-1"/>
            <a:ext cx="9144000" cy="685800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</p:spPr>
        <p:txBody>
          <a:bodyPr>
            <a:noAutofit/>
          </a:bodyPr>
          <a:lstStyle/>
          <a:p>
            <a:pPr algn="l"/>
            <a:r>
              <a:rPr lang="uk-UA" sz="6000" dirty="0" smtClean="0">
                <a:solidFill>
                  <a:srgbClr val="FFC000"/>
                </a:solidFill>
              </a:rPr>
              <a:t>2. </a:t>
            </a:r>
            <a:r>
              <a:rPr lang="uk-UA" sz="6000" dirty="0" smtClean="0">
                <a:solidFill>
                  <a:schemeClr val="bg1"/>
                </a:solidFill>
              </a:rPr>
              <a:t>Яка із вказаних планет найбільша?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645024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А)  Юпітер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5301208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В) Уран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3645024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Б) Сатурн</a:t>
            </a:r>
            <a:endParaRPr lang="ru-RU" sz="4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88024" y="5301208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Г) Плутон</a:t>
            </a:r>
            <a:endParaRPr lang="ru-RU" sz="4000" dirty="0"/>
          </a:p>
        </p:txBody>
      </p:sp>
    </p:spTree>
  </p:cSld>
  <p:clrMapOvr>
    <a:masterClrMapping/>
  </p:clrMapOvr>
  <p:transition xmlns:p14="http://schemas.microsoft.com/office/powerpoint/2010/main">
    <p:wipe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rticle_image-image-artic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2894"/>
          <a:stretch>
            <a:fillRect/>
          </a:stretch>
        </p:blipFill>
        <p:spPr>
          <a:xfrm>
            <a:off x="0" y="-1"/>
            <a:ext cx="9144000" cy="685800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</p:spPr>
        <p:txBody>
          <a:bodyPr>
            <a:noAutofit/>
          </a:bodyPr>
          <a:lstStyle/>
          <a:p>
            <a:pPr algn="l"/>
            <a:r>
              <a:rPr lang="uk-UA" sz="4800" dirty="0" smtClean="0">
                <a:solidFill>
                  <a:srgbClr val="FFC000"/>
                </a:solidFill>
              </a:rPr>
              <a:t>3. </a:t>
            </a:r>
            <a:r>
              <a:rPr lang="uk-UA" sz="4800" dirty="0" smtClean="0">
                <a:solidFill>
                  <a:schemeClr val="bg1"/>
                </a:solidFill>
              </a:rPr>
              <a:t>Древні</a:t>
            </a:r>
            <a:r>
              <a:rPr lang="uk-UA" sz="4800" dirty="0" smtClean="0">
                <a:solidFill>
                  <a:srgbClr val="FFC000"/>
                </a:solidFill>
              </a:rPr>
              <a:t> </a:t>
            </a:r>
            <a:r>
              <a:rPr lang="uk-UA" sz="4800" dirty="0" smtClean="0">
                <a:solidFill>
                  <a:schemeClr val="bg1"/>
                </a:solidFill>
              </a:rPr>
              <a:t>астрономи принципову відмінність між планетами і зорями вбачали в тому, що планети…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645024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А) яскраві, ніж зорі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5301208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В) </a:t>
            </a:r>
            <a:r>
              <a:rPr lang="uk-UA" sz="4000" dirty="0" err="1" smtClean="0"/>
              <a:t>“блукають”</a:t>
            </a:r>
            <a:r>
              <a:rPr lang="uk-UA" sz="4000" dirty="0" smtClean="0"/>
              <a:t> серед зір 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3645024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Б) перебувають далі від Землі</a:t>
            </a:r>
            <a:endParaRPr lang="ru-RU" sz="4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88024" y="5301208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Г) темніші, ніж зорі</a:t>
            </a:r>
            <a:endParaRPr lang="ru-RU" sz="4000" dirty="0"/>
          </a:p>
        </p:txBody>
      </p:sp>
    </p:spTree>
  </p:cSld>
  <p:clrMapOvr>
    <a:masterClrMapping/>
  </p:clrMapOvr>
  <p:transition xmlns:p14="http://schemas.microsoft.com/office/powerpoint/2010/main">
    <p:wipe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rticle_image-image-artic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2894"/>
          <a:stretch>
            <a:fillRect/>
          </a:stretch>
        </p:blipFill>
        <p:spPr>
          <a:xfrm>
            <a:off x="0" y="-1"/>
            <a:ext cx="9144000" cy="685800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</p:spPr>
        <p:txBody>
          <a:bodyPr>
            <a:noAutofit/>
          </a:bodyPr>
          <a:lstStyle/>
          <a:p>
            <a:pPr algn="l"/>
            <a:r>
              <a:rPr lang="uk-UA" sz="6000" dirty="0" smtClean="0">
                <a:solidFill>
                  <a:srgbClr val="FFC000"/>
                </a:solidFill>
              </a:rPr>
              <a:t>4. </a:t>
            </a:r>
            <a:r>
              <a:rPr lang="uk-UA" sz="6000" dirty="0" smtClean="0">
                <a:solidFill>
                  <a:schemeClr val="bg1"/>
                </a:solidFill>
              </a:rPr>
              <a:t>Основою хімічного складу планет-гігантів є…   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645024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А) важкі метали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5301208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В) Гідроген і Гелій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3645024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Б) оксиди Силіцію</a:t>
            </a:r>
            <a:endParaRPr lang="ru-RU" sz="4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88024" y="5301208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Г) метан та аміак</a:t>
            </a:r>
            <a:endParaRPr lang="ru-RU" sz="4000" dirty="0"/>
          </a:p>
        </p:txBody>
      </p:sp>
    </p:spTree>
  </p:cSld>
  <p:clrMapOvr>
    <a:masterClrMapping/>
  </p:clrMapOvr>
  <p:transition xmlns:p14="http://schemas.microsoft.com/office/powerpoint/2010/main">
    <p:wipe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rticle_image-image-artic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2894"/>
          <a:stretch>
            <a:fillRect/>
          </a:stretch>
        </p:blipFill>
        <p:spPr>
          <a:xfrm>
            <a:off x="0" y="-1"/>
            <a:ext cx="9144000" cy="685800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</p:spPr>
        <p:txBody>
          <a:bodyPr>
            <a:noAutofit/>
          </a:bodyPr>
          <a:lstStyle/>
          <a:p>
            <a:pPr algn="l"/>
            <a:r>
              <a:rPr lang="uk-UA" sz="6000" dirty="0" smtClean="0">
                <a:solidFill>
                  <a:srgbClr val="FFC000"/>
                </a:solidFill>
              </a:rPr>
              <a:t>5. </a:t>
            </a:r>
            <a:r>
              <a:rPr lang="uk-UA" sz="6000" dirty="0" smtClean="0">
                <a:solidFill>
                  <a:schemeClr val="bg1"/>
                </a:solidFill>
              </a:rPr>
              <a:t>Скільки землян вже побувало на Місяці</a:t>
            </a:r>
            <a:r>
              <a:rPr lang="uk-UA" sz="6000" dirty="0" smtClean="0">
                <a:solidFill>
                  <a:schemeClr val="bg1"/>
                </a:solidFill>
                <a:ea typeface="Cambria Math"/>
              </a:rPr>
              <a:t>?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645024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А) 2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5301208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В) 12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3645024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Б) 6</a:t>
            </a:r>
            <a:endParaRPr lang="ru-RU" sz="4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88024" y="5301208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Г) 20</a:t>
            </a:r>
            <a:endParaRPr lang="ru-RU" sz="4000" dirty="0"/>
          </a:p>
        </p:txBody>
      </p:sp>
    </p:spTree>
  </p:cSld>
  <p:clrMapOvr>
    <a:masterClrMapping/>
  </p:clrMapOvr>
  <p:transition xmlns:p14="http://schemas.microsoft.com/office/powerpoint/2010/main"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rticle_image-image-artic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2894"/>
          <a:stretch>
            <a:fillRect/>
          </a:stretch>
        </p:blipFill>
        <p:spPr>
          <a:xfrm>
            <a:off x="0" y="-1"/>
            <a:ext cx="9144000" cy="685800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</p:spPr>
        <p:txBody>
          <a:bodyPr>
            <a:noAutofit/>
          </a:bodyPr>
          <a:lstStyle/>
          <a:p>
            <a:pPr algn="l"/>
            <a:r>
              <a:rPr lang="uk-UA" sz="6000" dirty="0" smtClean="0">
                <a:solidFill>
                  <a:srgbClr val="FFC000"/>
                </a:solidFill>
              </a:rPr>
              <a:t>6. </a:t>
            </a:r>
            <a:r>
              <a:rPr lang="uk-UA" sz="6000" dirty="0" smtClean="0">
                <a:solidFill>
                  <a:schemeClr val="bg1"/>
                </a:solidFill>
              </a:rPr>
              <a:t>На якій із вказаних планет існує парниковий ефект?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645024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А) на Меркурії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5301208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В) на Сатурні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3645024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Б) на Венері</a:t>
            </a:r>
            <a:endParaRPr lang="ru-RU" sz="4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88024" y="5301208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Г) на Юпітері</a:t>
            </a:r>
            <a:endParaRPr lang="ru-RU" sz="4000" dirty="0"/>
          </a:p>
        </p:txBody>
      </p:sp>
    </p:spTree>
  </p:cSld>
  <p:clrMapOvr>
    <a:masterClrMapping/>
  </p:clrMapOvr>
  <p:transition xmlns:p14="http://schemas.microsoft.com/office/powerpoint/2010/main">
    <p:wipe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rticle_image-image-artic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2894"/>
          <a:stretch>
            <a:fillRect/>
          </a:stretch>
        </p:blipFill>
        <p:spPr>
          <a:xfrm>
            <a:off x="0" y="-1"/>
            <a:ext cx="9144000" cy="685800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</p:spPr>
        <p:txBody>
          <a:bodyPr>
            <a:noAutofit/>
          </a:bodyPr>
          <a:lstStyle/>
          <a:p>
            <a:pPr algn="l"/>
            <a:r>
              <a:rPr lang="uk-UA" dirty="0" smtClean="0">
                <a:solidFill>
                  <a:srgbClr val="FFC000"/>
                </a:solidFill>
              </a:rPr>
              <a:t>7. </a:t>
            </a:r>
            <a:r>
              <a:rPr lang="uk-UA" dirty="0" smtClean="0">
                <a:solidFill>
                  <a:schemeClr val="bg1"/>
                </a:solidFill>
              </a:rPr>
              <a:t>Існування якої із планет спочатку було передбачене і розраховане теоретично, а вже потім відкрите за допомогою телескопа?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645024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А) Меркурія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5301208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В) Сатурна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3645024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Б) Юпітера</a:t>
            </a:r>
            <a:endParaRPr lang="ru-RU" sz="4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88024" y="5301208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Г) Нептуна</a:t>
            </a:r>
            <a:endParaRPr lang="ru-RU" sz="4000" dirty="0" smtClean="0"/>
          </a:p>
        </p:txBody>
      </p:sp>
    </p:spTree>
  </p:cSld>
  <p:clrMapOvr>
    <a:masterClrMapping/>
  </p:clrMapOvr>
  <p:transition xmlns:p14="http://schemas.microsoft.com/office/powerpoint/2010/main">
    <p:wipe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rticle_image-image-artic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2894"/>
          <a:stretch>
            <a:fillRect/>
          </a:stretch>
        </p:blipFill>
        <p:spPr>
          <a:xfrm>
            <a:off x="0" y="-1"/>
            <a:ext cx="9144000" cy="685800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</p:spPr>
        <p:txBody>
          <a:bodyPr>
            <a:noAutofit/>
          </a:bodyPr>
          <a:lstStyle/>
          <a:p>
            <a:pPr algn="l"/>
            <a:r>
              <a:rPr lang="uk-UA" sz="6000" dirty="0" smtClean="0">
                <a:solidFill>
                  <a:srgbClr val="FFC000"/>
                </a:solidFill>
              </a:rPr>
              <a:t>8. </a:t>
            </a:r>
            <a:r>
              <a:rPr lang="uk-UA" sz="6000" dirty="0" smtClean="0">
                <a:solidFill>
                  <a:schemeClr val="bg1"/>
                </a:solidFill>
              </a:rPr>
              <a:t>Яка з названих планет обертається навколо власної осі </a:t>
            </a:r>
            <a:r>
              <a:rPr lang="uk-UA" sz="6000" dirty="0" err="1" smtClean="0">
                <a:solidFill>
                  <a:schemeClr val="bg1"/>
                </a:solidFill>
              </a:rPr>
              <a:t>“лежачі</a:t>
            </a:r>
            <a:r>
              <a:rPr lang="uk-UA" sz="6000" dirty="0" smtClean="0">
                <a:solidFill>
                  <a:schemeClr val="bg1"/>
                </a:solidFill>
              </a:rPr>
              <a:t> на </a:t>
            </a:r>
            <a:r>
              <a:rPr lang="uk-UA" sz="6000" dirty="0" err="1" smtClean="0">
                <a:solidFill>
                  <a:schemeClr val="bg1"/>
                </a:solidFill>
              </a:rPr>
              <a:t>боку”</a:t>
            </a:r>
            <a:r>
              <a:rPr lang="uk-UA" sz="6000" dirty="0" smtClean="0">
                <a:solidFill>
                  <a:schemeClr val="bg1"/>
                </a:solidFill>
              </a:rPr>
              <a:t>?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645024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А) Уран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5301208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В) Нептун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3645024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Б) Марс</a:t>
            </a:r>
            <a:endParaRPr lang="ru-RU" sz="4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88024" y="5301208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Г) Юпітер</a:t>
            </a:r>
            <a:endParaRPr lang="ru-RU" sz="4000" dirty="0" smtClean="0"/>
          </a:p>
        </p:txBody>
      </p:sp>
    </p:spTree>
  </p:cSld>
  <p:clrMapOvr>
    <a:masterClrMapping/>
  </p:clrMapOvr>
  <p:transition xmlns:p14="http://schemas.microsoft.com/office/powerpoint/2010/main">
    <p:wipe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rticle_image-image-artic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2894"/>
          <a:stretch>
            <a:fillRect/>
          </a:stretch>
        </p:blipFill>
        <p:spPr>
          <a:xfrm>
            <a:off x="0" y="-1"/>
            <a:ext cx="9144000" cy="685800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Autofit/>
          </a:bodyPr>
          <a:lstStyle/>
          <a:p>
            <a:pPr algn="l"/>
            <a:r>
              <a:rPr lang="uk-UA" sz="6000" dirty="0" smtClean="0">
                <a:solidFill>
                  <a:srgbClr val="FFC000"/>
                </a:solidFill>
              </a:rPr>
              <a:t>9. </a:t>
            </a:r>
            <a:r>
              <a:rPr lang="uk-UA" sz="6000" dirty="0" smtClean="0">
                <a:solidFill>
                  <a:schemeClr val="bg1"/>
                </a:solidFill>
              </a:rPr>
              <a:t>Червона пляма на Юпітері - це …?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645024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А) </a:t>
            </a:r>
            <a:r>
              <a:rPr lang="uk-UA" sz="2800" dirty="0" smtClean="0"/>
              <a:t>ділянка, покрита червоними рослинами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5301208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В) велике </a:t>
            </a:r>
            <a:r>
              <a:rPr lang="uk-UA" sz="4000" dirty="0" err="1" smtClean="0"/>
              <a:t>плоскогорі</a:t>
            </a:r>
            <a:r>
              <a:rPr lang="uk-UA" sz="4000" dirty="0" err="1" smtClean="0">
                <a:latin typeface="Cambria Math"/>
                <a:ea typeface="Cambria Math"/>
              </a:rPr>
              <a:t>’я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3645024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Б) велика впадина</a:t>
            </a:r>
            <a:endParaRPr lang="ru-RU" sz="4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88024" y="5301208"/>
            <a:ext cx="3960440" cy="12241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4000" dirty="0" smtClean="0"/>
              <a:t>Г) атмосферний вихор</a:t>
            </a:r>
            <a:endParaRPr lang="ru-RU" sz="4000" dirty="0" smtClean="0"/>
          </a:p>
        </p:txBody>
      </p:sp>
    </p:spTree>
  </p:cSld>
  <p:clrMapOvr>
    <a:masterClrMapping/>
  </p:clrMapOvr>
  <p:transition xmlns:p14="http://schemas.microsoft.com/office/powerpoint/2010/main">
    <p:wipe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rticle_image-image-artic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2894"/>
          <a:stretch>
            <a:fillRect/>
          </a:stretch>
        </p:blipFill>
        <p:spPr>
          <a:xfrm>
            <a:off x="0" y="-1"/>
            <a:ext cx="9144000" cy="685800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Autofit/>
          </a:bodyPr>
          <a:lstStyle/>
          <a:p>
            <a:pPr algn="l"/>
            <a:r>
              <a:rPr lang="uk-UA" sz="6000" dirty="0" smtClean="0">
                <a:solidFill>
                  <a:srgbClr val="FFFF00"/>
                </a:solidFill>
              </a:rPr>
              <a:t>10. </a:t>
            </a:r>
            <a:r>
              <a:rPr lang="uk-UA" sz="6000" dirty="0" smtClean="0">
                <a:solidFill>
                  <a:schemeClr val="bg1"/>
                </a:solidFill>
              </a:rPr>
              <a:t>Чому на Місяці немає атмосфери?</a:t>
            </a:r>
            <a:endParaRPr lang="ru-RU" sz="6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strips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rticle_image-image-artic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2894"/>
          <a:stretch>
            <a:fillRect/>
          </a:stretch>
        </p:blipFill>
        <p:spPr>
          <a:xfrm>
            <a:off x="0" y="-1"/>
            <a:ext cx="9144000" cy="685800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06490"/>
          </a:xfrm>
        </p:spPr>
        <p:txBody>
          <a:bodyPr>
            <a:noAutofit/>
          </a:bodyPr>
          <a:lstStyle/>
          <a:p>
            <a:pPr algn="l"/>
            <a:r>
              <a:rPr lang="uk-UA" sz="6000" dirty="0" smtClean="0">
                <a:solidFill>
                  <a:srgbClr val="FFC000"/>
                </a:solidFill>
              </a:rPr>
              <a:t>11. </a:t>
            </a:r>
            <a:r>
              <a:rPr lang="uk-UA" sz="6000" dirty="0" smtClean="0">
                <a:solidFill>
                  <a:schemeClr val="bg1"/>
                </a:solidFill>
              </a:rPr>
              <a:t>Яка особливість обертання планет-гігантів навколо власної осі?</a:t>
            </a:r>
            <a:endParaRPr lang="ru-RU" sz="6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rticle_image-image-artic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2894"/>
          <a:stretch>
            <a:fillRect/>
          </a:stretch>
        </p:blipFill>
        <p:spPr>
          <a:xfrm>
            <a:off x="0" y="-1"/>
            <a:ext cx="9144000" cy="685800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66330"/>
          </a:xfrm>
        </p:spPr>
        <p:txBody>
          <a:bodyPr>
            <a:noAutofit/>
          </a:bodyPr>
          <a:lstStyle/>
          <a:p>
            <a:pPr algn="l"/>
            <a:r>
              <a:rPr lang="uk-UA" sz="6000" dirty="0" smtClean="0">
                <a:solidFill>
                  <a:srgbClr val="FFC000"/>
                </a:solidFill>
              </a:rPr>
              <a:t>12. </a:t>
            </a:r>
            <a:r>
              <a:rPr lang="uk-UA" sz="6000" dirty="0" smtClean="0">
                <a:solidFill>
                  <a:schemeClr val="bg1"/>
                </a:solidFill>
              </a:rPr>
              <a:t>Яку роль у житті Землі відіграє її атмосфера?</a:t>
            </a:r>
            <a:endParaRPr lang="ru-RU" sz="6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strips dir="r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283</Words>
  <Application>Microsoft Macintosh PowerPoint</Application>
  <PresentationFormat>Экран (4:3)</PresentationFormat>
  <Paragraphs>49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САМОСТІЙНА РОБОТА за темою “Сонячна система”</vt:lpstr>
      <vt:lpstr>1. Скільки великих планет входить до Сонячної системи?</vt:lpstr>
      <vt:lpstr>2. Яка із вказаних планет найбільша?</vt:lpstr>
      <vt:lpstr>3. Древні астрономи принципову відмінність між планетами і зорями вбачали в тому, що планети…</vt:lpstr>
      <vt:lpstr>4. Основою хімічного складу планет-гігантів є…   </vt:lpstr>
      <vt:lpstr>5. Скільки землян вже побувало на Місяці?</vt:lpstr>
      <vt:lpstr>6. На якій із вказаних планет існує парниковий ефект?</vt:lpstr>
      <vt:lpstr>7. Існування якої із планет спочатку було передбачене і розраховане теоретично, а вже потім відкрите за допомогою телескопа?</vt:lpstr>
      <vt:lpstr>8. Яка з названих планет обертається навколо власної осі “лежачі на боку”?</vt:lpstr>
      <vt:lpstr>9. Червона пляма на Юпітері - це …?</vt:lpstr>
      <vt:lpstr>10. Чому на Місяці немає атмосфери?</vt:lpstr>
      <vt:lpstr>11. Яка особливість обертання планет-гігантів навколо власної осі?</vt:lpstr>
      <vt:lpstr>12. Яку роль у житті Землі відіграє її атмосфера?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САМОСТІЙНА РОБОТА</dc:title>
  <cp:lastModifiedBy>admin</cp:lastModifiedBy>
  <cp:revision>14</cp:revision>
  <dcterms:modified xsi:type="dcterms:W3CDTF">2019-07-17T15:44:34Z</dcterms:modified>
</cp:coreProperties>
</file>