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71" r:id="rId4"/>
    <p:sldId id="259" r:id="rId5"/>
    <p:sldId id="273" r:id="rId6"/>
    <p:sldId id="272" r:id="rId7"/>
    <p:sldId id="277" r:id="rId8"/>
    <p:sldId id="274" r:id="rId9"/>
    <p:sldId id="280" r:id="rId10"/>
    <p:sldId id="281" r:id="rId11"/>
    <p:sldId id="263" r:id="rId12"/>
    <p:sldId id="264" r:id="rId13"/>
    <p:sldId id="261" r:id="rId14"/>
  </p:sldIdLst>
  <p:sldSz cx="9144000" cy="5143500" type="screen16x9"/>
  <p:notesSz cx="6858000" cy="9144000"/>
  <p:embeddedFontLst>
    <p:embeddedFont>
      <p:font typeface="Fira Sans Extra Condensed" panose="020B0503050000020004" pitchFamily="34" charset="0"/>
      <p:regular r:id="rId16"/>
      <p:bold r:id="rId17"/>
    </p:embeddedFont>
    <p:embeddedFont>
      <p:font typeface="Fira Sans Extra Condensed Medium" panose="020B0604020202020204" charset="0"/>
      <p:regular r:id="rId18"/>
      <p:bold r:id="rId19"/>
      <p:italic r:id="rId20"/>
      <p:boldItalic r:id="rId21"/>
    </p:embeddedFont>
    <p:embeddedFont>
      <p:font typeface="Montserrat ExtraBold" panose="00000900000000000000" pitchFamily="2" charset="0"/>
      <p:bold r:id="rId22"/>
      <p:boldItalic r:id="rId23"/>
    </p:embeddedFont>
    <p:embeddedFont>
      <p:font typeface="Montserrat Medium" panose="00000600000000000000" pitchFamily="2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CCD666-96C8-A6B4-2CB2-CBD27E0708DB}" name="Libia Alba" initials="LA" userId="c906794bd327b07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EDC3C7D7-35E4-B60B-E511-3674A43D1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c1d92d6ac_0_0:notes">
            <a:extLst>
              <a:ext uri="{FF2B5EF4-FFF2-40B4-BE49-F238E27FC236}">
                <a16:creationId xmlns:a16="http://schemas.microsoft.com/office/drawing/2014/main" id="{4A6F6019-7681-70CA-1C60-5CBB033ECF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c1d92d6ac_0_0:notes">
            <a:extLst>
              <a:ext uri="{FF2B5EF4-FFF2-40B4-BE49-F238E27FC236}">
                <a16:creationId xmlns:a16="http://schemas.microsoft.com/office/drawing/2014/main" id="{1F04D139-75D6-4008-A1EF-2EBF751B9E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9820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E17238D1-DC71-F835-3915-E3BA73224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c1d92d6ac_0_0:notes">
            <a:extLst>
              <a:ext uri="{FF2B5EF4-FFF2-40B4-BE49-F238E27FC236}">
                <a16:creationId xmlns:a16="http://schemas.microsoft.com/office/drawing/2014/main" id="{7F807D15-D91B-E41B-D4B7-E52EBD7F06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c1d92d6ac_0_0:notes">
            <a:extLst>
              <a:ext uri="{FF2B5EF4-FFF2-40B4-BE49-F238E27FC236}">
                <a16:creationId xmlns:a16="http://schemas.microsoft.com/office/drawing/2014/main" id="{0E52082A-6FE0-9FB3-AAE4-39A9E656C4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565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81cc0ec6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81cc0ec6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81cc0ec6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81cc0ec6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87DB0E28-944E-7EBA-3D55-47CF1EB05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81cc0ec6d_0_8:notes">
            <a:extLst>
              <a:ext uri="{FF2B5EF4-FFF2-40B4-BE49-F238E27FC236}">
                <a16:creationId xmlns:a16="http://schemas.microsoft.com/office/drawing/2014/main" id="{AEEF7C72-2307-206C-3FB1-D08E1D4B2B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281cc0ec6d_0_8:notes">
            <a:extLst>
              <a:ext uri="{FF2B5EF4-FFF2-40B4-BE49-F238E27FC236}">
                <a16:creationId xmlns:a16="http://schemas.microsoft.com/office/drawing/2014/main" id="{72ED568C-D75D-7E9F-1972-5960646923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54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c1d92d6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c1d92d6a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6F079297-9C50-8B24-A2F6-0AE003F71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c1d92d6ac_0_0:notes">
            <a:extLst>
              <a:ext uri="{FF2B5EF4-FFF2-40B4-BE49-F238E27FC236}">
                <a16:creationId xmlns:a16="http://schemas.microsoft.com/office/drawing/2014/main" id="{E961664D-0E19-5149-C002-0CC00113D0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c1d92d6ac_0_0:notes">
            <a:extLst>
              <a:ext uri="{FF2B5EF4-FFF2-40B4-BE49-F238E27FC236}">
                <a16:creationId xmlns:a16="http://schemas.microsoft.com/office/drawing/2014/main" id="{CD0D87A7-B215-2107-D76A-DA514F9795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061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FFA2E20C-1BA3-5718-A7E3-E4DA1A07D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c1d92d6ac_0_0:notes">
            <a:extLst>
              <a:ext uri="{FF2B5EF4-FFF2-40B4-BE49-F238E27FC236}">
                <a16:creationId xmlns:a16="http://schemas.microsoft.com/office/drawing/2014/main" id="{71A8B8C8-5A37-7353-E82B-3B1137EF9A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c1d92d6ac_0_0:notes">
            <a:extLst>
              <a:ext uri="{FF2B5EF4-FFF2-40B4-BE49-F238E27FC236}">
                <a16:creationId xmlns:a16="http://schemas.microsoft.com/office/drawing/2014/main" id="{26A3B59C-027F-C5FF-2015-B0F5E909BE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641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E362AD47-7EAD-4666-09A6-5E20AE928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c1d92d6ac_0_0:notes">
            <a:extLst>
              <a:ext uri="{FF2B5EF4-FFF2-40B4-BE49-F238E27FC236}">
                <a16:creationId xmlns:a16="http://schemas.microsoft.com/office/drawing/2014/main" id="{D7B01731-0102-DE82-0BD9-CD85408BC8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c1d92d6ac_0_0:notes">
            <a:extLst>
              <a:ext uri="{FF2B5EF4-FFF2-40B4-BE49-F238E27FC236}">
                <a16:creationId xmlns:a16="http://schemas.microsoft.com/office/drawing/2014/main" id="{0693023D-8B90-49C3-4C8A-FDEB5F7BFB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218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6DEDDD70-ECB3-103B-E109-8BF0BAD25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81cc0ec6d_0_8:notes">
            <a:extLst>
              <a:ext uri="{FF2B5EF4-FFF2-40B4-BE49-F238E27FC236}">
                <a16:creationId xmlns:a16="http://schemas.microsoft.com/office/drawing/2014/main" id="{5402FE4A-3870-D7CD-3133-1EEA9E935E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281cc0ec6d_0_8:notes">
            <a:extLst>
              <a:ext uri="{FF2B5EF4-FFF2-40B4-BE49-F238E27FC236}">
                <a16:creationId xmlns:a16="http://schemas.microsoft.com/office/drawing/2014/main" id="{803731D2-6B45-A3EF-4957-204BA402B8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948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279FCEEA-F133-2934-42C4-BF18A4B9F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c1d92d6ac_0_0:notes">
            <a:extLst>
              <a:ext uri="{FF2B5EF4-FFF2-40B4-BE49-F238E27FC236}">
                <a16:creationId xmlns:a16="http://schemas.microsoft.com/office/drawing/2014/main" id="{E97C675B-250C-C931-76AE-350D53C854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c1d92d6ac_0_0:notes">
            <a:extLst>
              <a:ext uri="{FF2B5EF4-FFF2-40B4-BE49-F238E27FC236}">
                <a16:creationId xmlns:a16="http://schemas.microsoft.com/office/drawing/2014/main" id="{D6846592-DEC9-E689-27CE-884A982D3D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021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7"/>
            <a:ext cx="9144001" cy="5142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C5C57AB4-FE06-FD7F-B31E-B8BA8E87F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>
            <a:extLst>
              <a:ext uri="{FF2B5EF4-FFF2-40B4-BE49-F238E27FC236}">
                <a16:creationId xmlns:a16="http://schemas.microsoft.com/office/drawing/2014/main" id="{5C3BB15E-61A7-9CF9-CA21-2A1ABAB6D75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52677"/>
            <a:ext cx="1341776" cy="3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>
            <a:extLst>
              <a:ext uri="{FF2B5EF4-FFF2-40B4-BE49-F238E27FC236}">
                <a16:creationId xmlns:a16="http://schemas.microsoft.com/office/drawing/2014/main" id="{E4FA37A2-388A-0499-08B9-0ABE00C9A96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0574" y="1"/>
            <a:ext cx="1023426" cy="48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>
            <a:extLst>
              <a:ext uri="{FF2B5EF4-FFF2-40B4-BE49-F238E27FC236}">
                <a16:creationId xmlns:a16="http://schemas.microsoft.com/office/drawing/2014/main" id="{27D9ED35-C595-B15C-F893-3917044C1D5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5150" y="4619625"/>
            <a:ext cx="1052625" cy="35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>
            <a:extLst>
              <a:ext uri="{FF2B5EF4-FFF2-40B4-BE49-F238E27FC236}">
                <a16:creationId xmlns:a16="http://schemas.microsoft.com/office/drawing/2014/main" id="{F634EF6D-813B-2457-3F58-BCA9EC81818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0050" y="245175"/>
            <a:ext cx="64750" cy="89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70B3E20-BB9F-D906-5C44-A554F8F71781}"/>
              </a:ext>
            </a:extLst>
          </p:cNvPr>
          <p:cNvSpPr txBox="1"/>
          <p:nvPr/>
        </p:nvSpPr>
        <p:spPr>
          <a:xfrm>
            <a:off x="150734" y="-164"/>
            <a:ext cx="3111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accent5"/>
                </a:solidFill>
              </a:rPr>
              <a:t>¿Quiénes participaron?</a:t>
            </a:r>
            <a:endParaRPr lang="es-CO" sz="2000" b="1" dirty="0">
              <a:solidFill>
                <a:schemeClr val="accent5"/>
              </a:solidFill>
            </a:endParaRPr>
          </a:p>
        </p:txBody>
      </p:sp>
      <p:grpSp>
        <p:nvGrpSpPr>
          <p:cNvPr id="3" name="Google Shape;58;p15">
            <a:extLst>
              <a:ext uri="{FF2B5EF4-FFF2-40B4-BE49-F238E27FC236}">
                <a16:creationId xmlns:a16="http://schemas.microsoft.com/office/drawing/2014/main" id="{C24849D0-A415-BE15-B865-91C8F1F16B37}"/>
              </a:ext>
            </a:extLst>
          </p:cNvPr>
          <p:cNvGrpSpPr/>
          <p:nvPr/>
        </p:nvGrpSpPr>
        <p:grpSpPr>
          <a:xfrm rot="10800000">
            <a:off x="308938" y="694500"/>
            <a:ext cx="8768675" cy="3814021"/>
            <a:chOff x="-81875" y="910804"/>
            <a:chExt cx="8768675" cy="3814021"/>
          </a:xfrm>
        </p:grpSpPr>
        <p:sp>
          <p:nvSpPr>
            <p:cNvPr id="4" name="Google Shape;59;p15">
              <a:extLst>
                <a:ext uri="{FF2B5EF4-FFF2-40B4-BE49-F238E27FC236}">
                  <a16:creationId xmlns:a16="http://schemas.microsoft.com/office/drawing/2014/main" id="{93CFC7C7-3DCB-39DC-E572-5F7D83D5D334}"/>
                </a:ext>
              </a:extLst>
            </p:cNvPr>
            <p:cNvSpPr/>
            <p:nvPr/>
          </p:nvSpPr>
          <p:spPr>
            <a:xfrm>
              <a:off x="6628825" y="1092275"/>
              <a:ext cx="777600" cy="777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0;p15">
              <a:extLst>
                <a:ext uri="{FF2B5EF4-FFF2-40B4-BE49-F238E27FC236}">
                  <a16:creationId xmlns:a16="http://schemas.microsoft.com/office/drawing/2014/main" id="{C69B1820-3B7F-BDA6-ADC9-D53AF2BB4786}"/>
                </a:ext>
              </a:extLst>
            </p:cNvPr>
            <p:cNvSpPr/>
            <p:nvPr/>
          </p:nvSpPr>
          <p:spPr>
            <a:xfrm>
              <a:off x="6073025" y="2043925"/>
              <a:ext cx="777600" cy="777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1;p15">
              <a:extLst>
                <a:ext uri="{FF2B5EF4-FFF2-40B4-BE49-F238E27FC236}">
                  <a16:creationId xmlns:a16="http://schemas.microsoft.com/office/drawing/2014/main" id="{6A39781B-85AA-726D-5FB8-9BFD48623E98}"/>
                </a:ext>
              </a:extLst>
            </p:cNvPr>
            <p:cNvSpPr/>
            <p:nvPr/>
          </p:nvSpPr>
          <p:spPr>
            <a:xfrm>
              <a:off x="6109475" y="2995575"/>
              <a:ext cx="777600" cy="777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2;p15">
              <a:extLst>
                <a:ext uri="{FF2B5EF4-FFF2-40B4-BE49-F238E27FC236}">
                  <a16:creationId xmlns:a16="http://schemas.microsoft.com/office/drawing/2014/main" id="{D7D11F73-106F-B369-E164-952B4841352C}"/>
                </a:ext>
              </a:extLst>
            </p:cNvPr>
            <p:cNvSpPr/>
            <p:nvPr/>
          </p:nvSpPr>
          <p:spPr>
            <a:xfrm>
              <a:off x="6628825" y="3947225"/>
              <a:ext cx="777600" cy="777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3;p15">
              <a:extLst>
                <a:ext uri="{FF2B5EF4-FFF2-40B4-BE49-F238E27FC236}">
                  <a16:creationId xmlns:a16="http://schemas.microsoft.com/office/drawing/2014/main" id="{A0E2CA13-947F-B43C-1708-A43618FC398F}"/>
                </a:ext>
              </a:extLst>
            </p:cNvPr>
            <p:cNvSpPr/>
            <p:nvPr/>
          </p:nvSpPr>
          <p:spPr>
            <a:xfrm flipH="1">
              <a:off x="7228145" y="2923709"/>
              <a:ext cx="703265" cy="932947"/>
            </a:xfrm>
            <a:custGeom>
              <a:avLst/>
              <a:gdLst/>
              <a:ahLst/>
              <a:cxnLst/>
              <a:rect l="l" t="t" r="r" b="b"/>
              <a:pathLst>
                <a:path w="5787" h="7677" extrusionOk="0">
                  <a:moveTo>
                    <a:pt x="2210" y="1"/>
                  </a:moveTo>
                  <a:lnTo>
                    <a:pt x="2197" y="403"/>
                  </a:lnTo>
                  <a:lnTo>
                    <a:pt x="2103" y="1166"/>
                  </a:lnTo>
                  <a:lnTo>
                    <a:pt x="1942" y="1916"/>
                  </a:lnTo>
                  <a:lnTo>
                    <a:pt x="1715" y="2626"/>
                  </a:lnTo>
                  <a:lnTo>
                    <a:pt x="1433" y="3323"/>
                  </a:lnTo>
                  <a:lnTo>
                    <a:pt x="1099" y="3979"/>
                  </a:lnTo>
                  <a:lnTo>
                    <a:pt x="697" y="4609"/>
                  </a:lnTo>
                  <a:lnTo>
                    <a:pt x="255" y="5185"/>
                  </a:lnTo>
                  <a:lnTo>
                    <a:pt x="0" y="5466"/>
                  </a:lnTo>
                  <a:lnTo>
                    <a:pt x="2813" y="7676"/>
                  </a:lnTo>
                  <a:lnTo>
                    <a:pt x="3148" y="7288"/>
                  </a:lnTo>
                  <a:lnTo>
                    <a:pt x="3751" y="6457"/>
                  </a:lnTo>
                  <a:lnTo>
                    <a:pt x="4287" y="5573"/>
                  </a:lnTo>
                  <a:lnTo>
                    <a:pt x="4755" y="4649"/>
                  </a:lnTo>
                  <a:lnTo>
                    <a:pt x="5144" y="3684"/>
                  </a:lnTo>
                  <a:lnTo>
                    <a:pt x="5439" y="2666"/>
                  </a:lnTo>
                  <a:lnTo>
                    <a:pt x="5653" y="1635"/>
                  </a:lnTo>
                  <a:lnTo>
                    <a:pt x="5760" y="550"/>
                  </a:lnTo>
                  <a:lnTo>
                    <a:pt x="57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;p15">
              <a:extLst>
                <a:ext uri="{FF2B5EF4-FFF2-40B4-BE49-F238E27FC236}">
                  <a16:creationId xmlns:a16="http://schemas.microsoft.com/office/drawing/2014/main" id="{6B02D461-CF99-4989-B442-8811AA50692F}"/>
                </a:ext>
              </a:extLst>
            </p:cNvPr>
            <p:cNvSpPr/>
            <p:nvPr/>
          </p:nvSpPr>
          <p:spPr>
            <a:xfrm flipH="1">
              <a:off x="7228145" y="1935599"/>
              <a:ext cx="704967" cy="934527"/>
            </a:xfrm>
            <a:custGeom>
              <a:avLst/>
              <a:gdLst/>
              <a:ahLst/>
              <a:cxnLst/>
              <a:rect l="l" t="t" r="r" b="b"/>
              <a:pathLst>
                <a:path w="5801" h="7690" extrusionOk="0">
                  <a:moveTo>
                    <a:pt x="2814" y="1"/>
                  </a:moveTo>
                  <a:lnTo>
                    <a:pt x="1" y="2211"/>
                  </a:lnTo>
                  <a:lnTo>
                    <a:pt x="242" y="2492"/>
                  </a:lnTo>
                  <a:lnTo>
                    <a:pt x="697" y="3082"/>
                  </a:lnTo>
                  <a:lnTo>
                    <a:pt x="1099" y="3698"/>
                  </a:lnTo>
                  <a:lnTo>
                    <a:pt x="1447" y="4368"/>
                  </a:lnTo>
                  <a:lnTo>
                    <a:pt x="1729" y="5051"/>
                  </a:lnTo>
                  <a:lnTo>
                    <a:pt x="1956" y="5774"/>
                  </a:lnTo>
                  <a:lnTo>
                    <a:pt x="2117" y="6524"/>
                  </a:lnTo>
                  <a:lnTo>
                    <a:pt x="2211" y="7301"/>
                  </a:lnTo>
                  <a:lnTo>
                    <a:pt x="2224" y="7690"/>
                  </a:lnTo>
                  <a:lnTo>
                    <a:pt x="5801" y="7690"/>
                  </a:lnTo>
                  <a:lnTo>
                    <a:pt x="5774" y="7140"/>
                  </a:lnTo>
                  <a:lnTo>
                    <a:pt x="5654" y="6069"/>
                  </a:lnTo>
                  <a:lnTo>
                    <a:pt x="5453" y="5024"/>
                  </a:lnTo>
                  <a:lnTo>
                    <a:pt x="5145" y="4006"/>
                  </a:lnTo>
                  <a:lnTo>
                    <a:pt x="4769" y="3028"/>
                  </a:lnTo>
                  <a:lnTo>
                    <a:pt x="4301" y="2104"/>
                  </a:lnTo>
                  <a:lnTo>
                    <a:pt x="3751" y="1220"/>
                  </a:lnTo>
                  <a:lnTo>
                    <a:pt x="3149" y="389"/>
                  </a:lnTo>
                  <a:lnTo>
                    <a:pt x="28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5;p15">
              <a:extLst>
                <a:ext uri="{FF2B5EF4-FFF2-40B4-BE49-F238E27FC236}">
                  <a16:creationId xmlns:a16="http://schemas.microsoft.com/office/drawing/2014/main" id="{8F0DB464-F61D-14DA-F88C-7BF2F56F620F}"/>
                </a:ext>
              </a:extLst>
            </p:cNvPr>
            <p:cNvSpPr/>
            <p:nvPr/>
          </p:nvSpPr>
          <p:spPr>
            <a:xfrm flipH="1">
              <a:off x="7628560" y="1439175"/>
              <a:ext cx="1058240" cy="726112"/>
            </a:xfrm>
            <a:custGeom>
              <a:avLst/>
              <a:gdLst/>
              <a:ahLst/>
              <a:cxnLst/>
              <a:rect l="l" t="t" r="r" b="b"/>
              <a:pathLst>
                <a:path w="8708" h="5975" extrusionOk="0">
                  <a:moveTo>
                    <a:pt x="1" y="0"/>
                  </a:moveTo>
                  <a:lnTo>
                    <a:pt x="1" y="3577"/>
                  </a:lnTo>
                  <a:lnTo>
                    <a:pt x="429" y="3577"/>
                  </a:lnTo>
                  <a:lnTo>
                    <a:pt x="1273" y="3670"/>
                  </a:lnTo>
                  <a:lnTo>
                    <a:pt x="2077" y="3831"/>
                  </a:lnTo>
                  <a:lnTo>
                    <a:pt x="2854" y="4072"/>
                  </a:lnTo>
                  <a:lnTo>
                    <a:pt x="3604" y="4380"/>
                  </a:lnTo>
                  <a:lnTo>
                    <a:pt x="4314" y="4756"/>
                  </a:lnTo>
                  <a:lnTo>
                    <a:pt x="4984" y="5198"/>
                  </a:lnTo>
                  <a:lnTo>
                    <a:pt x="5600" y="5707"/>
                  </a:lnTo>
                  <a:lnTo>
                    <a:pt x="5895" y="5974"/>
                  </a:lnTo>
                  <a:lnTo>
                    <a:pt x="8708" y="3751"/>
                  </a:lnTo>
                  <a:lnTo>
                    <a:pt x="8292" y="3336"/>
                  </a:lnTo>
                  <a:lnTo>
                    <a:pt x="7395" y="2545"/>
                  </a:lnTo>
                  <a:lnTo>
                    <a:pt x="6417" y="1862"/>
                  </a:lnTo>
                  <a:lnTo>
                    <a:pt x="5372" y="1273"/>
                  </a:lnTo>
                  <a:lnTo>
                    <a:pt x="4260" y="777"/>
                  </a:lnTo>
                  <a:lnTo>
                    <a:pt x="3108" y="402"/>
                  </a:lnTo>
                  <a:lnTo>
                    <a:pt x="1889" y="148"/>
                  </a:lnTo>
                  <a:lnTo>
                    <a:pt x="644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6;p15">
              <a:extLst>
                <a:ext uri="{FF2B5EF4-FFF2-40B4-BE49-F238E27FC236}">
                  <a16:creationId xmlns:a16="http://schemas.microsoft.com/office/drawing/2014/main" id="{E21EC941-9D24-9E71-8FB8-3DCACAB4C540}"/>
                </a:ext>
              </a:extLst>
            </p:cNvPr>
            <p:cNvSpPr/>
            <p:nvPr/>
          </p:nvSpPr>
          <p:spPr>
            <a:xfrm flipH="1">
              <a:off x="7626859" y="3626966"/>
              <a:ext cx="1059941" cy="727813"/>
            </a:xfrm>
            <a:custGeom>
              <a:avLst/>
              <a:gdLst/>
              <a:ahLst/>
              <a:cxnLst/>
              <a:rect l="l" t="t" r="r" b="b"/>
              <a:pathLst>
                <a:path w="8722" h="5989" extrusionOk="0">
                  <a:moveTo>
                    <a:pt x="5908" y="1"/>
                  </a:moveTo>
                  <a:lnTo>
                    <a:pt x="5613" y="282"/>
                  </a:lnTo>
                  <a:lnTo>
                    <a:pt x="4997" y="777"/>
                  </a:lnTo>
                  <a:lnTo>
                    <a:pt x="4327" y="1233"/>
                  </a:lnTo>
                  <a:lnTo>
                    <a:pt x="3617" y="1608"/>
                  </a:lnTo>
                  <a:lnTo>
                    <a:pt x="2867" y="1916"/>
                  </a:lnTo>
                  <a:lnTo>
                    <a:pt x="2090" y="2171"/>
                  </a:lnTo>
                  <a:lnTo>
                    <a:pt x="1273" y="2331"/>
                  </a:lnTo>
                  <a:lnTo>
                    <a:pt x="429" y="2412"/>
                  </a:lnTo>
                  <a:lnTo>
                    <a:pt x="1" y="2425"/>
                  </a:lnTo>
                  <a:lnTo>
                    <a:pt x="1" y="5988"/>
                  </a:lnTo>
                  <a:lnTo>
                    <a:pt x="644" y="5988"/>
                  </a:lnTo>
                  <a:lnTo>
                    <a:pt x="1903" y="5854"/>
                  </a:lnTo>
                  <a:lnTo>
                    <a:pt x="3108" y="5586"/>
                  </a:lnTo>
                  <a:lnTo>
                    <a:pt x="4274" y="5211"/>
                  </a:lnTo>
                  <a:lnTo>
                    <a:pt x="5386" y="4729"/>
                  </a:lnTo>
                  <a:lnTo>
                    <a:pt x="6430" y="4126"/>
                  </a:lnTo>
                  <a:lnTo>
                    <a:pt x="7408" y="3430"/>
                  </a:lnTo>
                  <a:lnTo>
                    <a:pt x="8306" y="2653"/>
                  </a:lnTo>
                  <a:lnTo>
                    <a:pt x="8721" y="2224"/>
                  </a:lnTo>
                  <a:lnTo>
                    <a:pt x="59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" name="Google Shape;67;p15">
              <a:extLst>
                <a:ext uri="{FF2B5EF4-FFF2-40B4-BE49-F238E27FC236}">
                  <a16:creationId xmlns:a16="http://schemas.microsoft.com/office/drawing/2014/main" id="{10DBD3BA-F2BD-03B7-9495-0ACB07C4CCE0}"/>
                </a:ext>
              </a:extLst>
            </p:cNvPr>
            <p:cNvGrpSpPr/>
            <p:nvPr/>
          </p:nvGrpSpPr>
          <p:grpSpPr>
            <a:xfrm>
              <a:off x="3447306" y="920825"/>
              <a:ext cx="1944591" cy="777600"/>
              <a:chOff x="3447306" y="920825"/>
              <a:chExt cx="1944591" cy="777600"/>
            </a:xfrm>
          </p:grpSpPr>
          <p:sp>
            <p:nvSpPr>
              <p:cNvPr id="58" name="Google Shape;68;p15">
                <a:extLst>
                  <a:ext uri="{FF2B5EF4-FFF2-40B4-BE49-F238E27FC236}">
                    <a16:creationId xmlns:a16="http://schemas.microsoft.com/office/drawing/2014/main" id="{46CD6A46-B459-E221-A7A3-77DF10A9AFD9}"/>
                  </a:ext>
                </a:extLst>
              </p:cNvPr>
              <p:cNvSpPr/>
              <p:nvPr/>
            </p:nvSpPr>
            <p:spPr>
              <a:xfrm>
                <a:off x="3447306" y="920825"/>
                <a:ext cx="1944591" cy="777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69;p15">
                <a:extLst>
                  <a:ext uri="{FF2B5EF4-FFF2-40B4-BE49-F238E27FC236}">
                    <a16:creationId xmlns:a16="http://schemas.microsoft.com/office/drawing/2014/main" id="{3876B248-BE5B-D042-AEE8-88F6178330D4}"/>
                  </a:ext>
                </a:extLst>
              </p:cNvPr>
              <p:cNvSpPr txBox="1"/>
              <p:nvPr/>
            </p:nvSpPr>
            <p:spPr>
              <a:xfrm rot="10800000">
                <a:off x="3681435" y="942211"/>
                <a:ext cx="1540933" cy="6345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s-MX" sz="1600" b="1" dirty="0"/>
                  <a:t>Tipo de discapacidad</a:t>
                </a:r>
                <a:endParaRPr lang="es-CO" sz="1600" b="1" dirty="0"/>
              </a:p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41" name="Google Shape;70;p15">
              <a:extLst>
                <a:ext uri="{FF2B5EF4-FFF2-40B4-BE49-F238E27FC236}">
                  <a16:creationId xmlns:a16="http://schemas.microsoft.com/office/drawing/2014/main" id="{DE2B7C3E-486A-5224-751F-0EFC8EBB2345}"/>
                </a:ext>
              </a:extLst>
            </p:cNvPr>
            <p:cNvSpPr txBox="1"/>
            <p:nvPr/>
          </p:nvSpPr>
          <p:spPr>
            <a:xfrm rot="10800000">
              <a:off x="457206" y="910804"/>
              <a:ext cx="2990100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2" name="Google Shape;71;p15">
              <a:extLst>
                <a:ext uri="{FF2B5EF4-FFF2-40B4-BE49-F238E27FC236}">
                  <a16:creationId xmlns:a16="http://schemas.microsoft.com/office/drawing/2014/main" id="{54897FC3-14D1-5A8E-7EE9-DB389AE12567}"/>
                </a:ext>
              </a:extLst>
            </p:cNvPr>
            <p:cNvCxnSpPr>
              <a:cxnSpLocks/>
              <a:stCxn id="58" idx="3"/>
            </p:cNvCxnSpPr>
            <p:nvPr/>
          </p:nvCxnSpPr>
          <p:spPr>
            <a:xfrm rot="10800000" flipH="1">
              <a:off x="5391897" y="1309625"/>
              <a:ext cx="1237053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72;p15">
              <a:extLst>
                <a:ext uri="{FF2B5EF4-FFF2-40B4-BE49-F238E27FC236}">
                  <a16:creationId xmlns:a16="http://schemas.microsoft.com/office/drawing/2014/main" id="{4010D047-1903-9E69-C9B6-924DCD5CDF09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5237074" y="2503338"/>
              <a:ext cx="872401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74;p15">
              <a:extLst>
                <a:ext uri="{FF2B5EF4-FFF2-40B4-BE49-F238E27FC236}">
                  <a16:creationId xmlns:a16="http://schemas.microsoft.com/office/drawing/2014/main" id="{E3054836-4DDA-38F1-1830-B6EA3FE2878A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rot="10800000" flipH="1">
              <a:off x="5237074" y="3384375"/>
              <a:ext cx="872401" cy="1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5" name="Google Shape;76;p15">
              <a:extLst>
                <a:ext uri="{FF2B5EF4-FFF2-40B4-BE49-F238E27FC236}">
                  <a16:creationId xmlns:a16="http://schemas.microsoft.com/office/drawing/2014/main" id="{62D1F3C5-9F24-A88A-8D3E-38F7DDE94BBF}"/>
                </a:ext>
              </a:extLst>
            </p:cNvPr>
            <p:cNvGrpSpPr/>
            <p:nvPr/>
          </p:nvGrpSpPr>
          <p:grpSpPr>
            <a:xfrm>
              <a:off x="3447304" y="2004506"/>
              <a:ext cx="2073984" cy="777600"/>
              <a:chOff x="3447304" y="2064106"/>
              <a:chExt cx="2073984" cy="777600"/>
            </a:xfrm>
          </p:grpSpPr>
          <p:sp>
            <p:nvSpPr>
              <p:cNvPr id="56" name="Google Shape;73;p15">
                <a:extLst>
                  <a:ext uri="{FF2B5EF4-FFF2-40B4-BE49-F238E27FC236}">
                    <a16:creationId xmlns:a16="http://schemas.microsoft.com/office/drawing/2014/main" id="{194370CC-A0F3-8116-BFC0-C23C187ED870}"/>
                  </a:ext>
                </a:extLst>
              </p:cNvPr>
              <p:cNvSpPr/>
              <p:nvPr/>
            </p:nvSpPr>
            <p:spPr>
              <a:xfrm>
                <a:off x="3447306" y="2064106"/>
                <a:ext cx="1944591" cy="7776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7;p15">
                <a:extLst>
                  <a:ext uri="{FF2B5EF4-FFF2-40B4-BE49-F238E27FC236}">
                    <a16:creationId xmlns:a16="http://schemas.microsoft.com/office/drawing/2014/main" id="{DBC4DC9D-9271-D089-43CC-59C7498E1D7D}"/>
                  </a:ext>
                </a:extLst>
              </p:cNvPr>
              <p:cNvSpPr txBox="1"/>
              <p:nvPr/>
            </p:nvSpPr>
            <p:spPr>
              <a:xfrm rot="10800000">
                <a:off x="3447304" y="2179044"/>
                <a:ext cx="2073984" cy="419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s-MX" sz="1800" b="1" dirty="0"/>
                  <a:t>Grupo minoritario</a:t>
                </a:r>
                <a:endParaRPr lang="es-CO" sz="1800" b="1" dirty="0"/>
              </a:p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" sz="1800" dirty="0">
                  <a:solidFill>
                    <a:schemeClr val="tx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46" name="Google Shape;78;p15">
              <a:extLst>
                <a:ext uri="{FF2B5EF4-FFF2-40B4-BE49-F238E27FC236}">
                  <a16:creationId xmlns:a16="http://schemas.microsoft.com/office/drawing/2014/main" id="{847119CC-8D84-0870-58AD-273599620BB1}"/>
                </a:ext>
              </a:extLst>
            </p:cNvPr>
            <p:cNvGrpSpPr/>
            <p:nvPr/>
          </p:nvGrpSpPr>
          <p:grpSpPr>
            <a:xfrm>
              <a:off x="3571928" y="3167025"/>
              <a:ext cx="1819970" cy="562850"/>
              <a:chOff x="3571928" y="3215463"/>
              <a:chExt cx="1819970" cy="562850"/>
            </a:xfrm>
          </p:grpSpPr>
          <p:sp>
            <p:nvSpPr>
              <p:cNvPr id="54" name="Google Shape;75;p15">
                <a:extLst>
                  <a:ext uri="{FF2B5EF4-FFF2-40B4-BE49-F238E27FC236}">
                    <a16:creationId xmlns:a16="http://schemas.microsoft.com/office/drawing/2014/main" id="{5829ECAF-D5D9-6DDA-4EFB-392557A0928C}"/>
                  </a:ext>
                </a:extLst>
              </p:cNvPr>
              <p:cNvSpPr/>
              <p:nvPr/>
            </p:nvSpPr>
            <p:spPr>
              <a:xfrm>
                <a:off x="3625350" y="3215463"/>
                <a:ext cx="1766548" cy="56285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9;p15">
                <a:extLst>
                  <a:ext uri="{FF2B5EF4-FFF2-40B4-BE49-F238E27FC236}">
                    <a16:creationId xmlns:a16="http://schemas.microsoft.com/office/drawing/2014/main" id="{27FAEAC7-9250-1DCB-FE34-12E843040CE9}"/>
                  </a:ext>
                </a:extLst>
              </p:cNvPr>
              <p:cNvSpPr txBox="1"/>
              <p:nvPr/>
            </p:nvSpPr>
            <p:spPr>
              <a:xfrm rot="10800000">
                <a:off x="3571928" y="3347491"/>
                <a:ext cx="1759946" cy="3026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Zona</a:t>
                </a:r>
                <a:endParaRPr sz="18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47" name="Google Shape;80;p15">
              <a:extLst>
                <a:ext uri="{FF2B5EF4-FFF2-40B4-BE49-F238E27FC236}">
                  <a16:creationId xmlns:a16="http://schemas.microsoft.com/office/drawing/2014/main" id="{DE6CAE6F-FDE6-4743-DF11-5C88FE9D20D0}"/>
                </a:ext>
              </a:extLst>
            </p:cNvPr>
            <p:cNvGrpSpPr/>
            <p:nvPr/>
          </p:nvGrpSpPr>
          <p:grpSpPr>
            <a:xfrm>
              <a:off x="3625350" y="4118675"/>
              <a:ext cx="1774821" cy="434700"/>
              <a:chOff x="3625350" y="4118675"/>
              <a:chExt cx="1774821" cy="434700"/>
            </a:xfrm>
          </p:grpSpPr>
          <p:sp>
            <p:nvSpPr>
              <p:cNvPr id="52" name="Google Shape;81;p15">
                <a:extLst>
                  <a:ext uri="{FF2B5EF4-FFF2-40B4-BE49-F238E27FC236}">
                    <a16:creationId xmlns:a16="http://schemas.microsoft.com/office/drawing/2014/main" id="{C6695500-B435-073C-CD9D-692FF4A52C0F}"/>
                  </a:ext>
                </a:extLst>
              </p:cNvPr>
              <p:cNvSpPr/>
              <p:nvPr/>
            </p:nvSpPr>
            <p:spPr>
              <a:xfrm>
                <a:off x="3625350" y="4118675"/>
                <a:ext cx="1774821" cy="434700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2;p15">
                <a:extLst>
                  <a:ext uri="{FF2B5EF4-FFF2-40B4-BE49-F238E27FC236}">
                    <a16:creationId xmlns:a16="http://schemas.microsoft.com/office/drawing/2014/main" id="{E4ED0973-C113-DDBF-DB8F-B23334FF4B7D}"/>
                  </a:ext>
                </a:extLst>
              </p:cNvPr>
              <p:cNvSpPr txBox="1"/>
              <p:nvPr/>
            </p:nvSpPr>
            <p:spPr>
              <a:xfrm rot="10800000">
                <a:off x="3769005" y="4181553"/>
                <a:ext cx="1487511" cy="28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ctr"/>
                <a:r>
                  <a:rPr lang="es-MX" sz="1800" b="1" dirty="0"/>
                  <a:t>Ubicación</a:t>
                </a:r>
                <a:endParaRPr sz="18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48" name="Google Shape;83;p15">
              <a:extLst>
                <a:ext uri="{FF2B5EF4-FFF2-40B4-BE49-F238E27FC236}">
                  <a16:creationId xmlns:a16="http://schemas.microsoft.com/office/drawing/2014/main" id="{6698A815-D894-1247-8F44-CBA115AB8994}"/>
                </a:ext>
              </a:extLst>
            </p:cNvPr>
            <p:cNvSpPr txBox="1"/>
            <p:nvPr/>
          </p:nvSpPr>
          <p:spPr>
            <a:xfrm rot="10800000">
              <a:off x="87651" y="3972863"/>
              <a:ext cx="3359653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>
                <a:buFont typeface="Wingdings" panose="05000000000000000000" pitchFamily="2" charset="2"/>
                <a:buChar char="Ø"/>
              </a:pPr>
              <a:endParaRPr lang="es-MX" sz="1300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9" name="Google Shape;84;p15">
              <a:extLst>
                <a:ext uri="{FF2B5EF4-FFF2-40B4-BE49-F238E27FC236}">
                  <a16:creationId xmlns:a16="http://schemas.microsoft.com/office/drawing/2014/main" id="{F0565AD8-DE9D-B25F-E686-ECA911FD7186}"/>
                </a:ext>
              </a:extLst>
            </p:cNvPr>
            <p:cNvCxnSpPr>
              <a:cxnSpLocks/>
              <a:stCxn id="52" idx="3"/>
              <a:endCxn id="15" idx="2"/>
            </p:cNvCxnSpPr>
            <p:nvPr/>
          </p:nvCxnSpPr>
          <p:spPr>
            <a:xfrm rot="10800000" flipH="1">
              <a:off x="5400171" y="4336025"/>
              <a:ext cx="1228654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0" name="Google Shape;85;p15">
              <a:extLst>
                <a:ext uri="{FF2B5EF4-FFF2-40B4-BE49-F238E27FC236}">
                  <a16:creationId xmlns:a16="http://schemas.microsoft.com/office/drawing/2014/main" id="{4B657F10-ED60-EF2D-0BC3-F82A9209222F}"/>
                </a:ext>
              </a:extLst>
            </p:cNvPr>
            <p:cNvSpPr txBox="1"/>
            <p:nvPr/>
          </p:nvSpPr>
          <p:spPr>
            <a:xfrm rot="10800000">
              <a:off x="-81875" y="1876704"/>
              <a:ext cx="3359652" cy="951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>
                <a:buFont typeface="Wingdings" panose="05000000000000000000" pitchFamily="2" charset="2"/>
                <a:buChar char="Ø"/>
              </a:pPr>
              <a:r>
                <a:rPr lang="es-MX" dirty="0">
                  <a:solidFill>
                    <a:schemeClr val="tx1"/>
                  </a:solidFill>
                  <a:latin typeface="+mj-lt"/>
                  <a:ea typeface="Roboto"/>
                  <a:cs typeface="Roboto"/>
                  <a:sym typeface="Roboto"/>
                </a:rPr>
                <a:t>Victima de conflicto armado: 7%</a:t>
              </a:r>
            </a:p>
            <a:p>
              <a:pPr marL="285750" lvl="0" indent="-285750">
                <a:buFont typeface="Wingdings" panose="05000000000000000000" pitchFamily="2" charset="2"/>
                <a:buChar char="Ø"/>
              </a:pPr>
              <a:r>
                <a:rPr lang="es-MX" dirty="0">
                  <a:solidFill>
                    <a:schemeClr val="tx1"/>
                  </a:solidFill>
                  <a:latin typeface="+mj-lt"/>
                  <a:ea typeface="Roboto"/>
                  <a:cs typeface="Roboto"/>
                  <a:sym typeface="Roboto"/>
                </a:rPr>
                <a:t>Nin</a:t>
              </a:r>
              <a:r>
                <a:rPr lang="es-MX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guna: 93%</a:t>
              </a:r>
            </a:p>
          </p:txBody>
        </p:sp>
        <p:sp>
          <p:nvSpPr>
            <p:cNvPr id="51" name="Google Shape;86;p15">
              <a:extLst>
                <a:ext uri="{FF2B5EF4-FFF2-40B4-BE49-F238E27FC236}">
                  <a16:creationId xmlns:a16="http://schemas.microsoft.com/office/drawing/2014/main" id="{628E2244-1ED5-8CCC-4857-D251C11A5DC9}"/>
                </a:ext>
              </a:extLst>
            </p:cNvPr>
            <p:cNvSpPr txBox="1"/>
            <p:nvPr/>
          </p:nvSpPr>
          <p:spPr>
            <a:xfrm rot="10800000">
              <a:off x="152401" y="3021213"/>
              <a:ext cx="3294903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>
                <a:buFont typeface="Wingdings" panose="05000000000000000000" pitchFamily="2" charset="2"/>
                <a:buChar char="Ø"/>
              </a:pPr>
              <a:endParaRPr lang="es-MX" sz="1300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82E3E9D4-AC4F-696C-109C-3A5214E2D9EE}"/>
              </a:ext>
            </a:extLst>
          </p:cNvPr>
          <p:cNvSpPr txBox="1"/>
          <p:nvPr/>
        </p:nvSpPr>
        <p:spPr>
          <a:xfrm>
            <a:off x="5639261" y="742633"/>
            <a:ext cx="24813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t-BR" sz="1400" dirty="0" err="1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Cundinamarca</a:t>
            </a:r>
            <a:r>
              <a:rPr lang="pt-BR" sz="1400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: 86.67%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t-BR" sz="1400" dirty="0" err="1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Antioquia</a:t>
            </a:r>
            <a:r>
              <a:rPr lang="pt-BR" sz="1400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: </a:t>
            </a:r>
            <a:r>
              <a:rPr lang="pt-BR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6</a:t>
            </a:r>
            <a:r>
              <a:rPr lang="pt-BR" sz="1400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.67%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Magdalena: </a:t>
            </a:r>
            <a:r>
              <a:rPr lang="pt-BR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6</a:t>
            </a:r>
            <a:r>
              <a:rPr lang="pt-BR" sz="1400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.67%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1F18FAA-D3B8-832A-6762-70735DCC0F0B}"/>
              </a:ext>
            </a:extLst>
          </p:cNvPr>
          <p:cNvSpPr txBox="1"/>
          <p:nvPr/>
        </p:nvSpPr>
        <p:spPr>
          <a:xfrm>
            <a:off x="5646033" y="1691180"/>
            <a:ext cx="2892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sz="1400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Urbana: 100%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MX" sz="1400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Rural: 0%</a:t>
            </a:r>
          </a:p>
        </p:txBody>
      </p:sp>
      <p:sp>
        <p:nvSpPr>
          <p:cNvPr id="11" name="Google Shape;981;p37">
            <a:extLst>
              <a:ext uri="{FF2B5EF4-FFF2-40B4-BE49-F238E27FC236}">
                <a16:creationId xmlns:a16="http://schemas.microsoft.com/office/drawing/2014/main" id="{06EF7556-226B-3EE2-9DE4-374308E33229}"/>
              </a:ext>
            </a:extLst>
          </p:cNvPr>
          <p:cNvSpPr txBox="1"/>
          <p:nvPr/>
        </p:nvSpPr>
        <p:spPr>
          <a:xfrm>
            <a:off x="5717961" y="3767819"/>
            <a:ext cx="2203627" cy="68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Ninguna: 93%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Visual: 7%</a:t>
            </a:r>
            <a:endParaRPr dirty="0">
              <a:solidFill>
                <a:schemeClr val="tx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pic>
        <p:nvPicPr>
          <p:cNvPr id="13" name="Gráfico 12" descr="Globo terrestre contorno">
            <a:extLst>
              <a:ext uri="{FF2B5EF4-FFF2-40B4-BE49-F238E27FC236}">
                <a16:creationId xmlns:a16="http://schemas.microsoft.com/office/drawing/2014/main" id="{B6421D6B-ECA1-4890-B080-C07B3B4764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3688" y="2001587"/>
            <a:ext cx="914400" cy="9144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D17ECF5-BFFE-F4E2-F76B-29DAAC6A3ACA}"/>
              </a:ext>
            </a:extLst>
          </p:cNvPr>
          <p:cNvSpPr txBox="1"/>
          <p:nvPr/>
        </p:nvSpPr>
        <p:spPr>
          <a:xfrm>
            <a:off x="1589312" y="4752677"/>
            <a:ext cx="5858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solidFill>
                  <a:schemeClr val="accent5">
                    <a:lumMod val="75000"/>
                  </a:schemeClr>
                </a:solidFill>
              </a:rPr>
              <a:t>*Nota: En su totalidad, se presentaron 15 participaciones ciudadanas</a:t>
            </a:r>
            <a:r>
              <a:rPr lang="es-MX" dirty="0"/>
              <a:t>. </a:t>
            </a:r>
            <a:endParaRPr lang="es-CO" dirty="0"/>
          </a:p>
          <a:p>
            <a:r>
              <a:rPr lang="es-MX" dirty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22335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CFEF21B3-2B21-A5AF-CAFA-B1216AC21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>
            <a:extLst>
              <a:ext uri="{FF2B5EF4-FFF2-40B4-BE49-F238E27FC236}">
                <a16:creationId xmlns:a16="http://schemas.microsoft.com/office/drawing/2014/main" id="{C9CD47EA-D1FB-9525-4F89-5CBEE0CF19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52677"/>
            <a:ext cx="1341776" cy="3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>
            <a:extLst>
              <a:ext uri="{FF2B5EF4-FFF2-40B4-BE49-F238E27FC236}">
                <a16:creationId xmlns:a16="http://schemas.microsoft.com/office/drawing/2014/main" id="{39D257E0-CE34-241B-CD9E-F3BF91ABE78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0574" y="1"/>
            <a:ext cx="1023426" cy="48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>
            <a:extLst>
              <a:ext uri="{FF2B5EF4-FFF2-40B4-BE49-F238E27FC236}">
                <a16:creationId xmlns:a16="http://schemas.microsoft.com/office/drawing/2014/main" id="{6AECFFCD-9785-C6DE-6147-8F6D64B26CA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5150" y="4619625"/>
            <a:ext cx="1052625" cy="35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>
            <a:extLst>
              <a:ext uri="{FF2B5EF4-FFF2-40B4-BE49-F238E27FC236}">
                <a16:creationId xmlns:a16="http://schemas.microsoft.com/office/drawing/2014/main" id="{ABA544D1-7B3B-34EB-7308-35701ACEDF2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0050" y="245175"/>
            <a:ext cx="64750" cy="89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170FA54-D385-832D-6286-8B030559782D}"/>
              </a:ext>
            </a:extLst>
          </p:cNvPr>
          <p:cNvSpPr txBox="1"/>
          <p:nvPr/>
        </p:nvSpPr>
        <p:spPr>
          <a:xfrm>
            <a:off x="304800" y="128329"/>
            <a:ext cx="4019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accent5"/>
                </a:solidFill>
              </a:rPr>
              <a:t> Grupos de valor identificados</a:t>
            </a:r>
            <a:endParaRPr lang="es-CO" sz="2000" b="1" dirty="0">
              <a:solidFill>
                <a:schemeClr val="accent5"/>
              </a:solidFill>
            </a:endParaRPr>
          </a:p>
        </p:txBody>
      </p:sp>
      <p:grpSp>
        <p:nvGrpSpPr>
          <p:cNvPr id="2" name="Google Shape;239;p18">
            <a:extLst>
              <a:ext uri="{FF2B5EF4-FFF2-40B4-BE49-F238E27FC236}">
                <a16:creationId xmlns:a16="http://schemas.microsoft.com/office/drawing/2014/main" id="{13B79AB2-8698-0FD0-5D62-D17C1350EA8E}"/>
              </a:ext>
            </a:extLst>
          </p:cNvPr>
          <p:cNvGrpSpPr/>
          <p:nvPr/>
        </p:nvGrpSpPr>
        <p:grpSpPr>
          <a:xfrm>
            <a:off x="3372829" y="872555"/>
            <a:ext cx="407034" cy="407034"/>
            <a:chOff x="-3209075" y="1059250"/>
            <a:chExt cx="308944" cy="308944"/>
          </a:xfrm>
        </p:grpSpPr>
        <p:sp>
          <p:nvSpPr>
            <p:cNvPr id="4" name="Google Shape;240;p18">
              <a:extLst>
                <a:ext uri="{FF2B5EF4-FFF2-40B4-BE49-F238E27FC236}">
                  <a16:creationId xmlns:a16="http://schemas.microsoft.com/office/drawing/2014/main" id="{BE666247-A078-D5B8-3C0B-EBFE6CA84035}"/>
                </a:ext>
              </a:extLst>
            </p:cNvPr>
            <p:cNvSpPr/>
            <p:nvPr/>
          </p:nvSpPr>
          <p:spPr>
            <a:xfrm>
              <a:off x="-3209075" y="1059250"/>
              <a:ext cx="308944" cy="308944"/>
            </a:xfrm>
            <a:custGeom>
              <a:avLst/>
              <a:gdLst/>
              <a:ahLst/>
              <a:cxnLst/>
              <a:rect l="l" t="t" r="r" b="b"/>
              <a:pathLst>
                <a:path w="27572" h="27572" extrusionOk="0">
                  <a:moveTo>
                    <a:pt x="810" y="1"/>
                  </a:moveTo>
                  <a:cubicBezTo>
                    <a:pt x="362" y="1"/>
                    <a:pt x="1" y="362"/>
                    <a:pt x="1" y="810"/>
                  </a:cubicBezTo>
                  <a:lnTo>
                    <a:pt x="1" y="24771"/>
                  </a:lnTo>
                  <a:cubicBezTo>
                    <a:pt x="1" y="26314"/>
                    <a:pt x="1258" y="27572"/>
                    <a:pt x="2801" y="27572"/>
                  </a:cubicBezTo>
                  <a:lnTo>
                    <a:pt x="26762" y="27572"/>
                  </a:lnTo>
                  <a:cubicBezTo>
                    <a:pt x="27210" y="27572"/>
                    <a:pt x="27572" y="27210"/>
                    <a:pt x="27572" y="26762"/>
                  </a:cubicBezTo>
                  <a:cubicBezTo>
                    <a:pt x="27572" y="26314"/>
                    <a:pt x="27210" y="25960"/>
                    <a:pt x="26762" y="25960"/>
                  </a:cubicBezTo>
                  <a:lnTo>
                    <a:pt x="2801" y="25960"/>
                  </a:lnTo>
                  <a:cubicBezTo>
                    <a:pt x="2146" y="25960"/>
                    <a:pt x="1620" y="25426"/>
                    <a:pt x="1620" y="24771"/>
                  </a:cubicBezTo>
                  <a:lnTo>
                    <a:pt x="1620" y="810"/>
                  </a:lnTo>
                  <a:cubicBezTo>
                    <a:pt x="1620" y="362"/>
                    <a:pt x="1258" y="1"/>
                    <a:pt x="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41;p18">
              <a:extLst>
                <a:ext uri="{FF2B5EF4-FFF2-40B4-BE49-F238E27FC236}">
                  <a16:creationId xmlns:a16="http://schemas.microsoft.com/office/drawing/2014/main" id="{844A51C6-0B86-7B8B-DC64-1702EF271EB6}"/>
                </a:ext>
              </a:extLst>
            </p:cNvPr>
            <p:cNvSpPr/>
            <p:nvPr/>
          </p:nvSpPr>
          <p:spPr>
            <a:xfrm>
              <a:off x="-3171716" y="1126932"/>
              <a:ext cx="249872" cy="123199"/>
            </a:xfrm>
            <a:custGeom>
              <a:avLst/>
              <a:gdLst/>
              <a:ahLst/>
              <a:cxnLst/>
              <a:rect l="l" t="t" r="r" b="b"/>
              <a:pathLst>
                <a:path w="22300" h="10995" extrusionOk="0">
                  <a:moveTo>
                    <a:pt x="3249" y="1620"/>
                  </a:moveTo>
                  <a:cubicBezTo>
                    <a:pt x="3447" y="1620"/>
                    <a:pt x="3611" y="1784"/>
                    <a:pt x="3611" y="1982"/>
                  </a:cubicBezTo>
                  <a:lnTo>
                    <a:pt x="3611" y="3249"/>
                  </a:lnTo>
                  <a:cubicBezTo>
                    <a:pt x="3611" y="3447"/>
                    <a:pt x="3447" y="3610"/>
                    <a:pt x="3249" y="3610"/>
                  </a:cubicBezTo>
                  <a:lnTo>
                    <a:pt x="1974" y="3610"/>
                  </a:lnTo>
                  <a:cubicBezTo>
                    <a:pt x="1776" y="3610"/>
                    <a:pt x="1621" y="3447"/>
                    <a:pt x="1621" y="3249"/>
                  </a:cubicBezTo>
                  <a:lnTo>
                    <a:pt x="1621" y="1982"/>
                  </a:lnTo>
                  <a:cubicBezTo>
                    <a:pt x="1621" y="1784"/>
                    <a:pt x="1776" y="1620"/>
                    <a:pt x="1974" y="1620"/>
                  </a:cubicBezTo>
                  <a:close/>
                  <a:moveTo>
                    <a:pt x="14691" y="1620"/>
                  </a:moveTo>
                  <a:cubicBezTo>
                    <a:pt x="14889" y="1620"/>
                    <a:pt x="15053" y="1784"/>
                    <a:pt x="15053" y="1982"/>
                  </a:cubicBezTo>
                  <a:lnTo>
                    <a:pt x="15053" y="3249"/>
                  </a:lnTo>
                  <a:cubicBezTo>
                    <a:pt x="15053" y="3447"/>
                    <a:pt x="14889" y="3610"/>
                    <a:pt x="14691" y="3610"/>
                  </a:cubicBezTo>
                  <a:lnTo>
                    <a:pt x="13425" y="3610"/>
                  </a:lnTo>
                  <a:cubicBezTo>
                    <a:pt x="13226" y="3610"/>
                    <a:pt x="13063" y="3447"/>
                    <a:pt x="13063" y="3249"/>
                  </a:cubicBezTo>
                  <a:lnTo>
                    <a:pt x="13063" y="1982"/>
                  </a:lnTo>
                  <a:cubicBezTo>
                    <a:pt x="13063" y="1784"/>
                    <a:pt x="13226" y="1620"/>
                    <a:pt x="13425" y="1620"/>
                  </a:cubicBezTo>
                  <a:close/>
                  <a:moveTo>
                    <a:pt x="8944" y="7384"/>
                  </a:moveTo>
                  <a:cubicBezTo>
                    <a:pt x="9151" y="7384"/>
                    <a:pt x="9306" y="7539"/>
                    <a:pt x="9306" y="7746"/>
                  </a:cubicBezTo>
                  <a:lnTo>
                    <a:pt x="9306" y="9013"/>
                  </a:lnTo>
                  <a:cubicBezTo>
                    <a:pt x="9306" y="9211"/>
                    <a:pt x="9151" y="9375"/>
                    <a:pt x="8944" y="9375"/>
                  </a:cubicBezTo>
                  <a:lnTo>
                    <a:pt x="7678" y="9375"/>
                  </a:lnTo>
                  <a:cubicBezTo>
                    <a:pt x="7480" y="9375"/>
                    <a:pt x="7316" y="9211"/>
                    <a:pt x="7316" y="9013"/>
                  </a:cubicBezTo>
                  <a:lnTo>
                    <a:pt x="7316" y="7746"/>
                  </a:lnTo>
                  <a:cubicBezTo>
                    <a:pt x="7316" y="7539"/>
                    <a:pt x="7480" y="7384"/>
                    <a:pt x="7678" y="7384"/>
                  </a:cubicBezTo>
                  <a:close/>
                  <a:moveTo>
                    <a:pt x="20326" y="7384"/>
                  </a:moveTo>
                  <a:cubicBezTo>
                    <a:pt x="20524" y="7384"/>
                    <a:pt x="20688" y="7539"/>
                    <a:pt x="20688" y="7746"/>
                  </a:cubicBezTo>
                  <a:lnTo>
                    <a:pt x="20688" y="9013"/>
                  </a:lnTo>
                  <a:cubicBezTo>
                    <a:pt x="20688" y="9211"/>
                    <a:pt x="20524" y="9375"/>
                    <a:pt x="20326" y="9375"/>
                  </a:cubicBezTo>
                  <a:lnTo>
                    <a:pt x="19051" y="9375"/>
                  </a:lnTo>
                  <a:cubicBezTo>
                    <a:pt x="18853" y="9375"/>
                    <a:pt x="18689" y="9211"/>
                    <a:pt x="18689" y="9013"/>
                  </a:cubicBezTo>
                  <a:lnTo>
                    <a:pt x="18689" y="7746"/>
                  </a:lnTo>
                  <a:cubicBezTo>
                    <a:pt x="18689" y="7539"/>
                    <a:pt x="18853" y="7384"/>
                    <a:pt x="19051" y="7384"/>
                  </a:cubicBezTo>
                  <a:close/>
                  <a:moveTo>
                    <a:pt x="1974" y="0"/>
                  </a:moveTo>
                  <a:cubicBezTo>
                    <a:pt x="888" y="0"/>
                    <a:pt x="1" y="888"/>
                    <a:pt x="1" y="1982"/>
                  </a:cubicBezTo>
                  <a:lnTo>
                    <a:pt x="1" y="3249"/>
                  </a:lnTo>
                  <a:cubicBezTo>
                    <a:pt x="1" y="4343"/>
                    <a:pt x="888" y="5230"/>
                    <a:pt x="1974" y="5230"/>
                  </a:cubicBezTo>
                  <a:lnTo>
                    <a:pt x="3249" y="5230"/>
                  </a:lnTo>
                  <a:cubicBezTo>
                    <a:pt x="3473" y="5230"/>
                    <a:pt x="3689" y="5187"/>
                    <a:pt x="3887" y="5118"/>
                  </a:cubicBezTo>
                  <a:lnTo>
                    <a:pt x="5825" y="7057"/>
                  </a:lnTo>
                  <a:cubicBezTo>
                    <a:pt x="5748" y="7272"/>
                    <a:pt x="5696" y="7496"/>
                    <a:pt x="5696" y="7746"/>
                  </a:cubicBezTo>
                  <a:lnTo>
                    <a:pt x="5696" y="9013"/>
                  </a:lnTo>
                  <a:cubicBezTo>
                    <a:pt x="5696" y="10107"/>
                    <a:pt x="6584" y="10994"/>
                    <a:pt x="7678" y="10994"/>
                  </a:cubicBezTo>
                  <a:lnTo>
                    <a:pt x="8944" y="10994"/>
                  </a:lnTo>
                  <a:cubicBezTo>
                    <a:pt x="10039" y="10994"/>
                    <a:pt x="10926" y="10107"/>
                    <a:pt x="10926" y="9013"/>
                  </a:cubicBezTo>
                  <a:lnTo>
                    <a:pt x="10926" y="7746"/>
                  </a:lnTo>
                  <a:cubicBezTo>
                    <a:pt x="10926" y="7522"/>
                    <a:pt x="10892" y="7307"/>
                    <a:pt x="10823" y="7109"/>
                  </a:cubicBezTo>
                  <a:lnTo>
                    <a:pt x="12796" y="5127"/>
                  </a:lnTo>
                  <a:cubicBezTo>
                    <a:pt x="12994" y="5187"/>
                    <a:pt x="13201" y="5230"/>
                    <a:pt x="13425" y="5230"/>
                  </a:cubicBezTo>
                  <a:lnTo>
                    <a:pt x="14691" y="5230"/>
                  </a:lnTo>
                  <a:cubicBezTo>
                    <a:pt x="14924" y="5230"/>
                    <a:pt x="15139" y="5187"/>
                    <a:pt x="15337" y="5118"/>
                  </a:cubicBezTo>
                  <a:lnTo>
                    <a:pt x="17224" y="6997"/>
                  </a:lnTo>
                  <a:cubicBezTo>
                    <a:pt x="17130" y="7229"/>
                    <a:pt x="17078" y="7479"/>
                    <a:pt x="17078" y="7746"/>
                  </a:cubicBezTo>
                  <a:lnTo>
                    <a:pt x="17078" y="9013"/>
                  </a:lnTo>
                  <a:cubicBezTo>
                    <a:pt x="17078" y="10107"/>
                    <a:pt x="17965" y="10994"/>
                    <a:pt x="19051" y="10994"/>
                  </a:cubicBezTo>
                  <a:lnTo>
                    <a:pt x="20326" y="10994"/>
                  </a:lnTo>
                  <a:cubicBezTo>
                    <a:pt x="21412" y="10994"/>
                    <a:pt x="22299" y="10107"/>
                    <a:pt x="22299" y="9013"/>
                  </a:cubicBezTo>
                  <a:lnTo>
                    <a:pt x="22299" y="7746"/>
                  </a:lnTo>
                  <a:cubicBezTo>
                    <a:pt x="22299" y="6652"/>
                    <a:pt x="21412" y="5764"/>
                    <a:pt x="20326" y="5764"/>
                  </a:cubicBezTo>
                  <a:lnTo>
                    <a:pt x="19051" y="5764"/>
                  </a:lnTo>
                  <a:cubicBezTo>
                    <a:pt x="18818" y="5764"/>
                    <a:pt x="18594" y="5808"/>
                    <a:pt x="18387" y="5876"/>
                  </a:cubicBezTo>
                  <a:lnTo>
                    <a:pt x="16518" y="4015"/>
                  </a:lnTo>
                  <a:cubicBezTo>
                    <a:pt x="16613" y="3774"/>
                    <a:pt x="16673" y="3524"/>
                    <a:pt x="16673" y="3249"/>
                  </a:cubicBezTo>
                  <a:lnTo>
                    <a:pt x="16673" y="1982"/>
                  </a:lnTo>
                  <a:cubicBezTo>
                    <a:pt x="16673" y="888"/>
                    <a:pt x="15785" y="0"/>
                    <a:pt x="14691" y="0"/>
                  </a:cubicBezTo>
                  <a:lnTo>
                    <a:pt x="13425" y="0"/>
                  </a:lnTo>
                  <a:cubicBezTo>
                    <a:pt x="12330" y="0"/>
                    <a:pt x="11443" y="888"/>
                    <a:pt x="11443" y="1982"/>
                  </a:cubicBezTo>
                  <a:lnTo>
                    <a:pt x="11443" y="3249"/>
                  </a:lnTo>
                  <a:cubicBezTo>
                    <a:pt x="11443" y="3524"/>
                    <a:pt x="11503" y="3791"/>
                    <a:pt x="11607" y="4033"/>
                  </a:cubicBezTo>
                  <a:lnTo>
                    <a:pt x="9720" y="5920"/>
                  </a:lnTo>
                  <a:cubicBezTo>
                    <a:pt x="9479" y="5825"/>
                    <a:pt x="9220" y="5764"/>
                    <a:pt x="8944" y="5764"/>
                  </a:cubicBezTo>
                  <a:lnTo>
                    <a:pt x="7678" y="5764"/>
                  </a:lnTo>
                  <a:cubicBezTo>
                    <a:pt x="7419" y="5764"/>
                    <a:pt x="7178" y="5816"/>
                    <a:pt x="6954" y="5902"/>
                  </a:cubicBezTo>
                  <a:lnTo>
                    <a:pt x="5076" y="4015"/>
                  </a:lnTo>
                  <a:cubicBezTo>
                    <a:pt x="5171" y="3783"/>
                    <a:pt x="5231" y="3524"/>
                    <a:pt x="5231" y="3249"/>
                  </a:cubicBezTo>
                  <a:lnTo>
                    <a:pt x="5231" y="1982"/>
                  </a:lnTo>
                  <a:cubicBezTo>
                    <a:pt x="5231" y="888"/>
                    <a:pt x="4343" y="0"/>
                    <a:pt x="32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2;p18">
              <a:extLst>
                <a:ext uri="{FF2B5EF4-FFF2-40B4-BE49-F238E27FC236}">
                  <a16:creationId xmlns:a16="http://schemas.microsoft.com/office/drawing/2014/main" id="{2DF3867A-E90D-4B9A-F078-A64C2AAA5FC5}"/>
                </a:ext>
              </a:extLst>
            </p:cNvPr>
            <p:cNvSpPr/>
            <p:nvPr/>
          </p:nvSpPr>
          <p:spPr>
            <a:xfrm>
              <a:off x="-3171716" y="1203008"/>
              <a:ext cx="18163" cy="127927"/>
            </a:xfrm>
            <a:custGeom>
              <a:avLst/>
              <a:gdLst/>
              <a:ahLst/>
              <a:cxnLst/>
              <a:rect l="l" t="t" r="r" b="b"/>
              <a:pathLst>
                <a:path w="1621" h="11417" extrusionOk="0">
                  <a:moveTo>
                    <a:pt x="811" y="1"/>
                  </a:moveTo>
                  <a:cubicBezTo>
                    <a:pt x="363" y="1"/>
                    <a:pt x="1" y="363"/>
                    <a:pt x="1" y="811"/>
                  </a:cubicBezTo>
                  <a:lnTo>
                    <a:pt x="1" y="10607"/>
                  </a:lnTo>
                  <a:cubicBezTo>
                    <a:pt x="1" y="11055"/>
                    <a:pt x="363" y="11417"/>
                    <a:pt x="811" y="11417"/>
                  </a:cubicBezTo>
                  <a:cubicBezTo>
                    <a:pt x="1259" y="11417"/>
                    <a:pt x="1621" y="11055"/>
                    <a:pt x="1621" y="10607"/>
                  </a:cubicBezTo>
                  <a:lnTo>
                    <a:pt x="1621" y="811"/>
                  </a:lnTo>
                  <a:cubicBezTo>
                    <a:pt x="1621" y="363"/>
                    <a:pt x="1259" y="1"/>
                    <a:pt x="8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43;p18">
              <a:extLst>
                <a:ext uri="{FF2B5EF4-FFF2-40B4-BE49-F238E27FC236}">
                  <a16:creationId xmlns:a16="http://schemas.microsoft.com/office/drawing/2014/main" id="{0669FE4D-8E76-6CD1-2AA5-2C889F44DB80}"/>
                </a:ext>
              </a:extLst>
            </p:cNvPr>
            <p:cNvSpPr/>
            <p:nvPr/>
          </p:nvSpPr>
          <p:spPr>
            <a:xfrm>
              <a:off x="-3138502" y="1227145"/>
              <a:ext cx="18062" cy="103792"/>
            </a:xfrm>
            <a:custGeom>
              <a:avLst/>
              <a:gdLst/>
              <a:ahLst/>
              <a:cxnLst/>
              <a:rect l="l" t="t" r="r" b="b"/>
              <a:pathLst>
                <a:path w="1612" h="9263" extrusionOk="0">
                  <a:moveTo>
                    <a:pt x="811" y="1"/>
                  </a:moveTo>
                  <a:cubicBezTo>
                    <a:pt x="363" y="1"/>
                    <a:pt x="1" y="363"/>
                    <a:pt x="1" y="811"/>
                  </a:cubicBezTo>
                  <a:lnTo>
                    <a:pt x="1" y="8453"/>
                  </a:lnTo>
                  <a:cubicBezTo>
                    <a:pt x="1" y="8901"/>
                    <a:pt x="363" y="9263"/>
                    <a:pt x="811" y="9263"/>
                  </a:cubicBezTo>
                  <a:cubicBezTo>
                    <a:pt x="1250" y="9263"/>
                    <a:pt x="1612" y="8901"/>
                    <a:pt x="1612" y="8453"/>
                  </a:cubicBezTo>
                  <a:lnTo>
                    <a:pt x="1612" y="811"/>
                  </a:lnTo>
                  <a:cubicBezTo>
                    <a:pt x="1612" y="363"/>
                    <a:pt x="1250" y="1"/>
                    <a:pt x="8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44;p18">
              <a:extLst>
                <a:ext uri="{FF2B5EF4-FFF2-40B4-BE49-F238E27FC236}">
                  <a16:creationId xmlns:a16="http://schemas.microsoft.com/office/drawing/2014/main" id="{74504FF2-41C3-EFC3-3C72-7B921025E725}"/>
                </a:ext>
              </a:extLst>
            </p:cNvPr>
            <p:cNvSpPr/>
            <p:nvPr/>
          </p:nvSpPr>
          <p:spPr>
            <a:xfrm>
              <a:off x="-3105289" y="1263351"/>
              <a:ext cx="18062" cy="67589"/>
            </a:xfrm>
            <a:custGeom>
              <a:avLst/>
              <a:gdLst/>
              <a:ahLst/>
              <a:cxnLst/>
              <a:rect l="l" t="t" r="r" b="b"/>
              <a:pathLst>
                <a:path w="1612" h="6032" extrusionOk="0">
                  <a:moveTo>
                    <a:pt x="802" y="1"/>
                  </a:moveTo>
                  <a:cubicBezTo>
                    <a:pt x="363" y="1"/>
                    <a:pt x="1" y="363"/>
                    <a:pt x="1" y="811"/>
                  </a:cubicBezTo>
                  <a:lnTo>
                    <a:pt x="1" y="5222"/>
                  </a:lnTo>
                  <a:cubicBezTo>
                    <a:pt x="1" y="5670"/>
                    <a:pt x="354" y="6032"/>
                    <a:pt x="802" y="6032"/>
                  </a:cubicBezTo>
                  <a:cubicBezTo>
                    <a:pt x="1250" y="6032"/>
                    <a:pt x="1612" y="5670"/>
                    <a:pt x="1612" y="5222"/>
                  </a:cubicBezTo>
                  <a:lnTo>
                    <a:pt x="1612" y="811"/>
                  </a:lnTo>
                  <a:cubicBezTo>
                    <a:pt x="1612" y="363"/>
                    <a:pt x="1250" y="1"/>
                    <a:pt x="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45;p18">
              <a:extLst>
                <a:ext uri="{FF2B5EF4-FFF2-40B4-BE49-F238E27FC236}">
                  <a16:creationId xmlns:a16="http://schemas.microsoft.com/office/drawing/2014/main" id="{3AD612C8-E8CC-3E50-866B-9A01509E7577}"/>
                </a:ext>
              </a:extLst>
            </p:cNvPr>
            <p:cNvSpPr/>
            <p:nvPr/>
          </p:nvSpPr>
          <p:spPr>
            <a:xfrm>
              <a:off x="-3072266" y="1263351"/>
              <a:ext cx="18163" cy="67589"/>
            </a:xfrm>
            <a:custGeom>
              <a:avLst/>
              <a:gdLst/>
              <a:ahLst/>
              <a:cxnLst/>
              <a:rect l="l" t="t" r="r" b="b"/>
              <a:pathLst>
                <a:path w="1621" h="6032" extrusionOk="0">
                  <a:moveTo>
                    <a:pt x="810" y="1"/>
                  </a:moveTo>
                  <a:cubicBezTo>
                    <a:pt x="362" y="1"/>
                    <a:pt x="0" y="363"/>
                    <a:pt x="0" y="811"/>
                  </a:cubicBezTo>
                  <a:lnTo>
                    <a:pt x="0" y="5222"/>
                  </a:lnTo>
                  <a:cubicBezTo>
                    <a:pt x="0" y="5670"/>
                    <a:pt x="362" y="6032"/>
                    <a:pt x="810" y="6032"/>
                  </a:cubicBezTo>
                  <a:cubicBezTo>
                    <a:pt x="1258" y="6032"/>
                    <a:pt x="1620" y="5670"/>
                    <a:pt x="1620" y="5222"/>
                  </a:cubicBezTo>
                  <a:lnTo>
                    <a:pt x="1620" y="811"/>
                  </a:lnTo>
                  <a:cubicBezTo>
                    <a:pt x="1620" y="363"/>
                    <a:pt x="1258" y="1"/>
                    <a:pt x="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6;p18">
              <a:extLst>
                <a:ext uri="{FF2B5EF4-FFF2-40B4-BE49-F238E27FC236}">
                  <a16:creationId xmlns:a16="http://schemas.microsoft.com/office/drawing/2014/main" id="{B9AF915E-A07F-4A98-16D9-49DB2776D8C3}"/>
                </a:ext>
              </a:extLst>
            </p:cNvPr>
            <p:cNvSpPr/>
            <p:nvPr/>
          </p:nvSpPr>
          <p:spPr>
            <a:xfrm>
              <a:off x="-3039053" y="1227145"/>
              <a:ext cx="18163" cy="103792"/>
            </a:xfrm>
            <a:custGeom>
              <a:avLst/>
              <a:gdLst/>
              <a:ahLst/>
              <a:cxnLst/>
              <a:rect l="l" t="t" r="r" b="b"/>
              <a:pathLst>
                <a:path w="1621" h="9263" extrusionOk="0">
                  <a:moveTo>
                    <a:pt x="810" y="1"/>
                  </a:moveTo>
                  <a:cubicBezTo>
                    <a:pt x="362" y="1"/>
                    <a:pt x="0" y="363"/>
                    <a:pt x="0" y="811"/>
                  </a:cubicBezTo>
                  <a:lnTo>
                    <a:pt x="0" y="8453"/>
                  </a:lnTo>
                  <a:cubicBezTo>
                    <a:pt x="0" y="8901"/>
                    <a:pt x="362" y="9263"/>
                    <a:pt x="810" y="9263"/>
                  </a:cubicBezTo>
                  <a:cubicBezTo>
                    <a:pt x="1258" y="9263"/>
                    <a:pt x="1620" y="8901"/>
                    <a:pt x="1620" y="8453"/>
                  </a:cubicBezTo>
                  <a:lnTo>
                    <a:pt x="1620" y="811"/>
                  </a:lnTo>
                  <a:cubicBezTo>
                    <a:pt x="1620" y="363"/>
                    <a:pt x="1258" y="1"/>
                    <a:pt x="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7;p18">
              <a:extLst>
                <a:ext uri="{FF2B5EF4-FFF2-40B4-BE49-F238E27FC236}">
                  <a16:creationId xmlns:a16="http://schemas.microsoft.com/office/drawing/2014/main" id="{E524DAFF-A465-677B-D0A7-36B738D38FD5}"/>
                </a:ext>
              </a:extLst>
            </p:cNvPr>
            <p:cNvSpPr/>
            <p:nvPr/>
          </p:nvSpPr>
          <p:spPr>
            <a:xfrm>
              <a:off x="-3005840" y="1245197"/>
              <a:ext cx="18062" cy="85741"/>
            </a:xfrm>
            <a:custGeom>
              <a:avLst/>
              <a:gdLst/>
              <a:ahLst/>
              <a:cxnLst/>
              <a:rect l="l" t="t" r="r" b="b"/>
              <a:pathLst>
                <a:path w="1612" h="7652" extrusionOk="0">
                  <a:moveTo>
                    <a:pt x="810" y="1"/>
                  </a:moveTo>
                  <a:cubicBezTo>
                    <a:pt x="362" y="1"/>
                    <a:pt x="0" y="363"/>
                    <a:pt x="0" y="811"/>
                  </a:cubicBezTo>
                  <a:lnTo>
                    <a:pt x="0" y="6842"/>
                  </a:lnTo>
                  <a:cubicBezTo>
                    <a:pt x="0" y="7290"/>
                    <a:pt x="362" y="7652"/>
                    <a:pt x="810" y="7652"/>
                  </a:cubicBezTo>
                  <a:cubicBezTo>
                    <a:pt x="1250" y="7652"/>
                    <a:pt x="1611" y="7290"/>
                    <a:pt x="1611" y="6842"/>
                  </a:cubicBezTo>
                  <a:lnTo>
                    <a:pt x="1611" y="811"/>
                  </a:lnTo>
                  <a:cubicBezTo>
                    <a:pt x="1611" y="363"/>
                    <a:pt x="1250" y="1"/>
                    <a:pt x="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8;p18">
              <a:extLst>
                <a:ext uri="{FF2B5EF4-FFF2-40B4-BE49-F238E27FC236}">
                  <a16:creationId xmlns:a16="http://schemas.microsoft.com/office/drawing/2014/main" id="{092D7528-E8EC-5B7F-33DC-A738C9AFE025}"/>
                </a:ext>
              </a:extLst>
            </p:cNvPr>
            <p:cNvSpPr/>
            <p:nvPr/>
          </p:nvSpPr>
          <p:spPr>
            <a:xfrm>
              <a:off x="-2972727" y="1263351"/>
              <a:ext cx="18163" cy="67589"/>
            </a:xfrm>
            <a:custGeom>
              <a:avLst/>
              <a:gdLst/>
              <a:ahLst/>
              <a:cxnLst/>
              <a:rect l="l" t="t" r="r" b="b"/>
              <a:pathLst>
                <a:path w="1621" h="6032" extrusionOk="0">
                  <a:moveTo>
                    <a:pt x="810" y="1"/>
                  </a:moveTo>
                  <a:cubicBezTo>
                    <a:pt x="362" y="1"/>
                    <a:pt x="0" y="363"/>
                    <a:pt x="0" y="811"/>
                  </a:cubicBezTo>
                  <a:lnTo>
                    <a:pt x="0" y="5222"/>
                  </a:lnTo>
                  <a:cubicBezTo>
                    <a:pt x="0" y="5670"/>
                    <a:pt x="362" y="6032"/>
                    <a:pt x="810" y="6032"/>
                  </a:cubicBezTo>
                  <a:cubicBezTo>
                    <a:pt x="1258" y="6032"/>
                    <a:pt x="1620" y="5670"/>
                    <a:pt x="1620" y="5222"/>
                  </a:cubicBezTo>
                  <a:lnTo>
                    <a:pt x="1620" y="811"/>
                  </a:lnTo>
                  <a:cubicBezTo>
                    <a:pt x="1620" y="363"/>
                    <a:pt x="1258" y="1"/>
                    <a:pt x="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9;p18">
              <a:extLst>
                <a:ext uri="{FF2B5EF4-FFF2-40B4-BE49-F238E27FC236}">
                  <a16:creationId xmlns:a16="http://schemas.microsoft.com/office/drawing/2014/main" id="{DBFAFBF4-E3B3-DD1F-863B-43483D5DD3A4}"/>
                </a:ext>
              </a:extLst>
            </p:cNvPr>
            <p:cNvSpPr/>
            <p:nvPr/>
          </p:nvSpPr>
          <p:spPr>
            <a:xfrm>
              <a:off x="-2939615" y="1263351"/>
              <a:ext cx="18062" cy="67589"/>
            </a:xfrm>
            <a:custGeom>
              <a:avLst/>
              <a:gdLst/>
              <a:ahLst/>
              <a:cxnLst/>
              <a:rect l="l" t="t" r="r" b="b"/>
              <a:pathLst>
                <a:path w="1612" h="6032" extrusionOk="0">
                  <a:moveTo>
                    <a:pt x="811" y="1"/>
                  </a:moveTo>
                  <a:cubicBezTo>
                    <a:pt x="363" y="1"/>
                    <a:pt x="1" y="363"/>
                    <a:pt x="1" y="811"/>
                  </a:cubicBezTo>
                  <a:lnTo>
                    <a:pt x="1" y="5222"/>
                  </a:lnTo>
                  <a:cubicBezTo>
                    <a:pt x="1" y="5670"/>
                    <a:pt x="363" y="6032"/>
                    <a:pt x="811" y="6032"/>
                  </a:cubicBezTo>
                  <a:cubicBezTo>
                    <a:pt x="1259" y="6032"/>
                    <a:pt x="1612" y="5670"/>
                    <a:pt x="1612" y="5222"/>
                  </a:cubicBezTo>
                  <a:lnTo>
                    <a:pt x="1612" y="811"/>
                  </a:lnTo>
                  <a:cubicBezTo>
                    <a:pt x="1612" y="363"/>
                    <a:pt x="1250" y="1"/>
                    <a:pt x="8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250;p18">
            <a:extLst>
              <a:ext uri="{FF2B5EF4-FFF2-40B4-BE49-F238E27FC236}">
                <a16:creationId xmlns:a16="http://schemas.microsoft.com/office/drawing/2014/main" id="{0C97C7A1-7B29-3A53-F4FA-244D8FAE2EB1}"/>
              </a:ext>
            </a:extLst>
          </p:cNvPr>
          <p:cNvGrpSpPr/>
          <p:nvPr/>
        </p:nvGrpSpPr>
        <p:grpSpPr>
          <a:xfrm>
            <a:off x="3401446" y="1682857"/>
            <a:ext cx="349800" cy="407034"/>
            <a:chOff x="-1560916" y="1504430"/>
            <a:chExt cx="265502" cy="308944"/>
          </a:xfrm>
        </p:grpSpPr>
        <p:sp>
          <p:nvSpPr>
            <p:cNvPr id="15" name="Google Shape;251;p18">
              <a:extLst>
                <a:ext uri="{FF2B5EF4-FFF2-40B4-BE49-F238E27FC236}">
                  <a16:creationId xmlns:a16="http://schemas.microsoft.com/office/drawing/2014/main" id="{60250BDC-1806-F526-3437-52B5B327F5C3}"/>
                </a:ext>
              </a:extLst>
            </p:cNvPr>
            <p:cNvSpPr/>
            <p:nvPr/>
          </p:nvSpPr>
          <p:spPr>
            <a:xfrm>
              <a:off x="-1560916" y="1504430"/>
              <a:ext cx="265502" cy="308944"/>
            </a:xfrm>
            <a:custGeom>
              <a:avLst/>
              <a:gdLst/>
              <a:ahLst/>
              <a:cxnLst/>
              <a:rect l="l" t="t" r="r" b="b"/>
              <a:pathLst>
                <a:path w="23695" h="27572" extrusionOk="0">
                  <a:moveTo>
                    <a:pt x="16888" y="1621"/>
                  </a:moveTo>
                  <a:cubicBezTo>
                    <a:pt x="19748" y="1621"/>
                    <a:pt x="22083" y="3930"/>
                    <a:pt x="22083" y="6764"/>
                  </a:cubicBezTo>
                  <a:lnTo>
                    <a:pt x="22083" y="19059"/>
                  </a:lnTo>
                  <a:cubicBezTo>
                    <a:pt x="22083" y="20360"/>
                    <a:pt x="21015" y="21420"/>
                    <a:pt x="19705" y="21420"/>
                  </a:cubicBezTo>
                  <a:lnTo>
                    <a:pt x="18602" y="21420"/>
                  </a:lnTo>
                  <a:lnTo>
                    <a:pt x="18602" y="8341"/>
                  </a:lnTo>
                  <a:cubicBezTo>
                    <a:pt x="18602" y="6247"/>
                    <a:pt x="16905" y="4550"/>
                    <a:pt x="14811" y="4550"/>
                  </a:cubicBezTo>
                  <a:lnTo>
                    <a:pt x="6704" y="4550"/>
                  </a:lnTo>
                  <a:lnTo>
                    <a:pt x="6704" y="3973"/>
                  </a:lnTo>
                  <a:cubicBezTo>
                    <a:pt x="6704" y="2680"/>
                    <a:pt x="7772" y="1621"/>
                    <a:pt x="9082" y="1621"/>
                  </a:cubicBezTo>
                  <a:close/>
                  <a:moveTo>
                    <a:pt x="14811" y="6161"/>
                  </a:moveTo>
                  <a:cubicBezTo>
                    <a:pt x="16018" y="6161"/>
                    <a:pt x="16991" y="7135"/>
                    <a:pt x="16991" y="8341"/>
                  </a:cubicBezTo>
                  <a:lnTo>
                    <a:pt x="16991" y="23789"/>
                  </a:lnTo>
                  <a:cubicBezTo>
                    <a:pt x="16991" y="24987"/>
                    <a:pt x="16018" y="25961"/>
                    <a:pt x="14811" y="25961"/>
                  </a:cubicBezTo>
                  <a:lnTo>
                    <a:pt x="3791" y="25961"/>
                  </a:lnTo>
                  <a:cubicBezTo>
                    <a:pt x="2594" y="25961"/>
                    <a:pt x="1620" y="24987"/>
                    <a:pt x="1620" y="23789"/>
                  </a:cubicBezTo>
                  <a:lnTo>
                    <a:pt x="1620" y="8341"/>
                  </a:lnTo>
                  <a:cubicBezTo>
                    <a:pt x="1620" y="7135"/>
                    <a:pt x="2594" y="6161"/>
                    <a:pt x="3791" y="6161"/>
                  </a:cubicBezTo>
                  <a:close/>
                  <a:moveTo>
                    <a:pt x="9082" y="1"/>
                  </a:moveTo>
                  <a:cubicBezTo>
                    <a:pt x="6885" y="1"/>
                    <a:pt x="5092" y="1784"/>
                    <a:pt x="5092" y="3973"/>
                  </a:cubicBezTo>
                  <a:lnTo>
                    <a:pt x="5092" y="4550"/>
                  </a:lnTo>
                  <a:lnTo>
                    <a:pt x="3791" y="4550"/>
                  </a:lnTo>
                  <a:cubicBezTo>
                    <a:pt x="1698" y="4550"/>
                    <a:pt x="0" y="6247"/>
                    <a:pt x="0" y="8341"/>
                  </a:cubicBezTo>
                  <a:lnTo>
                    <a:pt x="0" y="23789"/>
                  </a:lnTo>
                  <a:cubicBezTo>
                    <a:pt x="0" y="25874"/>
                    <a:pt x="1698" y="27572"/>
                    <a:pt x="3791" y="27572"/>
                  </a:cubicBezTo>
                  <a:lnTo>
                    <a:pt x="14811" y="27572"/>
                  </a:lnTo>
                  <a:cubicBezTo>
                    <a:pt x="16905" y="27572"/>
                    <a:pt x="18602" y="25874"/>
                    <a:pt x="18602" y="23789"/>
                  </a:cubicBezTo>
                  <a:lnTo>
                    <a:pt x="18602" y="23031"/>
                  </a:lnTo>
                  <a:lnTo>
                    <a:pt x="19705" y="23031"/>
                  </a:lnTo>
                  <a:cubicBezTo>
                    <a:pt x="21902" y="23031"/>
                    <a:pt x="23694" y="21256"/>
                    <a:pt x="23694" y="19059"/>
                  </a:cubicBezTo>
                  <a:lnTo>
                    <a:pt x="23694" y="6764"/>
                  </a:lnTo>
                  <a:cubicBezTo>
                    <a:pt x="23694" y="3042"/>
                    <a:pt x="20644" y="1"/>
                    <a:pt x="16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2;p18">
              <a:extLst>
                <a:ext uri="{FF2B5EF4-FFF2-40B4-BE49-F238E27FC236}">
                  <a16:creationId xmlns:a16="http://schemas.microsoft.com/office/drawing/2014/main" id="{68BF024E-A149-F853-9E69-5AC8059DF920}"/>
                </a:ext>
              </a:extLst>
            </p:cNvPr>
            <p:cNvSpPr/>
            <p:nvPr/>
          </p:nvSpPr>
          <p:spPr>
            <a:xfrm>
              <a:off x="-1529058" y="1586983"/>
              <a:ext cx="144735" cy="18163"/>
            </a:xfrm>
            <a:custGeom>
              <a:avLst/>
              <a:gdLst/>
              <a:ahLst/>
              <a:cxnLst/>
              <a:rect l="l" t="t" r="r" b="b"/>
              <a:pathLst>
                <a:path w="12917" h="1621" extrusionOk="0">
                  <a:moveTo>
                    <a:pt x="811" y="0"/>
                  </a:moveTo>
                  <a:cubicBezTo>
                    <a:pt x="363" y="0"/>
                    <a:pt x="1" y="362"/>
                    <a:pt x="1" y="810"/>
                  </a:cubicBezTo>
                  <a:cubicBezTo>
                    <a:pt x="1" y="1258"/>
                    <a:pt x="363" y="1620"/>
                    <a:pt x="811" y="1620"/>
                  </a:cubicBezTo>
                  <a:lnTo>
                    <a:pt x="12115" y="1620"/>
                  </a:lnTo>
                  <a:cubicBezTo>
                    <a:pt x="12563" y="1620"/>
                    <a:pt x="12916" y="1258"/>
                    <a:pt x="12916" y="810"/>
                  </a:cubicBezTo>
                  <a:cubicBezTo>
                    <a:pt x="12916" y="362"/>
                    <a:pt x="12563" y="0"/>
                    <a:pt x="12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3;p18">
              <a:extLst>
                <a:ext uri="{FF2B5EF4-FFF2-40B4-BE49-F238E27FC236}">
                  <a16:creationId xmlns:a16="http://schemas.microsoft.com/office/drawing/2014/main" id="{714FC132-4689-D5C3-C72B-C328C77BCD2D}"/>
                </a:ext>
              </a:extLst>
            </p:cNvPr>
            <p:cNvSpPr/>
            <p:nvPr/>
          </p:nvSpPr>
          <p:spPr>
            <a:xfrm>
              <a:off x="-1529058" y="1615949"/>
              <a:ext cx="144735" cy="18152"/>
            </a:xfrm>
            <a:custGeom>
              <a:avLst/>
              <a:gdLst/>
              <a:ahLst/>
              <a:cxnLst/>
              <a:rect l="l" t="t" r="r" b="b"/>
              <a:pathLst>
                <a:path w="12917" h="1620" extrusionOk="0">
                  <a:moveTo>
                    <a:pt x="811" y="0"/>
                  </a:moveTo>
                  <a:cubicBezTo>
                    <a:pt x="363" y="0"/>
                    <a:pt x="1" y="362"/>
                    <a:pt x="1" y="810"/>
                  </a:cubicBezTo>
                  <a:cubicBezTo>
                    <a:pt x="1" y="1258"/>
                    <a:pt x="363" y="1620"/>
                    <a:pt x="811" y="1620"/>
                  </a:cubicBezTo>
                  <a:lnTo>
                    <a:pt x="12115" y="1620"/>
                  </a:lnTo>
                  <a:cubicBezTo>
                    <a:pt x="12563" y="1620"/>
                    <a:pt x="12916" y="1258"/>
                    <a:pt x="12916" y="810"/>
                  </a:cubicBezTo>
                  <a:cubicBezTo>
                    <a:pt x="12916" y="362"/>
                    <a:pt x="12563" y="0"/>
                    <a:pt x="12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4;p18">
              <a:extLst>
                <a:ext uri="{FF2B5EF4-FFF2-40B4-BE49-F238E27FC236}">
                  <a16:creationId xmlns:a16="http://schemas.microsoft.com/office/drawing/2014/main" id="{0FB96029-76CE-B514-E04D-7FA153506249}"/>
                </a:ext>
              </a:extLst>
            </p:cNvPr>
            <p:cNvSpPr/>
            <p:nvPr/>
          </p:nvSpPr>
          <p:spPr>
            <a:xfrm>
              <a:off x="-1529058" y="1763954"/>
              <a:ext cx="144735" cy="18062"/>
            </a:xfrm>
            <a:custGeom>
              <a:avLst/>
              <a:gdLst/>
              <a:ahLst/>
              <a:cxnLst/>
              <a:rect l="l" t="t" r="r" b="b"/>
              <a:pathLst>
                <a:path w="12917" h="1612" extrusionOk="0">
                  <a:moveTo>
                    <a:pt x="811" y="0"/>
                  </a:moveTo>
                  <a:cubicBezTo>
                    <a:pt x="363" y="0"/>
                    <a:pt x="1" y="362"/>
                    <a:pt x="1" y="802"/>
                  </a:cubicBezTo>
                  <a:cubicBezTo>
                    <a:pt x="1" y="1250"/>
                    <a:pt x="363" y="1612"/>
                    <a:pt x="811" y="1612"/>
                  </a:cubicBezTo>
                  <a:lnTo>
                    <a:pt x="12115" y="1612"/>
                  </a:lnTo>
                  <a:cubicBezTo>
                    <a:pt x="12563" y="1612"/>
                    <a:pt x="12916" y="1250"/>
                    <a:pt x="12916" y="802"/>
                  </a:cubicBezTo>
                  <a:cubicBezTo>
                    <a:pt x="12916" y="362"/>
                    <a:pt x="12563" y="0"/>
                    <a:pt x="12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5;p18">
              <a:extLst>
                <a:ext uri="{FF2B5EF4-FFF2-40B4-BE49-F238E27FC236}">
                  <a16:creationId xmlns:a16="http://schemas.microsoft.com/office/drawing/2014/main" id="{F2D27976-BDBE-CA60-4784-6B4E12B27974}"/>
                </a:ext>
              </a:extLst>
            </p:cNvPr>
            <p:cNvSpPr/>
            <p:nvPr/>
          </p:nvSpPr>
          <p:spPr>
            <a:xfrm>
              <a:off x="-1529921" y="1657422"/>
              <a:ext cx="85057" cy="83948"/>
            </a:xfrm>
            <a:custGeom>
              <a:avLst/>
              <a:gdLst/>
              <a:ahLst/>
              <a:cxnLst/>
              <a:rect l="l" t="t" r="r" b="b"/>
              <a:pathLst>
                <a:path w="7591" h="7492" extrusionOk="0">
                  <a:moveTo>
                    <a:pt x="3024" y="1762"/>
                  </a:moveTo>
                  <a:lnTo>
                    <a:pt x="3024" y="3494"/>
                  </a:lnTo>
                  <a:cubicBezTo>
                    <a:pt x="3024" y="4079"/>
                    <a:pt x="3490" y="4553"/>
                    <a:pt x="4076" y="4553"/>
                  </a:cubicBezTo>
                  <a:lnTo>
                    <a:pt x="5807" y="4553"/>
                  </a:lnTo>
                  <a:cubicBezTo>
                    <a:pt x="5490" y="5339"/>
                    <a:pt x="4710" y="5882"/>
                    <a:pt x="3829" y="5882"/>
                  </a:cubicBezTo>
                  <a:cubicBezTo>
                    <a:pt x="3802" y="5882"/>
                    <a:pt x="3775" y="5881"/>
                    <a:pt x="3748" y="5880"/>
                  </a:cubicBezTo>
                  <a:cubicBezTo>
                    <a:pt x="2637" y="5837"/>
                    <a:pt x="1741" y="4932"/>
                    <a:pt x="1698" y="3830"/>
                  </a:cubicBezTo>
                  <a:cubicBezTo>
                    <a:pt x="1663" y="2908"/>
                    <a:pt x="2214" y="2098"/>
                    <a:pt x="3024" y="1762"/>
                  </a:cubicBezTo>
                  <a:close/>
                  <a:moveTo>
                    <a:pt x="3579" y="0"/>
                  </a:moveTo>
                  <a:cubicBezTo>
                    <a:pt x="3549" y="0"/>
                    <a:pt x="3519" y="1"/>
                    <a:pt x="3490" y="4"/>
                  </a:cubicBezTo>
                  <a:cubicBezTo>
                    <a:pt x="1499" y="185"/>
                    <a:pt x="0" y="1891"/>
                    <a:pt x="78" y="3890"/>
                  </a:cubicBezTo>
                  <a:cubicBezTo>
                    <a:pt x="155" y="5837"/>
                    <a:pt x="1741" y="7414"/>
                    <a:pt x="3688" y="7491"/>
                  </a:cubicBezTo>
                  <a:lnTo>
                    <a:pt x="3826" y="7491"/>
                  </a:lnTo>
                  <a:cubicBezTo>
                    <a:pt x="5764" y="7491"/>
                    <a:pt x="7393" y="6018"/>
                    <a:pt x="7565" y="4079"/>
                  </a:cubicBezTo>
                  <a:cubicBezTo>
                    <a:pt x="7591" y="3786"/>
                    <a:pt x="7496" y="3494"/>
                    <a:pt x="7289" y="3278"/>
                  </a:cubicBezTo>
                  <a:cubicBezTo>
                    <a:pt x="7091" y="3063"/>
                    <a:pt x="6807" y="2933"/>
                    <a:pt x="6514" y="2933"/>
                  </a:cubicBezTo>
                  <a:lnTo>
                    <a:pt x="4636" y="2933"/>
                  </a:lnTo>
                  <a:lnTo>
                    <a:pt x="4636" y="1055"/>
                  </a:lnTo>
                  <a:cubicBezTo>
                    <a:pt x="4636" y="762"/>
                    <a:pt x="4515" y="478"/>
                    <a:pt x="4291" y="280"/>
                  </a:cubicBezTo>
                  <a:cubicBezTo>
                    <a:pt x="4097" y="102"/>
                    <a:pt x="3841" y="0"/>
                    <a:pt x="35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6;p18">
              <a:extLst>
                <a:ext uri="{FF2B5EF4-FFF2-40B4-BE49-F238E27FC236}">
                  <a16:creationId xmlns:a16="http://schemas.microsoft.com/office/drawing/2014/main" id="{E0FDD99B-15FD-E62F-4634-5009CC5A80CC}"/>
                </a:ext>
              </a:extLst>
            </p:cNvPr>
            <p:cNvSpPr/>
            <p:nvPr/>
          </p:nvSpPr>
          <p:spPr>
            <a:xfrm>
              <a:off x="-1431066" y="1657467"/>
              <a:ext cx="46747" cy="18062"/>
            </a:xfrm>
            <a:custGeom>
              <a:avLst/>
              <a:gdLst/>
              <a:ahLst/>
              <a:cxnLst/>
              <a:rect l="l" t="t" r="r" b="b"/>
              <a:pathLst>
                <a:path w="4172" h="1612" extrusionOk="0">
                  <a:moveTo>
                    <a:pt x="811" y="0"/>
                  </a:moveTo>
                  <a:cubicBezTo>
                    <a:pt x="363" y="0"/>
                    <a:pt x="1" y="362"/>
                    <a:pt x="1" y="801"/>
                  </a:cubicBezTo>
                  <a:cubicBezTo>
                    <a:pt x="1" y="1249"/>
                    <a:pt x="363" y="1611"/>
                    <a:pt x="811" y="1611"/>
                  </a:cubicBezTo>
                  <a:lnTo>
                    <a:pt x="3370" y="1611"/>
                  </a:lnTo>
                  <a:cubicBezTo>
                    <a:pt x="3818" y="1611"/>
                    <a:pt x="4171" y="1249"/>
                    <a:pt x="4171" y="801"/>
                  </a:cubicBezTo>
                  <a:cubicBezTo>
                    <a:pt x="4171" y="362"/>
                    <a:pt x="3818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7;p18">
              <a:extLst>
                <a:ext uri="{FF2B5EF4-FFF2-40B4-BE49-F238E27FC236}">
                  <a16:creationId xmlns:a16="http://schemas.microsoft.com/office/drawing/2014/main" id="{F6B8360A-08AE-61C6-07D8-4C515C5181F7}"/>
                </a:ext>
              </a:extLst>
            </p:cNvPr>
            <p:cNvSpPr/>
            <p:nvPr/>
          </p:nvSpPr>
          <p:spPr>
            <a:xfrm>
              <a:off x="-1431066" y="1686523"/>
              <a:ext cx="46747" cy="18062"/>
            </a:xfrm>
            <a:custGeom>
              <a:avLst/>
              <a:gdLst/>
              <a:ahLst/>
              <a:cxnLst/>
              <a:rect l="l" t="t" r="r" b="b"/>
              <a:pathLst>
                <a:path w="4172" h="1612" extrusionOk="0">
                  <a:moveTo>
                    <a:pt x="811" y="0"/>
                  </a:moveTo>
                  <a:cubicBezTo>
                    <a:pt x="363" y="0"/>
                    <a:pt x="1" y="362"/>
                    <a:pt x="1" y="810"/>
                  </a:cubicBezTo>
                  <a:cubicBezTo>
                    <a:pt x="1" y="1250"/>
                    <a:pt x="363" y="1612"/>
                    <a:pt x="811" y="1612"/>
                  </a:cubicBezTo>
                  <a:lnTo>
                    <a:pt x="3370" y="1612"/>
                  </a:lnTo>
                  <a:cubicBezTo>
                    <a:pt x="3818" y="1612"/>
                    <a:pt x="4171" y="1250"/>
                    <a:pt x="4171" y="810"/>
                  </a:cubicBezTo>
                  <a:cubicBezTo>
                    <a:pt x="4171" y="362"/>
                    <a:pt x="3818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58;p18">
            <a:extLst>
              <a:ext uri="{FF2B5EF4-FFF2-40B4-BE49-F238E27FC236}">
                <a16:creationId xmlns:a16="http://schemas.microsoft.com/office/drawing/2014/main" id="{573C34FE-CBD8-9B70-8EDD-9A7A3061366C}"/>
              </a:ext>
            </a:extLst>
          </p:cNvPr>
          <p:cNvGrpSpPr/>
          <p:nvPr/>
        </p:nvGrpSpPr>
        <p:grpSpPr>
          <a:xfrm>
            <a:off x="3298797" y="2552534"/>
            <a:ext cx="409351" cy="311652"/>
            <a:chOff x="-2004073" y="1502212"/>
            <a:chExt cx="310703" cy="236548"/>
          </a:xfrm>
        </p:grpSpPr>
        <p:sp>
          <p:nvSpPr>
            <p:cNvPr id="23" name="Google Shape;259;p18">
              <a:extLst>
                <a:ext uri="{FF2B5EF4-FFF2-40B4-BE49-F238E27FC236}">
                  <a16:creationId xmlns:a16="http://schemas.microsoft.com/office/drawing/2014/main" id="{500C49DC-B99E-AD50-7E74-A05AE29930DF}"/>
                </a:ext>
              </a:extLst>
            </p:cNvPr>
            <p:cNvSpPr/>
            <p:nvPr/>
          </p:nvSpPr>
          <p:spPr>
            <a:xfrm>
              <a:off x="-1886662" y="1582254"/>
              <a:ext cx="75017" cy="76564"/>
            </a:xfrm>
            <a:custGeom>
              <a:avLst/>
              <a:gdLst/>
              <a:ahLst/>
              <a:cxnLst/>
              <a:rect l="l" t="t" r="r" b="b"/>
              <a:pathLst>
                <a:path w="6695" h="6833" extrusionOk="0">
                  <a:moveTo>
                    <a:pt x="4722" y="1611"/>
                  </a:moveTo>
                  <a:cubicBezTo>
                    <a:pt x="4920" y="1611"/>
                    <a:pt x="5083" y="1775"/>
                    <a:pt x="5083" y="1973"/>
                  </a:cubicBezTo>
                  <a:lnTo>
                    <a:pt x="5083" y="4851"/>
                  </a:lnTo>
                  <a:cubicBezTo>
                    <a:pt x="5083" y="5049"/>
                    <a:pt x="4920" y="5213"/>
                    <a:pt x="4722" y="5213"/>
                  </a:cubicBezTo>
                  <a:lnTo>
                    <a:pt x="1982" y="5213"/>
                  </a:lnTo>
                  <a:cubicBezTo>
                    <a:pt x="1784" y="5213"/>
                    <a:pt x="1620" y="5049"/>
                    <a:pt x="1620" y="4851"/>
                  </a:cubicBezTo>
                  <a:lnTo>
                    <a:pt x="1620" y="1973"/>
                  </a:lnTo>
                  <a:cubicBezTo>
                    <a:pt x="1620" y="1775"/>
                    <a:pt x="1784" y="1611"/>
                    <a:pt x="1982" y="1611"/>
                  </a:cubicBezTo>
                  <a:close/>
                  <a:moveTo>
                    <a:pt x="1982" y="0"/>
                  </a:moveTo>
                  <a:cubicBezTo>
                    <a:pt x="887" y="0"/>
                    <a:pt x="0" y="888"/>
                    <a:pt x="0" y="1973"/>
                  </a:cubicBezTo>
                  <a:lnTo>
                    <a:pt x="0" y="4851"/>
                  </a:lnTo>
                  <a:cubicBezTo>
                    <a:pt x="0" y="5945"/>
                    <a:pt x="887" y="6833"/>
                    <a:pt x="1982" y="6833"/>
                  </a:cubicBezTo>
                  <a:lnTo>
                    <a:pt x="4722" y="6833"/>
                  </a:lnTo>
                  <a:cubicBezTo>
                    <a:pt x="5807" y="6833"/>
                    <a:pt x="6695" y="5945"/>
                    <a:pt x="6695" y="4851"/>
                  </a:cubicBezTo>
                  <a:lnTo>
                    <a:pt x="6695" y="1973"/>
                  </a:lnTo>
                  <a:cubicBezTo>
                    <a:pt x="6695" y="888"/>
                    <a:pt x="5807" y="0"/>
                    <a:pt x="4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60;p18">
              <a:extLst>
                <a:ext uri="{FF2B5EF4-FFF2-40B4-BE49-F238E27FC236}">
                  <a16:creationId xmlns:a16="http://schemas.microsoft.com/office/drawing/2014/main" id="{DCB48D89-8F98-2DFF-88BD-BAC1B0A09C86}"/>
                </a:ext>
              </a:extLst>
            </p:cNvPr>
            <p:cNvSpPr/>
            <p:nvPr/>
          </p:nvSpPr>
          <p:spPr>
            <a:xfrm>
              <a:off x="-1910036" y="1666050"/>
              <a:ext cx="121854" cy="72709"/>
            </a:xfrm>
            <a:custGeom>
              <a:avLst/>
              <a:gdLst/>
              <a:ahLst/>
              <a:cxnLst/>
              <a:rect l="l" t="t" r="r" b="b"/>
              <a:pathLst>
                <a:path w="10875" h="6489" extrusionOk="0">
                  <a:moveTo>
                    <a:pt x="8134" y="1621"/>
                  </a:moveTo>
                  <a:cubicBezTo>
                    <a:pt x="8281" y="1621"/>
                    <a:pt x="8410" y="1715"/>
                    <a:pt x="8453" y="1871"/>
                  </a:cubicBezTo>
                  <a:lnTo>
                    <a:pt x="9151" y="4438"/>
                  </a:lnTo>
                  <a:cubicBezTo>
                    <a:pt x="9194" y="4585"/>
                    <a:pt x="9134" y="4697"/>
                    <a:pt x="9091" y="4748"/>
                  </a:cubicBezTo>
                  <a:cubicBezTo>
                    <a:pt x="9056" y="4791"/>
                    <a:pt x="8970" y="4878"/>
                    <a:pt x="8832" y="4878"/>
                  </a:cubicBezTo>
                  <a:lnTo>
                    <a:pt x="2043" y="4878"/>
                  </a:lnTo>
                  <a:cubicBezTo>
                    <a:pt x="1896" y="4878"/>
                    <a:pt x="1819" y="4791"/>
                    <a:pt x="1784" y="4748"/>
                  </a:cubicBezTo>
                  <a:cubicBezTo>
                    <a:pt x="1741" y="4697"/>
                    <a:pt x="1681" y="4585"/>
                    <a:pt x="1724" y="4438"/>
                  </a:cubicBezTo>
                  <a:lnTo>
                    <a:pt x="2422" y="1871"/>
                  </a:lnTo>
                  <a:cubicBezTo>
                    <a:pt x="2465" y="1715"/>
                    <a:pt x="2594" y="1621"/>
                    <a:pt x="2741" y="1621"/>
                  </a:cubicBezTo>
                  <a:close/>
                  <a:moveTo>
                    <a:pt x="2741" y="1"/>
                  </a:moveTo>
                  <a:cubicBezTo>
                    <a:pt x="1862" y="1"/>
                    <a:pt x="1095" y="595"/>
                    <a:pt x="863" y="1440"/>
                  </a:cubicBezTo>
                  <a:lnTo>
                    <a:pt x="165" y="4016"/>
                  </a:lnTo>
                  <a:cubicBezTo>
                    <a:pt x="1" y="4610"/>
                    <a:pt x="122" y="5231"/>
                    <a:pt x="501" y="5722"/>
                  </a:cubicBezTo>
                  <a:cubicBezTo>
                    <a:pt x="871" y="6213"/>
                    <a:pt x="1431" y="6489"/>
                    <a:pt x="2043" y="6489"/>
                  </a:cubicBezTo>
                  <a:lnTo>
                    <a:pt x="8832" y="6489"/>
                  </a:lnTo>
                  <a:cubicBezTo>
                    <a:pt x="9444" y="6489"/>
                    <a:pt x="10004" y="6213"/>
                    <a:pt x="10375" y="5722"/>
                  </a:cubicBezTo>
                  <a:cubicBezTo>
                    <a:pt x="10754" y="5231"/>
                    <a:pt x="10874" y="4610"/>
                    <a:pt x="10711" y="4016"/>
                  </a:cubicBezTo>
                  <a:lnTo>
                    <a:pt x="10013" y="1440"/>
                  </a:lnTo>
                  <a:cubicBezTo>
                    <a:pt x="9780" y="595"/>
                    <a:pt x="9005" y="1"/>
                    <a:pt x="8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61;p18">
              <a:extLst>
                <a:ext uri="{FF2B5EF4-FFF2-40B4-BE49-F238E27FC236}">
                  <a16:creationId xmlns:a16="http://schemas.microsoft.com/office/drawing/2014/main" id="{152AD2C4-3756-A857-A328-612E71CF1FCB}"/>
                </a:ext>
              </a:extLst>
            </p:cNvPr>
            <p:cNvSpPr/>
            <p:nvPr/>
          </p:nvSpPr>
          <p:spPr>
            <a:xfrm>
              <a:off x="-1986985" y="1593639"/>
              <a:ext cx="59297" cy="60552"/>
            </a:xfrm>
            <a:custGeom>
              <a:avLst/>
              <a:gdLst/>
              <a:ahLst/>
              <a:cxnLst/>
              <a:rect l="l" t="t" r="r" b="b"/>
              <a:pathLst>
                <a:path w="5292" h="5404" extrusionOk="0">
                  <a:moveTo>
                    <a:pt x="3499" y="1621"/>
                  </a:moveTo>
                  <a:cubicBezTo>
                    <a:pt x="3602" y="1621"/>
                    <a:pt x="3680" y="1698"/>
                    <a:pt x="3680" y="1793"/>
                  </a:cubicBezTo>
                  <a:lnTo>
                    <a:pt x="3680" y="3602"/>
                  </a:lnTo>
                  <a:cubicBezTo>
                    <a:pt x="3680" y="3706"/>
                    <a:pt x="3602" y="3783"/>
                    <a:pt x="3499" y="3783"/>
                  </a:cubicBezTo>
                  <a:lnTo>
                    <a:pt x="1793" y="3783"/>
                  </a:lnTo>
                  <a:cubicBezTo>
                    <a:pt x="1698" y="3783"/>
                    <a:pt x="1612" y="3706"/>
                    <a:pt x="1612" y="3602"/>
                  </a:cubicBezTo>
                  <a:lnTo>
                    <a:pt x="1612" y="1793"/>
                  </a:lnTo>
                  <a:cubicBezTo>
                    <a:pt x="1612" y="1698"/>
                    <a:pt x="1698" y="1621"/>
                    <a:pt x="1793" y="1621"/>
                  </a:cubicBezTo>
                  <a:close/>
                  <a:moveTo>
                    <a:pt x="1793" y="1"/>
                  </a:moveTo>
                  <a:cubicBezTo>
                    <a:pt x="802" y="1"/>
                    <a:pt x="1" y="811"/>
                    <a:pt x="1" y="1793"/>
                  </a:cubicBezTo>
                  <a:lnTo>
                    <a:pt x="1" y="3602"/>
                  </a:lnTo>
                  <a:cubicBezTo>
                    <a:pt x="1" y="4593"/>
                    <a:pt x="802" y="5403"/>
                    <a:pt x="1793" y="5403"/>
                  </a:cubicBezTo>
                  <a:lnTo>
                    <a:pt x="3499" y="5403"/>
                  </a:lnTo>
                  <a:cubicBezTo>
                    <a:pt x="4490" y="5403"/>
                    <a:pt x="5291" y="4593"/>
                    <a:pt x="5291" y="3602"/>
                  </a:cubicBezTo>
                  <a:lnTo>
                    <a:pt x="5291" y="1793"/>
                  </a:lnTo>
                  <a:cubicBezTo>
                    <a:pt x="5291" y="811"/>
                    <a:pt x="4490" y="1"/>
                    <a:pt x="34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2;p18">
              <a:extLst>
                <a:ext uri="{FF2B5EF4-FFF2-40B4-BE49-F238E27FC236}">
                  <a16:creationId xmlns:a16="http://schemas.microsoft.com/office/drawing/2014/main" id="{DA9EA55D-6BB9-45EF-29C6-D163F021A255}"/>
                </a:ext>
              </a:extLst>
            </p:cNvPr>
            <p:cNvSpPr/>
            <p:nvPr/>
          </p:nvSpPr>
          <p:spPr>
            <a:xfrm>
              <a:off x="-2004073" y="1660839"/>
              <a:ext cx="93472" cy="57650"/>
            </a:xfrm>
            <a:custGeom>
              <a:avLst/>
              <a:gdLst/>
              <a:ahLst/>
              <a:cxnLst/>
              <a:rect l="l" t="t" r="r" b="b"/>
              <a:pathLst>
                <a:path w="8342" h="5145" extrusionOk="0">
                  <a:moveTo>
                    <a:pt x="6127" y="1612"/>
                  </a:moveTo>
                  <a:cubicBezTo>
                    <a:pt x="6127" y="1612"/>
                    <a:pt x="6136" y="1620"/>
                    <a:pt x="6144" y="1629"/>
                  </a:cubicBezTo>
                  <a:lnTo>
                    <a:pt x="6652" y="3490"/>
                  </a:lnTo>
                  <a:cubicBezTo>
                    <a:pt x="6652" y="3516"/>
                    <a:pt x="6635" y="3533"/>
                    <a:pt x="6635" y="3533"/>
                  </a:cubicBezTo>
                  <a:lnTo>
                    <a:pt x="1707" y="3525"/>
                  </a:lnTo>
                  <a:cubicBezTo>
                    <a:pt x="1707" y="3525"/>
                    <a:pt x="1690" y="3516"/>
                    <a:pt x="1698" y="3490"/>
                  </a:cubicBezTo>
                  <a:lnTo>
                    <a:pt x="2207" y="1629"/>
                  </a:lnTo>
                  <a:cubicBezTo>
                    <a:pt x="2207" y="1620"/>
                    <a:pt x="2215" y="1612"/>
                    <a:pt x="2224" y="1612"/>
                  </a:cubicBezTo>
                  <a:close/>
                  <a:moveTo>
                    <a:pt x="2215" y="1"/>
                  </a:moveTo>
                  <a:cubicBezTo>
                    <a:pt x="1483" y="1"/>
                    <a:pt x="837" y="492"/>
                    <a:pt x="647" y="1207"/>
                  </a:cubicBezTo>
                  <a:lnTo>
                    <a:pt x="139" y="3068"/>
                  </a:lnTo>
                  <a:cubicBezTo>
                    <a:pt x="1" y="3568"/>
                    <a:pt x="104" y="4093"/>
                    <a:pt x="415" y="4507"/>
                  </a:cubicBezTo>
                  <a:cubicBezTo>
                    <a:pt x="725" y="4912"/>
                    <a:pt x="1199" y="5144"/>
                    <a:pt x="1716" y="5144"/>
                  </a:cubicBezTo>
                  <a:lnTo>
                    <a:pt x="6635" y="5144"/>
                  </a:lnTo>
                  <a:cubicBezTo>
                    <a:pt x="7144" y="5144"/>
                    <a:pt x="7617" y="4912"/>
                    <a:pt x="7928" y="4507"/>
                  </a:cubicBezTo>
                  <a:cubicBezTo>
                    <a:pt x="8246" y="4093"/>
                    <a:pt x="8341" y="3568"/>
                    <a:pt x="8212" y="3068"/>
                  </a:cubicBezTo>
                  <a:lnTo>
                    <a:pt x="7704" y="1207"/>
                  </a:lnTo>
                  <a:cubicBezTo>
                    <a:pt x="7505" y="492"/>
                    <a:pt x="6859" y="1"/>
                    <a:pt x="6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3;p18">
              <a:extLst>
                <a:ext uri="{FF2B5EF4-FFF2-40B4-BE49-F238E27FC236}">
                  <a16:creationId xmlns:a16="http://schemas.microsoft.com/office/drawing/2014/main" id="{60D45197-A361-5B87-8893-F88332C9E3CF}"/>
                </a:ext>
              </a:extLst>
            </p:cNvPr>
            <p:cNvSpPr/>
            <p:nvPr/>
          </p:nvSpPr>
          <p:spPr>
            <a:xfrm>
              <a:off x="-1769844" y="1593639"/>
              <a:ext cx="59387" cy="60552"/>
            </a:xfrm>
            <a:custGeom>
              <a:avLst/>
              <a:gdLst/>
              <a:ahLst/>
              <a:cxnLst/>
              <a:rect l="l" t="t" r="r" b="b"/>
              <a:pathLst>
                <a:path w="5300" h="5404" extrusionOk="0">
                  <a:moveTo>
                    <a:pt x="3507" y="1621"/>
                  </a:moveTo>
                  <a:cubicBezTo>
                    <a:pt x="3602" y="1621"/>
                    <a:pt x="3679" y="1698"/>
                    <a:pt x="3679" y="1793"/>
                  </a:cubicBezTo>
                  <a:lnTo>
                    <a:pt x="3679" y="3602"/>
                  </a:lnTo>
                  <a:cubicBezTo>
                    <a:pt x="3679" y="3706"/>
                    <a:pt x="3602" y="3783"/>
                    <a:pt x="3507" y="3783"/>
                  </a:cubicBezTo>
                  <a:lnTo>
                    <a:pt x="1801" y="3783"/>
                  </a:lnTo>
                  <a:cubicBezTo>
                    <a:pt x="1698" y="3783"/>
                    <a:pt x="1620" y="3706"/>
                    <a:pt x="1620" y="3602"/>
                  </a:cubicBezTo>
                  <a:lnTo>
                    <a:pt x="1620" y="1793"/>
                  </a:lnTo>
                  <a:cubicBezTo>
                    <a:pt x="1620" y="1698"/>
                    <a:pt x="1698" y="1621"/>
                    <a:pt x="1801" y="1621"/>
                  </a:cubicBezTo>
                  <a:close/>
                  <a:moveTo>
                    <a:pt x="1801" y="1"/>
                  </a:moveTo>
                  <a:cubicBezTo>
                    <a:pt x="810" y="1"/>
                    <a:pt x="0" y="811"/>
                    <a:pt x="0" y="1793"/>
                  </a:cubicBezTo>
                  <a:lnTo>
                    <a:pt x="0" y="3602"/>
                  </a:lnTo>
                  <a:cubicBezTo>
                    <a:pt x="0" y="4593"/>
                    <a:pt x="810" y="5403"/>
                    <a:pt x="1801" y="5403"/>
                  </a:cubicBezTo>
                  <a:lnTo>
                    <a:pt x="3507" y="5403"/>
                  </a:lnTo>
                  <a:cubicBezTo>
                    <a:pt x="4498" y="5403"/>
                    <a:pt x="5299" y="4593"/>
                    <a:pt x="5299" y="3602"/>
                  </a:cubicBezTo>
                  <a:lnTo>
                    <a:pt x="5299" y="1793"/>
                  </a:lnTo>
                  <a:cubicBezTo>
                    <a:pt x="5299" y="811"/>
                    <a:pt x="4498" y="1"/>
                    <a:pt x="35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4;p18">
              <a:extLst>
                <a:ext uri="{FF2B5EF4-FFF2-40B4-BE49-F238E27FC236}">
                  <a16:creationId xmlns:a16="http://schemas.microsoft.com/office/drawing/2014/main" id="{C6A29A57-7674-9BC8-D87A-942D9CD39E86}"/>
                </a:ext>
              </a:extLst>
            </p:cNvPr>
            <p:cNvSpPr/>
            <p:nvPr/>
          </p:nvSpPr>
          <p:spPr>
            <a:xfrm>
              <a:off x="-1786842" y="1660839"/>
              <a:ext cx="93472" cy="57650"/>
            </a:xfrm>
            <a:custGeom>
              <a:avLst/>
              <a:gdLst/>
              <a:ahLst/>
              <a:cxnLst/>
              <a:rect l="l" t="t" r="r" b="b"/>
              <a:pathLst>
                <a:path w="8342" h="5145" extrusionOk="0">
                  <a:moveTo>
                    <a:pt x="6118" y="1612"/>
                  </a:moveTo>
                  <a:cubicBezTo>
                    <a:pt x="6127" y="1612"/>
                    <a:pt x="6136" y="1620"/>
                    <a:pt x="6136" y="1629"/>
                  </a:cubicBezTo>
                  <a:lnTo>
                    <a:pt x="6644" y="3490"/>
                  </a:lnTo>
                  <a:cubicBezTo>
                    <a:pt x="6653" y="3516"/>
                    <a:pt x="6635" y="3533"/>
                    <a:pt x="6627" y="3533"/>
                  </a:cubicBezTo>
                  <a:lnTo>
                    <a:pt x="1707" y="3525"/>
                  </a:lnTo>
                  <a:cubicBezTo>
                    <a:pt x="1707" y="3525"/>
                    <a:pt x="1681" y="3516"/>
                    <a:pt x="1690" y="3490"/>
                  </a:cubicBezTo>
                  <a:lnTo>
                    <a:pt x="2198" y="1629"/>
                  </a:lnTo>
                  <a:cubicBezTo>
                    <a:pt x="2207" y="1620"/>
                    <a:pt x="2215" y="1612"/>
                    <a:pt x="2215" y="1612"/>
                  </a:cubicBezTo>
                  <a:close/>
                  <a:moveTo>
                    <a:pt x="2215" y="1"/>
                  </a:moveTo>
                  <a:cubicBezTo>
                    <a:pt x="1483" y="1"/>
                    <a:pt x="837" y="492"/>
                    <a:pt x="639" y="1207"/>
                  </a:cubicBezTo>
                  <a:lnTo>
                    <a:pt x="130" y="3068"/>
                  </a:lnTo>
                  <a:cubicBezTo>
                    <a:pt x="1" y="3568"/>
                    <a:pt x="96" y="4093"/>
                    <a:pt x="415" y="4507"/>
                  </a:cubicBezTo>
                  <a:cubicBezTo>
                    <a:pt x="725" y="4912"/>
                    <a:pt x="1199" y="5144"/>
                    <a:pt x="1707" y="5144"/>
                  </a:cubicBezTo>
                  <a:lnTo>
                    <a:pt x="6627" y="5144"/>
                  </a:lnTo>
                  <a:cubicBezTo>
                    <a:pt x="7144" y="5144"/>
                    <a:pt x="7609" y="4912"/>
                    <a:pt x="7928" y="4507"/>
                  </a:cubicBezTo>
                  <a:cubicBezTo>
                    <a:pt x="8238" y="4093"/>
                    <a:pt x="8341" y="3568"/>
                    <a:pt x="8203" y="3068"/>
                  </a:cubicBezTo>
                  <a:lnTo>
                    <a:pt x="7695" y="1207"/>
                  </a:lnTo>
                  <a:cubicBezTo>
                    <a:pt x="7506" y="492"/>
                    <a:pt x="6859" y="1"/>
                    <a:pt x="61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5;p18">
              <a:extLst>
                <a:ext uri="{FF2B5EF4-FFF2-40B4-BE49-F238E27FC236}">
                  <a16:creationId xmlns:a16="http://schemas.microsoft.com/office/drawing/2014/main" id="{E5AA5264-AEB3-FC21-E767-A4C3791DDB03}"/>
                </a:ext>
              </a:extLst>
            </p:cNvPr>
            <p:cNvSpPr/>
            <p:nvPr/>
          </p:nvSpPr>
          <p:spPr>
            <a:xfrm>
              <a:off x="-1958881" y="1502212"/>
              <a:ext cx="219159" cy="81528"/>
            </a:xfrm>
            <a:custGeom>
              <a:avLst/>
              <a:gdLst/>
              <a:ahLst/>
              <a:cxnLst/>
              <a:rect l="l" t="t" r="r" b="b"/>
              <a:pathLst>
                <a:path w="19559" h="7276" extrusionOk="0">
                  <a:moveTo>
                    <a:pt x="9797" y="1"/>
                  </a:moveTo>
                  <a:cubicBezTo>
                    <a:pt x="7737" y="1"/>
                    <a:pt x="5738" y="595"/>
                    <a:pt x="4024" y="1715"/>
                  </a:cubicBezTo>
                  <a:cubicBezTo>
                    <a:pt x="2344" y="2801"/>
                    <a:pt x="1017" y="4334"/>
                    <a:pt x="190" y="6135"/>
                  </a:cubicBezTo>
                  <a:cubicBezTo>
                    <a:pt x="0" y="6540"/>
                    <a:pt x="173" y="7023"/>
                    <a:pt x="578" y="7212"/>
                  </a:cubicBezTo>
                  <a:cubicBezTo>
                    <a:pt x="674" y="7256"/>
                    <a:pt x="774" y="7276"/>
                    <a:pt x="873" y="7276"/>
                  </a:cubicBezTo>
                  <a:cubicBezTo>
                    <a:pt x="1217" y="7276"/>
                    <a:pt x="1547" y="7043"/>
                    <a:pt x="1655" y="6816"/>
                  </a:cubicBezTo>
                  <a:cubicBezTo>
                    <a:pt x="2361" y="5291"/>
                    <a:pt x="3481" y="3990"/>
                    <a:pt x="4903" y="3068"/>
                  </a:cubicBezTo>
                  <a:cubicBezTo>
                    <a:pt x="6359" y="2120"/>
                    <a:pt x="8048" y="1620"/>
                    <a:pt x="9797" y="1620"/>
                  </a:cubicBezTo>
                  <a:cubicBezTo>
                    <a:pt x="11528" y="1620"/>
                    <a:pt x="13209" y="2112"/>
                    <a:pt x="14656" y="3051"/>
                  </a:cubicBezTo>
                  <a:cubicBezTo>
                    <a:pt x="16069" y="3955"/>
                    <a:pt x="17198" y="5239"/>
                    <a:pt x="17913" y="6756"/>
                  </a:cubicBezTo>
                  <a:cubicBezTo>
                    <a:pt x="18049" y="7046"/>
                    <a:pt x="18331" y="7217"/>
                    <a:pt x="18630" y="7217"/>
                  </a:cubicBezTo>
                  <a:cubicBezTo>
                    <a:pt x="18747" y="7217"/>
                    <a:pt x="18867" y="7191"/>
                    <a:pt x="18981" y="7135"/>
                  </a:cubicBezTo>
                  <a:cubicBezTo>
                    <a:pt x="19386" y="6945"/>
                    <a:pt x="19559" y="6463"/>
                    <a:pt x="19369" y="6066"/>
                  </a:cubicBezTo>
                  <a:cubicBezTo>
                    <a:pt x="18525" y="4274"/>
                    <a:pt x="17198" y="2766"/>
                    <a:pt x="15535" y="1689"/>
                  </a:cubicBezTo>
                  <a:cubicBezTo>
                    <a:pt x="13829" y="586"/>
                    <a:pt x="11839" y="1"/>
                    <a:pt x="9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6;p18">
            <a:extLst>
              <a:ext uri="{FF2B5EF4-FFF2-40B4-BE49-F238E27FC236}">
                <a16:creationId xmlns:a16="http://schemas.microsoft.com/office/drawing/2014/main" id="{1840BB03-EB9E-F47C-51B1-FB2AD85CB007}"/>
              </a:ext>
            </a:extLst>
          </p:cNvPr>
          <p:cNvGrpSpPr/>
          <p:nvPr/>
        </p:nvGrpSpPr>
        <p:grpSpPr>
          <a:xfrm>
            <a:off x="3301114" y="3321522"/>
            <a:ext cx="403825" cy="382074"/>
            <a:chOff x="-2413233" y="1512061"/>
            <a:chExt cx="308944" cy="308944"/>
          </a:xfrm>
        </p:grpSpPr>
        <p:sp>
          <p:nvSpPr>
            <p:cNvPr id="31" name="Google Shape;267;p18">
              <a:extLst>
                <a:ext uri="{FF2B5EF4-FFF2-40B4-BE49-F238E27FC236}">
                  <a16:creationId xmlns:a16="http://schemas.microsoft.com/office/drawing/2014/main" id="{6C854C3C-1E5E-BD98-0835-6ADD1C98E9D1}"/>
                </a:ext>
              </a:extLst>
            </p:cNvPr>
            <p:cNvSpPr/>
            <p:nvPr/>
          </p:nvSpPr>
          <p:spPr>
            <a:xfrm>
              <a:off x="-2413233" y="1512061"/>
              <a:ext cx="308944" cy="308944"/>
            </a:xfrm>
            <a:custGeom>
              <a:avLst/>
              <a:gdLst/>
              <a:ahLst/>
              <a:cxnLst/>
              <a:rect l="l" t="t" r="r" b="b"/>
              <a:pathLst>
                <a:path w="27572" h="27572" extrusionOk="0">
                  <a:moveTo>
                    <a:pt x="14587" y="1637"/>
                  </a:moveTo>
                  <a:cubicBezTo>
                    <a:pt x="16009" y="1732"/>
                    <a:pt x="17370" y="2077"/>
                    <a:pt x="18611" y="2620"/>
                  </a:cubicBezTo>
                  <a:lnTo>
                    <a:pt x="15742" y="5489"/>
                  </a:lnTo>
                  <a:cubicBezTo>
                    <a:pt x="15363" y="5403"/>
                    <a:pt x="14984" y="5334"/>
                    <a:pt x="14587" y="5299"/>
                  </a:cubicBezTo>
                  <a:lnTo>
                    <a:pt x="14587" y="1637"/>
                  </a:lnTo>
                  <a:close/>
                  <a:moveTo>
                    <a:pt x="20119" y="3395"/>
                  </a:moveTo>
                  <a:cubicBezTo>
                    <a:pt x="20679" y="3740"/>
                    <a:pt x="21213" y="4127"/>
                    <a:pt x="21704" y="4558"/>
                  </a:cubicBezTo>
                  <a:lnTo>
                    <a:pt x="19119" y="7143"/>
                  </a:lnTo>
                  <a:cubicBezTo>
                    <a:pt x="18602" y="6729"/>
                    <a:pt x="18034" y="6368"/>
                    <a:pt x="17430" y="6083"/>
                  </a:cubicBezTo>
                  <a:lnTo>
                    <a:pt x="20119" y="3395"/>
                  </a:lnTo>
                  <a:close/>
                  <a:moveTo>
                    <a:pt x="22859" y="5687"/>
                  </a:moveTo>
                  <a:cubicBezTo>
                    <a:pt x="23324" y="6213"/>
                    <a:pt x="23746" y="6773"/>
                    <a:pt x="24116" y="7367"/>
                  </a:cubicBezTo>
                  <a:lnTo>
                    <a:pt x="21446" y="10047"/>
                  </a:lnTo>
                  <a:cubicBezTo>
                    <a:pt x="21127" y="9409"/>
                    <a:pt x="20739" y="8806"/>
                    <a:pt x="20274" y="8272"/>
                  </a:cubicBezTo>
                  <a:lnTo>
                    <a:pt x="22859" y="5687"/>
                  </a:lnTo>
                  <a:close/>
                  <a:moveTo>
                    <a:pt x="12976" y="1637"/>
                  </a:moveTo>
                  <a:lnTo>
                    <a:pt x="12976" y="5299"/>
                  </a:lnTo>
                  <a:cubicBezTo>
                    <a:pt x="8918" y="5678"/>
                    <a:pt x="5678" y="8918"/>
                    <a:pt x="5299" y="12976"/>
                  </a:cubicBezTo>
                  <a:lnTo>
                    <a:pt x="1637" y="12976"/>
                  </a:lnTo>
                  <a:cubicBezTo>
                    <a:pt x="2042" y="6910"/>
                    <a:pt x="6902" y="2042"/>
                    <a:pt x="12976" y="1637"/>
                  </a:cubicBezTo>
                  <a:close/>
                  <a:moveTo>
                    <a:pt x="24909" y="8866"/>
                  </a:moveTo>
                  <a:cubicBezTo>
                    <a:pt x="25478" y="10133"/>
                    <a:pt x="25831" y="11520"/>
                    <a:pt x="25926" y="12976"/>
                  </a:cubicBezTo>
                  <a:lnTo>
                    <a:pt x="22264" y="12976"/>
                  </a:lnTo>
                  <a:cubicBezTo>
                    <a:pt x="22230" y="12545"/>
                    <a:pt x="22152" y="12132"/>
                    <a:pt x="22057" y="11718"/>
                  </a:cubicBezTo>
                  <a:lnTo>
                    <a:pt x="24909" y="8866"/>
                  </a:lnTo>
                  <a:close/>
                  <a:moveTo>
                    <a:pt x="13786" y="6876"/>
                  </a:moveTo>
                  <a:cubicBezTo>
                    <a:pt x="17594" y="6876"/>
                    <a:pt x="20687" y="9978"/>
                    <a:pt x="20687" y="13786"/>
                  </a:cubicBezTo>
                  <a:cubicBezTo>
                    <a:pt x="20687" y="17594"/>
                    <a:pt x="17594" y="20696"/>
                    <a:pt x="13786" y="20696"/>
                  </a:cubicBezTo>
                  <a:cubicBezTo>
                    <a:pt x="9969" y="20696"/>
                    <a:pt x="6876" y="17594"/>
                    <a:pt x="6876" y="13786"/>
                  </a:cubicBezTo>
                  <a:cubicBezTo>
                    <a:pt x="6876" y="9978"/>
                    <a:pt x="9969" y="6876"/>
                    <a:pt x="13786" y="6876"/>
                  </a:cubicBezTo>
                  <a:close/>
                  <a:moveTo>
                    <a:pt x="5299" y="14596"/>
                  </a:moveTo>
                  <a:cubicBezTo>
                    <a:pt x="5678" y="18645"/>
                    <a:pt x="8918" y="21885"/>
                    <a:pt x="12976" y="22273"/>
                  </a:cubicBezTo>
                  <a:lnTo>
                    <a:pt x="12976" y="25926"/>
                  </a:lnTo>
                  <a:cubicBezTo>
                    <a:pt x="6902" y="25530"/>
                    <a:pt x="2042" y="20661"/>
                    <a:pt x="1637" y="14596"/>
                  </a:cubicBezTo>
                  <a:close/>
                  <a:moveTo>
                    <a:pt x="25926" y="14596"/>
                  </a:moveTo>
                  <a:cubicBezTo>
                    <a:pt x="25521" y="20661"/>
                    <a:pt x="20661" y="25530"/>
                    <a:pt x="14587" y="25926"/>
                  </a:cubicBezTo>
                  <a:lnTo>
                    <a:pt x="14587" y="22273"/>
                  </a:lnTo>
                  <a:cubicBezTo>
                    <a:pt x="18645" y="21885"/>
                    <a:pt x="21885" y="18645"/>
                    <a:pt x="22264" y="14596"/>
                  </a:cubicBezTo>
                  <a:close/>
                  <a:moveTo>
                    <a:pt x="13786" y="0"/>
                  </a:moveTo>
                  <a:cubicBezTo>
                    <a:pt x="10098" y="0"/>
                    <a:pt x="6635" y="1431"/>
                    <a:pt x="4033" y="4033"/>
                  </a:cubicBezTo>
                  <a:cubicBezTo>
                    <a:pt x="1431" y="6643"/>
                    <a:pt x="0" y="10098"/>
                    <a:pt x="0" y="13786"/>
                  </a:cubicBezTo>
                  <a:cubicBezTo>
                    <a:pt x="0" y="17465"/>
                    <a:pt x="1431" y="20929"/>
                    <a:pt x="4033" y="23531"/>
                  </a:cubicBezTo>
                  <a:cubicBezTo>
                    <a:pt x="6635" y="26133"/>
                    <a:pt x="10098" y="27572"/>
                    <a:pt x="13786" y="27572"/>
                  </a:cubicBezTo>
                  <a:cubicBezTo>
                    <a:pt x="17465" y="27572"/>
                    <a:pt x="20929" y="26133"/>
                    <a:pt x="23531" y="23531"/>
                  </a:cubicBezTo>
                  <a:cubicBezTo>
                    <a:pt x="26133" y="20929"/>
                    <a:pt x="27572" y="17465"/>
                    <a:pt x="27572" y="13786"/>
                  </a:cubicBezTo>
                  <a:cubicBezTo>
                    <a:pt x="27572" y="10098"/>
                    <a:pt x="26133" y="6643"/>
                    <a:pt x="23531" y="4033"/>
                  </a:cubicBezTo>
                  <a:cubicBezTo>
                    <a:pt x="20929" y="1431"/>
                    <a:pt x="17465" y="0"/>
                    <a:pt x="13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8;p18">
              <a:extLst>
                <a:ext uri="{FF2B5EF4-FFF2-40B4-BE49-F238E27FC236}">
                  <a16:creationId xmlns:a16="http://schemas.microsoft.com/office/drawing/2014/main" id="{8EF14D77-B28E-B3DF-F75C-CE9B6A68CFF6}"/>
                </a:ext>
              </a:extLst>
            </p:cNvPr>
            <p:cNvSpPr/>
            <p:nvPr/>
          </p:nvSpPr>
          <p:spPr>
            <a:xfrm>
              <a:off x="-2306164" y="1619132"/>
              <a:ext cx="94716" cy="94716"/>
            </a:xfrm>
            <a:custGeom>
              <a:avLst/>
              <a:gdLst/>
              <a:ahLst/>
              <a:cxnLst/>
              <a:rect l="l" t="t" r="r" b="b"/>
              <a:pathLst>
                <a:path w="8453" h="8453" extrusionOk="0">
                  <a:moveTo>
                    <a:pt x="4231" y="1612"/>
                  </a:moveTo>
                  <a:cubicBezTo>
                    <a:pt x="5670" y="1612"/>
                    <a:pt x="6842" y="2783"/>
                    <a:pt x="6842" y="4222"/>
                  </a:cubicBezTo>
                  <a:cubicBezTo>
                    <a:pt x="6842" y="5670"/>
                    <a:pt x="5670" y="6842"/>
                    <a:pt x="4231" y="6842"/>
                  </a:cubicBezTo>
                  <a:cubicBezTo>
                    <a:pt x="2783" y="6842"/>
                    <a:pt x="1612" y="5670"/>
                    <a:pt x="1612" y="4222"/>
                  </a:cubicBezTo>
                  <a:cubicBezTo>
                    <a:pt x="1612" y="2783"/>
                    <a:pt x="2783" y="1612"/>
                    <a:pt x="4231" y="1612"/>
                  </a:cubicBezTo>
                  <a:close/>
                  <a:moveTo>
                    <a:pt x="4231" y="1"/>
                  </a:moveTo>
                  <a:cubicBezTo>
                    <a:pt x="1896" y="1"/>
                    <a:pt x="0" y="1896"/>
                    <a:pt x="0" y="4222"/>
                  </a:cubicBezTo>
                  <a:cubicBezTo>
                    <a:pt x="0" y="6557"/>
                    <a:pt x="1896" y="8453"/>
                    <a:pt x="4231" y="8453"/>
                  </a:cubicBezTo>
                  <a:cubicBezTo>
                    <a:pt x="6557" y="8453"/>
                    <a:pt x="8453" y="6557"/>
                    <a:pt x="8453" y="4222"/>
                  </a:cubicBezTo>
                  <a:cubicBezTo>
                    <a:pt x="8453" y="1896"/>
                    <a:pt x="6557" y="1"/>
                    <a:pt x="4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269;p18">
            <a:extLst>
              <a:ext uri="{FF2B5EF4-FFF2-40B4-BE49-F238E27FC236}">
                <a16:creationId xmlns:a16="http://schemas.microsoft.com/office/drawing/2014/main" id="{86853019-74D0-0679-0AC0-87BBAD2E8F20}"/>
              </a:ext>
            </a:extLst>
          </p:cNvPr>
          <p:cNvGrpSpPr/>
          <p:nvPr/>
        </p:nvGrpSpPr>
        <p:grpSpPr>
          <a:xfrm>
            <a:off x="304800" y="783846"/>
            <a:ext cx="8176083" cy="2950445"/>
            <a:chOff x="445900" y="1201041"/>
            <a:chExt cx="8241050" cy="3143192"/>
          </a:xfrm>
        </p:grpSpPr>
        <p:sp>
          <p:nvSpPr>
            <p:cNvPr id="42" name="Google Shape;270;p18">
              <a:extLst>
                <a:ext uri="{FF2B5EF4-FFF2-40B4-BE49-F238E27FC236}">
                  <a16:creationId xmlns:a16="http://schemas.microsoft.com/office/drawing/2014/main" id="{6229D25B-CB4D-5657-B63D-99294CBA85DA}"/>
                </a:ext>
              </a:extLst>
            </p:cNvPr>
            <p:cNvSpPr/>
            <p:nvPr/>
          </p:nvSpPr>
          <p:spPr>
            <a:xfrm>
              <a:off x="4944560" y="1376400"/>
              <a:ext cx="3742390" cy="187964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1;p18">
              <a:extLst>
                <a:ext uri="{FF2B5EF4-FFF2-40B4-BE49-F238E27FC236}">
                  <a16:creationId xmlns:a16="http://schemas.microsoft.com/office/drawing/2014/main" id="{1495E5C5-60CD-37FE-61D9-AD813467BAF6}"/>
                </a:ext>
              </a:extLst>
            </p:cNvPr>
            <p:cNvSpPr/>
            <p:nvPr/>
          </p:nvSpPr>
          <p:spPr>
            <a:xfrm>
              <a:off x="4114800" y="1376400"/>
              <a:ext cx="829760" cy="179453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2;p18">
              <a:extLst>
                <a:ext uri="{FF2B5EF4-FFF2-40B4-BE49-F238E27FC236}">
                  <a16:creationId xmlns:a16="http://schemas.microsoft.com/office/drawing/2014/main" id="{8BC4371E-2970-A0CE-7F34-679E3DF0C76C}"/>
                </a:ext>
              </a:extLst>
            </p:cNvPr>
            <p:cNvSpPr/>
            <p:nvPr/>
          </p:nvSpPr>
          <p:spPr>
            <a:xfrm>
              <a:off x="4287261" y="1201041"/>
              <a:ext cx="657300" cy="554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7%</a:t>
              </a:r>
              <a:endParaRPr dirty="0"/>
            </a:p>
          </p:txBody>
        </p:sp>
        <p:sp>
          <p:nvSpPr>
            <p:cNvPr id="67" name="Google Shape;273;p18">
              <a:extLst>
                <a:ext uri="{FF2B5EF4-FFF2-40B4-BE49-F238E27FC236}">
                  <a16:creationId xmlns:a16="http://schemas.microsoft.com/office/drawing/2014/main" id="{B7C528C9-4FC8-7032-D886-104C8D5E9796}"/>
                </a:ext>
              </a:extLst>
            </p:cNvPr>
            <p:cNvSpPr/>
            <p:nvPr/>
          </p:nvSpPr>
          <p:spPr>
            <a:xfrm flipH="1">
              <a:off x="465150" y="1278150"/>
              <a:ext cx="2830500" cy="43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137150" bIns="91425" anchor="ctr" anchorCtr="0">
              <a:noAutofit/>
            </a:bodyPr>
            <a:lstStyle/>
            <a:p>
              <a:pPr lvl="0"/>
              <a:r>
                <a:rPr lang="en" sz="1600" b="1" dirty="0">
                  <a:solidFill>
                    <a:schemeClr val="tx1"/>
                  </a:solidFill>
                  <a:latin typeface="+mj-lt"/>
                  <a:ea typeface="Roboto"/>
                  <a:cs typeface="Roboto"/>
                  <a:sym typeface="Roboto"/>
                </a:rPr>
                <a:t>Funcionarios</a:t>
              </a:r>
              <a:endParaRPr sz="1600" dirty="0">
                <a:latin typeface="+mj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" name="Google Shape;274;p18">
              <a:extLst>
                <a:ext uri="{FF2B5EF4-FFF2-40B4-BE49-F238E27FC236}">
                  <a16:creationId xmlns:a16="http://schemas.microsoft.com/office/drawing/2014/main" id="{02DDE838-0592-450B-B835-0DC0E88AB15F}"/>
                </a:ext>
              </a:extLst>
            </p:cNvPr>
            <p:cNvSpPr/>
            <p:nvPr/>
          </p:nvSpPr>
          <p:spPr>
            <a:xfrm>
              <a:off x="4944263" y="2233650"/>
              <a:ext cx="3742389" cy="210523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75;p18">
              <a:extLst>
                <a:ext uri="{FF2B5EF4-FFF2-40B4-BE49-F238E27FC236}">
                  <a16:creationId xmlns:a16="http://schemas.microsoft.com/office/drawing/2014/main" id="{765B015A-1FF8-C8D8-AD53-3B4461623472}"/>
                </a:ext>
              </a:extLst>
            </p:cNvPr>
            <p:cNvSpPr/>
            <p:nvPr/>
          </p:nvSpPr>
          <p:spPr>
            <a:xfrm>
              <a:off x="4114800" y="2233651"/>
              <a:ext cx="850609" cy="216381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76;p18">
              <a:extLst>
                <a:ext uri="{FF2B5EF4-FFF2-40B4-BE49-F238E27FC236}">
                  <a16:creationId xmlns:a16="http://schemas.microsoft.com/office/drawing/2014/main" id="{DFDF5E8E-2A95-230B-B69B-298A58CBCDF8}"/>
                </a:ext>
              </a:extLst>
            </p:cNvPr>
            <p:cNvSpPr/>
            <p:nvPr/>
          </p:nvSpPr>
          <p:spPr>
            <a:xfrm>
              <a:off x="4308109" y="2023780"/>
              <a:ext cx="657300" cy="55409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tx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7%</a:t>
              </a: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75" name="Google Shape;277;p18">
              <a:extLst>
                <a:ext uri="{FF2B5EF4-FFF2-40B4-BE49-F238E27FC236}">
                  <a16:creationId xmlns:a16="http://schemas.microsoft.com/office/drawing/2014/main" id="{1F221AC2-EC0D-4C4B-B9D1-E44EF518925E}"/>
                </a:ext>
              </a:extLst>
            </p:cNvPr>
            <p:cNvSpPr/>
            <p:nvPr/>
          </p:nvSpPr>
          <p:spPr>
            <a:xfrm flipH="1">
              <a:off x="465150" y="2135400"/>
              <a:ext cx="2830500" cy="43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137150" bIns="91425" anchor="ctr" anchorCtr="0">
              <a:noAutofit/>
            </a:bodyPr>
            <a:lstStyle/>
            <a:p>
              <a:pPr lvl="0"/>
              <a:r>
                <a:rPr lang="en" sz="1600" b="1" dirty="0">
                  <a:solidFill>
                    <a:schemeClr val="tx1"/>
                  </a:solidFill>
                  <a:latin typeface="+mj-lt"/>
                  <a:ea typeface="Roboto"/>
                  <a:cs typeface="Roboto"/>
                  <a:sym typeface="Roboto"/>
                </a:rPr>
                <a:t>Entidades públicas</a:t>
              </a:r>
              <a:endParaRPr sz="1600" dirty="0">
                <a:latin typeface="+mj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" name="Google Shape;278;p18">
              <a:extLst>
                <a:ext uri="{FF2B5EF4-FFF2-40B4-BE49-F238E27FC236}">
                  <a16:creationId xmlns:a16="http://schemas.microsoft.com/office/drawing/2014/main" id="{C601B797-7171-9184-4A50-1CDE78E95CBE}"/>
                </a:ext>
              </a:extLst>
            </p:cNvPr>
            <p:cNvSpPr/>
            <p:nvPr/>
          </p:nvSpPr>
          <p:spPr>
            <a:xfrm>
              <a:off x="5622183" y="2971669"/>
              <a:ext cx="3064466" cy="238069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79;p18">
              <a:extLst>
                <a:ext uri="{FF2B5EF4-FFF2-40B4-BE49-F238E27FC236}">
                  <a16:creationId xmlns:a16="http://schemas.microsoft.com/office/drawing/2014/main" id="{A8413E52-846C-D15A-A1EB-C980822EB522}"/>
                </a:ext>
              </a:extLst>
            </p:cNvPr>
            <p:cNvSpPr/>
            <p:nvPr/>
          </p:nvSpPr>
          <p:spPr>
            <a:xfrm>
              <a:off x="4057062" y="2971669"/>
              <a:ext cx="1565121" cy="23807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80;p18">
              <a:extLst>
                <a:ext uri="{FF2B5EF4-FFF2-40B4-BE49-F238E27FC236}">
                  <a16:creationId xmlns:a16="http://schemas.microsoft.com/office/drawing/2014/main" id="{4B5CC580-2775-2F5C-031E-ECDF0D7CE807}"/>
                </a:ext>
              </a:extLst>
            </p:cNvPr>
            <p:cNvSpPr/>
            <p:nvPr/>
          </p:nvSpPr>
          <p:spPr>
            <a:xfrm>
              <a:off x="4859526" y="2812536"/>
              <a:ext cx="762657" cy="55409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13%</a:t>
              </a: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79" name="Google Shape;281;p18">
              <a:extLst>
                <a:ext uri="{FF2B5EF4-FFF2-40B4-BE49-F238E27FC236}">
                  <a16:creationId xmlns:a16="http://schemas.microsoft.com/office/drawing/2014/main" id="{C9EC37A1-BC9B-D497-4B88-E10FBCB98AFD}"/>
                </a:ext>
              </a:extLst>
            </p:cNvPr>
            <p:cNvSpPr/>
            <p:nvPr/>
          </p:nvSpPr>
          <p:spPr>
            <a:xfrm flipH="1">
              <a:off x="445900" y="2893972"/>
              <a:ext cx="2830500" cy="43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137150" bIns="91425" anchor="ctr" anchorCtr="0">
              <a:noAutofit/>
            </a:bodyPr>
            <a:lstStyle/>
            <a:p>
              <a:r>
                <a:rPr lang="es-CO" sz="1600" b="1" dirty="0">
                  <a:solidFill>
                    <a:schemeClr val="tx1"/>
                  </a:solidFill>
                  <a:latin typeface="+mj-lt"/>
                  <a:ea typeface="Roboto"/>
                  <a:cs typeface="Roboto"/>
                  <a:sym typeface="Roboto"/>
                </a:rPr>
                <a:t>Contratistas</a:t>
              </a:r>
            </a:p>
            <a:p>
              <a:endParaRPr sz="1600" b="1" dirty="0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" name="Google Shape;282;p18">
              <a:extLst>
                <a:ext uri="{FF2B5EF4-FFF2-40B4-BE49-F238E27FC236}">
                  <a16:creationId xmlns:a16="http://schemas.microsoft.com/office/drawing/2014/main" id="{C4399D86-35A7-ACD4-D8CA-264054FCF2DB}"/>
                </a:ext>
              </a:extLst>
            </p:cNvPr>
            <p:cNvSpPr/>
            <p:nvPr/>
          </p:nvSpPr>
          <p:spPr>
            <a:xfrm flipH="1">
              <a:off x="465150" y="3849900"/>
              <a:ext cx="2830500" cy="43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137150" bIns="91425" anchor="ctr" anchorCtr="0">
              <a:noAutofit/>
            </a:bodyPr>
            <a:lstStyle/>
            <a:p>
              <a:pPr lvl="0"/>
              <a:r>
                <a:rPr lang="es-CO" sz="1600" b="1" dirty="0">
                  <a:solidFill>
                    <a:schemeClr val="tx1"/>
                  </a:solidFill>
                  <a:latin typeface="+mj-lt"/>
                  <a:ea typeface="Roboto"/>
                  <a:cs typeface="Roboto"/>
                  <a:sym typeface="Roboto"/>
                </a:rPr>
                <a:t>Estudiantes</a:t>
              </a:r>
            </a:p>
          </p:txBody>
        </p:sp>
        <p:sp>
          <p:nvSpPr>
            <p:cNvPr id="81" name="Google Shape;283;p18">
              <a:extLst>
                <a:ext uri="{FF2B5EF4-FFF2-40B4-BE49-F238E27FC236}">
                  <a16:creationId xmlns:a16="http://schemas.microsoft.com/office/drawing/2014/main" id="{2A959579-55CC-C042-8E50-856798C1CAFF}"/>
                </a:ext>
              </a:extLst>
            </p:cNvPr>
            <p:cNvSpPr/>
            <p:nvPr/>
          </p:nvSpPr>
          <p:spPr>
            <a:xfrm>
              <a:off x="6388057" y="3948149"/>
              <a:ext cx="2298743" cy="238069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284;p18">
              <a:extLst>
                <a:ext uri="{FF2B5EF4-FFF2-40B4-BE49-F238E27FC236}">
                  <a16:creationId xmlns:a16="http://schemas.microsoft.com/office/drawing/2014/main" id="{F82FCF4F-507B-4F2E-296D-2AF2CF4CB9AC}"/>
                </a:ext>
              </a:extLst>
            </p:cNvPr>
            <p:cNvSpPr/>
            <p:nvPr/>
          </p:nvSpPr>
          <p:spPr>
            <a:xfrm>
              <a:off x="4114800" y="3948151"/>
              <a:ext cx="2298743" cy="238069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85;p18">
              <a:extLst>
                <a:ext uri="{FF2B5EF4-FFF2-40B4-BE49-F238E27FC236}">
                  <a16:creationId xmlns:a16="http://schemas.microsoft.com/office/drawing/2014/main" id="{591958D4-92EA-1422-26A5-8E746843FD09}"/>
                </a:ext>
              </a:extLst>
            </p:cNvPr>
            <p:cNvSpPr/>
            <p:nvPr/>
          </p:nvSpPr>
          <p:spPr>
            <a:xfrm>
              <a:off x="5648668" y="3790133"/>
              <a:ext cx="764875" cy="554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20%</a:t>
              </a:r>
              <a:endParaRPr dirty="0">
                <a:solidFill>
                  <a:schemeClr val="accent3"/>
                </a:solidFill>
              </a:endParaRPr>
            </a:p>
          </p:txBody>
        </p:sp>
      </p:grpSp>
      <p:sp>
        <p:nvSpPr>
          <p:cNvPr id="84" name="Google Shape;282;p18">
            <a:extLst>
              <a:ext uri="{FF2B5EF4-FFF2-40B4-BE49-F238E27FC236}">
                <a16:creationId xmlns:a16="http://schemas.microsoft.com/office/drawing/2014/main" id="{4583F0C3-704A-8D26-BE65-C5DF134CE1B2}"/>
              </a:ext>
            </a:extLst>
          </p:cNvPr>
          <p:cNvSpPr/>
          <p:nvPr/>
        </p:nvSpPr>
        <p:spPr>
          <a:xfrm flipH="1">
            <a:off x="490611" y="4026666"/>
            <a:ext cx="2808186" cy="408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37150" bIns="91425" anchor="ctr" anchorCtr="0">
            <a:noAutofit/>
          </a:bodyPr>
          <a:lstStyle/>
          <a:p>
            <a:pPr lvl="0"/>
            <a:r>
              <a:rPr lang="es-MX" sz="12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s-CO" sz="1600" b="1" dirty="0" err="1">
                <a:solidFill>
                  <a:schemeClr val="tx1"/>
                </a:solidFill>
                <a:latin typeface="+mj-lt"/>
                <a:ea typeface="Roboto"/>
                <a:cs typeface="Roboto"/>
                <a:sym typeface="Roboto"/>
              </a:rPr>
              <a:t>iudadanos</a:t>
            </a:r>
            <a:endParaRPr lang="es-CO" sz="1600" b="1" dirty="0">
              <a:solidFill>
                <a:schemeClr val="tx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284;p18">
            <a:extLst>
              <a:ext uri="{FF2B5EF4-FFF2-40B4-BE49-F238E27FC236}">
                <a16:creationId xmlns:a16="http://schemas.microsoft.com/office/drawing/2014/main" id="{C1FD8423-56CF-D511-151C-EA6F5E2490E0}"/>
              </a:ext>
            </a:extLst>
          </p:cNvPr>
          <p:cNvSpPr/>
          <p:nvPr/>
        </p:nvSpPr>
        <p:spPr>
          <a:xfrm>
            <a:off x="4096180" y="3991720"/>
            <a:ext cx="3174953" cy="252923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285;p18">
            <a:extLst>
              <a:ext uri="{FF2B5EF4-FFF2-40B4-BE49-F238E27FC236}">
                <a16:creationId xmlns:a16="http://schemas.microsoft.com/office/drawing/2014/main" id="{B45E1F0C-2A32-2BAD-4533-9C5FA8976A07}"/>
              </a:ext>
            </a:extLst>
          </p:cNvPr>
          <p:cNvSpPr/>
          <p:nvPr/>
        </p:nvSpPr>
        <p:spPr>
          <a:xfrm>
            <a:off x="6658001" y="3873012"/>
            <a:ext cx="712462" cy="52012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53%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94" name="Google Shape;278;p18">
            <a:extLst>
              <a:ext uri="{FF2B5EF4-FFF2-40B4-BE49-F238E27FC236}">
                <a16:creationId xmlns:a16="http://schemas.microsoft.com/office/drawing/2014/main" id="{2E1DB849-9E7C-54A2-12B1-98E3DB658C2A}"/>
              </a:ext>
            </a:extLst>
          </p:cNvPr>
          <p:cNvSpPr/>
          <p:nvPr/>
        </p:nvSpPr>
        <p:spPr>
          <a:xfrm>
            <a:off x="7370463" y="4006760"/>
            <a:ext cx="1298235" cy="223471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ráfico 95" descr="Ciudad con relleno sólido">
            <a:extLst>
              <a:ext uri="{FF2B5EF4-FFF2-40B4-BE49-F238E27FC236}">
                <a16:creationId xmlns:a16="http://schemas.microsoft.com/office/drawing/2014/main" id="{2C0370EB-EFF3-0AB5-3837-47E9DE253D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93206" y="3901550"/>
            <a:ext cx="632722" cy="632722"/>
          </a:xfrm>
          <a:prstGeom prst="rect">
            <a:avLst/>
          </a:prstGeom>
        </p:spPr>
      </p:pic>
      <p:sp>
        <p:nvSpPr>
          <p:cNvPr id="97" name="CuadroTexto 96">
            <a:extLst>
              <a:ext uri="{FF2B5EF4-FFF2-40B4-BE49-F238E27FC236}">
                <a16:creationId xmlns:a16="http://schemas.microsoft.com/office/drawing/2014/main" id="{9304B230-8887-3671-8F57-9687C496544A}"/>
              </a:ext>
            </a:extLst>
          </p:cNvPr>
          <p:cNvSpPr txBox="1"/>
          <p:nvPr/>
        </p:nvSpPr>
        <p:spPr>
          <a:xfrm>
            <a:off x="1589312" y="4752677"/>
            <a:ext cx="5858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solidFill>
                  <a:schemeClr val="accent5">
                    <a:lumMod val="75000"/>
                  </a:schemeClr>
                </a:solidFill>
              </a:rPr>
              <a:t>*Nota: En su totalidad, se presentaron 15 participaciones ciudadanas</a:t>
            </a:r>
            <a:r>
              <a:rPr lang="es-MX" dirty="0"/>
              <a:t>. </a:t>
            </a:r>
            <a:endParaRPr lang="es-CO" dirty="0"/>
          </a:p>
          <a:p>
            <a:r>
              <a:rPr lang="es-MX" dirty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07566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9DF45-792C-F71B-5C7C-CB9D5EC96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8521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es-MX" sz="2400" b="1" dirty="0">
                <a:solidFill>
                  <a:schemeClr val="accent5"/>
                </a:solidFill>
              </a:rPr>
              <a:t>¿Qué documento eligió la ciudadanía y grupos de valor para ser traducido en lengua nativa colombiana?</a:t>
            </a:r>
            <a:endParaRPr lang="es-CO" sz="2400" b="1" dirty="0">
              <a:solidFill>
                <a:schemeClr val="accent5"/>
              </a:solidFill>
            </a:endParaRPr>
          </a:p>
        </p:txBody>
      </p:sp>
      <p:grpSp>
        <p:nvGrpSpPr>
          <p:cNvPr id="22" name="Google Shape;1209;p43">
            <a:extLst>
              <a:ext uri="{FF2B5EF4-FFF2-40B4-BE49-F238E27FC236}">
                <a16:creationId xmlns:a16="http://schemas.microsoft.com/office/drawing/2014/main" id="{6D986628-AF07-C5A6-B5AE-A2DA6B799719}"/>
              </a:ext>
            </a:extLst>
          </p:cNvPr>
          <p:cNvGrpSpPr/>
          <p:nvPr/>
        </p:nvGrpSpPr>
        <p:grpSpPr>
          <a:xfrm>
            <a:off x="4526822" y="2421616"/>
            <a:ext cx="368837" cy="566995"/>
            <a:chOff x="4033559" y="1944094"/>
            <a:chExt cx="351877" cy="540922"/>
          </a:xfrm>
        </p:grpSpPr>
        <p:sp>
          <p:nvSpPr>
            <p:cNvPr id="23" name="Google Shape;1210;p43">
              <a:extLst>
                <a:ext uri="{FF2B5EF4-FFF2-40B4-BE49-F238E27FC236}">
                  <a16:creationId xmlns:a16="http://schemas.microsoft.com/office/drawing/2014/main" id="{866A7CE1-9CF3-A30B-C87B-65ED33CD7ACB}"/>
                </a:ext>
              </a:extLst>
            </p:cNvPr>
            <p:cNvSpPr/>
            <p:nvPr/>
          </p:nvSpPr>
          <p:spPr>
            <a:xfrm>
              <a:off x="4059981" y="1969530"/>
              <a:ext cx="299031" cy="299888"/>
            </a:xfrm>
            <a:custGeom>
              <a:avLst/>
              <a:gdLst/>
              <a:ahLst/>
              <a:cxnLst/>
              <a:rect l="l" t="t" r="r" b="b"/>
              <a:pathLst>
                <a:path w="3033" h="3042" extrusionOk="0">
                  <a:moveTo>
                    <a:pt x="1522" y="90"/>
                  </a:moveTo>
                  <a:cubicBezTo>
                    <a:pt x="2306" y="90"/>
                    <a:pt x="2953" y="726"/>
                    <a:pt x="2953" y="1521"/>
                  </a:cubicBezTo>
                  <a:cubicBezTo>
                    <a:pt x="2953" y="2306"/>
                    <a:pt x="2306" y="2952"/>
                    <a:pt x="1522" y="2952"/>
                  </a:cubicBezTo>
                  <a:cubicBezTo>
                    <a:pt x="727" y="2952"/>
                    <a:pt x="80" y="2306"/>
                    <a:pt x="80" y="1521"/>
                  </a:cubicBezTo>
                  <a:cubicBezTo>
                    <a:pt x="80" y="726"/>
                    <a:pt x="727" y="90"/>
                    <a:pt x="1522" y="90"/>
                  </a:cubicBezTo>
                  <a:close/>
                  <a:moveTo>
                    <a:pt x="1522" y="1"/>
                  </a:moveTo>
                  <a:cubicBezTo>
                    <a:pt x="677" y="1"/>
                    <a:pt x="1" y="686"/>
                    <a:pt x="1" y="1521"/>
                  </a:cubicBezTo>
                  <a:cubicBezTo>
                    <a:pt x="1" y="2356"/>
                    <a:pt x="677" y="3042"/>
                    <a:pt x="1522" y="3042"/>
                  </a:cubicBezTo>
                  <a:cubicBezTo>
                    <a:pt x="2356" y="3042"/>
                    <a:pt x="3032" y="2356"/>
                    <a:pt x="3032" y="1521"/>
                  </a:cubicBezTo>
                  <a:cubicBezTo>
                    <a:pt x="3032" y="686"/>
                    <a:pt x="2356" y="1"/>
                    <a:pt x="15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11;p43">
              <a:extLst>
                <a:ext uri="{FF2B5EF4-FFF2-40B4-BE49-F238E27FC236}">
                  <a16:creationId xmlns:a16="http://schemas.microsoft.com/office/drawing/2014/main" id="{22F2B102-8D7B-8FE9-2A2B-970BE5F955B1}"/>
                </a:ext>
              </a:extLst>
            </p:cNvPr>
            <p:cNvSpPr/>
            <p:nvPr/>
          </p:nvSpPr>
          <p:spPr>
            <a:xfrm>
              <a:off x="4033559" y="1944094"/>
              <a:ext cx="351877" cy="540922"/>
            </a:xfrm>
            <a:custGeom>
              <a:avLst/>
              <a:gdLst/>
              <a:ahLst/>
              <a:cxnLst/>
              <a:rect l="l" t="t" r="r" b="b"/>
              <a:pathLst>
                <a:path w="3569" h="5487" extrusionOk="0">
                  <a:moveTo>
                    <a:pt x="1790" y="80"/>
                  </a:moveTo>
                  <a:cubicBezTo>
                    <a:pt x="2724" y="80"/>
                    <a:pt x="3479" y="845"/>
                    <a:pt x="3479" y="1779"/>
                  </a:cubicBezTo>
                  <a:cubicBezTo>
                    <a:pt x="3479" y="2574"/>
                    <a:pt x="2932" y="3230"/>
                    <a:pt x="2207" y="3419"/>
                  </a:cubicBezTo>
                  <a:cubicBezTo>
                    <a:pt x="2177" y="3429"/>
                    <a:pt x="2147" y="3439"/>
                    <a:pt x="2117" y="3439"/>
                  </a:cubicBezTo>
                  <a:cubicBezTo>
                    <a:pt x="2008" y="3459"/>
                    <a:pt x="1899" y="3479"/>
                    <a:pt x="1790" y="3479"/>
                  </a:cubicBezTo>
                  <a:cubicBezTo>
                    <a:pt x="1670" y="3479"/>
                    <a:pt x="1561" y="3459"/>
                    <a:pt x="1452" y="3439"/>
                  </a:cubicBezTo>
                  <a:cubicBezTo>
                    <a:pt x="1422" y="3439"/>
                    <a:pt x="1402" y="3429"/>
                    <a:pt x="1372" y="3419"/>
                  </a:cubicBezTo>
                  <a:cubicBezTo>
                    <a:pt x="637" y="3230"/>
                    <a:pt x="90" y="2574"/>
                    <a:pt x="90" y="1779"/>
                  </a:cubicBezTo>
                  <a:cubicBezTo>
                    <a:pt x="90" y="845"/>
                    <a:pt x="856" y="80"/>
                    <a:pt x="1790" y="80"/>
                  </a:cubicBezTo>
                  <a:close/>
                  <a:moveTo>
                    <a:pt x="2117" y="3528"/>
                  </a:moveTo>
                  <a:lnTo>
                    <a:pt x="2117" y="5069"/>
                  </a:lnTo>
                  <a:cubicBezTo>
                    <a:pt x="2117" y="5257"/>
                    <a:pt x="1969" y="5407"/>
                    <a:pt x="1790" y="5407"/>
                  </a:cubicBezTo>
                  <a:cubicBezTo>
                    <a:pt x="1600" y="5407"/>
                    <a:pt x="1452" y="5257"/>
                    <a:pt x="1452" y="5069"/>
                  </a:cubicBezTo>
                  <a:lnTo>
                    <a:pt x="1452" y="3528"/>
                  </a:lnTo>
                  <a:cubicBezTo>
                    <a:pt x="1561" y="3548"/>
                    <a:pt x="1670" y="3558"/>
                    <a:pt x="1790" y="3558"/>
                  </a:cubicBezTo>
                  <a:cubicBezTo>
                    <a:pt x="1899" y="3558"/>
                    <a:pt x="2008" y="3548"/>
                    <a:pt x="2117" y="3528"/>
                  </a:cubicBezTo>
                  <a:close/>
                  <a:moveTo>
                    <a:pt x="1790" y="0"/>
                  </a:moveTo>
                  <a:cubicBezTo>
                    <a:pt x="805" y="0"/>
                    <a:pt x="1" y="795"/>
                    <a:pt x="1" y="1779"/>
                  </a:cubicBezTo>
                  <a:cubicBezTo>
                    <a:pt x="1" y="2614"/>
                    <a:pt x="587" y="3320"/>
                    <a:pt x="1372" y="3508"/>
                  </a:cubicBezTo>
                  <a:lnTo>
                    <a:pt x="1372" y="5069"/>
                  </a:lnTo>
                  <a:cubicBezTo>
                    <a:pt x="1372" y="5297"/>
                    <a:pt x="1561" y="5486"/>
                    <a:pt x="1790" y="5486"/>
                  </a:cubicBezTo>
                  <a:cubicBezTo>
                    <a:pt x="2018" y="5486"/>
                    <a:pt x="2207" y="5297"/>
                    <a:pt x="2207" y="5069"/>
                  </a:cubicBezTo>
                  <a:lnTo>
                    <a:pt x="2207" y="3508"/>
                  </a:lnTo>
                  <a:cubicBezTo>
                    <a:pt x="2982" y="3320"/>
                    <a:pt x="3568" y="2614"/>
                    <a:pt x="3568" y="1779"/>
                  </a:cubicBezTo>
                  <a:cubicBezTo>
                    <a:pt x="3568" y="795"/>
                    <a:pt x="2764" y="0"/>
                    <a:pt x="17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12;p43">
              <a:extLst>
                <a:ext uri="{FF2B5EF4-FFF2-40B4-BE49-F238E27FC236}">
                  <a16:creationId xmlns:a16="http://schemas.microsoft.com/office/drawing/2014/main" id="{FEA7F17F-0A01-2A91-DB9D-49747D0EBBDE}"/>
                </a:ext>
              </a:extLst>
            </p:cNvPr>
            <p:cNvSpPr/>
            <p:nvPr/>
          </p:nvSpPr>
          <p:spPr>
            <a:xfrm>
              <a:off x="4226595" y="2011626"/>
              <a:ext cx="112790" cy="200024"/>
            </a:xfrm>
            <a:custGeom>
              <a:avLst/>
              <a:gdLst/>
              <a:ahLst/>
              <a:cxnLst/>
              <a:rect l="l" t="t" r="r" b="b"/>
              <a:pathLst>
                <a:path w="1144" h="2029" extrusionOk="0">
                  <a:moveTo>
                    <a:pt x="40" y="1"/>
                  </a:moveTo>
                  <a:cubicBezTo>
                    <a:pt x="20" y="1"/>
                    <a:pt x="0" y="21"/>
                    <a:pt x="0" y="51"/>
                  </a:cubicBezTo>
                  <a:cubicBezTo>
                    <a:pt x="0" y="71"/>
                    <a:pt x="20" y="91"/>
                    <a:pt x="40" y="91"/>
                  </a:cubicBezTo>
                  <a:cubicBezTo>
                    <a:pt x="318" y="91"/>
                    <a:pt x="775" y="329"/>
                    <a:pt x="895" y="786"/>
                  </a:cubicBezTo>
                  <a:cubicBezTo>
                    <a:pt x="1054" y="1372"/>
                    <a:pt x="775" y="1790"/>
                    <a:pt x="587" y="1949"/>
                  </a:cubicBezTo>
                  <a:cubicBezTo>
                    <a:pt x="567" y="1968"/>
                    <a:pt x="567" y="1988"/>
                    <a:pt x="577" y="2008"/>
                  </a:cubicBezTo>
                  <a:cubicBezTo>
                    <a:pt x="587" y="2019"/>
                    <a:pt x="597" y="2028"/>
                    <a:pt x="607" y="2028"/>
                  </a:cubicBezTo>
                  <a:cubicBezTo>
                    <a:pt x="616" y="2028"/>
                    <a:pt x="627" y="2019"/>
                    <a:pt x="636" y="2019"/>
                  </a:cubicBezTo>
                  <a:cubicBezTo>
                    <a:pt x="845" y="1849"/>
                    <a:pt x="1143" y="1392"/>
                    <a:pt x="984" y="766"/>
                  </a:cubicBezTo>
                  <a:cubicBezTo>
                    <a:pt x="845" y="270"/>
                    <a:pt x="348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1213;p43">
            <a:extLst>
              <a:ext uri="{FF2B5EF4-FFF2-40B4-BE49-F238E27FC236}">
                <a16:creationId xmlns:a16="http://schemas.microsoft.com/office/drawing/2014/main" id="{D432C38A-1ED4-A7BF-EA71-D8BEC2B9B12A}"/>
              </a:ext>
            </a:extLst>
          </p:cNvPr>
          <p:cNvGrpSpPr/>
          <p:nvPr/>
        </p:nvGrpSpPr>
        <p:grpSpPr>
          <a:xfrm>
            <a:off x="5419437" y="2365082"/>
            <a:ext cx="378035" cy="571138"/>
            <a:chOff x="4762520" y="1942123"/>
            <a:chExt cx="360651" cy="544875"/>
          </a:xfrm>
        </p:grpSpPr>
        <p:sp>
          <p:nvSpPr>
            <p:cNvPr id="27" name="Google Shape;1214;p43">
              <a:extLst>
                <a:ext uri="{FF2B5EF4-FFF2-40B4-BE49-F238E27FC236}">
                  <a16:creationId xmlns:a16="http://schemas.microsoft.com/office/drawing/2014/main" id="{59AA33E7-80D5-B47D-6FCA-BA1D57CD655E}"/>
                </a:ext>
              </a:extLst>
            </p:cNvPr>
            <p:cNvSpPr/>
            <p:nvPr/>
          </p:nvSpPr>
          <p:spPr>
            <a:xfrm>
              <a:off x="4762520" y="2146888"/>
              <a:ext cx="360651" cy="340110"/>
            </a:xfrm>
            <a:custGeom>
              <a:avLst/>
              <a:gdLst/>
              <a:ahLst/>
              <a:cxnLst/>
              <a:rect l="l" t="t" r="r" b="b"/>
              <a:pathLst>
                <a:path w="3658" h="3450" extrusionOk="0">
                  <a:moveTo>
                    <a:pt x="3171" y="80"/>
                  </a:moveTo>
                  <a:cubicBezTo>
                    <a:pt x="3389" y="80"/>
                    <a:pt x="3568" y="269"/>
                    <a:pt x="3568" y="488"/>
                  </a:cubicBezTo>
                  <a:lnTo>
                    <a:pt x="3568" y="2962"/>
                  </a:lnTo>
                  <a:cubicBezTo>
                    <a:pt x="3568" y="3180"/>
                    <a:pt x="3389" y="3359"/>
                    <a:pt x="3171" y="3359"/>
                  </a:cubicBezTo>
                  <a:lnTo>
                    <a:pt x="487" y="3359"/>
                  </a:lnTo>
                  <a:cubicBezTo>
                    <a:pt x="269" y="3359"/>
                    <a:pt x="90" y="3180"/>
                    <a:pt x="90" y="2962"/>
                  </a:cubicBezTo>
                  <a:lnTo>
                    <a:pt x="90" y="488"/>
                  </a:lnTo>
                  <a:cubicBezTo>
                    <a:pt x="90" y="269"/>
                    <a:pt x="269" y="80"/>
                    <a:pt x="487" y="80"/>
                  </a:cubicBezTo>
                  <a:close/>
                  <a:moveTo>
                    <a:pt x="487" y="0"/>
                  </a:moveTo>
                  <a:cubicBezTo>
                    <a:pt x="219" y="0"/>
                    <a:pt x="1" y="219"/>
                    <a:pt x="1" y="488"/>
                  </a:cubicBezTo>
                  <a:lnTo>
                    <a:pt x="1" y="2962"/>
                  </a:lnTo>
                  <a:cubicBezTo>
                    <a:pt x="1" y="3230"/>
                    <a:pt x="219" y="3449"/>
                    <a:pt x="487" y="3449"/>
                  </a:cubicBezTo>
                  <a:lnTo>
                    <a:pt x="3171" y="3449"/>
                  </a:lnTo>
                  <a:cubicBezTo>
                    <a:pt x="3439" y="3449"/>
                    <a:pt x="3658" y="3230"/>
                    <a:pt x="3658" y="2962"/>
                  </a:cubicBezTo>
                  <a:lnTo>
                    <a:pt x="3658" y="488"/>
                  </a:lnTo>
                  <a:cubicBezTo>
                    <a:pt x="3658" y="219"/>
                    <a:pt x="3439" y="0"/>
                    <a:pt x="317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15;p43">
              <a:extLst>
                <a:ext uri="{FF2B5EF4-FFF2-40B4-BE49-F238E27FC236}">
                  <a16:creationId xmlns:a16="http://schemas.microsoft.com/office/drawing/2014/main" id="{633031BC-10C9-BD33-56D9-359553FDBCAE}"/>
                </a:ext>
              </a:extLst>
            </p:cNvPr>
            <p:cNvSpPr/>
            <p:nvPr/>
          </p:nvSpPr>
          <p:spPr>
            <a:xfrm>
              <a:off x="4923219" y="2192928"/>
              <a:ext cx="154889" cy="205840"/>
            </a:xfrm>
            <a:custGeom>
              <a:avLst/>
              <a:gdLst/>
              <a:ahLst/>
              <a:cxnLst/>
              <a:rect l="l" t="t" r="r" b="b"/>
              <a:pathLst>
                <a:path w="1571" h="2088" extrusionOk="0">
                  <a:moveTo>
                    <a:pt x="40" y="1"/>
                  </a:moveTo>
                  <a:cubicBezTo>
                    <a:pt x="10" y="1"/>
                    <a:pt x="1" y="21"/>
                    <a:pt x="1" y="50"/>
                  </a:cubicBezTo>
                  <a:cubicBezTo>
                    <a:pt x="1" y="70"/>
                    <a:pt x="10" y="90"/>
                    <a:pt x="40" y="90"/>
                  </a:cubicBezTo>
                  <a:lnTo>
                    <a:pt x="1233" y="90"/>
                  </a:lnTo>
                  <a:cubicBezTo>
                    <a:pt x="1372" y="90"/>
                    <a:pt x="1481" y="199"/>
                    <a:pt x="1481" y="339"/>
                  </a:cubicBezTo>
                  <a:lnTo>
                    <a:pt x="1481" y="2048"/>
                  </a:lnTo>
                  <a:cubicBezTo>
                    <a:pt x="1481" y="2077"/>
                    <a:pt x="1501" y="2088"/>
                    <a:pt x="1521" y="2088"/>
                  </a:cubicBezTo>
                  <a:cubicBezTo>
                    <a:pt x="1551" y="2088"/>
                    <a:pt x="1571" y="2077"/>
                    <a:pt x="1571" y="2048"/>
                  </a:cubicBezTo>
                  <a:lnTo>
                    <a:pt x="1571" y="339"/>
                  </a:lnTo>
                  <a:cubicBezTo>
                    <a:pt x="1571" y="160"/>
                    <a:pt x="1421" y="1"/>
                    <a:pt x="123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16;p43">
              <a:extLst>
                <a:ext uri="{FF2B5EF4-FFF2-40B4-BE49-F238E27FC236}">
                  <a16:creationId xmlns:a16="http://schemas.microsoft.com/office/drawing/2014/main" id="{43387B95-A919-B139-5CA9-54E74B74EC2A}"/>
                </a:ext>
              </a:extLst>
            </p:cNvPr>
            <p:cNvSpPr/>
            <p:nvPr/>
          </p:nvSpPr>
          <p:spPr>
            <a:xfrm>
              <a:off x="4821279" y="1942123"/>
              <a:ext cx="243129" cy="212642"/>
            </a:xfrm>
            <a:custGeom>
              <a:avLst/>
              <a:gdLst/>
              <a:ahLst/>
              <a:cxnLst/>
              <a:rect l="l" t="t" r="r" b="b"/>
              <a:pathLst>
                <a:path w="2466" h="2157" extrusionOk="0">
                  <a:moveTo>
                    <a:pt x="1313" y="90"/>
                  </a:moveTo>
                  <a:cubicBezTo>
                    <a:pt x="1899" y="90"/>
                    <a:pt x="2386" y="567"/>
                    <a:pt x="2386" y="1153"/>
                  </a:cubicBezTo>
                  <a:lnTo>
                    <a:pt x="2386" y="2077"/>
                  </a:lnTo>
                  <a:lnTo>
                    <a:pt x="80" y="2077"/>
                  </a:lnTo>
                  <a:lnTo>
                    <a:pt x="80" y="1153"/>
                  </a:lnTo>
                  <a:cubicBezTo>
                    <a:pt x="80" y="567"/>
                    <a:pt x="567" y="90"/>
                    <a:pt x="1154" y="90"/>
                  </a:cubicBezTo>
                  <a:close/>
                  <a:moveTo>
                    <a:pt x="1154" y="1"/>
                  </a:moveTo>
                  <a:cubicBezTo>
                    <a:pt x="518" y="1"/>
                    <a:pt x="1" y="517"/>
                    <a:pt x="1" y="1153"/>
                  </a:cubicBezTo>
                  <a:lnTo>
                    <a:pt x="1" y="2157"/>
                  </a:lnTo>
                  <a:lnTo>
                    <a:pt x="2466" y="2157"/>
                  </a:lnTo>
                  <a:lnTo>
                    <a:pt x="2466" y="1153"/>
                  </a:lnTo>
                  <a:cubicBezTo>
                    <a:pt x="2466" y="517"/>
                    <a:pt x="1949" y="1"/>
                    <a:pt x="13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17;p43">
              <a:extLst>
                <a:ext uri="{FF2B5EF4-FFF2-40B4-BE49-F238E27FC236}">
                  <a16:creationId xmlns:a16="http://schemas.microsoft.com/office/drawing/2014/main" id="{1661FD08-4A97-5462-C34B-DDEBAF60FADE}"/>
                </a:ext>
              </a:extLst>
            </p:cNvPr>
            <p:cNvSpPr/>
            <p:nvPr/>
          </p:nvSpPr>
          <p:spPr>
            <a:xfrm>
              <a:off x="4847700" y="1973473"/>
              <a:ext cx="190185" cy="181293"/>
            </a:xfrm>
            <a:custGeom>
              <a:avLst/>
              <a:gdLst/>
              <a:ahLst/>
              <a:cxnLst/>
              <a:rect l="l" t="t" r="r" b="b"/>
              <a:pathLst>
                <a:path w="1929" h="1839" extrusionOk="0">
                  <a:moveTo>
                    <a:pt x="1025" y="80"/>
                  </a:moveTo>
                  <a:cubicBezTo>
                    <a:pt x="1482" y="80"/>
                    <a:pt x="1849" y="447"/>
                    <a:pt x="1849" y="905"/>
                  </a:cubicBezTo>
                  <a:lnTo>
                    <a:pt x="1849" y="1759"/>
                  </a:lnTo>
                  <a:lnTo>
                    <a:pt x="91" y="1759"/>
                  </a:lnTo>
                  <a:lnTo>
                    <a:pt x="91" y="905"/>
                  </a:lnTo>
                  <a:cubicBezTo>
                    <a:pt x="91" y="447"/>
                    <a:pt x="458" y="80"/>
                    <a:pt x="906" y="80"/>
                  </a:cubicBezTo>
                  <a:close/>
                  <a:moveTo>
                    <a:pt x="906" y="1"/>
                  </a:moveTo>
                  <a:cubicBezTo>
                    <a:pt x="409" y="1"/>
                    <a:pt x="1" y="408"/>
                    <a:pt x="1" y="905"/>
                  </a:cubicBezTo>
                  <a:lnTo>
                    <a:pt x="1" y="1839"/>
                  </a:lnTo>
                  <a:lnTo>
                    <a:pt x="1929" y="1839"/>
                  </a:lnTo>
                  <a:lnTo>
                    <a:pt x="1929" y="905"/>
                  </a:lnTo>
                  <a:cubicBezTo>
                    <a:pt x="1929" y="408"/>
                    <a:pt x="1531" y="1"/>
                    <a:pt x="102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1218;p43">
            <a:extLst>
              <a:ext uri="{FF2B5EF4-FFF2-40B4-BE49-F238E27FC236}">
                <a16:creationId xmlns:a16="http://schemas.microsoft.com/office/drawing/2014/main" id="{4D3DD2FC-A772-0BF8-5772-8C5652E1E851}"/>
              </a:ext>
            </a:extLst>
          </p:cNvPr>
          <p:cNvGrpSpPr/>
          <p:nvPr/>
        </p:nvGrpSpPr>
        <p:grpSpPr>
          <a:xfrm>
            <a:off x="3556234" y="2345157"/>
            <a:ext cx="575195" cy="653202"/>
            <a:chOff x="3059712" y="1754488"/>
            <a:chExt cx="575195" cy="653202"/>
          </a:xfrm>
        </p:grpSpPr>
        <p:sp>
          <p:nvSpPr>
            <p:cNvPr id="32" name="Google Shape;1219;p43">
              <a:extLst>
                <a:ext uri="{FF2B5EF4-FFF2-40B4-BE49-F238E27FC236}">
                  <a16:creationId xmlns:a16="http://schemas.microsoft.com/office/drawing/2014/main" id="{2A3253A0-464E-1F54-55B6-C1B82A25F31E}"/>
                </a:ext>
              </a:extLst>
            </p:cNvPr>
            <p:cNvSpPr/>
            <p:nvPr/>
          </p:nvSpPr>
          <p:spPr>
            <a:xfrm>
              <a:off x="3290638" y="2354061"/>
              <a:ext cx="116154" cy="17566"/>
            </a:xfrm>
            <a:custGeom>
              <a:avLst/>
              <a:gdLst/>
              <a:ahLst/>
              <a:cxnLst/>
              <a:rect l="l" t="t" r="r" b="b"/>
              <a:pathLst>
                <a:path w="1124" h="170" extrusionOk="0">
                  <a:moveTo>
                    <a:pt x="1" y="1"/>
                  </a:moveTo>
                  <a:lnTo>
                    <a:pt x="1" y="80"/>
                  </a:lnTo>
                  <a:lnTo>
                    <a:pt x="1114" y="169"/>
                  </a:lnTo>
                  <a:lnTo>
                    <a:pt x="1123" y="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20;p43">
              <a:extLst>
                <a:ext uri="{FF2B5EF4-FFF2-40B4-BE49-F238E27FC236}">
                  <a16:creationId xmlns:a16="http://schemas.microsoft.com/office/drawing/2014/main" id="{194C8AC5-9803-C302-505D-1DA01019584E}"/>
                </a:ext>
              </a:extLst>
            </p:cNvPr>
            <p:cNvSpPr/>
            <p:nvPr/>
          </p:nvSpPr>
          <p:spPr>
            <a:xfrm>
              <a:off x="3290638" y="2374625"/>
              <a:ext cx="116154" cy="17566"/>
            </a:xfrm>
            <a:custGeom>
              <a:avLst/>
              <a:gdLst/>
              <a:ahLst/>
              <a:cxnLst/>
              <a:rect l="l" t="t" r="r" b="b"/>
              <a:pathLst>
                <a:path w="1124" h="170" extrusionOk="0">
                  <a:moveTo>
                    <a:pt x="1" y="1"/>
                  </a:moveTo>
                  <a:lnTo>
                    <a:pt x="1" y="80"/>
                  </a:lnTo>
                  <a:lnTo>
                    <a:pt x="1114" y="169"/>
                  </a:lnTo>
                  <a:lnTo>
                    <a:pt x="1123" y="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1221;p43">
              <a:extLst>
                <a:ext uri="{FF2B5EF4-FFF2-40B4-BE49-F238E27FC236}">
                  <a16:creationId xmlns:a16="http://schemas.microsoft.com/office/drawing/2014/main" id="{9A3A58A7-2124-1F43-9738-88482863420D}"/>
                </a:ext>
              </a:extLst>
            </p:cNvPr>
            <p:cNvGrpSpPr/>
            <p:nvPr/>
          </p:nvGrpSpPr>
          <p:grpSpPr>
            <a:xfrm>
              <a:off x="3059712" y="1754488"/>
              <a:ext cx="575195" cy="653202"/>
              <a:chOff x="3201771" y="1902983"/>
              <a:chExt cx="548746" cy="623165"/>
            </a:xfrm>
          </p:grpSpPr>
          <p:sp>
            <p:nvSpPr>
              <p:cNvPr id="35" name="Google Shape;1222;p43">
                <a:extLst>
                  <a:ext uri="{FF2B5EF4-FFF2-40B4-BE49-F238E27FC236}">
                    <a16:creationId xmlns:a16="http://schemas.microsoft.com/office/drawing/2014/main" id="{F05DA46A-BB0C-DD53-C0D5-C319266E075F}"/>
                  </a:ext>
                </a:extLst>
              </p:cNvPr>
              <p:cNvSpPr/>
              <p:nvPr/>
            </p:nvSpPr>
            <p:spPr>
              <a:xfrm>
                <a:off x="3309528" y="2024443"/>
                <a:ext cx="329299" cy="43011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4363" extrusionOk="0">
                    <a:moveTo>
                      <a:pt x="1693" y="90"/>
                    </a:moveTo>
                    <a:cubicBezTo>
                      <a:pt x="2081" y="90"/>
                      <a:pt x="2441" y="229"/>
                      <a:pt x="2734" y="487"/>
                    </a:cubicBezTo>
                    <a:cubicBezTo>
                      <a:pt x="3061" y="785"/>
                      <a:pt x="3250" y="1202"/>
                      <a:pt x="3250" y="1650"/>
                    </a:cubicBezTo>
                    <a:cubicBezTo>
                      <a:pt x="3250" y="2077"/>
                      <a:pt x="3081" y="2485"/>
                      <a:pt x="2763" y="2783"/>
                    </a:cubicBezTo>
                    <a:cubicBezTo>
                      <a:pt x="2465" y="3061"/>
                      <a:pt x="2306" y="3429"/>
                      <a:pt x="2306" y="3826"/>
                    </a:cubicBezTo>
                    <a:lnTo>
                      <a:pt x="2306" y="4274"/>
                    </a:lnTo>
                    <a:lnTo>
                      <a:pt x="1084" y="4274"/>
                    </a:lnTo>
                    <a:lnTo>
                      <a:pt x="1084" y="3806"/>
                    </a:lnTo>
                    <a:cubicBezTo>
                      <a:pt x="1084" y="3429"/>
                      <a:pt x="925" y="3061"/>
                      <a:pt x="627" y="2783"/>
                    </a:cubicBezTo>
                    <a:cubicBezTo>
                      <a:pt x="269" y="2445"/>
                      <a:pt x="90" y="1978"/>
                      <a:pt x="139" y="1491"/>
                    </a:cubicBezTo>
                    <a:cubicBezTo>
                      <a:pt x="209" y="765"/>
                      <a:pt x="795" y="179"/>
                      <a:pt x="1511" y="100"/>
                    </a:cubicBezTo>
                    <a:cubicBezTo>
                      <a:pt x="1572" y="93"/>
                      <a:pt x="1633" y="90"/>
                      <a:pt x="1693" y="90"/>
                    </a:cubicBezTo>
                    <a:close/>
                    <a:moveTo>
                      <a:pt x="1681" y="1"/>
                    </a:moveTo>
                    <a:cubicBezTo>
                      <a:pt x="1621" y="1"/>
                      <a:pt x="1561" y="4"/>
                      <a:pt x="1501" y="10"/>
                    </a:cubicBezTo>
                    <a:cubicBezTo>
                      <a:pt x="746" y="100"/>
                      <a:pt x="130" y="716"/>
                      <a:pt x="60" y="1481"/>
                    </a:cubicBezTo>
                    <a:cubicBezTo>
                      <a:pt x="0" y="1998"/>
                      <a:pt x="190" y="2494"/>
                      <a:pt x="567" y="2843"/>
                    </a:cubicBezTo>
                    <a:cubicBezTo>
                      <a:pt x="845" y="3111"/>
                      <a:pt x="994" y="3448"/>
                      <a:pt x="994" y="3806"/>
                    </a:cubicBezTo>
                    <a:lnTo>
                      <a:pt x="994" y="4363"/>
                    </a:lnTo>
                    <a:lnTo>
                      <a:pt x="2385" y="4363"/>
                    </a:lnTo>
                    <a:lnTo>
                      <a:pt x="2385" y="3826"/>
                    </a:lnTo>
                    <a:cubicBezTo>
                      <a:pt x="2385" y="3459"/>
                      <a:pt x="2544" y="3111"/>
                      <a:pt x="2823" y="2843"/>
                    </a:cubicBezTo>
                    <a:cubicBezTo>
                      <a:pt x="3161" y="2525"/>
                      <a:pt x="3339" y="2107"/>
                      <a:pt x="3339" y="1650"/>
                    </a:cubicBezTo>
                    <a:cubicBezTo>
                      <a:pt x="3339" y="1183"/>
                      <a:pt x="3141" y="736"/>
                      <a:pt x="2793" y="418"/>
                    </a:cubicBezTo>
                    <a:cubicBezTo>
                      <a:pt x="2481" y="148"/>
                      <a:pt x="2092" y="1"/>
                      <a:pt x="16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223;p43">
                <a:extLst>
                  <a:ext uri="{FF2B5EF4-FFF2-40B4-BE49-F238E27FC236}">
                    <a16:creationId xmlns:a16="http://schemas.microsoft.com/office/drawing/2014/main" id="{51107BBA-DE50-6391-E082-B82EA9F927D0}"/>
                  </a:ext>
                </a:extLst>
              </p:cNvPr>
              <p:cNvSpPr/>
              <p:nvPr/>
            </p:nvSpPr>
            <p:spPr>
              <a:xfrm>
                <a:off x="3418271" y="2445706"/>
                <a:ext cx="118607" cy="80443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816" extrusionOk="0">
                    <a:moveTo>
                      <a:pt x="1114" y="90"/>
                    </a:moveTo>
                    <a:lnTo>
                      <a:pt x="1114" y="607"/>
                    </a:lnTo>
                    <a:cubicBezTo>
                      <a:pt x="1114" y="676"/>
                      <a:pt x="1054" y="736"/>
                      <a:pt x="995" y="736"/>
                    </a:cubicBezTo>
                    <a:lnTo>
                      <a:pt x="209" y="736"/>
                    </a:lnTo>
                    <a:cubicBezTo>
                      <a:pt x="140" y="736"/>
                      <a:pt x="80" y="676"/>
                      <a:pt x="80" y="607"/>
                    </a:cubicBezTo>
                    <a:lnTo>
                      <a:pt x="80" y="90"/>
                    </a:lnTo>
                    <a:close/>
                    <a:moveTo>
                      <a:pt x="1" y="1"/>
                    </a:moveTo>
                    <a:lnTo>
                      <a:pt x="1" y="607"/>
                    </a:lnTo>
                    <a:cubicBezTo>
                      <a:pt x="1" y="726"/>
                      <a:pt x="90" y="816"/>
                      <a:pt x="209" y="816"/>
                    </a:cubicBezTo>
                    <a:lnTo>
                      <a:pt x="995" y="816"/>
                    </a:lnTo>
                    <a:cubicBezTo>
                      <a:pt x="1104" y="816"/>
                      <a:pt x="1203" y="726"/>
                      <a:pt x="1203" y="607"/>
                    </a:cubicBezTo>
                    <a:lnTo>
                      <a:pt x="120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224;p43">
                <a:extLst>
                  <a:ext uri="{FF2B5EF4-FFF2-40B4-BE49-F238E27FC236}">
                    <a16:creationId xmlns:a16="http://schemas.microsoft.com/office/drawing/2014/main" id="{5FA229C0-E402-D8F9-91C7-6B07FB5AD975}"/>
                  </a:ext>
                </a:extLst>
              </p:cNvPr>
              <p:cNvSpPr/>
              <p:nvPr/>
            </p:nvSpPr>
            <p:spPr>
              <a:xfrm>
                <a:off x="3422214" y="2455564"/>
                <a:ext cx="110818" cy="16660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169" extrusionOk="0">
                    <a:moveTo>
                      <a:pt x="1" y="0"/>
                    </a:moveTo>
                    <a:lnTo>
                      <a:pt x="1" y="89"/>
                    </a:lnTo>
                    <a:lnTo>
                      <a:pt x="1114" y="169"/>
                    </a:lnTo>
                    <a:lnTo>
                      <a:pt x="1123" y="8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225;p43">
                <a:extLst>
                  <a:ext uri="{FF2B5EF4-FFF2-40B4-BE49-F238E27FC236}">
                    <a16:creationId xmlns:a16="http://schemas.microsoft.com/office/drawing/2014/main" id="{3EED5A6A-EF95-9D84-E06A-61801A5677BE}"/>
                  </a:ext>
                </a:extLst>
              </p:cNvPr>
              <p:cNvSpPr/>
              <p:nvPr/>
            </p:nvSpPr>
            <p:spPr>
              <a:xfrm>
                <a:off x="3449622" y="2165521"/>
                <a:ext cx="54029" cy="289044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932" extrusionOk="0">
                    <a:moveTo>
                      <a:pt x="269" y="80"/>
                    </a:moveTo>
                    <a:cubicBezTo>
                      <a:pt x="378" y="80"/>
                      <a:pt x="458" y="169"/>
                      <a:pt x="458" y="268"/>
                    </a:cubicBezTo>
                    <a:lnTo>
                      <a:pt x="458" y="2843"/>
                    </a:lnTo>
                    <a:lnTo>
                      <a:pt x="90" y="2843"/>
                    </a:lnTo>
                    <a:lnTo>
                      <a:pt x="90" y="268"/>
                    </a:lnTo>
                    <a:cubicBezTo>
                      <a:pt x="90" y="169"/>
                      <a:pt x="169" y="80"/>
                      <a:pt x="269" y="80"/>
                    </a:cubicBezTo>
                    <a:close/>
                    <a:moveTo>
                      <a:pt x="269" y="0"/>
                    </a:moveTo>
                    <a:cubicBezTo>
                      <a:pt x="120" y="0"/>
                      <a:pt x="1" y="120"/>
                      <a:pt x="1" y="268"/>
                    </a:cubicBezTo>
                    <a:lnTo>
                      <a:pt x="1" y="2932"/>
                    </a:lnTo>
                    <a:lnTo>
                      <a:pt x="547" y="2932"/>
                    </a:lnTo>
                    <a:lnTo>
                      <a:pt x="547" y="268"/>
                    </a:lnTo>
                    <a:cubicBezTo>
                      <a:pt x="547" y="120"/>
                      <a:pt x="418" y="0"/>
                      <a:pt x="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226;p43">
                <a:extLst>
                  <a:ext uri="{FF2B5EF4-FFF2-40B4-BE49-F238E27FC236}">
                    <a16:creationId xmlns:a16="http://schemas.microsoft.com/office/drawing/2014/main" id="{97A89A01-CDFF-728D-DE8C-DE6B5F585847}"/>
                  </a:ext>
                </a:extLst>
              </p:cNvPr>
              <p:cNvSpPr/>
              <p:nvPr/>
            </p:nvSpPr>
            <p:spPr>
              <a:xfrm>
                <a:off x="3201771" y="2172324"/>
                <a:ext cx="91198" cy="8971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1" extrusionOk="0">
                    <a:moveTo>
                      <a:pt x="40" y="1"/>
                    </a:moveTo>
                    <a:cubicBezTo>
                      <a:pt x="20" y="1"/>
                      <a:pt x="0" y="20"/>
                      <a:pt x="0" y="51"/>
                    </a:cubicBezTo>
                    <a:cubicBezTo>
                      <a:pt x="0" y="71"/>
                      <a:pt x="20" y="90"/>
                      <a:pt x="40" y="90"/>
                    </a:cubicBezTo>
                    <a:lnTo>
                      <a:pt x="875" y="90"/>
                    </a:lnTo>
                    <a:cubicBezTo>
                      <a:pt x="905" y="90"/>
                      <a:pt x="925" y="71"/>
                      <a:pt x="925" y="51"/>
                    </a:cubicBezTo>
                    <a:cubicBezTo>
                      <a:pt x="925" y="20"/>
                      <a:pt x="905" y="1"/>
                      <a:pt x="8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227;p43">
                <a:extLst>
                  <a:ext uri="{FF2B5EF4-FFF2-40B4-BE49-F238E27FC236}">
                    <a16:creationId xmlns:a16="http://schemas.microsoft.com/office/drawing/2014/main" id="{E9A6C4F5-39E2-FFBA-D296-F63136640AA6}"/>
                  </a:ext>
                </a:extLst>
              </p:cNvPr>
              <p:cNvSpPr/>
              <p:nvPr/>
            </p:nvSpPr>
            <p:spPr>
              <a:xfrm>
                <a:off x="3660305" y="2172324"/>
                <a:ext cx="90212" cy="8971"/>
              </a:xfrm>
              <a:custGeom>
                <a:avLst/>
                <a:gdLst/>
                <a:ahLst/>
                <a:cxnLst/>
                <a:rect l="l" t="t" r="r" b="b"/>
                <a:pathLst>
                  <a:path w="915" h="91" extrusionOk="0">
                    <a:moveTo>
                      <a:pt x="40" y="1"/>
                    </a:moveTo>
                    <a:cubicBezTo>
                      <a:pt x="20" y="1"/>
                      <a:pt x="0" y="20"/>
                      <a:pt x="0" y="51"/>
                    </a:cubicBezTo>
                    <a:cubicBezTo>
                      <a:pt x="0" y="71"/>
                      <a:pt x="20" y="90"/>
                      <a:pt x="40" y="90"/>
                    </a:cubicBezTo>
                    <a:lnTo>
                      <a:pt x="875" y="90"/>
                    </a:lnTo>
                    <a:cubicBezTo>
                      <a:pt x="895" y="90"/>
                      <a:pt x="914" y="71"/>
                      <a:pt x="914" y="51"/>
                    </a:cubicBezTo>
                    <a:cubicBezTo>
                      <a:pt x="914" y="20"/>
                      <a:pt x="895" y="1"/>
                      <a:pt x="8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228;p43">
                <a:extLst>
                  <a:ext uri="{FF2B5EF4-FFF2-40B4-BE49-F238E27FC236}">
                    <a16:creationId xmlns:a16="http://schemas.microsoft.com/office/drawing/2014/main" id="{DA2032E7-3582-6322-B96A-49DA42CF767D}"/>
                  </a:ext>
                </a:extLst>
              </p:cNvPr>
              <p:cNvSpPr/>
              <p:nvPr/>
            </p:nvSpPr>
            <p:spPr>
              <a:xfrm>
                <a:off x="3281135" y="2305810"/>
                <a:ext cx="66747" cy="6644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74" extrusionOk="0">
                    <a:moveTo>
                      <a:pt x="633" y="1"/>
                    </a:moveTo>
                    <a:cubicBezTo>
                      <a:pt x="621" y="1"/>
                      <a:pt x="611" y="3"/>
                      <a:pt x="606" y="9"/>
                    </a:cubicBezTo>
                    <a:lnTo>
                      <a:pt x="10" y="605"/>
                    </a:lnTo>
                    <a:cubicBezTo>
                      <a:pt x="1" y="614"/>
                      <a:pt x="1" y="645"/>
                      <a:pt x="10" y="664"/>
                    </a:cubicBezTo>
                    <a:cubicBezTo>
                      <a:pt x="20" y="674"/>
                      <a:pt x="30" y="674"/>
                      <a:pt x="40" y="674"/>
                    </a:cubicBezTo>
                    <a:cubicBezTo>
                      <a:pt x="50" y="674"/>
                      <a:pt x="60" y="674"/>
                      <a:pt x="70" y="664"/>
                    </a:cubicBezTo>
                    <a:lnTo>
                      <a:pt x="666" y="78"/>
                    </a:lnTo>
                    <a:cubicBezTo>
                      <a:pt x="676" y="58"/>
                      <a:pt x="676" y="28"/>
                      <a:pt x="666" y="9"/>
                    </a:cubicBezTo>
                    <a:cubicBezTo>
                      <a:pt x="656" y="3"/>
                      <a:pt x="644" y="1"/>
                      <a:pt x="6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229;p43">
                <a:extLst>
                  <a:ext uri="{FF2B5EF4-FFF2-40B4-BE49-F238E27FC236}">
                    <a16:creationId xmlns:a16="http://schemas.microsoft.com/office/drawing/2014/main" id="{61A11E68-02F7-CC5F-EDAD-37AEB843933A}"/>
                  </a:ext>
                </a:extLst>
              </p:cNvPr>
              <p:cNvSpPr/>
              <p:nvPr/>
            </p:nvSpPr>
            <p:spPr>
              <a:xfrm>
                <a:off x="3604504" y="1981853"/>
                <a:ext cx="67634" cy="661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71" extrusionOk="0">
                    <a:moveTo>
                      <a:pt x="640" y="0"/>
                    </a:moveTo>
                    <a:cubicBezTo>
                      <a:pt x="628" y="0"/>
                      <a:pt x="616" y="5"/>
                      <a:pt x="606" y="15"/>
                    </a:cubicBezTo>
                    <a:lnTo>
                      <a:pt x="20" y="601"/>
                    </a:lnTo>
                    <a:cubicBezTo>
                      <a:pt x="0" y="621"/>
                      <a:pt x="0" y="641"/>
                      <a:pt x="20" y="661"/>
                    </a:cubicBezTo>
                    <a:cubicBezTo>
                      <a:pt x="29" y="671"/>
                      <a:pt x="40" y="671"/>
                      <a:pt x="49" y="671"/>
                    </a:cubicBezTo>
                    <a:cubicBezTo>
                      <a:pt x="60" y="671"/>
                      <a:pt x="69" y="671"/>
                      <a:pt x="80" y="661"/>
                    </a:cubicBezTo>
                    <a:lnTo>
                      <a:pt x="665" y="75"/>
                    </a:lnTo>
                    <a:cubicBezTo>
                      <a:pt x="685" y="55"/>
                      <a:pt x="685" y="25"/>
                      <a:pt x="665" y="15"/>
                    </a:cubicBezTo>
                    <a:cubicBezTo>
                      <a:pt x="661" y="5"/>
                      <a:pt x="651" y="0"/>
                      <a:pt x="6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230;p43">
                <a:extLst>
                  <a:ext uri="{FF2B5EF4-FFF2-40B4-BE49-F238E27FC236}">
                    <a16:creationId xmlns:a16="http://schemas.microsoft.com/office/drawing/2014/main" id="{E4118844-16B2-DBE7-786E-0948134072A4}"/>
                  </a:ext>
                </a:extLst>
              </p:cNvPr>
              <p:cNvSpPr/>
              <p:nvPr/>
            </p:nvSpPr>
            <p:spPr>
              <a:xfrm>
                <a:off x="3472198" y="1902983"/>
                <a:ext cx="8873" cy="90203"/>
              </a:xfrm>
              <a:custGeom>
                <a:avLst/>
                <a:gdLst/>
                <a:ahLst/>
                <a:cxnLst/>
                <a:rect l="l" t="t" r="r" b="b"/>
                <a:pathLst>
                  <a:path w="90" h="915" extrusionOk="0">
                    <a:moveTo>
                      <a:pt x="40" y="0"/>
                    </a:moveTo>
                    <a:cubicBezTo>
                      <a:pt x="20" y="0"/>
                      <a:pt x="0" y="20"/>
                      <a:pt x="0" y="40"/>
                    </a:cubicBezTo>
                    <a:lnTo>
                      <a:pt x="0" y="875"/>
                    </a:lnTo>
                    <a:cubicBezTo>
                      <a:pt x="0" y="894"/>
                      <a:pt x="20" y="914"/>
                      <a:pt x="40" y="914"/>
                    </a:cubicBezTo>
                    <a:cubicBezTo>
                      <a:pt x="70" y="914"/>
                      <a:pt x="90" y="894"/>
                      <a:pt x="90" y="875"/>
                    </a:cubicBezTo>
                    <a:lnTo>
                      <a:pt x="90" y="40"/>
                    </a:lnTo>
                    <a:cubicBezTo>
                      <a:pt x="90" y="20"/>
                      <a:pt x="70" y="0"/>
                      <a:pt x="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231;p43">
                <a:extLst>
                  <a:ext uri="{FF2B5EF4-FFF2-40B4-BE49-F238E27FC236}">
                    <a16:creationId xmlns:a16="http://schemas.microsoft.com/office/drawing/2014/main" id="{17732106-99A8-C6A3-67E9-E177259CBE2A}"/>
                  </a:ext>
                </a:extLst>
              </p:cNvPr>
              <p:cNvSpPr/>
              <p:nvPr/>
            </p:nvSpPr>
            <p:spPr>
              <a:xfrm>
                <a:off x="3604504" y="2305810"/>
                <a:ext cx="67634" cy="664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74" extrusionOk="0">
                    <a:moveTo>
                      <a:pt x="50" y="1"/>
                    </a:moveTo>
                    <a:cubicBezTo>
                      <a:pt x="40" y="1"/>
                      <a:pt x="30" y="3"/>
                      <a:pt x="20" y="9"/>
                    </a:cubicBezTo>
                    <a:cubicBezTo>
                      <a:pt x="0" y="28"/>
                      <a:pt x="0" y="58"/>
                      <a:pt x="20" y="78"/>
                    </a:cubicBezTo>
                    <a:lnTo>
                      <a:pt x="606" y="664"/>
                    </a:lnTo>
                    <a:cubicBezTo>
                      <a:pt x="616" y="674"/>
                      <a:pt x="626" y="674"/>
                      <a:pt x="636" y="674"/>
                    </a:cubicBezTo>
                    <a:cubicBezTo>
                      <a:pt x="646" y="674"/>
                      <a:pt x="665" y="674"/>
                      <a:pt x="665" y="664"/>
                    </a:cubicBezTo>
                    <a:cubicBezTo>
                      <a:pt x="685" y="645"/>
                      <a:pt x="685" y="614"/>
                      <a:pt x="665" y="605"/>
                    </a:cubicBezTo>
                    <a:lnTo>
                      <a:pt x="80" y="9"/>
                    </a:lnTo>
                    <a:cubicBezTo>
                      <a:pt x="70" y="3"/>
                      <a:pt x="60" y="1"/>
                      <a:pt x="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232;p43">
                <a:extLst>
                  <a:ext uri="{FF2B5EF4-FFF2-40B4-BE49-F238E27FC236}">
                    <a16:creationId xmlns:a16="http://schemas.microsoft.com/office/drawing/2014/main" id="{08CE3B4D-5168-B770-CB64-18A8FE9FED39}"/>
                  </a:ext>
                </a:extLst>
              </p:cNvPr>
              <p:cNvSpPr/>
              <p:nvPr/>
            </p:nvSpPr>
            <p:spPr>
              <a:xfrm>
                <a:off x="3281135" y="1981853"/>
                <a:ext cx="66747" cy="66149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71" extrusionOk="0">
                    <a:moveTo>
                      <a:pt x="44" y="0"/>
                    </a:moveTo>
                    <a:cubicBezTo>
                      <a:pt x="33" y="0"/>
                      <a:pt x="20" y="5"/>
                      <a:pt x="10" y="15"/>
                    </a:cubicBezTo>
                    <a:cubicBezTo>
                      <a:pt x="1" y="25"/>
                      <a:pt x="1" y="55"/>
                      <a:pt x="10" y="75"/>
                    </a:cubicBezTo>
                    <a:lnTo>
                      <a:pt x="606" y="661"/>
                    </a:lnTo>
                    <a:cubicBezTo>
                      <a:pt x="606" y="671"/>
                      <a:pt x="617" y="671"/>
                      <a:pt x="637" y="671"/>
                    </a:cubicBezTo>
                    <a:cubicBezTo>
                      <a:pt x="646" y="671"/>
                      <a:pt x="656" y="671"/>
                      <a:pt x="666" y="661"/>
                    </a:cubicBezTo>
                    <a:cubicBezTo>
                      <a:pt x="676" y="641"/>
                      <a:pt x="676" y="621"/>
                      <a:pt x="666" y="601"/>
                    </a:cubicBezTo>
                    <a:lnTo>
                      <a:pt x="70" y="15"/>
                    </a:lnTo>
                    <a:cubicBezTo>
                      <a:pt x="65" y="5"/>
                      <a:pt x="55" y="0"/>
                      <a:pt x="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233;p43">
                <a:extLst>
                  <a:ext uri="{FF2B5EF4-FFF2-40B4-BE49-F238E27FC236}">
                    <a16:creationId xmlns:a16="http://schemas.microsoft.com/office/drawing/2014/main" id="{31FA2FF4-2F4A-9EEF-A41A-B2D2EABBE8A9}"/>
                  </a:ext>
                </a:extLst>
              </p:cNvPr>
              <p:cNvSpPr/>
              <p:nvPr/>
            </p:nvSpPr>
            <p:spPr>
              <a:xfrm>
                <a:off x="3512324" y="2066540"/>
                <a:ext cx="91198" cy="11869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204" extrusionOk="0">
                    <a:moveTo>
                      <a:pt x="60" y="0"/>
                    </a:moveTo>
                    <a:cubicBezTo>
                      <a:pt x="30" y="0"/>
                      <a:pt x="10" y="11"/>
                      <a:pt x="1" y="31"/>
                    </a:cubicBezTo>
                    <a:cubicBezTo>
                      <a:pt x="1" y="60"/>
                      <a:pt x="10" y="80"/>
                      <a:pt x="30" y="90"/>
                    </a:cubicBezTo>
                    <a:cubicBezTo>
                      <a:pt x="41" y="90"/>
                      <a:pt x="736" y="289"/>
                      <a:pt x="836" y="1173"/>
                    </a:cubicBezTo>
                    <a:cubicBezTo>
                      <a:pt x="845" y="1193"/>
                      <a:pt x="865" y="1203"/>
                      <a:pt x="885" y="1203"/>
                    </a:cubicBezTo>
                    <a:cubicBezTo>
                      <a:pt x="915" y="1203"/>
                      <a:pt x="925" y="1183"/>
                      <a:pt x="925" y="1163"/>
                    </a:cubicBezTo>
                    <a:cubicBezTo>
                      <a:pt x="816" y="219"/>
                      <a:pt x="60" y="11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" name="Google Shape;419;p24">
            <a:extLst>
              <a:ext uri="{FF2B5EF4-FFF2-40B4-BE49-F238E27FC236}">
                <a16:creationId xmlns:a16="http://schemas.microsoft.com/office/drawing/2014/main" id="{A7A5B993-4F87-6B6B-A91E-DC4E75B7BD7D}"/>
              </a:ext>
            </a:extLst>
          </p:cNvPr>
          <p:cNvGrpSpPr/>
          <p:nvPr/>
        </p:nvGrpSpPr>
        <p:grpSpPr>
          <a:xfrm rot="10800000">
            <a:off x="4354812" y="1760338"/>
            <a:ext cx="4187349" cy="2999828"/>
            <a:chOff x="686879" y="1662116"/>
            <a:chExt cx="4187349" cy="2999828"/>
          </a:xfrm>
        </p:grpSpPr>
        <p:cxnSp>
          <p:nvCxnSpPr>
            <p:cNvPr id="61" name="Google Shape;421;p24">
              <a:extLst>
                <a:ext uri="{FF2B5EF4-FFF2-40B4-BE49-F238E27FC236}">
                  <a16:creationId xmlns:a16="http://schemas.microsoft.com/office/drawing/2014/main" id="{4507A96B-7BE2-F80A-C539-6BEC917FB493}"/>
                </a:ext>
              </a:extLst>
            </p:cNvPr>
            <p:cNvCxnSpPr/>
            <p:nvPr/>
          </p:nvCxnSpPr>
          <p:spPr>
            <a:xfrm rot="10800000">
              <a:off x="3847928" y="2071779"/>
              <a:ext cx="1026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62" name="Google Shape;422;p24">
              <a:extLst>
                <a:ext uri="{FF2B5EF4-FFF2-40B4-BE49-F238E27FC236}">
                  <a16:creationId xmlns:a16="http://schemas.microsoft.com/office/drawing/2014/main" id="{73B8CFFB-4057-CC9B-93BA-E9B95EB3A5C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513684" y="3080009"/>
              <a:ext cx="867968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63" name="Google Shape;423;p24">
              <a:extLst>
                <a:ext uri="{FF2B5EF4-FFF2-40B4-BE49-F238E27FC236}">
                  <a16:creationId xmlns:a16="http://schemas.microsoft.com/office/drawing/2014/main" id="{8744DABA-A8D3-C9FF-6742-D3202CFD264B}"/>
                </a:ext>
              </a:extLst>
            </p:cNvPr>
            <p:cNvCxnSpPr/>
            <p:nvPr/>
          </p:nvCxnSpPr>
          <p:spPr>
            <a:xfrm rot="10800000">
              <a:off x="3257900" y="4332005"/>
              <a:ext cx="1150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4101" name="Google Shape;428;p24">
              <a:extLst>
                <a:ext uri="{FF2B5EF4-FFF2-40B4-BE49-F238E27FC236}">
                  <a16:creationId xmlns:a16="http://schemas.microsoft.com/office/drawing/2014/main" id="{04970F95-A4B1-070D-4431-0E417D54F76D}"/>
                </a:ext>
              </a:extLst>
            </p:cNvPr>
            <p:cNvSpPr/>
            <p:nvPr/>
          </p:nvSpPr>
          <p:spPr>
            <a:xfrm>
              <a:off x="1218170" y="4014508"/>
              <a:ext cx="2037632" cy="647436"/>
            </a:xfrm>
            <a:custGeom>
              <a:avLst/>
              <a:gdLst/>
              <a:ahLst/>
              <a:cxnLst/>
              <a:rect l="l" t="t" r="r" b="b"/>
              <a:pathLst>
                <a:path w="131545" h="41797" extrusionOk="0">
                  <a:moveTo>
                    <a:pt x="0" y="0"/>
                  </a:moveTo>
                  <a:lnTo>
                    <a:pt x="14075" y="32129"/>
                  </a:lnTo>
                  <a:cubicBezTo>
                    <a:pt x="14075" y="37466"/>
                    <a:pt x="37224" y="41797"/>
                    <a:pt x="65763" y="41797"/>
                  </a:cubicBezTo>
                  <a:cubicBezTo>
                    <a:pt x="94322" y="41797"/>
                    <a:pt x="117451" y="37466"/>
                    <a:pt x="117451" y="32129"/>
                  </a:cubicBezTo>
                  <a:lnTo>
                    <a:pt x="131545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2" name="Google Shape;429;p24">
              <a:extLst>
                <a:ext uri="{FF2B5EF4-FFF2-40B4-BE49-F238E27FC236}">
                  <a16:creationId xmlns:a16="http://schemas.microsoft.com/office/drawing/2014/main" id="{5EF83435-F258-B55E-3F4C-AE8D507C9C73}"/>
                </a:ext>
              </a:extLst>
            </p:cNvPr>
            <p:cNvSpPr/>
            <p:nvPr/>
          </p:nvSpPr>
          <p:spPr>
            <a:xfrm>
              <a:off x="1000001" y="2789604"/>
              <a:ext cx="2473970" cy="647157"/>
            </a:xfrm>
            <a:custGeom>
              <a:avLst/>
              <a:gdLst/>
              <a:ahLst/>
              <a:cxnLst/>
              <a:rect l="l" t="t" r="r" b="b"/>
              <a:pathLst>
                <a:path w="159714" h="41779" extrusionOk="0">
                  <a:moveTo>
                    <a:pt x="0" y="1"/>
                  </a:moveTo>
                  <a:lnTo>
                    <a:pt x="14093" y="32110"/>
                  </a:lnTo>
                  <a:cubicBezTo>
                    <a:pt x="14093" y="37447"/>
                    <a:pt x="43545" y="41778"/>
                    <a:pt x="79856" y="41778"/>
                  </a:cubicBezTo>
                  <a:cubicBezTo>
                    <a:pt x="116187" y="41778"/>
                    <a:pt x="145638" y="37447"/>
                    <a:pt x="145638" y="32110"/>
                  </a:cubicBezTo>
                  <a:lnTo>
                    <a:pt x="159713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3" name="Google Shape;430;p24">
              <a:extLst>
                <a:ext uri="{FF2B5EF4-FFF2-40B4-BE49-F238E27FC236}">
                  <a16:creationId xmlns:a16="http://schemas.microsoft.com/office/drawing/2014/main" id="{D4CD057F-90C4-546A-FCE7-FCA3A63862BF}"/>
                </a:ext>
              </a:extLst>
            </p:cNvPr>
            <p:cNvSpPr/>
            <p:nvPr/>
          </p:nvSpPr>
          <p:spPr>
            <a:xfrm>
              <a:off x="686879" y="1662116"/>
              <a:ext cx="2910308" cy="647451"/>
            </a:xfrm>
            <a:custGeom>
              <a:avLst/>
              <a:gdLst/>
              <a:ahLst/>
              <a:cxnLst/>
              <a:rect l="l" t="t" r="r" b="b"/>
              <a:pathLst>
                <a:path w="187883" h="41798" extrusionOk="0">
                  <a:moveTo>
                    <a:pt x="0" y="0"/>
                  </a:moveTo>
                  <a:lnTo>
                    <a:pt x="14076" y="32129"/>
                  </a:lnTo>
                  <a:cubicBezTo>
                    <a:pt x="14076" y="37464"/>
                    <a:pt x="49830" y="41797"/>
                    <a:pt x="93932" y="41797"/>
                  </a:cubicBezTo>
                  <a:cubicBezTo>
                    <a:pt x="138034" y="41797"/>
                    <a:pt x="173789" y="37464"/>
                    <a:pt x="173789" y="32129"/>
                  </a:cubicBezTo>
                  <a:lnTo>
                    <a:pt x="187883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106" name="Google Shape;449;p24">
            <a:extLst>
              <a:ext uri="{FF2B5EF4-FFF2-40B4-BE49-F238E27FC236}">
                <a16:creationId xmlns:a16="http://schemas.microsoft.com/office/drawing/2014/main" id="{22BB7279-F21D-2456-D0F5-866DC5667805}"/>
              </a:ext>
            </a:extLst>
          </p:cNvPr>
          <p:cNvSpPr txBox="1"/>
          <p:nvPr/>
        </p:nvSpPr>
        <p:spPr>
          <a:xfrm>
            <a:off x="311700" y="1726318"/>
            <a:ext cx="4338704" cy="69683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MX" sz="18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1. Carta de trato digno a los Ciudadanos y Grupos de Interés</a:t>
            </a:r>
            <a:endParaRPr sz="18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07" name="Google Shape;449;p24">
            <a:extLst>
              <a:ext uri="{FF2B5EF4-FFF2-40B4-BE49-F238E27FC236}">
                <a16:creationId xmlns:a16="http://schemas.microsoft.com/office/drawing/2014/main" id="{B1C68AB7-765D-DCB6-78C4-31C6722B535E}"/>
              </a:ext>
            </a:extLst>
          </p:cNvPr>
          <p:cNvSpPr txBox="1"/>
          <p:nvPr/>
        </p:nvSpPr>
        <p:spPr>
          <a:xfrm>
            <a:off x="215462" y="2931863"/>
            <a:ext cx="4442806" cy="101489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MX" sz="18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2. Formulario de Peticiones, Quejas, Reclamos, Sugerencias y Denuncias - PQRSD</a:t>
            </a:r>
            <a:endParaRPr sz="18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08" name="Google Shape;449;p24">
            <a:extLst>
              <a:ext uri="{FF2B5EF4-FFF2-40B4-BE49-F238E27FC236}">
                <a16:creationId xmlns:a16="http://schemas.microsoft.com/office/drawing/2014/main" id="{14A51668-7500-58E4-BE04-61E2009BFD91}"/>
              </a:ext>
            </a:extLst>
          </p:cNvPr>
          <p:cNvSpPr txBox="1"/>
          <p:nvPr/>
        </p:nvSpPr>
        <p:spPr>
          <a:xfrm>
            <a:off x="336263" y="4146925"/>
            <a:ext cx="3795166" cy="7733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MX" sz="18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3. Manual de Usuario: Visitas Guiadas en RTVC</a:t>
            </a:r>
            <a:endParaRPr sz="18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12" name="Google Shape;1042;p39">
            <a:extLst>
              <a:ext uri="{FF2B5EF4-FFF2-40B4-BE49-F238E27FC236}">
                <a16:creationId xmlns:a16="http://schemas.microsoft.com/office/drawing/2014/main" id="{F1A2EB96-7558-1117-0940-86147C450455}"/>
              </a:ext>
            </a:extLst>
          </p:cNvPr>
          <p:cNvSpPr txBox="1"/>
          <p:nvPr/>
        </p:nvSpPr>
        <p:spPr>
          <a:xfrm>
            <a:off x="6386589" y="1823510"/>
            <a:ext cx="1243233" cy="35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80%</a:t>
            </a:r>
            <a:endParaRPr sz="2400" b="1" dirty="0">
              <a:solidFill>
                <a:schemeClr val="tx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113" name="Google Shape;1042;p39">
            <a:extLst>
              <a:ext uri="{FF2B5EF4-FFF2-40B4-BE49-F238E27FC236}">
                <a16:creationId xmlns:a16="http://schemas.microsoft.com/office/drawing/2014/main" id="{4C45E6D7-8F1B-8304-37D1-D0BFDAD1CB3D}"/>
              </a:ext>
            </a:extLst>
          </p:cNvPr>
          <p:cNvSpPr txBox="1"/>
          <p:nvPr/>
        </p:nvSpPr>
        <p:spPr>
          <a:xfrm>
            <a:off x="6465391" y="3002492"/>
            <a:ext cx="1243233" cy="35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20%</a:t>
            </a:r>
            <a:endParaRPr sz="2400" b="1" dirty="0">
              <a:solidFill>
                <a:schemeClr val="tx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114" name="Google Shape;1042;p39">
            <a:extLst>
              <a:ext uri="{FF2B5EF4-FFF2-40B4-BE49-F238E27FC236}">
                <a16:creationId xmlns:a16="http://schemas.microsoft.com/office/drawing/2014/main" id="{32D2552B-B0C6-106A-92DB-7E9E87C42B24}"/>
              </a:ext>
            </a:extLst>
          </p:cNvPr>
          <p:cNvSpPr txBox="1"/>
          <p:nvPr/>
        </p:nvSpPr>
        <p:spPr>
          <a:xfrm>
            <a:off x="6386589" y="4132708"/>
            <a:ext cx="1243233" cy="35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0%</a:t>
            </a:r>
            <a:endParaRPr sz="2400" b="1" dirty="0">
              <a:solidFill>
                <a:schemeClr val="tx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" name="Google Shape;630;p25">
            <a:extLst>
              <a:ext uri="{FF2B5EF4-FFF2-40B4-BE49-F238E27FC236}">
                <a16:creationId xmlns:a16="http://schemas.microsoft.com/office/drawing/2014/main" id="{CE49100E-2F29-D5A1-0C23-E464E309D58C}"/>
              </a:ext>
            </a:extLst>
          </p:cNvPr>
          <p:cNvGrpSpPr/>
          <p:nvPr/>
        </p:nvGrpSpPr>
        <p:grpSpPr>
          <a:xfrm rot="21080244">
            <a:off x="3628034" y="2070549"/>
            <a:ext cx="347889" cy="345080"/>
            <a:chOff x="5642475" y="1435075"/>
            <a:chExt cx="481975" cy="481825"/>
          </a:xfrm>
          <a:solidFill>
            <a:srgbClr val="92D050"/>
          </a:solidFill>
        </p:grpSpPr>
        <p:sp>
          <p:nvSpPr>
            <p:cNvPr id="5" name="Google Shape;631;p25">
              <a:extLst>
                <a:ext uri="{FF2B5EF4-FFF2-40B4-BE49-F238E27FC236}">
                  <a16:creationId xmlns:a16="http://schemas.microsoft.com/office/drawing/2014/main" id="{1C25C2A9-C62B-2082-A68F-68532939FFA5}"/>
                </a:ext>
              </a:extLst>
            </p:cNvPr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6" name="Google Shape;632;p25">
              <a:extLst>
                <a:ext uri="{FF2B5EF4-FFF2-40B4-BE49-F238E27FC236}">
                  <a16:creationId xmlns:a16="http://schemas.microsoft.com/office/drawing/2014/main" id="{CF5A65E1-BA43-054D-7FBB-A219DAACC49F}"/>
                </a:ext>
              </a:extLst>
            </p:cNvPr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633;p25">
              <a:extLst>
                <a:ext uri="{FF2B5EF4-FFF2-40B4-BE49-F238E27FC236}">
                  <a16:creationId xmlns:a16="http://schemas.microsoft.com/office/drawing/2014/main" id="{B1BA816A-0FFF-75D6-935E-FC3EAD802BF7}"/>
                </a:ext>
              </a:extLst>
            </p:cNvPr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5212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7" y="0"/>
            <a:ext cx="913660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6925" y="0"/>
            <a:ext cx="4797076" cy="299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9" y="0"/>
            <a:ext cx="913554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5150" y="4619625"/>
            <a:ext cx="1052625" cy="35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618376" y="2866341"/>
            <a:ext cx="7457098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2900"/>
            </a:pPr>
            <a:r>
              <a:rPr lang="es-MX" sz="2400" b="1" dirty="0"/>
              <a:t>Informe de resultados de participación ciudadana para la elección de documento de alto impacto para su traducción a lengua nativa colombiana 2025</a:t>
            </a:r>
            <a:endParaRPr lang="es-MX" sz="2400" b="1" dirty="0">
              <a:solidFill>
                <a:srgbClr val="2A3E5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69C69DC4-DE70-5D20-7914-62A772C57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>
            <a:extLst>
              <a:ext uri="{FF2B5EF4-FFF2-40B4-BE49-F238E27FC236}">
                <a16:creationId xmlns:a16="http://schemas.microsoft.com/office/drawing/2014/main" id="{4A019443-AC79-8E2B-2EF4-AE2C8F237B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75"/>
            <a:ext cx="8220071" cy="513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>
            <a:extLst>
              <a:ext uri="{FF2B5EF4-FFF2-40B4-BE49-F238E27FC236}">
                <a16:creationId xmlns:a16="http://schemas.microsoft.com/office/drawing/2014/main" id="{4D3EBC45-14AF-06E7-F2D1-00E5672EB3E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9" y="0"/>
            <a:ext cx="913554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>
            <a:extLst>
              <a:ext uri="{FF2B5EF4-FFF2-40B4-BE49-F238E27FC236}">
                <a16:creationId xmlns:a16="http://schemas.microsoft.com/office/drawing/2014/main" id="{6A2F5525-DF35-3286-3492-EE2667D9807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5150" y="4619625"/>
            <a:ext cx="1052625" cy="35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>
            <a:extLst>
              <a:ext uri="{FF2B5EF4-FFF2-40B4-BE49-F238E27FC236}">
                <a16:creationId xmlns:a16="http://schemas.microsoft.com/office/drawing/2014/main" id="{FCF447F1-2436-755C-0548-4AD23FF95C3B}"/>
              </a:ext>
            </a:extLst>
          </p:cNvPr>
          <p:cNvSpPr txBox="1"/>
          <p:nvPr/>
        </p:nvSpPr>
        <p:spPr>
          <a:xfrm>
            <a:off x="4952844" y="1723950"/>
            <a:ext cx="229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>
            <a:extLst>
              <a:ext uri="{FF2B5EF4-FFF2-40B4-BE49-F238E27FC236}">
                <a16:creationId xmlns:a16="http://schemas.microsoft.com/office/drawing/2014/main" id="{A44FCEC4-58B6-24EC-C66E-2574BCF96D2C}"/>
              </a:ext>
            </a:extLst>
          </p:cNvPr>
          <p:cNvSpPr txBox="1"/>
          <p:nvPr/>
        </p:nvSpPr>
        <p:spPr>
          <a:xfrm>
            <a:off x="5114925" y="1924050"/>
            <a:ext cx="275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4A0EF2C-5085-14DB-5776-7946639BDA5F}"/>
              </a:ext>
            </a:extLst>
          </p:cNvPr>
          <p:cNvSpPr txBox="1"/>
          <p:nvPr/>
        </p:nvSpPr>
        <p:spPr>
          <a:xfrm>
            <a:off x="5120841" y="1723950"/>
            <a:ext cx="32754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Contexto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75209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52677"/>
            <a:ext cx="1341776" cy="3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0574" y="1"/>
            <a:ext cx="1023426" cy="48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5150" y="4619625"/>
            <a:ext cx="1052625" cy="35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0050" y="245175"/>
            <a:ext cx="64750" cy="898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6EA3855-7B55-BCA8-EE25-2918009A5371}"/>
              </a:ext>
            </a:extLst>
          </p:cNvPr>
          <p:cNvSpPr txBox="1"/>
          <p:nvPr/>
        </p:nvSpPr>
        <p:spPr>
          <a:xfrm>
            <a:off x="4568086" y="1469924"/>
            <a:ext cx="37263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>
                <a:solidFill>
                  <a:schemeClr val="accent5"/>
                </a:solidFill>
              </a:rPr>
              <a:t>Objetivo</a:t>
            </a:r>
            <a:r>
              <a:rPr lang="es-MX" b="1" dirty="0">
                <a:solidFill>
                  <a:schemeClr val="accent5"/>
                </a:solidFill>
              </a:rPr>
              <a:t>:  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Dar a conocer los resultados obtenidos de la participación ciudadana en la elección de un documento de alto impacto para su traducción a lengua nativa colombiana. </a:t>
            </a:r>
          </a:p>
        </p:txBody>
      </p:sp>
      <p:sp>
        <p:nvSpPr>
          <p:cNvPr id="4" name="Google Shape;2005;p44">
            <a:extLst>
              <a:ext uri="{FF2B5EF4-FFF2-40B4-BE49-F238E27FC236}">
                <a16:creationId xmlns:a16="http://schemas.microsoft.com/office/drawing/2014/main" id="{373EE6AF-3FE1-C205-EA17-929B972A9565}"/>
              </a:ext>
            </a:extLst>
          </p:cNvPr>
          <p:cNvSpPr/>
          <p:nvPr/>
        </p:nvSpPr>
        <p:spPr>
          <a:xfrm>
            <a:off x="607141" y="3013753"/>
            <a:ext cx="1389227" cy="1371913"/>
          </a:xfrm>
          <a:custGeom>
            <a:avLst/>
            <a:gdLst/>
            <a:ahLst/>
            <a:cxnLst/>
            <a:rect l="l" t="t" r="r" b="b"/>
            <a:pathLst>
              <a:path w="12942" h="12781" extrusionOk="0">
                <a:moveTo>
                  <a:pt x="10620" y="0"/>
                </a:moveTo>
                <a:lnTo>
                  <a:pt x="642" y="9978"/>
                </a:lnTo>
                <a:cubicBezTo>
                  <a:pt x="1" y="10619"/>
                  <a:pt x="1" y="11659"/>
                  <a:pt x="642" y="12299"/>
                </a:cubicBezTo>
                <a:cubicBezTo>
                  <a:pt x="962" y="12620"/>
                  <a:pt x="1382" y="12780"/>
                  <a:pt x="1802" y="12780"/>
                </a:cubicBezTo>
                <a:cubicBezTo>
                  <a:pt x="2222" y="12780"/>
                  <a:pt x="2643" y="12620"/>
                  <a:pt x="2963" y="12299"/>
                </a:cubicBezTo>
                <a:lnTo>
                  <a:pt x="12941" y="2321"/>
                </a:lnTo>
                <a:lnTo>
                  <a:pt x="106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006;p44">
            <a:extLst>
              <a:ext uri="{FF2B5EF4-FFF2-40B4-BE49-F238E27FC236}">
                <a16:creationId xmlns:a16="http://schemas.microsoft.com/office/drawing/2014/main" id="{9F8342CC-4A2D-C355-B40D-78296CACF510}"/>
              </a:ext>
            </a:extLst>
          </p:cNvPr>
          <p:cNvSpPr/>
          <p:nvPr/>
        </p:nvSpPr>
        <p:spPr>
          <a:xfrm>
            <a:off x="1502059" y="1324301"/>
            <a:ext cx="2171109" cy="2170952"/>
          </a:xfrm>
          <a:custGeom>
            <a:avLst/>
            <a:gdLst/>
            <a:ahLst/>
            <a:cxnLst/>
            <a:rect l="l" t="t" r="r" b="b"/>
            <a:pathLst>
              <a:path w="20226" h="20225" extrusionOk="0">
                <a:moveTo>
                  <a:pt x="10110" y="2309"/>
                </a:moveTo>
                <a:cubicBezTo>
                  <a:pt x="14419" y="2309"/>
                  <a:pt x="17917" y="5800"/>
                  <a:pt x="17917" y="10109"/>
                </a:cubicBezTo>
                <a:cubicBezTo>
                  <a:pt x="17917" y="14418"/>
                  <a:pt x="14419" y="17917"/>
                  <a:pt x="10110" y="17917"/>
                </a:cubicBezTo>
                <a:cubicBezTo>
                  <a:pt x="5807" y="17917"/>
                  <a:pt x="2309" y="14418"/>
                  <a:pt x="2309" y="10109"/>
                </a:cubicBezTo>
                <a:cubicBezTo>
                  <a:pt x="2309" y="5800"/>
                  <a:pt x="5807" y="2309"/>
                  <a:pt x="10110" y="2309"/>
                </a:cubicBezTo>
                <a:close/>
                <a:moveTo>
                  <a:pt x="10110" y="0"/>
                </a:moveTo>
                <a:cubicBezTo>
                  <a:pt x="4526" y="0"/>
                  <a:pt x="1" y="4525"/>
                  <a:pt x="1" y="10109"/>
                </a:cubicBezTo>
                <a:cubicBezTo>
                  <a:pt x="1" y="15693"/>
                  <a:pt x="4526" y="20225"/>
                  <a:pt x="10110" y="20225"/>
                </a:cubicBezTo>
                <a:cubicBezTo>
                  <a:pt x="15700" y="20225"/>
                  <a:pt x="20225" y="15693"/>
                  <a:pt x="20225" y="10109"/>
                </a:cubicBezTo>
                <a:cubicBezTo>
                  <a:pt x="20225" y="4525"/>
                  <a:pt x="15700" y="0"/>
                  <a:pt x="101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ráfico 7" descr="Cadena de bloques con relleno sólido">
            <a:extLst>
              <a:ext uri="{FF2B5EF4-FFF2-40B4-BE49-F238E27FC236}">
                <a16:creationId xmlns:a16="http://schemas.microsoft.com/office/drawing/2014/main" id="{0CE8B855-1A74-76DD-B115-A7D3AFBACA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30413" y="182811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69E9E6E4-9DAC-1122-DAD6-5E0A2F347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>
            <a:extLst>
              <a:ext uri="{FF2B5EF4-FFF2-40B4-BE49-F238E27FC236}">
                <a16:creationId xmlns:a16="http://schemas.microsoft.com/office/drawing/2014/main" id="{F593A62F-0983-52E5-3A63-2B42CB3AA1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52677"/>
            <a:ext cx="1341776" cy="3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>
            <a:extLst>
              <a:ext uri="{FF2B5EF4-FFF2-40B4-BE49-F238E27FC236}">
                <a16:creationId xmlns:a16="http://schemas.microsoft.com/office/drawing/2014/main" id="{EDE93778-D138-5C59-D98D-18666F383CA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0574" y="1"/>
            <a:ext cx="1023426" cy="48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>
            <a:extLst>
              <a:ext uri="{FF2B5EF4-FFF2-40B4-BE49-F238E27FC236}">
                <a16:creationId xmlns:a16="http://schemas.microsoft.com/office/drawing/2014/main" id="{21844369-EB23-71ED-9BB7-DA62F37C4A4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5150" y="4619625"/>
            <a:ext cx="1052625" cy="35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>
            <a:extLst>
              <a:ext uri="{FF2B5EF4-FFF2-40B4-BE49-F238E27FC236}">
                <a16:creationId xmlns:a16="http://schemas.microsoft.com/office/drawing/2014/main" id="{533EA613-DFF2-5794-386D-B5F733374015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0050" y="245175"/>
            <a:ext cx="64750" cy="8986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ADD56B9-AD5D-A58E-56C7-0AE8C754ABC0}"/>
              </a:ext>
            </a:extLst>
          </p:cNvPr>
          <p:cNvSpPr txBox="1"/>
          <p:nvPr/>
        </p:nvSpPr>
        <p:spPr>
          <a:xfrm>
            <a:off x="272425" y="241676"/>
            <a:ext cx="419573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>
                <a:solidFill>
                  <a:schemeClr val="accent5"/>
                </a:solidFill>
              </a:rPr>
              <a:t>Alcance</a:t>
            </a:r>
            <a:r>
              <a:rPr lang="es-MX" b="1" dirty="0">
                <a:solidFill>
                  <a:schemeClr val="accent5"/>
                </a:solidFill>
              </a:rPr>
              <a:t>:</a:t>
            </a:r>
          </a:p>
          <a:p>
            <a:endParaRPr lang="es-MX" b="1" dirty="0"/>
          </a:p>
          <a:p>
            <a:pPr algn="just"/>
            <a:r>
              <a:rPr lang="es-MX" dirty="0">
                <a:solidFill>
                  <a:schemeClr val="tx1"/>
                </a:solidFill>
                <a:ea typeface="Montserrat Medium"/>
                <a:cs typeface="Montserrat Medium"/>
                <a:sym typeface="Montserrat Medium"/>
              </a:rPr>
              <a:t>Como parte de la Política de Participación ciudadana, en RTVC se realizó la publicación de la propuesta de 3 documentos de alto impacto ciudadano para su traducción en lengua nativa colombiana. </a:t>
            </a:r>
          </a:p>
          <a:p>
            <a:pPr algn="just"/>
            <a:endParaRPr lang="es-MX" dirty="0">
              <a:solidFill>
                <a:schemeClr val="tx1"/>
              </a:solidFill>
              <a:ea typeface="Montserrat Medium"/>
              <a:cs typeface="Montserrat Medium"/>
              <a:sym typeface="Montserrat Medium"/>
            </a:endParaRPr>
          </a:p>
          <a:p>
            <a:pPr algn="just"/>
            <a:r>
              <a:rPr lang="es-MX" dirty="0">
                <a:solidFill>
                  <a:schemeClr val="tx1"/>
                </a:solidFill>
                <a:ea typeface="Montserrat Medium"/>
                <a:cs typeface="Montserrat Medium"/>
                <a:sym typeface="Montserrat Medium"/>
              </a:rPr>
              <a:t>Este ejercicio fue dispuesto del 19 al 27 de mayo en el en el botón de “</a:t>
            </a:r>
            <a:r>
              <a:rPr lang="es-MX" i="1" dirty="0">
                <a:solidFill>
                  <a:schemeClr val="tx1"/>
                </a:solidFill>
                <a:ea typeface="Montserrat Medium"/>
                <a:cs typeface="Montserrat Medium"/>
                <a:sym typeface="Montserrat Medium"/>
              </a:rPr>
              <a:t>participa</a:t>
            </a:r>
            <a:r>
              <a:rPr lang="es-MX" dirty="0">
                <a:solidFill>
                  <a:schemeClr val="tx1"/>
                </a:solidFill>
                <a:ea typeface="Montserrat Medium"/>
                <a:cs typeface="Montserrat Medium"/>
                <a:sym typeface="Montserrat Medium"/>
              </a:rPr>
              <a:t>” – “</a:t>
            </a:r>
            <a:r>
              <a:rPr lang="es-MX" i="1" dirty="0">
                <a:solidFill>
                  <a:schemeClr val="tx1"/>
                </a:solidFill>
                <a:ea typeface="Montserrat Medium"/>
                <a:cs typeface="Montserrat Medium"/>
                <a:sym typeface="Montserrat Medium"/>
              </a:rPr>
              <a:t>Colaboración en innovación</a:t>
            </a:r>
            <a:r>
              <a:rPr lang="es-MX" dirty="0">
                <a:solidFill>
                  <a:schemeClr val="tx1"/>
                </a:solidFill>
                <a:ea typeface="Montserrat Medium"/>
                <a:cs typeface="Montserrat Medium"/>
                <a:sym typeface="Montserrat Medium"/>
              </a:rPr>
              <a:t>” de la pagina Web de la entidad, para su elección por parte de la ciudadanía y/o grupos de valor.</a:t>
            </a:r>
          </a:p>
          <a:p>
            <a:pPr algn="just"/>
            <a:endParaRPr lang="es-MX" dirty="0">
              <a:solidFill>
                <a:schemeClr val="tx1"/>
              </a:solidFill>
              <a:ea typeface="Montserrat Medium"/>
              <a:cs typeface="Montserrat Medium"/>
              <a:sym typeface="Montserrat Medium"/>
            </a:endParaRPr>
          </a:p>
          <a:p>
            <a:pPr algn="just"/>
            <a:r>
              <a:rPr lang="es-MX" dirty="0">
                <a:solidFill>
                  <a:schemeClr val="tx1"/>
                </a:solidFill>
                <a:ea typeface="Montserrat Medium"/>
                <a:cs typeface="Montserrat Medium"/>
                <a:sym typeface="Montserrat Medium"/>
              </a:rPr>
              <a:t>Este ejercicio finalizará con la traducción del documento ganador y su publicación en la nueva versión para la consulta ciudadana. </a:t>
            </a:r>
            <a:endParaRPr lang="es-CO" dirty="0"/>
          </a:p>
        </p:txBody>
      </p:sp>
      <p:grpSp>
        <p:nvGrpSpPr>
          <p:cNvPr id="4" name="Google Shape;2135;p25">
            <a:extLst>
              <a:ext uri="{FF2B5EF4-FFF2-40B4-BE49-F238E27FC236}">
                <a16:creationId xmlns:a16="http://schemas.microsoft.com/office/drawing/2014/main" id="{35781D27-7C90-BBB3-3C3B-646DF09E393C}"/>
              </a:ext>
            </a:extLst>
          </p:cNvPr>
          <p:cNvGrpSpPr/>
          <p:nvPr/>
        </p:nvGrpSpPr>
        <p:grpSpPr>
          <a:xfrm>
            <a:off x="7326324" y="1610296"/>
            <a:ext cx="996542" cy="1416925"/>
            <a:chOff x="2326423" y="2349274"/>
            <a:chExt cx="964146" cy="1370864"/>
          </a:xfrm>
        </p:grpSpPr>
        <p:sp>
          <p:nvSpPr>
            <p:cNvPr id="5" name="Google Shape;2136;p25">
              <a:extLst>
                <a:ext uri="{FF2B5EF4-FFF2-40B4-BE49-F238E27FC236}">
                  <a16:creationId xmlns:a16="http://schemas.microsoft.com/office/drawing/2014/main" id="{8740D7B8-0EDA-A004-43E2-770D3132C8C5}"/>
                </a:ext>
              </a:extLst>
            </p:cNvPr>
            <p:cNvSpPr/>
            <p:nvPr/>
          </p:nvSpPr>
          <p:spPr>
            <a:xfrm>
              <a:off x="2954917" y="2349274"/>
              <a:ext cx="335652" cy="1370864"/>
            </a:xfrm>
            <a:custGeom>
              <a:avLst/>
              <a:gdLst/>
              <a:ahLst/>
              <a:cxnLst/>
              <a:rect l="l" t="t" r="r" b="b"/>
              <a:pathLst>
                <a:path w="21704" h="88643" extrusionOk="0">
                  <a:moveTo>
                    <a:pt x="10285" y="0"/>
                  </a:moveTo>
                  <a:lnTo>
                    <a:pt x="0" y="5948"/>
                  </a:lnTo>
                  <a:cubicBezTo>
                    <a:pt x="6266" y="17347"/>
                    <a:pt x="9827" y="30416"/>
                    <a:pt x="9827" y="44321"/>
                  </a:cubicBezTo>
                  <a:cubicBezTo>
                    <a:pt x="9827" y="58206"/>
                    <a:pt x="6266" y="71296"/>
                    <a:pt x="0" y="82694"/>
                  </a:cubicBezTo>
                  <a:lnTo>
                    <a:pt x="10285" y="88642"/>
                  </a:lnTo>
                  <a:cubicBezTo>
                    <a:pt x="17565" y="75473"/>
                    <a:pt x="21703" y="60375"/>
                    <a:pt x="21703" y="44321"/>
                  </a:cubicBezTo>
                  <a:cubicBezTo>
                    <a:pt x="21703" y="28248"/>
                    <a:pt x="17565" y="13149"/>
                    <a:pt x="102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137;p25">
              <a:extLst>
                <a:ext uri="{FF2B5EF4-FFF2-40B4-BE49-F238E27FC236}">
                  <a16:creationId xmlns:a16="http://schemas.microsoft.com/office/drawing/2014/main" id="{30BD1D13-DF19-62B1-43AD-B6A9D30AC3EB}"/>
                </a:ext>
              </a:extLst>
            </p:cNvPr>
            <p:cNvSpPr/>
            <p:nvPr/>
          </p:nvSpPr>
          <p:spPr>
            <a:xfrm>
              <a:off x="2745728" y="2470175"/>
              <a:ext cx="303037" cy="1129053"/>
            </a:xfrm>
            <a:custGeom>
              <a:avLst/>
              <a:gdLst/>
              <a:ahLst/>
              <a:cxnLst/>
              <a:rect l="l" t="t" r="r" b="b"/>
              <a:pathLst>
                <a:path w="19595" h="73007" extrusionOk="0">
                  <a:moveTo>
                    <a:pt x="10285" y="0"/>
                  </a:moveTo>
                  <a:lnTo>
                    <a:pt x="0" y="5928"/>
                  </a:lnTo>
                  <a:cubicBezTo>
                    <a:pt x="4914" y="15039"/>
                    <a:pt x="7719" y="25443"/>
                    <a:pt x="7719" y="36503"/>
                  </a:cubicBezTo>
                  <a:cubicBezTo>
                    <a:pt x="7719" y="47544"/>
                    <a:pt x="4914" y="57968"/>
                    <a:pt x="0" y="67059"/>
                  </a:cubicBezTo>
                  <a:lnTo>
                    <a:pt x="10285" y="73006"/>
                  </a:lnTo>
                  <a:cubicBezTo>
                    <a:pt x="16213" y="62145"/>
                    <a:pt x="19594" y="49712"/>
                    <a:pt x="19594" y="36503"/>
                  </a:cubicBezTo>
                  <a:cubicBezTo>
                    <a:pt x="19594" y="23275"/>
                    <a:pt x="16213" y="10842"/>
                    <a:pt x="102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138;p25">
              <a:extLst>
                <a:ext uri="{FF2B5EF4-FFF2-40B4-BE49-F238E27FC236}">
                  <a16:creationId xmlns:a16="http://schemas.microsoft.com/office/drawing/2014/main" id="{B9C1707D-3F6A-9CC0-C3C9-A401AE7F931D}"/>
                </a:ext>
              </a:extLst>
            </p:cNvPr>
            <p:cNvSpPr/>
            <p:nvPr/>
          </p:nvSpPr>
          <p:spPr>
            <a:xfrm>
              <a:off x="2536230" y="2591060"/>
              <a:ext cx="271040" cy="887258"/>
            </a:xfrm>
            <a:custGeom>
              <a:avLst/>
              <a:gdLst/>
              <a:ahLst/>
              <a:cxnLst/>
              <a:rect l="l" t="t" r="r" b="b"/>
              <a:pathLst>
                <a:path w="17526" h="57372" extrusionOk="0">
                  <a:moveTo>
                    <a:pt x="10285" y="1"/>
                  </a:moveTo>
                  <a:lnTo>
                    <a:pt x="0" y="5949"/>
                  </a:lnTo>
                  <a:cubicBezTo>
                    <a:pt x="3581" y="12732"/>
                    <a:pt x="5630" y="20471"/>
                    <a:pt x="5630" y="28686"/>
                  </a:cubicBezTo>
                  <a:cubicBezTo>
                    <a:pt x="5630" y="36882"/>
                    <a:pt x="3581" y="44620"/>
                    <a:pt x="0" y="51424"/>
                  </a:cubicBezTo>
                  <a:lnTo>
                    <a:pt x="10285" y="57372"/>
                  </a:lnTo>
                  <a:cubicBezTo>
                    <a:pt x="14900" y="48818"/>
                    <a:pt x="17526" y="39050"/>
                    <a:pt x="17526" y="28686"/>
                  </a:cubicBezTo>
                  <a:cubicBezTo>
                    <a:pt x="17526" y="18322"/>
                    <a:pt x="14900" y="8535"/>
                    <a:pt x="10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39;p25">
              <a:extLst>
                <a:ext uri="{FF2B5EF4-FFF2-40B4-BE49-F238E27FC236}">
                  <a16:creationId xmlns:a16="http://schemas.microsoft.com/office/drawing/2014/main" id="{E75602A5-4115-DE50-6AE3-914F6CEE2572}"/>
                </a:ext>
              </a:extLst>
            </p:cNvPr>
            <p:cNvSpPr/>
            <p:nvPr/>
          </p:nvSpPr>
          <p:spPr>
            <a:xfrm>
              <a:off x="2326423" y="2711961"/>
              <a:ext cx="239058" cy="645138"/>
            </a:xfrm>
            <a:custGeom>
              <a:avLst/>
              <a:gdLst/>
              <a:ahLst/>
              <a:cxnLst/>
              <a:rect l="l" t="t" r="r" b="b"/>
              <a:pathLst>
                <a:path w="15458" h="41716" extrusionOk="0">
                  <a:moveTo>
                    <a:pt x="10305" y="1"/>
                  </a:moveTo>
                  <a:lnTo>
                    <a:pt x="0" y="5949"/>
                  </a:lnTo>
                  <a:cubicBezTo>
                    <a:pt x="2288" y="10445"/>
                    <a:pt x="3561" y="15497"/>
                    <a:pt x="3561" y="20868"/>
                  </a:cubicBezTo>
                  <a:cubicBezTo>
                    <a:pt x="3561" y="26219"/>
                    <a:pt x="2288" y="31292"/>
                    <a:pt x="0" y="35788"/>
                  </a:cubicBezTo>
                  <a:lnTo>
                    <a:pt x="10305" y="41716"/>
                  </a:lnTo>
                  <a:cubicBezTo>
                    <a:pt x="13587" y="35489"/>
                    <a:pt x="15457" y="28388"/>
                    <a:pt x="15457" y="20868"/>
                  </a:cubicBezTo>
                  <a:cubicBezTo>
                    <a:pt x="15457" y="13349"/>
                    <a:pt x="13587" y="6247"/>
                    <a:pt x="103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2140;p25">
            <a:extLst>
              <a:ext uri="{FF2B5EF4-FFF2-40B4-BE49-F238E27FC236}">
                <a16:creationId xmlns:a16="http://schemas.microsoft.com/office/drawing/2014/main" id="{0F29333A-97A5-94FE-902F-8ABC5F9AE5BE}"/>
              </a:ext>
            </a:extLst>
          </p:cNvPr>
          <p:cNvGrpSpPr/>
          <p:nvPr/>
        </p:nvGrpSpPr>
        <p:grpSpPr>
          <a:xfrm>
            <a:off x="5394282" y="1610296"/>
            <a:ext cx="1002456" cy="1416925"/>
            <a:chOff x="457188" y="2349274"/>
            <a:chExt cx="969868" cy="1370864"/>
          </a:xfrm>
        </p:grpSpPr>
        <p:sp>
          <p:nvSpPr>
            <p:cNvPr id="11" name="Google Shape;2141;p25">
              <a:extLst>
                <a:ext uri="{FF2B5EF4-FFF2-40B4-BE49-F238E27FC236}">
                  <a16:creationId xmlns:a16="http://schemas.microsoft.com/office/drawing/2014/main" id="{6F494EFE-141C-C911-E926-CAFD6290DFC7}"/>
                </a:ext>
              </a:extLst>
            </p:cNvPr>
            <p:cNvSpPr/>
            <p:nvPr/>
          </p:nvSpPr>
          <p:spPr>
            <a:xfrm>
              <a:off x="457188" y="2349274"/>
              <a:ext cx="335637" cy="1370864"/>
            </a:xfrm>
            <a:custGeom>
              <a:avLst/>
              <a:gdLst/>
              <a:ahLst/>
              <a:cxnLst/>
              <a:rect l="l" t="t" r="r" b="b"/>
              <a:pathLst>
                <a:path w="21703" h="88643" extrusionOk="0">
                  <a:moveTo>
                    <a:pt x="11418" y="0"/>
                  </a:moveTo>
                  <a:cubicBezTo>
                    <a:pt x="4138" y="13149"/>
                    <a:pt x="0" y="28248"/>
                    <a:pt x="0" y="44321"/>
                  </a:cubicBezTo>
                  <a:cubicBezTo>
                    <a:pt x="0" y="60375"/>
                    <a:pt x="4138" y="75473"/>
                    <a:pt x="11418" y="88642"/>
                  </a:cubicBezTo>
                  <a:lnTo>
                    <a:pt x="21703" y="82694"/>
                  </a:lnTo>
                  <a:cubicBezTo>
                    <a:pt x="15437" y="71296"/>
                    <a:pt x="11876" y="58206"/>
                    <a:pt x="11876" y="44321"/>
                  </a:cubicBezTo>
                  <a:cubicBezTo>
                    <a:pt x="11876" y="30416"/>
                    <a:pt x="15437" y="17347"/>
                    <a:pt x="21703" y="5928"/>
                  </a:cubicBezTo>
                  <a:lnTo>
                    <a:pt x="114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142;p25">
              <a:extLst>
                <a:ext uri="{FF2B5EF4-FFF2-40B4-BE49-F238E27FC236}">
                  <a16:creationId xmlns:a16="http://schemas.microsoft.com/office/drawing/2014/main" id="{5BE16A24-32AA-6741-CB9C-763B1536B2AE}"/>
                </a:ext>
              </a:extLst>
            </p:cNvPr>
            <p:cNvSpPr/>
            <p:nvPr/>
          </p:nvSpPr>
          <p:spPr>
            <a:xfrm>
              <a:off x="698975" y="2470175"/>
              <a:ext cx="303346" cy="1129053"/>
            </a:xfrm>
            <a:custGeom>
              <a:avLst/>
              <a:gdLst/>
              <a:ahLst/>
              <a:cxnLst/>
              <a:rect l="l" t="t" r="r" b="b"/>
              <a:pathLst>
                <a:path w="19615" h="73007" extrusionOk="0">
                  <a:moveTo>
                    <a:pt x="9310" y="0"/>
                  </a:moveTo>
                  <a:cubicBezTo>
                    <a:pt x="3382" y="10842"/>
                    <a:pt x="1" y="23295"/>
                    <a:pt x="1" y="36503"/>
                  </a:cubicBezTo>
                  <a:cubicBezTo>
                    <a:pt x="1" y="49712"/>
                    <a:pt x="3382" y="62165"/>
                    <a:pt x="9310" y="73006"/>
                  </a:cubicBezTo>
                  <a:lnTo>
                    <a:pt x="19615" y="67059"/>
                  </a:lnTo>
                  <a:cubicBezTo>
                    <a:pt x="14681" y="57968"/>
                    <a:pt x="11877" y="47544"/>
                    <a:pt x="11877" y="36503"/>
                  </a:cubicBezTo>
                  <a:cubicBezTo>
                    <a:pt x="11877" y="25443"/>
                    <a:pt x="14681" y="15039"/>
                    <a:pt x="19595" y="5948"/>
                  </a:cubicBezTo>
                  <a:lnTo>
                    <a:pt x="9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143;p25">
              <a:extLst>
                <a:ext uri="{FF2B5EF4-FFF2-40B4-BE49-F238E27FC236}">
                  <a16:creationId xmlns:a16="http://schemas.microsoft.com/office/drawing/2014/main" id="{21E22EB0-6163-D45F-0242-88592C5C64C6}"/>
                </a:ext>
              </a:extLst>
            </p:cNvPr>
            <p:cNvSpPr/>
            <p:nvPr/>
          </p:nvSpPr>
          <p:spPr>
            <a:xfrm>
              <a:off x="940779" y="2591060"/>
              <a:ext cx="271040" cy="887258"/>
            </a:xfrm>
            <a:custGeom>
              <a:avLst/>
              <a:gdLst/>
              <a:ahLst/>
              <a:cxnLst/>
              <a:rect l="l" t="t" r="r" b="b"/>
              <a:pathLst>
                <a:path w="17526" h="57372" extrusionOk="0">
                  <a:moveTo>
                    <a:pt x="7221" y="1"/>
                  </a:moveTo>
                  <a:cubicBezTo>
                    <a:pt x="2606" y="8555"/>
                    <a:pt x="0" y="18302"/>
                    <a:pt x="0" y="28686"/>
                  </a:cubicBezTo>
                  <a:cubicBezTo>
                    <a:pt x="0" y="39050"/>
                    <a:pt x="2606" y="48818"/>
                    <a:pt x="7221" y="57372"/>
                  </a:cubicBezTo>
                  <a:lnTo>
                    <a:pt x="17526" y="51424"/>
                  </a:lnTo>
                  <a:cubicBezTo>
                    <a:pt x="13925" y="44620"/>
                    <a:pt x="11876" y="36882"/>
                    <a:pt x="11876" y="28686"/>
                  </a:cubicBezTo>
                  <a:cubicBezTo>
                    <a:pt x="11876" y="20471"/>
                    <a:pt x="13925" y="12732"/>
                    <a:pt x="17526" y="5949"/>
                  </a:cubicBezTo>
                  <a:lnTo>
                    <a:pt x="72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44;p25">
              <a:extLst>
                <a:ext uri="{FF2B5EF4-FFF2-40B4-BE49-F238E27FC236}">
                  <a16:creationId xmlns:a16="http://schemas.microsoft.com/office/drawing/2014/main" id="{5D247E2F-E737-2F9A-62AB-96F9AA70F28F}"/>
                </a:ext>
              </a:extLst>
            </p:cNvPr>
            <p:cNvSpPr/>
            <p:nvPr/>
          </p:nvSpPr>
          <p:spPr>
            <a:xfrm rot="10800000">
              <a:off x="1187998" y="2711961"/>
              <a:ext cx="239058" cy="645138"/>
            </a:xfrm>
            <a:custGeom>
              <a:avLst/>
              <a:gdLst/>
              <a:ahLst/>
              <a:cxnLst/>
              <a:rect l="l" t="t" r="r" b="b"/>
              <a:pathLst>
                <a:path w="15458" h="41716" extrusionOk="0">
                  <a:moveTo>
                    <a:pt x="10305" y="1"/>
                  </a:moveTo>
                  <a:lnTo>
                    <a:pt x="0" y="5949"/>
                  </a:lnTo>
                  <a:cubicBezTo>
                    <a:pt x="2288" y="10445"/>
                    <a:pt x="3561" y="15497"/>
                    <a:pt x="3561" y="20868"/>
                  </a:cubicBezTo>
                  <a:cubicBezTo>
                    <a:pt x="3561" y="26219"/>
                    <a:pt x="2288" y="31292"/>
                    <a:pt x="0" y="35788"/>
                  </a:cubicBezTo>
                  <a:lnTo>
                    <a:pt x="10305" y="41716"/>
                  </a:lnTo>
                  <a:cubicBezTo>
                    <a:pt x="13587" y="35489"/>
                    <a:pt x="15457" y="28388"/>
                    <a:pt x="15457" y="20868"/>
                  </a:cubicBezTo>
                  <a:cubicBezTo>
                    <a:pt x="15457" y="13349"/>
                    <a:pt x="13587" y="6247"/>
                    <a:pt x="10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2145;p25">
            <a:extLst>
              <a:ext uri="{FF2B5EF4-FFF2-40B4-BE49-F238E27FC236}">
                <a16:creationId xmlns:a16="http://schemas.microsoft.com/office/drawing/2014/main" id="{950FC32D-E49B-4310-4626-4EEF6B680E52}"/>
              </a:ext>
            </a:extLst>
          </p:cNvPr>
          <p:cNvGrpSpPr/>
          <p:nvPr/>
        </p:nvGrpSpPr>
        <p:grpSpPr>
          <a:xfrm>
            <a:off x="5606680" y="850033"/>
            <a:ext cx="1317135" cy="1233841"/>
            <a:chOff x="662680" y="1613725"/>
            <a:chExt cx="1274318" cy="1193732"/>
          </a:xfrm>
        </p:grpSpPr>
        <p:sp>
          <p:nvSpPr>
            <p:cNvPr id="16" name="Google Shape;2146;p25">
              <a:extLst>
                <a:ext uri="{FF2B5EF4-FFF2-40B4-BE49-F238E27FC236}">
                  <a16:creationId xmlns:a16="http://schemas.microsoft.com/office/drawing/2014/main" id="{41F763FB-C9F2-3F40-8F94-77B174E17253}"/>
                </a:ext>
              </a:extLst>
            </p:cNvPr>
            <p:cNvSpPr/>
            <p:nvPr/>
          </p:nvSpPr>
          <p:spPr>
            <a:xfrm>
              <a:off x="662680" y="1613725"/>
              <a:ext cx="1187202" cy="777116"/>
            </a:xfrm>
            <a:custGeom>
              <a:avLst/>
              <a:gdLst/>
              <a:ahLst/>
              <a:cxnLst/>
              <a:rect l="l" t="t" r="r" b="b"/>
              <a:pathLst>
                <a:path w="76767" h="50250" extrusionOk="0">
                  <a:moveTo>
                    <a:pt x="76766" y="1"/>
                  </a:moveTo>
                  <a:cubicBezTo>
                    <a:pt x="44262" y="657"/>
                    <a:pt x="15835" y="18242"/>
                    <a:pt x="0" y="44322"/>
                  </a:cubicBezTo>
                  <a:lnTo>
                    <a:pt x="10285" y="50250"/>
                  </a:lnTo>
                  <a:cubicBezTo>
                    <a:pt x="24051" y="27731"/>
                    <a:pt x="48638" y="12533"/>
                    <a:pt x="76766" y="11877"/>
                  </a:cubicBezTo>
                  <a:lnTo>
                    <a:pt x="76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147;p25">
              <a:extLst>
                <a:ext uri="{FF2B5EF4-FFF2-40B4-BE49-F238E27FC236}">
                  <a16:creationId xmlns:a16="http://schemas.microsoft.com/office/drawing/2014/main" id="{1408865A-460F-EB23-C564-6886D3AE0339}"/>
                </a:ext>
              </a:extLst>
            </p:cNvPr>
            <p:cNvSpPr/>
            <p:nvPr/>
          </p:nvSpPr>
          <p:spPr>
            <a:xfrm>
              <a:off x="872178" y="1855527"/>
              <a:ext cx="977697" cy="656520"/>
            </a:xfrm>
            <a:custGeom>
              <a:avLst/>
              <a:gdLst/>
              <a:ahLst/>
              <a:cxnLst/>
              <a:rect l="l" t="t" r="r" b="b"/>
              <a:pathLst>
                <a:path w="63220" h="42452" extrusionOk="0">
                  <a:moveTo>
                    <a:pt x="63219" y="0"/>
                  </a:moveTo>
                  <a:cubicBezTo>
                    <a:pt x="36483" y="657"/>
                    <a:pt x="13110" y="15099"/>
                    <a:pt x="0" y="36504"/>
                  </a:cubicBezTo>
                  <a:lnTo>
                    <a:pt x="10285" y="42452"/>
                  </a:lnTo>
                  <a:cubicBezTo>
                    <a:pt x="21345" y="24588"/>
                    <a:pt x="40860" y="12533"/>
                    <a:pt x="63219" y="11876"/>
                  </a:cubicBezTo>
                  <a:lnTo>
                    <a:pt x="632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148;p25">
              <a:extLst>
                <a:ext uri="{FF2B5EF4-FFF2-40B4-BE49-F238E27FC236}">
                  <a16:creationId xmlns:a16="http://schemas.microsoft.com/office/drawing/2014/main" id="{0DB132D5-335A-10CF-710E-F2CCECC0B2B2}"/>
                </a:ext>
              </a:extLst>
            </p:cNvPr>
            <p:cNvSpPr/>
            <p:nvPr/>
          </p:nvSpPr>
          <p:spPr>
            <a:xfrm>
              <a:off x="1081676" y="2097328"/>
              <a:ext cx="768193" cy="535615"/>
            </a:xfrm>
            <a:custGeom>
              <a:avLst/>
              <a:gdLst/>
              <a:ahLst/>
              <a:cxnLst/>
              <a:rect l="l" t="t" r="r" b="b"/>
              <a:pathLst>
                <a:path w="49673" h="34634" extrusionOk="0">
                  <a:moveTo>
                    <a:pt x="49672" y="0"/>
                  </a:moveTo>
                  <a:cubicBezTo>
                    <a:pt x="28705" y="637"/>
                    <a:pt x="10404" y="11956"/>
                    <a:pt x="0" y="28685"/>
                  </a:cubicBezTo>
                  <a:lnTo>
                    <a:pt x="10285" y="34633"/>
                  </a:lnTo>
                  <a:cubicBezTo>
                    <a:pt x="18620" y="21445"/>
                    <a:pt x="33102" y="12513"/>
                    <a:pt x="49672" y="11876"/>
                  </a:cubicBezTo>
                  <a:lnTo>
                    <a:pt x="496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149;p25">
              <a:extLst>
                <a:ext uri="{FF2B5EF4-FFF2-40B4-BE49-F238E27FC236}">
                  <a16:creationId xmlns:a16="http://schemas.microsoft.com/office/drawing/2014/main" id="{BEB7DE8E-A303-1E86-2406-664E32F8FE84}"/>
                </a:ext>
              </a:extLst>
            </p:cNvPr>
            <p:cNvSpPr/>
            <p:nvPr/>
          </p:nvSpPr>
          <p:spPr>
            <a:xfrm rot="-7200065">
              <a:off x="1478368" y="2220103"/>
              <a:ext cx="239050" cy="645117"/>
            </a:xfrm>
            <a:custGeom>
              <a:avLst/>
              <a:gdLst/>
              <a:ahLst/>
              <a:cxnLst/>
              <a:rect l="l" t="t" r="r" b="b"/>
              <a:pathLst>
                <a:path w="15458" h="41716" extrusionOk="0">
                  <a:moveTo>
                    <a:pt x="10305" y="1"/>
                  </a:moveTo>
                  <a:lnTo>
                    <a:pt x="0" y="5949"/>
                  </a:lnTo>
                  <a:cubicBezTo>
                    <a:pt x="2288" y="10445"/>
                    <a:pt x="3561" y="15497"/>
                    <a:pt x="3561" y="20868"/>
                  </a:cubicBezTo>
                  <a:cubicBezTo>
                    <a:pt x="3561" y="26219"/>
                    <a:pt x="2288" y="31292"/>
                    <a:pt x="0" y="35788"/>
                  </a:cubicBezTo>
                  <a:lnTo>
                    <a:pt x="10305" y="41716"/>
                  </a:lnTo>
                  <a:cubicBezTo>
                    <a:pt x="13587" y="35489"/>
                    <a:pt x="15457" y="28388"/>
                    <a:pt x="15457" y="20868"/>
                  </a:cubicBezTo>
                  <a:cubicBezTo>
                    <a:pt x="15457" y="13349"/>
                    <a:pt x="13587" y="6247"/>
                    <a:pt x="10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150;p25">
            <a:extLst>
              <a:ext uri="{FF2B5EF4-FFF2-40B4-BE49-F238E27FC236}">
                <a16:creationId xmlns:a16="http://schemas.microsoft.com/office/drawing/2014/main" id="{435368B3-2BA3-2B30-F6F3-9CDE10CD7AB0}"/>
              </a:ext>
            </a:extLst>
          </p:cNvPr>
          <p:cNvGrpSpPr/>
          <p:nvPr/>
        </p:nvGrpSpPr>
        <p:grpSpPr>
          <a:xfrm>
            <a:off x="6805197" y="850033"/>
            <a:ext cx="1315377" cy="1233848"/>
            <a:chOff x="1822236" y="1613725"/>
            <a:chExt cx="1272617" cy="1193738"/>
          </a:xfrm>
        </p:grpSpPr>
        <p:sp>
          <p:nvSpPr>
            <p:cNvPr id="21" name="Google Shape;2151;p25">
              <a:extLst>
                <a:ext uri="{FF2B5EF4-FFF2-40B4-BE49-F238E27FC236}">
                  <a16:creationId xmlns:a16="http://schemas.microsoft.com/office/drawing/2014/main" id="{3AF55AC2-36E4-2AC5-6516-BC889191DA3B}"/>
                </a:ext>
              </a:extLst>
            </p:cNvPr>
            <p:cNvSpPr/>
            <p:nvPr/>
          </p:nvSpPr>
          <p:spPr>
            <a:xfrm>
              <a:off x="1907667" y="1613725"/>
              <a:ext cx="1187186" cy="777116"/>
            </a:xfrm>
            <a:custGeom>
              <a:avLst/>
              <a:gdLst/>
              <a:ahLst/>
              <a:cxnLst/>
              <a:rect l="l" t="t" r="r" b="b"/>
              <a:pathLst>
                <a:path w="76766" h="50250" extrusionOk="0">
                  <a:moveTo>
                    <a:pt x="0" y="1"/>
                  </a:moveTo>
                  <a:lnTo>
                    <a:pt x="0" y="11877"/>
                  </a:lnTo>
                  <a:cubicBezTo>
                    <a:pt x="28128" y="12533"/>
                    <a:pt x="52716" y="27731"/>
                    <a:pt x="66481" y="50250"/>
                  </a:cubicBezTo>
                  <a:lnTo>
                    <a:pt x="76766" y="44322"/>
                  </a:lnTo>
                  <a:cubicBezTo>
                    <a:pt x="60931" y="18242"/>
                    <a:pt x="32505" y="65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152;p25">
              <a:extLst>
                <a:ext uri="{FF2B5EF4-FFF2-40B4-BE49-F238E27FC236}">
                  <a16:creationId xmlns:a16="http://schemas.microsoft.com/office/drawing/2014/main" id="{D193B0EF-E370-6080-82A0-7FC3624936A0}"/>
                </a:ext>
              </a:extLst>
            </p:cNvPr>
            <p:cNvSpPr/>
            <p:nvPr/>
          </p:nvSpPr>
          <p:spPr>
            <a:xfrm>
              <a:off x="1907667" y="1855527"/>
              <a:ext cx="977682" cy="656520"/>
            </a:xfrm>
            <a:custGeom>
              <a:avLst/>
              <a:gdLst/>
              <a:ahLst/>
              <a:cxnLst/>
              <a:rect l="l" t="t" r="r" b="b"/>
              <a:pathLst>
                <a:path w="63219" h="42452" extrusionOk="0">
                  <a:moveTo>
                    <a:pt x="0" y="0"/>
                  </a:moveTo>
                  <a:lnTo>
                    <a:pt x="0" y="11876"/>
                  </a:lnTo>
                  <a:cubicBezTo>
                    <a:pt x="22340" y="12533"/>
                    <a:pt x="41874" y="24588"/>
                    <a:pt x="52934" y="42452"/>
                  </a:cubicBezTo>
                  <a:lnTo>
                    <a:pt x="63219" y="36504"/>
                  </a:lnTo>
                  <a:cubicBezTo>
                    <a:pt x="50110" y="15099"/>
                    <a:pt x="26736" y="65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153;p25">
              <a:extLst>
                <a:ext uri="{FF2B5EF4-FFF2-40B4-BE49-F238E27FC236}">
                  <a16:creationId xmlns:a16="http://schemas.microsoft.com/office/drawing/2014/main" id="{5E88D07F-4AFF-F933-EF23-62C6FAB65466}"/>
                </a:ext>
              </a:extLst>
            </p:cNvPr>
            <p:cNvSpPr/>
            <p:nvPr/>
          </p:nvSpPr>
          <p:spPr>
            <a:xfrm>
              <a:off x="1907667" y="2097328"/>
              <a:ext cx="768193" cy="535615"/>
            </a:xfrm>
            <a:custGeom>
              <a:avLst/>
              <a:gdLst/>
              <a:ahLst/>
              <a:cxnLst/>
              <a:rect l="l" t="t" r="r" b="b"/>
              <a:pathLst>
                <a:path w="49673" h="34634" extrusionOk="0">
                  <a:moveTo>
                    <a:pt x="0" y="0"/>
                  </a:moveTo>
                  <a:lnTo>
                    <a:pt x="0" y="11876"/>
                  </a:lnTo>
                  <a:cubicBezTo>
                    <a:pt x="16571" y="12513"/>
                    <a:pt x="31053" y="21445"/>
                    <a:pt x="39388" y="34633"/>
                  </a:cubicBezTo>
                  <a:lnTo>
                    <a:pt x="49672" y="28685"/>
                  </a:lnTo>
                  <a:cubicBezTo>
                    <a:pt x="39268" y="11956"/>
                    <a:pt x="20967" y="63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154;p25">
              <a:extLst>
                <a:ext uri="{FF2B5EF4-FFF2-40B4-BE49-F238E27FC236}">
                  <a16:creationId xmlns:a16="http://schemas.microsoft.com/office/drawing/2014/main" id="{7DD7B47A-1788-7E2C-AA11-5578B70E6419}"/>
                </a:ext>
              </a:extLst>
            </p:cNvPr>
            <p:cNvSpPr/>
            <p:nvPr/>
          </p:nvSpPr>
          <p:spPr>
            <a:xfrm rot="-3599935">
              <a:off x="2041816" y="2220109"/>
              <a:ext cx="239050" cy="645117"/>
            </a:xfrm>
            <a:custGeom>
              <a:avLst/>
              <a:gdLst/>
              <a:ahLst/>
              <a:cxnLst/>
              <a:rect l="l" t="t" r="r" b="b"/>
              <a:pathLst>
                <a:path w="15458" h="41716" extrusionOk="0">
                  <a:moveTo>
                    <a:pt x="10305" y="1"/>
                  </a:moveTo>
                  <a:lnTo>
                    <a:pt x="0" y="5949"/>
                  </a:lnTo>
                  <a:cubicBezTo>
                    <a:pt x="2288" y="10445"/>
                    <a:pt x="3561" y="15497"/>
                    <a:pt x="3561" y="20868"/>
                  </a:cubicBezTo>
                  <a:cubicBezTo>
                    <a:pt x="3561" y="26219"/>
                    <a:pt x="2288" y="31292"/>
                    <a:pt x="0" y="35788"/>
                  </a:cubicBezTo>
                  <a:lnTo>
                    <a:pt x="10305" y="41716"/>
                  </a:lnTo>
                  <a:cubicBezTo>
                    <a:pt x="13587" y="35489"/>
                    <a:pt x="15457" y="28388"/>
                    <a:pt x="15457" y="20868"/>
                  </a:cubicBezTo>
                  <a:cubicBezTo>
                    <a:pt x="15457" y="13349"/>
                    <a:pt x="13587" y="6247"/>
                    <a:pt x="103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155;p25">
            <a:extLst>
              <a:ext uri="{FF2B5EF4-FFF2-40B4-BE49-F238E27FC236}">
                <a16:creationId xmlns:a16="http://schemas.microsoft.com/office/drawing/2014/main" id="{091B449B-0B71-A263-CAF5-9DCF6BCCE05A}"/>
              </a:ext>
            </a:extLst>
          </p:cNvPr>
          <p:cNvGrpSpPr/>
          <p:nvPr/>
        </p:nvGrpSpPr>
        <p:grpSpPr>
          <a:xfrm>
            <a:off x="6805197" y="2563325"/>
            <a:ext cx="1315377" cy="1224120"/>
            <a:chOff x="1822236" y="3271323"/>
            <a:chExt cx="1272617" cy="1184327"/>
          </a:xfrm>
        </p:grpSpPr>
        <p:sp>
          <p:nvSpPr>
            <p:cNvPr id="26" name="Google Shape;2156;p25">
              <a:extLst>
                <a:ext uri="{FF2B5EF4-FFF2-40B4-BE49-F238E27FC236}">
                  <a16:creationId xmlns:a16="http://schemas.microsoft.com/office/drawing/2014/main" id="{26C9FBC5-7900-DD0A-6FE9-DEAE2027A405}"/>
                </a:ext>
              </a:extLst>
            </p:cNvPr>
            <p:cNvSpPr/>
            <p:nvPr/>
          </p:nvSpPr>
          <p:spPr>
            <a:xfrm>
              <a:off x="1907667" y="3678224"/>
              <a:ext cx="1187186" cy="777426"/>
            </a:xfrm>
            <a:custGeom>
              <a:avLst/>
              <a:gdLst/>
              <a:ahLst/>
              <a:cxnLst/>
              <a:rect l="l" t="t" r="r" b="b"/>
              <a:pathLst>
                <a:path w="76766" h="50270" extrusionOk="0">
                  <a:moveTo>
                    <a:pt x="66481" y="1"/>
                  </a:moveTo>
                  <a:cubicBezTo>
                    <a:pt x="52716" y="22519"/>
                    <a:pt x="28128" y="37737"/>
                    <a:pt x="0" y="38374"/>
                  </a:cubicBezTo>
                  <a:lnTo>
                    <a:pt x="0" y="50270"/>
                  </a:lnTo>
                  <a:cubicBezTo>
                    <a:pt x="32505" y="49613"/>
                    <a:pt x="60931" y="32008"/>
                    <a:pt x="76766" y="5949"/>
                  </a:cubicBezTo>
                  <a:lnTo>
                    <a:pt x="664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157;p25">
              <a:extLst>
                <a:ext uri="{FF2B5EF4-FFF2-40B4-BE49-F238E27FC236}">
                  <a16:creationId xmlns:a16="http://schemas.microsoft.com/office/drawing/2014/main" id="{F5B865CD-81CB-3E2A-0950-2FDF7EB17C20}"/>
                </a:ext>
              </a:extLst>
            </p:cNvPr>
            <p:cNvSpPr/>
            <p:nvPr/>
          </p:nvSpPr>
          <p:spPr>
            <a:xfrm>
              <a:off x="1907667" y="3557339"/>
              <a:ext cx="977682" cy="656520"/>
            </a:xfrm>
            <a:custGeom>
              <a:avLst/>
              <a:gdLst/>
              <a:ahLst/>
              <a:cxnLst/>
              <a:rect l="l" t="t" r="r" b="b"/>
              <a:pathLst>
                <a:path w="63219" h="42452" extrusionOk="0">
                  <a:moveTo>
                    <a:pt x="52915" y="0"/>
                  </a:moveTo>
                  <a:cubicBezTo>
                    <a:pt x="41874" y="17864"/>
                    <a:pt x="22340" y="29919"/>
                    <a:pt x="0" y="30555"/>
                  </a:cubicBezTo>
                  <a:lnTo>
                    <a:pt x="0" y="42451"/>
                  </a:lnTo>
                  <a:cubicBezTo>
                    <a:pt x="26736" y="41795"/>
                    <a:pt x="50110" y="27353"/>
                    <a:pt x="63219" y="5948"/>
                  </a:cubicBezTo>
                  <a:lnTo>
                    <a:pt x="529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158;p25">
              <a:extLst>
                <a:ext uri="{FF2B5EF4-FFF2-40B4-BE49-F238E27FC236}">
                  <a16:creationId xmlns:a16="http://schemas.microsoft.com/office/drawing/2014/main" id="{14664D71-7BC7-0CE4-B6D3-B1224D4D9FB3}"/>
                </a:ext>
              </a:extLst>
            </p:cNvPr>
            <p:cNvSpPr/>
            <p:nvPr/>
          </p:nvSpPr>
          <p:spPr>
            <a:xfrm>
              <a:off x="1907667" y="3436438"/>
              <a:ext cx="768193" cy="535615"/>
            </a:xfrm>
            <a:custGeom>
              <a:avLst/>
              <a:gdLst/>
              <a:ahLst/>
              <a:cxnLst/>
              <a:rect l="l" t="t" r="r" b="b"/>
              <a:pathLst>
                <a:path w="49673" h="34634" extrusionOk="0">
                  <a:moveTo>
                    <a:pt x="39388" y="0"/>
                  </a:moveTo>
                  <a:cubicBezTo>
                    <a:pt x="31053" y="13189"/>
                    <a:pt x="16571" y="22121"/>
                    <a:pt x="0" y="22757"/>
                  </a:cubicBezTo>
                  <a:lnTo>
                    <a:pt x="0" y="34633"/>
                  </a:lnTo>
                  <a:cubicBezTo>
                    <a:pt x="20967" y="33997"/>
                    <a:pt x="39268" y="22678"/>
                    <a:pt x="49672" y="5948"/>
                  </a:cubicBezTo>
                  <a:lnTo>
                    <a:pt x="393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159;p25">
              <a:extLst>
                <a:ext uri="{FF2B5EF4-FFF2-40B4-BE49-F238E27FC236}">
                  <a16:creationId xmlns:a16="http://schemas.microsoft.com/office/drawing/2014/main" id="{035A56D9-25D6-B46E-2E00-A59B4D800232}"/>
                </a:ext>
              </a:extLst>
            </p:cNvPr>
            <p:cNvSpPr/>
            <p:nvPr/>
          </p:nvSpPr>
          <p:spPr>
            <a:xfrm rot="3599935">
              <a:off x="2041816" y="3213559"/>
              <a:ext cx="239050" cy="645117"/>
            </a:xfrm>
            <a:custGeom>
              <a:avLst/>
              <a:gdLst/>
              <a:ahLst/>
              <a:cxnLst/>
              <a:rect l="l" t="t" r="r" b="b"/>
              <a:pathLst>
                <a:path w="15458" h="41716" extrusionOk="0">
                  <a:moveTo>
                    <a:pt x="10305" y="1"/>
                  </a:moveTo>
                  <a:lnTo>
                    <a:pt x="0" y="5949"/>
                  </a:lnTo>
                  <a:cubicBezTo>
                    <a:pt x="2288" y="10445"/>
                    <a:pt x="3561" y="15497"/>
                    <a:pt x="3561" y="20868"/>
                  </a:cubicBezTo>
                  <a:cubicBezTo>
                    <a:pt x="3561" y="26219"/>
                    <a:pt x="2288" y="31292"/>
                    <a:pt x="0" y="35788"/>
                  </a:cubicBezTo>
                  <a:lnTo>
                    <a:pt x="10305" y="41716"/>
                  </a:lnTo>
                  <a:cubicBezTo>
                    <a:pt x="13587" y="35489"/>
                    <a:pt x="15457" y="28388"/>
                    <a:pt x="15457" y="20868"/>
                  </a:cubicBezTo>
                  <a:cubicBezTo>
                    <a:pt x="15457" y="13349"/>
                    <a:pt x="13587" y="6247"/>
                    <a:pt x="103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160;p25">
            <a:extLst>
              <a:ext uri="{FF2B5EF4-FFF2-40B4-BE49-F238E27FC236}">
                <a16:creationId xmlns:a16="http://schemas.microsoft.com/office/drawing/2014/main" id="{38BABFA9-BACC-77E5-3AC4-8B51667ED2F7}"/>
              </a:ext>
            </a:extLst>
          </p:cNvPr>
          <p:cNvGrpSpPr/>
          <p:nvPr/>
        </p:nvGrpSpPr>
        <p:grpSpPr>
          <a:xfrm>
            <a:off x="5606680" y="2563319"/>
            <a:ext cx="1317135" cy="1223807"/>
            <a:chOff x="662680" y="3271316"/>
            <a:chExt cx="1274318" cy="1184024"/>
          </a:xfrm>
        </p:grpSpPr>
        <p:sp>
          <p:nvSpPr>
            <p:cNvPr id="31" name="Google Shape;2161;p25">
              <a:extLst>
                <a:ext uri="{FF2B5EF4-FFF2-40B4-BE49-F238E27FC236}">
                  <a16:creationId xmlns:a16="http://schemas.microsoft.com/office/drawing/2014/main" id="{77999E7C-891E-0A56-12DF-6191DB0FA3F3}"/>
                </a:ext>
              </a:extLst>
            </p:cNvPr>
            <p:cNvSpPr/>
            <p:nvPr/>
          </p:nvSpPr>
          <p:spPr>
            <a:xfrm>
              <a:off x="662680" y="3678224"/>
              <a:ext cx="1187202" cy="777116"/>
            </a:xfrm>
            <a:custGeom>
              <a:avLst/>
              <a:gdLst/>
              <a:ahLst/>
              <a:cxnLst/>
              <a:rect l="l" t="t" r="r" b="b"/>
              <a:pathLst>
                <a:path w="76767" h="50250" extrusionOk="0">
                  <a:moveTo>
                    <a:pt x="10285" y="1"/>
                  </a:moveTo>
                  <a:lnTo>
                    <a:pt x="0" y="5949"/>
                  </a:lnTo>
                  <a:cubicBezTo>
                    <a:pt x="15835" y="32008"/>
                    <a:pt x="44262" y="49613"/>
                    <a:pt x="76766" y="50250"/>
                  </a:cubicBezTo>
                  <a:lnTo>
                    <a:pt x="76766" y="38374"/>
                  </a:lnTo>
                  <a:cubicBezTo>
                    <a:pt x="48638" y="37737"/>
                    <a:pt x="24051" y="22519"/>
                    <a:pt x="10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162;p25">
              <a:extLst>
                <a:ext uri="{FF2B5EF4-FFF2-40B4-BE49-F238E27FC236}">
                  <a16:creationId xmlns:a16="http://schemas.microsoft.com/office/drawing/2014/main" id="{03B3A163-F08E-3401-D909-20DE01FD44C9}"/>
                </a:ext>
              </a:extLst>
            </p:cNvPr>
            <p:cNvSpPr/>
            <p:nvPr/>
          </p:nvSpPr>
          <p:spPr>
            <a:xfrm>
              <a:off x="872178" y="3557339"/>
              <a:ext cx="977697" cy="656520"/>
            </a:xfrm>
            <a:custGeom>
              <a:avLst/>
              <a:gdLst/>
              <a:ahLst/>
              <a:cxnLst/>
              <a:rect l="l" t="t" r="r" b="b"/>
              <a:pathLst>
                <a:path w="63220" h="42452" extrusionOk="0">
                  <a:moveTo>
                    <a:pt x="10285" y="0"/>
                  </a:moveTo>
                  <a:lnTo>
                    <a:pt x="0" y="5948"/>
                  </a:lnTo>
                  <a:cubicBezTo>
                    <a:pt x="13110" y="27353"/>
                    <a:pt x="36483" y="41795"/>
                    <a:pt x="63219" y="42451"/>
                  </a:cubicBezTo>
                  <a:lnTo>
                    <a:pt x="63219" y="30575"/>
                  </a:lnTo>
                  <a:cubicBezTo>
                    <a:pt x="40860" y="29919"/>
                    <a:pt x="21345" y="17864"/>
                    <a:pt x="10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163;p25">
              <a:extLst>
                <a:ext uri="{FF2B5EF4-FFF2-40B4-BE49-F238E27FC236}">
                  <a16:creationId xmlns:a16="http://schemas.microsoft.com/office/drawing/2014/main" id="{A8EDD559-DDAF-D5AA-B9A9-800093755D30}"/>
                </a:ext>
              </a:extLst>
            </p:cNvPr>
            <p:cNvSpPr/>
            <p:nvPr/>
          </p:nvSpPr>
          <p:spPr>
            <a:xfrm>
              <a:off x="1081676" y="3436438"/>
              <a:ext cx="768193" cy="535615"/>
            </a:xfrm>
            <a:custGeom>
              <a:avLst/>
              <a:gdLst/>
              <a:ahLst/>
              <a:cxnLst/>
              <a:rect l="l" t="t" r="r" b="b"/>
              <a:pathLst>
                <a:path w="49673" h="34634" extrusionOk="0">
                  <a:moveTo>
                    <a:pt x="10285" y="0"/>
                  </a:moveTo>
                  <a:lnTo>
                    <a:pt x="0" y="5948"/>
                  </a:lnTo>
                  <a:cubicBezTo>
                    <a:pt x="10404" y="22678"/>
                    <a:pt x="28705" y="33997"/>
                    <a:pt x="49672" y="34633"/>
                  </a:cubicBezTo>
                  <a:lnTo>
                    <a:pt x="49672" y="22738"/>
                  </a:lnTo>
                  <a:cubicBezTo>
                    <a:pt x="33102" y="22121"/>
                    <a:pt x="18620" y="13189"/>
                    <a:pt x="10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164;p25">
              <a:extLst>
                <a:ext uri="{FF2B5EF4-FFF2-40B4-BE49-F238E27FC236}">
                  <a16:creationId xmlns:a16="http://schemas.microsoft.com/office/drawing/2014/main" id="{44666DEF-01FC-69BD-57FD-AD6A3784F037}"/>
                </a:ext>
              </a:extLst>
            </p:cNvPr>
            <p:cNvSpPr/>
            <p:nvPr/>
          </p:nvSpPr>
          <p:spPr>
            <a:xfrm rot="7200065">
              <a:off x="1478368" y="3213553"/>
              <a:ext cx="239050" cy="645117"/>
            </a:xfrm>
            <a:custGeom>
              <a:avLst/>
              <a:gdLst/>
              <a:ahLst/>
              <a:cxnLst/>
              <a:rect l="l" t="t" r="r" b="b"/>
              <a:pathLst>
                <a:path w="15458" h="41716" extrusionOk="0">
                  <a:moveTo>
                    <a:pt x="10305" y="1"/>
                  </a:moveTo>
                  <a:lnTo>
                    <a:pt x="0" y="5949"/>
                  </a:lnTo>
                  <a:cubicBezTo>
                    <a:pt x="2288" y="10445"/>
                    <a:pt x="3561" y="15497"/>
                    <a:pt x="3561" y="20868"/>
                  </a:cubicBezTo>
                  <a:cubicBezTo>
                    <a:pt x="3561" y="26219"/>
                    <a:pt x="2288" y="31292"/>
                    <a:pt x="0" y="35788"/>
                  </a:cubicBezTo>
                  <a:lnTo>
                    <a:pt x="10305" y="41716"/>
                  </a:lnTo>
                  <a:cubicBezTo>
                    <a:pt x="13587" y="35489"/>
                    <a:pt x="15457" y="28388"/>
                    <a:pt x="15457" y="20868"/>
                  </a:cubicBezTo>
                  <a:cubicBezTo>
                    <a:pt x="15457" y="13349"/>
                    <a:pt x="13587" y="6247"/>
                    <a:pt x="10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" name="Gráfico 35" descr="Influyente contorno">
            <a:extLst>
              <a:ext uri="{FF2B5EF4-FFF2-40B4-BE49-F238E27FC236}">
                <a16:creationId xmlns:a16="http://schemas.microsoft.com/office/drawing/2014/main" id="{2F76B0FC-8CFB-11E2-5797-F19350ED20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46454" y="1886583"/>
            <a:ext cx="834617" cy="83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8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DDFC4456-8821-04E5-0C53-0654E6781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>
            <a:extLst>
              <a:ext uri="{FF2B5EF4-FFF2-40B4-BE49-F238E27FC236}">
                <a16:creationId xmlns:a16="http://schemas.microsoft.com/office/drawing/2014/main" id="{B47B6327-A194-9E53-176B-C5F77A53A95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52677"/>
            <a:ext cx="1341776" cy="3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>
            <a:extLst>
              <a:ext uri="{FF2B5EF4-FFF2-40B4-BE49-F238E27FC236}">
                <a16:creationId xmlns:a16="http://schemas.microsoft.com/office/drawing/2014/main" id="{7C55A2F9-B061-5334-D86C-985D8F2F804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0574" y="1"/>
            <a:ext cx="1023426" cy="48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>
            <a:extLst>
              <a:ext uri="{FF2B5EF4-FFF2-40B4-BE49-F238E27FC236}">
                <a16:creationId xmlns:a16="http://schemas.microsoft.com/office/drawing/2014/main" id="{878F5572-B363-256B-473C-DE9C686EDF3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5150" y="4619625"/>
            <a:ext cx="1052625" cy="35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>
            <a:extLst>
              <a:ext uri="{FF2B5EF4-FFF2-40B4-BE49-F238E27FC236}">
                <a16:creationId xmlns:a16="http://schemas.microsoft.com/office/drawing/2014/main" id="{B402E4F8-3391-FA89-45E1-29601B12975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0050" y="245175"/>
            <a:ext cx="64750" cy="89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BFDA46-6409-5D1A-9AAE-D7B2C9327DD4}"/>
              </a:ext>
            </a:extLst>
          </p:cNvPr>
          <p:cNvSpPr txBox="1"/>
          <p:nvPr/>
        </p:nvSpPr>
        <p:spPr>
          <a:xfrm>
            <a:off x="240050" y="99412"/>
            <a:ext cx="87691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accent5"/>
                </a:solidFill>
              </a:rPr>
              <a:t>¿Qué documentos se identificaron para ser traducidos?</a:t>
            </a:r>
            <a:endParaRPr lang="es-CO" sz="2200" b="1" dirty="0">
              <a:solidFill>
                <a:schemeClr val="accent5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3D4535-40A2-5FF2-DF23-87E51C148F8F}"/>
              </a:ext>
            </a:extLst>
          </p:cNvPr>
          <p:cNvSpPr txBox="1"/>
          <p:nvPr/>
        </p:nvSpPr>
        <p:spPr>
          <a:xfrm>
            <a:off x="196159" y="695339"/>
            <a:ext cx="27134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accent5"/>
                </a:solidFill>
              </a:rPr>
              <a:t>Carta de Trato digno a Ciudadanos y grupos de Interés</a:t>
            </a:r>
            <a:endParaRPr lang="es-CO" b="1" dirty="0">
              <a:solidFill>
                <a:schemeClr val="accent5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C0C5A6-F355-87BE-B7B9-E04DE54F23F4}"/>
              </a:ext>
            </a:extLst>
          </p:cNvPr>
          <p:cNvSpPr txBox="1"/>
          <p:nvPr/>
        </p:nvSpPr>
        <p:spPr>
          <a:xfrm>
            <a:off x="3084462" y="755053"/>
            <a:ext cx="27134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accent5"/>
                </a:solidFill>
              </a:rPr>
              <a:t>Manual del Usuario de Visitas Guiadas</a:t>
            </a:r>
            <a:endParaRPr lang="es-CO" b="1" dirty="0">
              <a:solidFill>
                <a:schemeClr val="accent5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7A78D99-358F-D809-6212-E75897AC4379}"/>
              </a:ext>
            </a:extLst>
          </p:cNvPr>
          <p:cNvSpPr txBox="1"/>
          <p:nvPr/>
        </p:nvSpPr>
        <p:spPr>
          <a:xfrm>
            <a:off x="6154312" y="755053"/>
            <a:ext cx="2713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accent5"/>
                </a:solidFill>
              </a:rPr>
              <a:t>Formulario de PQRSD</a:t>
            </a:r>
            <a:endParaRPr lang="es-CO" b="1" dirty="0">
              <a:solidFill>
                <a:schemeClr val="accent5"/>
              </a:solidFill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2B23BA1F-02E9-CD27-87C3-EA080D42FC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0305" y="1593989"/>
            <a:ext cx="1341776" cy="32608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2B2EB81-D270-432C-F8A2-41394E78A8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1593989"/>
            <a:ext cx="2352361" cy="31070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35B186C-BF50-1A81-76DD-3A92B4B63E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0173" y="1341526"/>
            <a:ext cx="2737668" cy="376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22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29482ADC-CC01-9DB5-E819-47DC5C3D7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>
            <a:extLst>
              <a:ext uri="{FF2B5EF4-FFF2-40B4-BE49-F238E27FC236}">
                <a16:creationId xmlns:a16="http://schemas.microsoft.com/office/drawing/2014/main" id="{305487C4-D57A-D0D9-B0BF-DCC1CC9716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52677"/>
            <a:ext cx="1341776" cy="3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>
            <a:extLst>
              <a:ext uri="{FF2B5EF4-FFF2-40B4-BE49-F238E27FC236}">
                <a16:creationId xmlns:a16="http://schemas.microsoft.com/office/drawing/2014/main" id="{92A03F41-519A-660F-6504-AC583CF5F66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0574" y="1"/>
            <a:ext cx="1023426" cy="48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>
            <a:extLst>
              <a:ext uri="{FF2B5EF4-FFF2-40B4-BE49-F238E27FC236}">
                <a16:creationId xmlns:a16="http://schemas.microsoft.com/office/drawing/2014/main" id="{0C76F717-DA65-C6DA-BDF2-8DE4F436A97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5150" y="4619625"/>
            <a:ext cx="1052625" cy="35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>
            <a:extLst>
              <a:ext uri="{FF2B5EF4-FFF2-40B4-BE49-F238E27FC236}">
                <a16:creationId xmlns:a16="http://schemas.microsoft.com/office/drawing/2014/main" id="{9871BA66-B4BD-2C12-1F0F-2E86663E486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0050" y="245175"/>
            <a:ext cx="64750" cy="89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E7CF01A-7954-1CB2-87F3-0C51AAE37010}"/>
              </a:ext>
            </a:extLst>
          </p:cNvPr>
          <p:cNvSpPr txBox="1"/>
          <p:nvPr/>
        </p:nvSpPr>
        <p:spPr>
          <a:xfrm>
            <a:off x="426249" y="245175"/>
            <a:ext cx="7694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chemeClr val="accent5"/>
                </a:solidFill>
              </a:rPr>
              <a:t>Canales para la divulgación del ejercicio de participación ciudadana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C42D78-0136-3B01-84F7-E2538928FE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248" y="1276086"/>
            <a:ext cx="4751680" cy="306322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439DDA9-8E98-B7D9-DE80-F66394D9794A}"/>
              </a:ext>
            </a:extLst>
          </p:cNvPr>
          <p:cNvSpPr txBox="1"/>
          <p:nvPr/>
        </p:nvSpPr>
        <p:spPr>
          <a:xfrm>
            <a:off x="6480184" y="2028023"/>
            <a:ext cx="2237568" cy="307777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Página Web de RTVC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04BDFD-7576-2D08-3599-F14D63F6BC45}"/>
              </a:ext>
            </a:extLst>
          </p:cNvPr>
          <p:cNvSpPr txBox="1"/>
          <p:nvPr/>
        </p:nvSpPr>
        <p:spPr>
          <a:xfrm>
            <a:off x="6480184" y="3016047"/>
            <a:ext cx="2237568" cy="307777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Red Social “X”</a:t>
            </a:r>
            <a:endParaRPr lang="es-CO" dirty="0"/>
          </a:p>
        </p:txBody>
      </p:sp>
      <p:sp>
        <p:nvSpPr>
          <p:cNvPr id="6" name="Cerrar llave 5">
            <a:extLst>
              <a:ext uri="{FF2B5EF4-FFF2-40B4-BE49-F238E27FC236}">
                <a16:creationId xmlns:a16="http://schemas.microsoft.com/office/drawing/2014/main" id="{BF27B54A-A6B3-1F84-4543-A8DBFB984B60}"/>
              </a:ext>
            </a:extLst>
          </p:cNvPr>
          <p:cNvSpPr/>
          <p:nvPr/>
        </p:nvSpPr>
        <p:spPr>
          <a:xfrm>
            <a:off x="5530467" y="1850834"/>
            <a:ext cx="749147" cy="16194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29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377CB4AE-AAC5-8E39-8C5E-A8AC17A09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>
            <a:extLst>
              <a:ext uri="{FF2B5EF4-FFF2-40B4-BE49-F238E27FC236}">
                <a16:creationId xmlns:a16="http://schemas.microsoft.com/office/drawing/2014/main" id="{1158E564-7EF9-DD11-F2B3-02CEF85F3A6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75"/>
            <a:ext cx="8220071" cy="513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>
            <a:extLst>
              <a:ext uri="{FF2B5EF4-FFF2-40B4-BE49-F238E27FC236}">
                <a16:creationId xmlns:a16="http://schemas.microsoft.com/office/drawing/2014/main" id="{D5BBC453-15CF-699E-F173-10E6DE15658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9" y="0"/>
            <a:ext cx="913554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>
            <a:extLst>
              <a:ext uri="{FF2B5EF4-FFF2-40B4-BE49-F238E27FC236}">
                <a16:creationId xmlns:a16="http://schemas.microsoft.com/office/drawing/2014/main" id="{72F1EED4-A77D-8B3C-FA75-AB7B58F7722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5150" y="4619625"/>
            <a:ext cx="1052625" cy="35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>
            <a:extLst>
              <a:ext uri="{FF2B5EF4-FFF2-40B4-BE49-F238E27FC236}">
                <a16:creationId xmlns:a16="http://schemas.microsoft.com/office/drawing/2014/main" id="{7CEE7249-63E6-1F93-1BF7-4CC4603B22A8}"/>
              </a:ext>
            </a:extLst>
          </p:cNvPr>
          <p:cNvSpPr txBox="1"/>
          <p:nvPr/>
        </p:nvSpPr>
        <p:spPr>
          <a:xfrm>
            <a:off x="4952844" y="1723950"/>
            <a:ext cx="229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>
            <a:extLst>
              <a:ext uri="{FF2B5EF4-FFF2-40B4-BE49-F238E27FC236}">
                <a16:creationId xmlns:a16="http://schemas.microsoft.com/office/drawing/2014/main" id="{8B29EAE0-F68B-14CB-2BA4-8EF9B5A4A259}"/>
              </a:ext>
            </a:extLst>
          </p:cNvPr>
          <p:cNvSpPr txBox="1"/>
          <p:nvPr/>
        </p:nvSpPr>
        <p:spPr>
          <a:xfrm>
            <a:off x="5114925" y="1924050"/>
            <a:ext cx="275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758287-D7C6-0E1C-72AE-9AD6C0C533A2}"/>
              </a:ext>
            </a:extLst>
          </p:cNvPr>
          <p:cNvSpPr txBox="1"/>
          <p:nvPr/>
        </p:nvSpPr>
        <p:spPr>
          <a:xfrm>
            <a:off x="5120841" y="1723950"/>
            <a:ext cx="32754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Resultados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26595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F03B72C1-09D3-FCE2-5D46-882900EAA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>
            <a:extLst>
              <a:ext uri="{FF2B5EF4-FFF2-40B4-BE49-F238E27FC236}">
                <a16:creationId xmlns:a16="http://schemas.microsoft.com/office/drawing/2014/main" id="{5BFBC2F3-B336-1B9E-CF1E-2C7E37003D3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52677"/>
            <a:ext cx="1341776" cy="3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>
            <a:extLst>
              <a:ext uri="{FF2B5EF4-FFF2-40B4-BE49-F238E27FC236}">
                <a16:creationId xmlns:a16="http://schemas.microsoft.com/office/drawing/2014/main" id="{81C38E58-CB9B-EC3C-5258-37437D2B8D8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0574" y="1"/>
            <a:ext cx="1023426" cy="48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>
            <a:extLst>
              <a:ext uri="{FF2B5EF4-FFF2-40B4-BE49-F238E27FC236}">
                <a16:creationId xmlns:a16="http://schemas.microsoft.com/office/drawing/2014/main" id="{E581C6D2-0BAB-954D-2192-0BDC7A3284A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5150" y="4619625"/>
            <a:ext cx="1052625" cy="35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>
            <a:extLst>
              <a:ext uri="{FF2B5EF4-FFF2-40B4-BE49-F238E27FC236}">
                <a16:creationId xmlns:a16="http://schemas.microsoft.com/office/drawing/2014/main" id="{85DA5F94-A20B-BF56-6D52-8D85BD3FF57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0050" y="245175"/>
            <a:ext cx="64750" cy="89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89CF1F4-48FC-23EF-0EC7-418042BD9DA2}"/>
              </a:ext>
            </a:extLst>
          </p:cNvPr>
          <p:cNvSpPr txBox="1"/>
          <p:nvPr/>
        </p:nvSpPr>
        <p:spPr>
          <a:xfrm>
            <a:off x="150734" y="-164"/>
            <a:ext cx="3111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accent5"/>
                </a:solidFill>
              </a:rPr>
              <a:t>¿Quiénes participaron?</a:t>
            </a:r>
            <a:endParaRPr lang="es-CO" sz="2000" b="1" dirty="0">
              <a:solidFill>
                <a:schemeClr val="accent5"/>
              </a:solidFill>
            </a:endParaRPr>
          </a:p>
        </p:txBody>
      </p:sp>
      <p:grpSp>
        <p:nvGrpSpPr>
          <p:cNvPr id="3" name="Google Shape;58;p15">
            <a:extLst>
              <a:ext uri="{FF2B5EF4-FFF2-40B4-BE49-F238E27FC236}">
                <a16:creationId xmlns:a16="http://schemas.microsoft.com/office/drawing/2014/main" id="{CFBC5EA3-6288-E8BD-5CEA-DD72CF57DC76}"/>
              </a:ext>
            </a:extLst>
          </p:cNvPr>
          <p:cNvGrpSpPr/>
          <p:nvPr/>
        </p:nvGrpSpPr>
        <p:grpSpPr>
          <a:xfrm rot="10800000">
            <a:off x="308938" y="694500"/>
            <a:ext cx="8599149" cy="3814021"/>
            <a:chOff x="87651" y="910804"/>
            <a:chExt cx="8599149" cy="3814021"/>
          </a:xfrm>
        </p:grpSpPr>
        <p:sp>
          <p:nvSpPr>
            <p:cNvPr id="4" name="Google Shape;59;p15">
              <a:extLst>
                <a:ext uri="{FF2B5EF4-FFF2-40B4-BE49-F238E27FC236}">
                  <a16:creationId xmlns:a16="http://schemas.microsoft.com/office/drawing/2014/main" id="{88E7A98B-DE42-102D-4CAC-3B4CADD0AEE8}"/>
                </a:ext>
              </a:extLst>
            </p:cNvPr>
            <p:cNvSpPr/>
            <p:nvPr/>
          </p:nvSpPr>
          <p:spPr>
            <a:xfrm>
              <a:off x="6628825" y="1092275"/>
              <a:ext cx="777600" cy="777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0;p15">
              <a:extLst>
                <a:ext uri="{FF2B5EF4-FFF2-40B4-BE49-F238E27FC236}">
                  <a16:creationId xmlns:a16="http://schemas.microsoft.com/office/drawing/2014/main" id="{90517334-A5ED-8C3F-0671-765806CB8DC9}"/>
                </a:ext>
              </a:extLst>
            </p:cNvPr>
            <p:cNvSpPr/>
            <p:nvPr/>
          </p:nvSpPr>
          <p:spPr>
            <a:xfrm>
              <a:off x="6073025" y="2043925"/>
              <a:ext cx="777600" cy="777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1;p15">
              <a:extLst>
                <a:ext uri="{FF2B5EF4-FFF2-40B4-BE49-F238E27FC236}">
                  <a16:creationId xmlns:a16="http://schemas.microsoft.com/office/drawing/2014/main" id="{37F4C407-54F2-E42A-E740-2D22ADC7B05C}"/>
                </a:ext>
              </a:extLst>
            </p:cNvPr>
            <p:cNvSpPr/>
            <p:nvPr/>
          </p:nvSpPr>
          <p:spPr>
            <a:xfrm>
              <a:off x="6109475" y="2995575"/>
              <a:ext cx="777600" cy="777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2;p15">
              <a:extLst>
                <a:ext uri="{FF2B5EF4-FFF2-40B4-BE49-F238E27FC236}">
                  <a16:creationId xmlns:a16="http://schemas.microsoft.com/office/drawing/2014/main" id="{71A3F9CA-CA95-E85B-E5FF-6630733F8BC4}"/>
                </a:ext>
              </a:extLst>
            </p:cNvPr>
            <p:cNvSpPr/>
            <p:nvPr/>
          </p:nvSpPr>
          <p:spPr>
            <a:xfrm>
              <a:off x="6628825" y="3947225"/>
              <a:ext cx="777600" cy="777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3;p15">
              <a:extLst>
                <a:ext uri="{FF2B5EF4-FFF2-40B4-BE49-F238E27FC236}">
                  <a16:creationId xmlns:a16="http://schemas.microsoft.com/office/drawing/2014/main" id="{0BC6D0F0-BEB5-3C86-6C7A-453FA21B7B65}"/>
                </a:ext>
              </a:extLst>
            </p:cNvPr>
            <p:cNvSpPr/>
            <p:nvPr/>
          </p:nvSpPr>
          <p:spPr>
            <a:xfrm flipH="1">
              <a:off x="7228145" y="2923709"/>
              <a:ext cx="703265" cy="932947"/>
            </a:xfrm>
            <a:custGeom>
              <a:avLst/>
              <a:gdLst/>
              <a:ahLst/>
              <a:cxnLst/>
              <a:rect l="l" t="t" r="r" b="b"/>
              <a:pathLst>
                <a:path w="5787" h="7677" extrusionOk="0">
                  <a:moveTo>
                    <a:pt x="2210" y="1"/>
                  </a:moveTo>
                  <a:lnTo>
                    <a:pt x="2197" y="403"/>
                  </a:lnTo>
                  <a:lnTo>
                    <a:pt x="2103" y="1166"/>
                  </a:lnTo>
                  <a:lnTo>
                    <a:pt x="1942" y="1916"/>
                  </a:lnTo>
                  <a:lnTo>
                    <a:pt x="1715" y="2626"/>
                  </a:lnTo>
                  <a:lnTo>
                    <a:pt x="1433" y="3323"/>
                  </a:lnTo>
                  <a:lnTo>
                    <a:pt x="1099" y="3979"/>
                  </a:lnTo>
                  <a:lnTo>
                    <a:pt x="697" y="4609"/>
                  </a:lnTo>
                  <a:lnTo>
                    <a:pt x="255" y="5185"/>
                  </a:lnTo>
                  <a:lnTo>
                    <a:pt x="0" y="5466"/>
                  </a:lnTo>
                  <a:lnTo>
                    <a:pt x="2813" y="7676"/>
                  </a:lnTo>
                  <a:lnTo>
                    <a:pt x="3148" y="7288"/>
                  </a:lnTo>
                  <a:lnTo>
                    <a:pt x="3751" y="6457"/>
                  </a:lnTo>
                  <a:lnTo>
                    <a:pt x="4287" y="5573"/>
                  </a:lnTo>
                  <a:lnTo>
                    <a:pt x="4755" y="4649"/>
                  </a:lnTo>
                  <a:lnTo>
                    <a:pt x="5144" y="3684"/>
                  </a:lnTo>
                  <a:lnTo>
                    <a:pt x="5439" y="2666"/>
                  </a:lnTo>
                  <a:lnTo>
                    <a:pt x="5653" y="1635"/>
                  </a:lnTo>
                  <a:lnTo>
                    <a:pt x="5760" y="550"/>
                  </a:lnTo>
                  <a:lnTo>
                    <a:pt x="57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;p15">
              <a:extLst>
                <a:ext uri="{FF2B5EF4-FFF2-40B4-BE49-F238E27FC236}">
                  <a16:creationId xmlns:a16="http://schemas.microsoft.com/office/drawing/2014/main" id="{5CECDB5B-5B69-340D-CF3F-4CF0C9EFA502}"/>
                </a:ext>
              </a:extLst>
            </p:cNvPr>
            <p:cNvSpPr/>
            <p:nvPr/>
          </p:nvSpPr>
          <p:spPr>
            <a:xfrm flipH="1">
              <a:off x="7228145" y="1935599"/>
              <a:ext cx="704967" cy="934527"/>
            </a:xfrm>
            <a:custGeom>
              <a:avLst/>
              <a:gdLst/>
              <a:ahLst/>
              <a:cxnLst/>
              <a:rect l="l" t="t" r="r" b="b"/>
              <a:pathLst>
                <a:path w="5801" h="7690" extrusionOk="0">
                  <a:moveTo>
                    <a:pt x="2814" y="1"/>
                  </a:moveTo>
                  <a:lnTo>
                    <a:pt x="1" y="2211"/>
                  </a:lnTo>
                  <a:lnTo>
                    <a:pt x="242" y="2492"/>
                  </a:lnTo>
                  <a:lnTo>
                    <a:pt x="697" y="3082"/>
                  </a:lnTo>
                  <a:lnTo>
                    <a:pt x="1099" y="3698"/>
                  </a:lnTo>
                  <a:lnTo>
                    <a:pt x="1447" y="4368"/>
                  </a:lnTo>
                  <a:lnTo>
                    <a:pt x="1729" y="5051"/>
                  </a:lnTo>
                  <a:lnTo>
                    <a:pt x="1956" y="5774"/>
                  </a:lnTo>
                  <a:lnTo>
                    <a:pt x="2117" y="6524"/>
                  </a:lnTo>
                  <a:lnTo>
                    <a:pt x="2211" y="7301"/>
                  </a:lnTo>
                  <a:lnTo>
                    <a:pt x="2224" y="7690"/>
                  </a:lnTo>
                  <a:lnTo>
                    <a:pt x="5801" y="7690"/>
                  </a:lnTo>
                  <a:lnTo>
                    <a:pt x="5774" y="7140"/>
                  </a:lnTo>
                  <a:lnTo>
                    <a:pt x="5654" y="6069"/>
                  </a:lnTo>
                  <a:lnTo>
                    <a:pt x="5453" y="5024"/>
                  </a:lnTo>
                  <a:lnTo>
                    <a:pt x="5145" y="4006"/>
                  </a:lnTo>
                  <a:lnTo>
                    <a:pt x="4769" y="3028"/>
                  </a:lnTo>
                  <a:lnTo>
                    <a:pt x="4301" y="2104"/>
                  </a:lnTo>
                  <a:lnTo>
                    <a:pt x="3751" y="1220"/>
                  </a:lnTo>
                  <a:lnTo>
                    <a:pt x="3149" y="389"/>
                  </a:lnTo>
                  <a:lnTo>
                    <a:pt x="28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5;p15">
              <a:extLst>
                <a:ext uri="{FF2B5EF4-FFF2-40B4-BE49-F238E27FC236}">
                  <a16:creationId xmlns:a16="http://schemas.microsoft.com/office/drawing/2014/main" id="{FC24E10A-0C1A-12CD-BFDE-AAE22DB0AF62}"/>
                </a:ext>
              </a:extLst>
            </p:cNvPr>
            <p:cNvSpPr/>
            <p:nvPr/>
          </p:nvSpPr>
          <p:spPr>
            <a:xfrm flipH="1">
              <a:off x="7628560" y="1439175"/>
              <a:ext cx="1058240" cy="726112"/>
            </a:xfrm>
            <a:custGeom>
              <a:avLst/>
              <a:gdLst/>
              <a:ahLst/>
              <a:cxnLst/>
              <a:rect l="l" t="t" r="r" b="b"/>
              <a:pathLst>
                <a:path w="8708" h="5975" extrusionOk="0">
                  <a:moveTo>
                    <a:pt x="1" y="0"/>
                  </a:moveTo>
                  <a:lnTo>
                    <a:pt x="1" y="3577"/>
                  </a:lnTo>
                  <a:lnTo>
                    <a:pt x="429" y="3577"/>
                  </a:lnTo>
                  <a:lnTo>
                    <a:pt x="1273" y="3670"/>
                  </a:lnTo>
                  <a:lnTo>
                    <a:pt x="2077" y="3831"/>
                  </a:lnTo>
                  <a:lnTo>
                    <a:pt x="2854" y="4072"/>
                  </a:lnTo>
                  <a:lnTo>
                    <a:pt x="3604" y="4380"/>
                  </a:lnTo>
                  <a:lnTo>
                    <a:pt x="4314" y="4756"/>
                  </a:lnTo>
                  <a:lnTo>
                    <a:pt x="4984" y="5198"/>
                  </a:lnTo>
                  <a:lnTo>
                    <a:pt x="5600" y="5707"/>
                  </a:lnTo>
                  <a:lnTo>
                    <a:pt x="5895" y="5974"/>
                  </a:lnTo>
                  <a:lnTo>
                    <a:pt x="8708" y="3751"/>
                  </a:lnTo>
                  <a:lnTo>
                    <a:pt x="8292" y="3336"/>
                  </a:lnTo>
                  <a:lnTo>
                    <a:pt x="7395" y="2545"/>
                  </a:lnTo>
                  <a:lnTo>
                    <a:pt x="6417" y="1862"/>
                  </a:lnTo>
                  <a:lnTo>
                    <a:pt x="5372" y="1273"/>
                  </a:lnTo>
                  <a:lnTo>
                    <a:pt x="4260" y="777"/>
                  </a:lnTo>
                  <a:lnTo>
                    <a:pt x="3108" y="402"/>
                  </a:lnTo>
                  <a:lnTo>
                    <a:pt x="1889" y="148"/>
                  </a:lnTo>
                  <a:lnTo>
                    <a:pt x="644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6;p15">
              <a:extLst>
                <a:ext uri="{FF2B5EF4-FFF2-40B4-BE49-F238E27FC236}">
                  <a16:creationId xmlns:a16="http://schemas.microsoft.com/office/drawing/2014/main" id="{B533026D-AABC-1CFD-3D8D-8D4D50A04CFD}"/>
                </a:ext>
              </a:extLst>
            </p:cNvPr>
            <p:cNvSpPr/>
            <p:nvPr/>
          </p:nvSpPr>
          <p:spPr>
            <a:xfrm flipH="1">
              <a:off x="7626859" y="3626966"/>
              <a:ext cx="1059941" cy="727813"/>
            </a:xfrm>
            <a:custGeom>
              <a:avLst/>
              <a:gdLst/>
              <a:ahLst/>
              <a:cxnLst/>
              <a:rect l="l" t="t" r="r" b="b"/>
              <a:pathLst>
                <a:path w="8722" h="5989" extrusionOk="0">
                  <a:moveTo>
                    <a:pt x="5908" y="1"/>
                  </a:moveTo>
                  <a:lnTo>
                    <a:pt x="5613" y="282"/>
                  </a:lnTo>
                  <a:lnTo>
                    <a:pt x="4997" y="777"/>
                  </a:lnTo>
                  <a:lnTo>
                    <a:pt x="4327" y="1233"/>
                  </a:lnTo>
                  <a:lnTo>
                    <a:pt x="3617" y="1608"/>
                  </a:lnTo>
                  <a:lnTo>
                    <a:pt x="2867" y="1916"/>
                  </a:lnTo>
                  <a:lnTo>
                    <a:pt x="2090" y="2171"/>
                  </a:lnTo>
                  <a:lnTo>
                    <a:pt x="1273" y="2331"/>
                  </a:lnTo>
                  <a:lnTo>
                    <a:pt x="429" y="2412"/>
                  </a:lnTo>
                  <a:lnTo>
                    <a:pt x="1" y="2425"/>
                  </a:lnTo>
                  <a:lnTo>
                    <a:pt x="1" y="5988"/>
                  </a:lnTo>
                  <a:lnTo>
                    <a:pt x="644" y="5988"/>
                  </a:lnTo>
                  <a:lnTo>
                    <a:pt x="1903" y="5854"/>
                  </a:lnTo>
                  <a:lnTo>
                    <a:pt x="3108" y="5586"/>
                  </a:lnTo>
                  <a:lnTo>
                    <a:pt x="4274" y="5211"/>
                  </a:lnTo>
                  <a:lnTo>
                    <a:pt x="5386" y="4729"/>
                  </a:lnTo>
                  <a:lnTo>
                    <a:pt x="6430" y="4126"/>
                  </a:lnTo>
                  <a:lnTo>
                    <a:pt x="7408" y="3430"/>
                  </a:lnTo>
                  <a:lnTo>
                    <a:pt x="8306" y="2653"/>
                  </a:lnTo>
                  <a:lnTo>
                    <a:pt x="8721" y="2224"/>
                  </a:lnTo>
                  <a:lnTo>
                    <a:pt x="59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" name="Google Shape;67;p15">
              <a:extLst>
                <a:ext uri="{FF2B5EF4-FFF2-40B4-BE49-F238E27FC236}">
                  <a16:creationId xmlns:a16="http://schemas.microsoft.com/office/drawing/2014/main" id="{D90EFDEC-1381-AF3C-9CA9-5141F5254202}"/>
                </a:ext>
              </a:extLst>
            </p:cNvPr>
            <p:cNvGrpSpPr/>
            <p:nvPr/>
          </p:nvGrpSpPr>
          <p:grpSpPr>
            <a:xfrm>
              <a:off x="3447306" y="920825"/>
              <a:ext cx="1944591" cy="777600"/>
              <a:chOff x="3447306" y="920825"/>
              <a:chExt cx="1944591" cy="777600"/>
            </a:xfrm>
          </p:grpSpPr>
          <p:sp>
            <p:nvSpPr>
              <p:cNvPr id="58" name="Google Shape;68;p15">
                <a:extLst>
                  <a:ext uri="{FF2B5EF4-FFF2-40B4-BE49-F238E27FC236}">
                    <a16:creationId xmlns:a16="http://schemas.microsoft.com/office/drawing/2014/main" id="{2ADA9529-7531-BE11-3D14-9811DE7989FF}"/>
                  </a:ext>
                </a:extLst>
              </p:cNvPr>
              <p:cNvSpPr/>
              <p:nvPr/>
            </p:nvSpPr>
            <p:spPr>
              <a:xfrm>
                <a:off x="3447306" y="920825"/>
                <a:ext cx="1944591" cy="777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69;p15">
                <a:extLst>
                  <a:ext uri="{FF2B5EF4-FFF2-40B4-BE49-F238E27FC236}">
                    <a16:creationId xmlns:a16="http://schemas.microsoft.com/office/drawing/2014/main" id="{2F3D7F8B-87F3-0ADE-D0E6-B6DC742B676B}"/>
                  </a:ext>
                </a:extLst>
              </p:cNvPr>
              <p:cNvSpPr txBox="1"/>
              <p:nvPr/>
            </p:nvSpPr>
            <p:spPr>
              <a:xfrm rot="10800000">
                <a:off x="3681435" y="942211"/>
                <a:ext cx="1540933" cy="6345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s-MX" sz="1600" dirty="0"/>
                  <a:t>Nivel de Escolaridad</a:t>
                </a:r>
                <a:endParaRPr lang="es-CO" sz="1600" dirty="0"/>
              </a:p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41" name="Google Shape;70;p15">
              <a:extLst>
                <a:ext uri="{FF2B5EF4-FFF2-40B4-BE49-F238E27FC236}">
                  <a16:creationId xmlns:a16="http://schemas.microsoft.com/office/drawing/2014/main" id="{BFA6BF7A-5A43-0EDA-A417-8B8B358BB2C7}"/>
                </a:ext>
              </a:extLst>
            </p:cNvPr>
            <p:cNvSpPr txBox="1"/>
            <p:nvPr/>
          </p:nvSpPr>
          <p:spPr>
            <a:xfrm rot="10800000">
              <a:off x="457206" y="910804"/>
              <a:ext cx="2990100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>
                <a:buFont typeface="Wingdings" panose="05000000000000000000" pitchFamily="2" charset="2"/>
                <a:buChar char="Ø"/>
              </a:pPr>
              <a:r>
                <a:rPr lang="en" dirty="0">
                  <a:solidFill>
                    <a:schemeClr val="tx1"/>
                  </a:solidFill>
                  <a:latin typeface="+mj-lt"/>
                  <a:ea typeface="Roboto"/>
                  <a:cs typeface="Roboto"/>
                  <a:sym typeface="Roboto"/>
                </a:rPr>
                <a:t>Tecnólogo y pregrado: 20%</a:t>
              </a:r>
            </a:p>
            <a:p>
              <a:pPr marL="285750" lvl="0" indent="-285750">
                <a:buFont typeface="Wingdings" panose="05000000000000000000" pitchFamily="2" charset="2"/>
                <a:buChar char="Ø"/>
              </a:pPr>
              <a:r>
                <a:rPr lang="en" dirty="0">
                  <a:solidFill>
                    <a:schemeClr val="tx1"/>
                  </a:solidFill>
                  <a:latin typeface="+mj-lt"/>
                  <a:ea typeface="Roboto"/>
                  <a:cs typeface="Roboto"/>
                  <a:sym typeface="Roboto"/>
                </a:rPr>
                <a:t>Bachillerato: 27%</a:t>
              </a:r>
            </a:p>
            <a:p>
              <a:pPr marL="285750" lvl="0" indent="-285750">
                <a:buFont typeface="Wingdings" panose="05000000000000000000" pitchFamily="2" charset="2"/>
                <a:buChar char="Ø"/>
              </a:pPr>
              <a:r>
                <a:rPr lang="en" dirty="0">
                  <a:solidFill>
                    <a:schemeClr val="tx1"/>
                  </a:solidFill>
                  <a:latin typeface="+mj-lt"/>
                  <a:ea typeface="Roboto"/>
                  <a:cs typeface="Roboto"/>
                  <a:sym typeface="Roboto"/>
                </a:rPr>
                <a:t>Postgrado: 33%</a:t>
              </a: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2" name="Google Shape;71;p15">
              <a:extLst>
                <a:ext uri="{FF2B5EF4-FFF2-40B4-BE49-F238E27FC236}">
                  <a16:creationId xmlns:a16="http://schemas.microsoft.com/office/drawing/2014/main" id="{6DEF1039-3912-B5D2-3B39-AB74C10E0DA2}"/>
                </a:ext>
              </a:extLst>
            </p:cNvPr>
            <p:cNvCxnSpPr>
              <a:cxnSpLocks/>
              <a:stCxn id="58" idx="3"/>
            </p:cNvCxnSpPr>
            <p:nvPr/>
          </p:nvCxnSpPr>
          <p:spPr>
            <a:xfrm rot="10800000" flipH="1">
              <a:off x="5391897" y="1309625"/>
              <a:ext cx="1237053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72;p15">
              <a:extLst>
                <a:ext uri="{FF2B5EF4-FFF2-40B4-BE49-F238E27FC236}">
                  <a16:creationId xmlns:a16="http://schemas.microsoft.com/office/drawing/2014/main" id="{4FD66919-8F77-7874-0473-EEC3B92D8338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5237074" y="2503338"/>
              <a:ext cx="872401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74;p15">
              <a:extLst>
                <a:ext uri="{FF2B5EF4-FFF2-40B4-BE49-F238E27FC236}">
                  <a16:creationId xmlns:a16="http://schemas.microsoft.com/office/drawing/2014/main" id="{A3DDA462-3017-6C87-8B7F-C6E914E3CD36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rot="10800000" flipH="1">
              <a:off x="5237074" y="3384375"/>
              <a:ext cx="872401" cy="1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5" name="Google Shape;76;p15">
              <a:extLst>
                <a:ext uri="{FF2B5EF4-FFF2-40B4-BE49-F238E27FC236}">
                  <a16:creationId xmlns:a16="http://schemas.microsoft.com/office/drawing/2014/main" id="{41A4AFAB-F97A-208D-8F3E-090C2F1484CF}"/>
                </a:ext>
              </a:extLst>
            </p:cNvPr>
            <p:cNvGrpSpPr/>
            <p:nvPr/>
          </p:nvGrpSpPr>
          <p:grpSpPr>
            <a:xfrm>
              <a:off x="3447302" y="2004506"/>
              <a:ext cx="2073984" cy="777600"/>
              <a:chOff x="3447302" y="2064106"/>
              <a:chExt cx="2073984" cy="777600"/>
            </a:xfrm>
          </p:grpSpPr>
          <p:sp>
            <p:nvSpPr>
              <p:cNvPr id="56" name="Google Shape;73;p15">
                <a:extLst>
                  <a:ext uri="{FF2B5EF4-FFF2-40B4-BE49-F238E27FC236}">
                    <a16:creationId xmlns:a16="http://schemas.microsoft.com/office/drawing/2014/main" id="{DB1B3334-6E0F-0100-C797-CB052F48CC00}"/>
                  </a:ext>
                </a:extLst>
              </p:cNvPr>
              <p:cNvSpPr/>
              <p:nvPr/>
            </p:nvSpPr>
            <p:spPr>
              <a:xfrm>
                <a:off x="3447306" y="2064106"/>
                <a:ext cx="1944591" cy="7776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7;p15">
                <a:extLst>
                  <a:ext uri="{FF2B5EF4-FFF2-40B4-BE49-F238E27FC236}">
                    <a16:creationId xmlns:a16="http://schemas.microsoft.com/office/drawing/2014/main" id="{16D48AC3-D7F7-D047-4A23-7EC3F4BB3EFD}"/>
                  </a:ext>
                </a:extLst>
              </p:cNvPr>
              <p:cNvSpPr txBox="1"/>
              <p:nvPr/>
            </p:nvSpPr>
            <p:spPr>
              <a:xfrm rot="10800000">
                <a:off x="3447302" y="2376375"/>
                <a:ext cx="2073984" cy="419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" sz="1800" dirty="0">
                  <a:solidFill>
                    <a:schemeClr val="tx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solidFill>
                      <a:schemeClr val="tx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Estrato Socioeconómico</a:t>
                </a:r>
                <a:endParaRPr sz="1800" dirty="0">
                  <a:solidFill>
                    <a:schemeClr val="tx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46" name="Google Shape;78;p15">
              <a:extLst>
                <a:ext uri="{FF2B5EF4-FFF2-40B4-BE49-F238E27FC236}">
                  <a16:creationId xmlns:a16="http://schemas.microsoft.com/office/drawing/2014/main" id="{A8409FA5-99F7-435D-463A-4E940497FA87}"/>
                </a:ext>
              </a:extLst>
            </p:cNvPr>
            <p:cNvGrpSpPr/>
            <p:nvPr/>
          </p:nvGrpSpPr>
          <p:grpSpPr>
            <a:xfrm>
              <a:off x="3571928" y="3167025"/>
              <a:ext cx="1819970" cy="562850"/>
              <a:chOff x="3571928" y="3215463"/>
              <a:chExt cx="1819970" cy="562850"/>
            </a:xfrm>
          </p:grpSpPr>
          <p:sp>
            <p:nvSpPr>
              <p:cNvPr id="54" name="Google Shape;75;p15">
                <a:extLst>
                  <a:ext uri="{FF2B5EF4-FFF2-40B4-BE49-F238E27FC236}">
                    <a16:creationId xmlns:a16="http://schemas.microsoft.com/office/drawing/2014/main" id="{43068701-F6AC-DC8B-BDE1-82BB887B88C6}"/>
                  </a:ext>
                </a:extLst>
              </p:cNvPr>
              <p:cNvSpPr/>
              <p:nvPr/>
            </p:nvSpPr>
            <p:spPr>
              <a:xfrm>
                <a:off x="3625350" y="3215463"/>
                <a:ext cx="1766548" cy="56285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9;p15">
                <a:extLst>
                  <a:ext uri="{FF2B5EF4-FFF2-40B4-BE49-F238E27FC236}">
                    <a16:creationId xmlns:a16="http://schemas.microsoft.com/office/drawing/2014/main" id="{640DABA3-5CCA-00A6-DF4E-C258A12AE57C}"/>
                  </a:ext>
                </a:extLst>
              </p:cNvPr>
              <p:cNvSpPr txBox="1"/>
              <p:nvPr/>
            </p:nvSpPr>
            <p:spPr>
              <a:xfrm rot="10800000">
                <a:off x="3571928" y="3347491"/>
                <a:ext cx="1759946" cy="3026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Rango de Edad</a:t>
                </a:r>
                <a:endParaRPr sz="18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47" name="Google Shape;80;p15">
              <a:extLst>
                <a:ext uri="{FF2B5EF4-FFF2-40B4-BE49-F238E27FC236}">
                  <a16:creationId xmlns:a16="http://schemas.microsoft.com/office/drawing/2014/main" id="{729AE84D-B652-93B0-D405-6E8D861F867E}"/>
                </a:ext>
              </a:extLst>
            </p:cNvPr>
            <p:cNvGrpSpPr/>
            <p:nvPr/>
          </p:nvGrpSpPr>
          <p:grpSpPr>
            <a:xfrm>
              <a:off x="3625350" y="4118675"/>
              <a:ext cx="1774821" cy="434700"/>
              <a:chOff x="3625350" y="4118675"/>
              <a:chExt cx="1774821" cy="434700"/>
            </a:xfrm>
          </p:grpSpPr>
          <p:sp>
            <p:nvSpPr>
              <p:cNvPr id="52" name="Google Shape;81;p15">
                <a:extLst>
                  <a:ext uri="{FF2B5EF4-FFF2-40B4-BE49-F238E27FC236}">
                    <a16:creationId xmlns:a16="http://schemas.microsoft.com/office/drawing/2014/main" id="{D13435D9-0ED7-2093-4093-657A4C5A8659}"/>
                  </a:ext>
                </a:extLst>
              </p:cNvPr>
              <p:cNvSpPr/>
              <p:nvPr/>
            </p:nvSpPr>
            <p:spPr>
              <a:xfrm>
                <a:off x="3625350" y="4118675"/>
                <a:ext cx="1774821" cy="434700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2;p15">
                <a:extLst>
                  <a:ext uri="{FF2B5EF4-FFF2-40B4-BE49-F238E27FC236}">
                    <a16:creationId xmlns:a16="http://schemas.microsoft.com/office/drawing/2014/main" id="{B0090593-8311-A537-B580-A90EED358489}"/>
                  </a:ext>
                </a:extLst>
              </p:cNvPr>
              <p:cNvSpPr txBox="1"/>
              <p:nvPr/>
            </p:nvSpPr>
            <p:spPr>
              <a:xfrm rot="10800000">
                <a:off x="4004961" y="4181553"/>
                <a:ext cx="1107900" cy="28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SEXO</a:t>
                </a:r>
                <a:endParaRPr sz="18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48" name="Google Shape;83;p15">
              <a:extLst>
                <a:ext uri="{FF2B5EF4-FFF2-40B4-BE49-F238E27FC236}">
                  <a16:creationId xmlns:a16="http://schemas.microsoft.com/office/drawing/2014/main" id="{63910CB4-841B-3AED-3A48-CBF6171134A7}"/>
                </a:ext>
              </a:extLst>
            </p:cNvPr>
            <p:cNvSpPr txBox="1"/>
            <p:nvPr/>
          </p:nvSpPr>
          <p:spPr>
            <a:xfrm rot="10800000">
              <a:off x="87651" y="3972863"/>
              <a:ext cx="3359653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>
                <a:buFont typeface="Wingdings" panose="05000000000000000000" pitchFamily="2" charset="2"/>
                <a:buChar char="Ø"/>
              </a:pPr>
              <a:r>
                <a:rPr lang="es-MX" sz="1300" dirty="0">
                  <a:solidFill>
                    <a:schemeClr val="tx1"/>
                  </a:solidFill>
                  <a:latin typeface="+mj-lt"/>
                  <a:ea typeface="Roboto"/>
                  <a:cs typeface="Roboto"/>
                  <a:sym typeface="Roboto"/>
                </a:rPr>
                <a:t>Hombres: 53.3%</a:t>
              </a:r>
            </a:p>
            <a:p>
              <a:pPr marL="285750" lvl="0" indent="-285750">
                <a:buFont typeface="Wingdings" panose="05000000000000000000" pitchFamily="2" charset="2"/>
                <a:buChar char="Ø"/>
              </a:pPr>
              <a:r>
                <a:rPr lang="es-MX" sz="1300" dirty="0">
                  <a:solidFill>
                    <a:schemeClr val="tx1"/>
                  </a:solidFill>
                  <a:latin typeface="+mj-lt"/>
                  <a:ea typeface="Roboto"/>
                  <a:cs typeface="Roboto"/>
                  <a:sym typeface="Roboto"/>
                </a:rPr>
                <a:t>Mujeres: 46.7% </a:t>
              </a:r>
            </a:p>
            <a:p>
              <a:pPr marL="285750" lvl="0" indent="-285750">
                <a:buFont typeface="Wingdings" panose="05000000000000000000" pitchFamily="2" charset="2"/>
                <a:buChar char="Ø"/>
              </a:pPr>
              <a:r>
                <a:rPr lang="es-MX" sz="1300" dirty="0">
                  <a:solidFill>
                    <a:schemeClr val="tx1"/>
                  </a:solidFill>
                  <a:latin typeface="+mj-lt"/>
                  <a:ea typeface="Roboto"/>
                  <a:cs typeface="Roboto"/>
                  <a:sym typeface="Roboto"/>
                </a:rPr>
                <a:t>intersexual y prefiere no decirlo: 0%</a:t>
              </a:r>
            </a:p>
          </p:txBody>
        </p:sp>
        <p:cxnSp>
          <p:nvCxnSpPr>
            <p:cNvPr id="49" name="Google Shape;84;p15">
              <a:extLst>
                <a:ext uri="{FF2B5EF4-FFF2-40B4-BE49-F238E27FC236}">
                  <a16:creationId xmlns:a16="http://schemas.microsoft.com/office/drawing/2014/main" id="{D9230476-09E2-D6C8-8B98-EB50A47CB283}"/>
                </a:ext>
              </a:extLst>
            </p:cNvPr>
            <p:cNvCxnSpPr>
              <a:cxnSpLocks/>
              <a:stCxn id="52" idx="3"/>
              <a:endCxn id="15" idx="2"/>
            </p:cNvCxnSpPr>
            <p:nvPr/>
          </p:nvCxnSpPr>
          <p:spPr>
            <a:xfrm rot="10800000" flipH="1">
              <a:off x="5400171" y="4336025"/>
              <a:ext cx="1228654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0" name="Google Shape;85;p15">
              <a:extLst>
                <a:ext uri="{FF2B5EF4-FFF2-40B4-BE49-F238E27FC236}">
                  <a16:creationId xmlns:a16="http://schemas.microsoft.com/office/drawing/2014/main" id="{60221C7A-C3EF-72B3-9001-7F56FE0C4CC7}"/>
                </a:ext>
              </a:extLst>
            </p:cNvPr>
            <p:cNvSpPr txBox="1"/>
            <p:nvPr/>
          </p:nvSpPr>
          <p:spPr>
            <a:xfrm rot="10800000">
              <a:off x="87651" y="1844213"/>
              <a:ext cx="3359652" cy="951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>
                <a:buFont typeface="Wingdings" panose="05000000000000000000" pitchFamily="2" charset="2"/>
                <a:buChar char="Ø"/>
              </a:pPr>
              <a:r>
                <a:rPr lang="en" sz="1300" dirty="0">
                  <a:solidFill>
                    <a:schemeClr val="tx1"/>
                  </a:solidFill>
                  <a:latin typeface="+mj-lt"/>
                  <a:ea typeface="Roboto"/>
                  <a:cs typeface="Roboto"/>
                  <a:sym typeface="Roboto"/>
                </a:rPr>
                <a:t>Estrato 1: 13%</a:t>
              </a:r>
            </a:p>
            <a:p>
              <a:pPr marL="285750" lvl="0" indent="-285750">
                <a:buFont typeface="Wingdings" panose="05000000000000000000" pitchFamily="2" charset="2"/>
                <a:buChar char="Ø"/>
              </a:pPr>
              <a:r>
                <a:rPr lang="en" sz="1300" dirty="0">
                  <a:solidFill>
                    <a:schemeClr val="tx1"/>
                  </a:solidFill>
                  <a:latin typeface="+mj-lt"/>
                  <a:ea typeface="Roboto"/>
                  <a:cs typeface="Roboto"/>
                  <a:sym typeface="Roboto"/>
                </a:rPr>
                <a:t>Estrato 2: 13%</a:t>
              </a:r>
            </a:p>
            <a:p>
              <a:pPr marL="285750" lvl="0" indent="-285750">
                <a:buFont typeface="Wingdings" panose="05000000000000000000" pitchFamily="2" charset="2"/>
                <a:buChar char="Ø"/>
              </a:pPr>
              <a:r>
                <a:rPr lang="en" sz="1300" dirty="0">
                  <a:solidFill>
                    <a:schemeClr val="tx1"/>
                  </a:solidFill>
                  <a:latin typeface="+mj-lt"/>
                  <a:ea typeface="Roboto"/>
                  <a:cs typeface="Roboto"/>
                  <a:sym typeface="Roboto"/>
                </a:rPr>
                <a:t>Estrato 3: 27%</a:t>
              </a:r>
            </a:p>
            <a:p>
              <a:pPr marL="285750" lvl="0" indent="-285750">
                <a:buFont typeface="Wingdings" panose="05000000000000000000" pitchFamily="2" charset="2"/>
                <a:buChar char="Ø"/>
              </a:pPr>
              <a:r>
                <a:rPr lang="en" sz="1300" dirty="0">
                  <a:solidFill>
                    <a:schemeClr val="tx1"/>
                  </a:solidFill>
                  <a:latin typeface="+mj-lt"/>
                  <a:ea typeface="Roboto"/>
                  <a:cs typeface="Roboto"/>
                  <a:sym typeface="Roboto"/>
                </a:rPr>
                <a:t>Estrato 4: 40%</a:t>
              </a:r>
            </a:p>
            <a:p>
              <a:pPr marL="285750" lvl="0" indent="-285750">
                <a:buFont typeface="Wingdings" panose="05000000000000000000" pitchFamily="2" charset="2"/>
                <a:buChar char="Ø"/>
              </a:pPr>
              <a:r>
                <a:rPr lang="en" sz="1300" dirty="0">
                  <a:solidFill>
                    <a:schemeClr val="tx1"/>
                  </a:solidFill>
                  <a:latin typeface="+mj-lt"/>
                  <a:ea typeface="Roboto"/>
                  <a:cs typeface="Roboto"/>
                  <a:sym typeface="Roboto"/>
                </a:rPr>
                <a:t>Estrato 5: 7%</a:t>
              </a:r>
              <a:endParaRPr sz="1300" dirty="0">
                <a:solidFill>
                  <a:schemeClr val="dk1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" name="Google Shape;86;p15">
              <a:extLst>
                <a:ext uri="{FF2B5EF4-FFF2-40B4-BE49-F238E27FC236}">
                  <a16:creationId xmlns:a16="http://schemas.microsoft.com/office/drawing/2014/main" id="{8A226FE7-5548-41EC-3F51-F09C62361E7A}"/>
                </a:ext>
              </a:extLst>
            </p:cNvPr>
            <p:cNvSpPr txBox="1"/>
            <p:nvPr/>
          </p:nvSpPr>
          <p:spPr>
            <a:xfrm rot="10800000">
              <a:off x="152401" y="3021213"/>
              <a:ext cx="3294903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>
                <a:buFont typeface="Wingdings" panose="05000000000000000000" pitchFamily="2" charset="2"/>
                <a:buChar char="Ø"/>
              </a:pPr>
              <a:r>
                <a:rPr lang="es-CO" sz="1300" dirty="0">
                  <a:solidFill>
                    <a:schemeClr val="tx1"/>
                  </a:solidFill>
                  <a:latin typeface="+mj-lt"/>
                  <a:ea typeface="Roboto"/>
                  <a:cs typeface="Roboto"/>
                  <a:sym typeface="Roboto"/>
                </a:rPr>
                <a:t>Adultez (27-59 años): 80%</a:t>
              </a:r>
            </a:p>
            <a:p>
              <a:pPr marL="285750" lvl="0" indent="-285750">
                <a:buFont typeface="Wingdings" panose="05000000000000000000" pitchFamily="2" charset="2"/>
                <a:buChar char="Ø"/>
              </a:pPr>
              <a:r>
                <a:rPr lang="es-MX" sz="1300" dirty="0">
                  <a:solidFill>
                    <a:schemeClr val="tx1"/>
                  </a:solidFill>
                  <a:latin typeface="+mj-lt"/>
                  <a:ea typeface="Roboto"/>
                  <a:cs typeface="Roboto"/>
                  <a:sym typeface="Roboto"/>
                </a:rPr>
                <a:t>Adulto Mayor (mayor 60 años): 7%</a:t>
              </a:r>
            </a:p>
            <a:p>
              <a:pPr marL="285750" lvl="0" indent="-285750">
                <a:buFont typeface="Wingdings" panose="05000000000000000000" pitchFamily="2" charset="2"/>
                <a:buChar char="Ø"/>
              </a:pPr>
              <a:r>
                <a:rPr lang="es-MX" sz="1300" dirty="0">
                  <a:solidFill>
                    <a:schemeClr val="tx1"/>
                  </a:solidFill>
                  <a:latin typeface="+mj-lt"/>
                  <a:ea typeface="Roboto"/>
                  <a:cs typeface="Roboto"/>
                  <a:sym typeface="Roboto"/>
                </a:rPr>
                <a:t>Juventud (19-26 años): 13%</a:t>
              </a:r>
            </a:p>
          </p:txBody>
        </p:sp>
      </p:grpSp>
      <p:pic>
        <p:nvPicPr>
          <p:cNvPr id="69" name="Gráfico 68" descr="Grupo con relleno sólido">
            <a:extLst>
              <a:ext uri="{FF2B5EF4-FFF2-40B4-BE49-F238E27FC236}">
                <a16:creationId xmlns:a16="http://schemas.microsoft.com/office/drawing/2014/main" id="{EDA8C4FA-4F32-2A0E-8F4B-EA2EAB93FE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1613" y="2024311"/>
            <a:ext cx="914400" cy="914400"/>
          </a:xfrm>
          <a:prstGeom prst="rect">
            <a:avLst/>
          </a:prstGeom>
        </p:spPr>
      </p:pic>
      <p:sp>
        <p:nvSpPr>
          <p:cNvPr id="72" name="CuadroTexto 71">
            <a:extLst>
              <a:ext uri="{FF2B5EF4-FFF2-40B4-BE49-F238E27FC236}">
                <a16:creationId xmlns:a16="http://schemas.microsoft.com/office/drawing/2014/main" id="{5EBE71D2-A26B-B364-D16D-A6519AFDCF3B}"/>
              </a:ext>
            </a:extLst>
          </p:cNvPr>
          <p:cNvSpPr txBox="1"/>
          <p:nvPr/>
        </p:nvSpPr>
        <p:spPr>
          <a:xfrm>
            <a:off x="1589312" y="4752677"/>
            <a:ext cx="5858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>
                <a:solidFill>
                  <a:schemeClr val="accent5">
                    <a:lumMod val="75000"/>
                  </a:schemeClr>
                </a:solidFill>
              </a:rPr>
              <a:t>*Nota: En su totalidad, se presentaron 15 participaciones ciudadanas</a:t>
            </a:r>
            <a:r>
              <a:rPr lang="es-MX" dirty="0"/>
              <a:t>. </a:t>
            </a:r>
            <a:endParaRPr lang="es-CO" dirty="0"/>
          </a:p>
          <a:p>
            <a:r>
              <a:rPr lang="es-MX" dirty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6273970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470</Words>
  <Application>Microsoft Office PowerPoint</Application>
  <PresentationFormat>Presentación en pantalla (16:9)</PresentationFormat>
  <Paragraphs>78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Montserrat Medium</vt:lpstr>
      <vt:lpstr>Arial</vt:lpstr>
      <vt:lpstr>Montserrat ExtraBold</vt:lpstr>
      <vt:lpstr>Fira Sans Extra Condensed</vt:lpstr>
      <vt:lpstr>Fira Sans Extra Condensed Medium</vt:lpstr>
      <vt:lpstr>Roboto</vt:lpstr>
      <vt:lpstr>Wingdings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documento eligió la ciudadanía y grupos de valor para ser traducido en lengua nativa colombiana?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Luisa Fernanda Castelblanco Burbano</dc:creator>
  <cp:lastModifiedBy>rtvcusuario438</cp:lastModifiedBy>
  <cp:revision>21</cp:revision>
  <dcterms:modified xsi:type="dcterms:W3CDTF">2025-07-01T21:32:49Z</dcterms:modified>
</cp:coreProperties>
</file>