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0" r:id="rId4"/>
    <p:sldId id="264" r:id="rId5"/>
    <p:sldId id="258" r:id="rId6"/>
    <p:sldId id="259" r:id="rId7"/>
    <p:sldId id="271" r:id="rId8"/>
    <p:sldId id="266" r:id="rId9"/>
    <p:sldId id="268" r:id="rId10"/>
    <p:sldId id="262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29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1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8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9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57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1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73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8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2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96575-7540-466F-A418-84CD2A6D91B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EE03-9094-4306-8099-930E2E886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012" y="685799"/>
            <a:ext cx="4662488" cy="7739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012" y="685798"/>
            <a:ext cx="4662488" cy="77394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866837" y="2498137"/>
            <a:ext cx="9231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ug Me Tight" pitchFamily="2" charset="0"/>
              </a:rPr>
              <a:t>TALKING CHARACTERS</a:t>
            </a:r>
            <a:endParaRPr lang="en-US" sz="5400" dirty="0">
              <a:latin typeface="Hug Me Tigh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866838" y="3507211"/>
            <a:ext cx="923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</a:rPr>
              <a:t>RIGHT INSIDE PPT</a:t>
            </a:r>
            <a:endParaRPr lang="en-US" sz="4800" dirty="0">
              <a:latin typeface="Hug Me T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642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1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1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415" y="1022657"/>
            <a:ext cx="11781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YOU’LL ALSO RECEIVE THE PPT TEMPLATE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0536" y="1676411"/>
            <a:ext cx="1051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Hug Me Tight" pitchFamily="2" charset="0"/>
                <a:ea typeface="Whiteboard Modern Demo" panose="02000000000000000000" pitchFamily="2" charset="0"/>
              </a:rPr>
              <a:t>USED TO CREATE THIS VIDEO</a:t>
            </a:r>
            <a:endParaRPr lang="en-US" sz="4800" dirty="0">
              <a:solidFill>
                <a:srgbClr val="FF0000"/>
              </a:solidFill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308" y="961964"/>
            <a:ext cx="11781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INCLUDING THESE COOL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5429" y="1615718"/>
            <a:ext cx="1051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Hug Me Tight" pitchFamily="2" charset="0"/>
                <a:ea typeface="Whiteboard Modern Demo" panose="02000000000000000000" pitchFamily="2" charset="0"/>
              </a:rPr>
              <a:t>ANIMATED TALKING CHARACTERS</a:t>
            </a:r>
            <a:endParaRPr lang="en-US" sz="4800" dirty="0">
              <a:solidFill>
                <a:srgbClr val="FF0000"/>
              </a:solidFill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63708" y="4396154"/>
            <a:ext cx="3112477" cy="1459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336" y="2905833"/>
            <a:ext cx="2235751" cy="37112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041" y="2673611"/>
            <a:ext cx="2517521" cy="404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57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xit" presetSubtype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40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25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" grpId="1"/>
          <p:bldP spid="3" grpId="0"/>
          <p:bldP spid="3" grpId="1"/>
          <p:bldP spid="10" grpId="0"/>
          <p:bldP spid="11" grpId="0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xit" presetSubtype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25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" grpId="1"/>
          <p:bldP spid="3" grpId="0"/>
          <p:bldP spid="3" grpId="1"/>
          <p:bldP spid="10" grpId="0"/>
          <p:bldP spid="11" grpId="0"/>
          <p:bldP spid="13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77" y="2013985"/>
            <a:ext cx="2840467" cy="45683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176340">
            <a:off x="4134150" y="1937958"/>
            <a:ext cx="4953349" cy="5222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697" y="3549040"/>
            <a:ext cx="3753723" cy="46789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3000" y="301687"/>
            <a:ext cx="11781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WITH VERY COOL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8121" y="955441"/>
            <a:ext cx="1051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Hug Me Tight" pitchFamily="2" charset="0"/>
                <a:ea typeface="Whiteboard Modern Demo" panose="02000000000000000000" pitchFamily="2" charset="0"/>
              </a:rPr>
              <a:t>WHITEBOARD EFFECTS LIKE THIS!</a:t>
            </a:r>
            <a:endParaRPr lang="en-US" sz="4800" dirty="0">
              <a:solidFill>
                <a:srgbClr val="FF0000"/>
              </a:solidFill>
              <a:latin typeface="Hug Me Tight" pitchFamily="2" charset="0"/>
              <a:ea typeface="Whiteboard Modern Dem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09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path" presetSubtype="0" accel="50000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6419 -0.23541 C 0.08333 -0.24745 0.1401 -0.3331 0.13711 -0.30833 C 0.13216 -0.28009 0.05378 -0.09537 -0.09349 -0.06689 C 0.05534 -0.06967 0.16992 -0.16481 0.17305 -0.13333 C 0.17487 -0.10393 0.05469 -0.03055 -0.09388 -0.00578 C 0.05599 -0.01018 0.18034 -0.07453 0.1819 -0.04236 C 0.18008 -0.01342 0.05781 0.03704 -0.09102 0.06181 C 0.05912 0.05301 0.19102 0.02825 0.18932 0.06297 C 0.19349 0.09028 0.07292 0.1169 -0.07448 0.14445 C 0.07409 0.13403 0.17018 0.13102 0.18021 0.15255 C 0.19089 0.17362 0.13828 0.24375 -0.01224 0.272 C 0.13906 0.26598 0.25026 0.15579 0.25534 0.16112 C 0.25977 0.17038 0.04635 0.36389 -0.1 0.39352 C 0.04714 0.38172 0.24961 0.23311 0.24935 0.22755 C 0.25039 0.26088 0.04349 0.43635 -0.10417 0.4588 C 0.0457 0.45556 0.2556 0.3007 0.25964 0.33519 C 0.26276 0.30116 0.32956 0.69121 0.06094 0.62778 " pathEditMode="relative" rAng="5160000" ptsTypes="AAAAAAAAAAAAAAAAA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646" y="403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accel="50000" fill="hold" grpId="0" nodeType="withEffect" p14:presetBounceEnd="26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2.5E-6 -4.44444E-6 L 0.26172 0.51204 " pathEditMode="relative" rAng="0" ptsTypes="AA" p14:bounceEnd="26000">
                                          <p:cBhvr>
                                            <p:cTn id="2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086" y="2560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path" presetSubtype="0" accel="50000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6419 -0.23541 C 0.08333 -0.24745 0.1401 -0.3331 0.13711 -0.30833 C 0.13216 -0.28009 0.05378 -0.09537 -0.09349 -0.06689 C 0.05534 -0.06967 0.16992 -0.16481 0.17305 -0.13333 C 0.17487 -0.10393 0.05469 -0.03055 -0.09388 -0.00578 C 0.05599 -0.01018 0.18034 -0.07453 0.1819 -0.04236 C 0.18008 -0.01342 0.05781 0.03704 -0.09102 0.06181 C 0.05912 0.05301 0.19102 0.02825 0.18932 0.06297 C 0.19349 0.09028 0.07292 0.1169 -0.07448 0.14445 C 0.07409 0.13403 0.17018 0.13102 0.18021 0.15255 C 0.19089 0.17362 0.13828 0.24375 -0.01224 0.272 C 0.13906 0.26598 0.25026 0.15579 0.25534 0.16112 C 0.25977 0.17038 0.04635 0.36389 -0.1 0.39352 C 0.04714 0.38172 0.24961 0.23311 0.24935 0.22755 C 0.25039 0.26088 0.04349 0.43635 -0.10417 0.4588 C 0.0457 0.45556 0.2556 0.3007 0.25964 0.33519 C 0.26276 0.30116 0.32956 0.69121 0.06094 0.62778 " pathEditMode="relative" rAng="5160000" ptsTypes="AAAAAAAAAAAAAAAAA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646" y="403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2.5E-6 -4.44444E-6 L 0.26172 0.51204 " pathEditMode="relative" rAng="0" ptsTypes="AA">
                                          <p:cBhvr>
                                            <p:cTn id="2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086" y="2560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2" grpId="0"/>
          <p:bldP spid="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000" y="2744992"/>
            <a:ext cx="11781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THANKS FOR WATCHING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059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476" y="1"/>
            <a:ext cx="5948485" cy="9874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476" y="0"/>
            <a:ext cx="5948485" cy="9874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849253" y="1635682"/>
            <a:ext cx="92319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Hug Me Tight" pitchFamily="2" charset="0"/>
              </a:rPr>
              <a:t>QUICK</a:t>
            </a:r>
            <a:endParaRPr lang="en-US" sz="9600" dirty="0">
              <a:latin typeface="Hug Me Tigh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849253" y="3014842"/>
            <a:ext cx="92319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Hug Me Tight" pitchFamily="2" charset="0"/>
              </a:rPr>
              <a:t>EASY</a:t>
            </a:r>
            <a:endParaRPr lang="en-US" sz="8800" dirty="0">
              <a:latin typeface="Hug Me Tight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849254" y="4273500"/>
            <a:ext cx="92319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0000"/>
                </a:solidFill>
                <a:latin typeface="Hug Me Tight" pitchFamily="2" charset="0"/>
              </a:rPr>
              <a:t>AND FUN TOO!</a:t>
            </a:r>
            <a:endParaRPr lang="en-US" sz="8800" dirty="0">
              <a:solidFill>
                <a:srgbClr val="FF0000"/>
              </a:solidFill>
              <a:latin typeface="Hug Me T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93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0000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012" y="685799"/>
            <a:ext cx="4662488" cy="7739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012" y="685798"/>
            <a:ext cx="4662488" cy="77394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849253" y="1688123"/>
            <a:ext cx="92319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Hug Me Tight" pitchFamily="2" charset="0"/>
              </a:rPr>
              <a:t>JIM</a:t>
            </a:r>
            <a:endParaRPr lang="en-US" sz="8800" dirty="0">
              <a:latin typeface="Hug Me Tigh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849253" y="3014842"/>
            <a:ext cx="923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</a:rPr>
              <a:t>From FIVERR</a:t>
            </a:r>
            <a:endParaRPr lang="en-US" sz="4800" dirty="0">
              <a:latin typeface="Hug Me Tigh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708576" y="3925363"/>
            <a:ext cx="92319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Hug Me Tight" pitchFamily="2" charset="0"/>
              </a:rPr>
              <a:t>SOUNDS A WHOLE LOT BETTER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latin typeface="Hug Me Tight" pitchFamily="2" charset="0"/>
              </a:rPr>
              <a:t>THAN ME</a:t>
            </a:r>
            <a:endParaRPr lang="en-US" sz="4400" dirty="0">
              <a:solidFill>
                <a:srgbClr val="FF0000"/>
              </a:solidFill>
              <a:latin typeface="Hug Me Tight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0969" y="5599895"/>
            <a:ext cx="5820508" cy="562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7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2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/>
          <p:bldP spid="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2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8825" y="2314631"/>
            <a:ext cx="874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LET’S HEAR IT FROM JIM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6020" y="2314631"/>
            <a:ext cx="7296149" cy="128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372" y="2628900"/>
            <a:ext cx="3753723" cy="467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49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313 0.02986 C 0.01042 0.02222 0.01537 -0.01621 0.02292 -0.02431 C 0.0319 -0.01482 0.04141 -0.00649 0.05026 0.003 C 0.05612 -0.01412 0.06198 -0.0301 0.06706 -0.04746 C 0.08203 -0.03287 0.06055 -0.00695 0.07474 0.00787 C 0.08021 0.01296 0.08021 -0.06713 0.09102 -0.07408 C 0.09792 -0.0845 0.09557 0.03588 0.10339 0.04259 C 0.11081 0.04907 0.12708 -0.03612 0.13724 -0.03426 C 0.14362 -0.02176 0.16927 -0.05649 0.17565 -0.04306 C 0.18698 -0.05487 0.16797 0.01064 0.17956 -0.0007 C 0.18854 0.00879 0.20677 -0.01065 0.21563 -0.00139 C 0.2224 -0.01436 0.2293 -0.02616 0.23672 -0.03866 C 0.2388 -0.03311 0.24102 -0.02547 0.24297 -0.01968 C 0.24896 -0.01181 0.25508 -0.00556 0.26068 0.00277 C 0.26953 -0.01042 0.26758 -0.04885 0.27643 -0.06227 C 0.28984 -0.04514 0.27422 0.03356 0.28854 0.05138 C 0.29466 0.05833 0.29414 -0.15695 0.31094 -0.08519 C 0.32761 -0.01366 0.32253 -0.06227 0.33281 -0.06991 C 0.34362 -0.02176 0.35274 -0.0845 0.37565 -0.06667 C 0.38802 -0.06366 0.39063 -0.0095 0.40156 -0.00487 C 0.4125 4.44444E-6 0.43294 -0.04584 0.44258 -0.03727 C 0.44935 -0.02431 0.45677 -0.01412 0.46367 -0.00139 L 0.48685 -0.03033 C 0.49154 -0.02014 0.4957 -0.01042 0.50039 -0.0007 C 0.5112 -0.01968 0.52227 -0.03866 0.5332 -0.05834 C 0.53594 -0.04468 0.53919 -0.03033 0.54206 -0.01667 C 0.55287 -0.02778 0.56315 -0.03727 0.57409 -0.047 C 0.58073 -0.03612 0.54831 0.02476 0.55482 0.03588 " pathEditMode="relative" rAng="0" ptsTypes="AAAAAAAAAAAAAAAAAAAAAAAAAA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81" y="-541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0833E-6 1.48148E-6 L 0.02304 -0.02546 L 0.05065 0.00393 L 0.07708 -0.02338 L 0.11133 1.48148E-6 L 0.13776 -0.03519 L 0.15547 0.00393 L 0.18958 -0.03125 L 0.21601 -0.00185 L 0.23698 -0.03912 L 0.24362 -0.01945 L 0.26133 0.00208 L 0.28776 -0.03704 L 0.32968 0.01389 L 0.34622 -0.04306 L 0.40247 -0.01759 L 0.44323 -0.03704 L 0.46419 -0.00185 L 0.48737 -0.03125 L 0.50065 1.48148E-6 L 0.53372 -0.05857 L 0.54245 -0.01759 L 0.57448 -0.04699 L 0.59427 -0.01366 " pathEditMode="relative" rAng="0" ptsTypes="AAAAAAAAAAAAAAAAAAAAAA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14" y="-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669" y="1323012"/>
            <a:ext cx="3209925" cy="5162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668" y="1323012"/>
            <a:ext cx="3209925" cy="5162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849252" y="2005768"/>
            <a:ext cx="9231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ug Me Tight" pitchFamily="2" charset="0"/>
              </a:rPr>
              <a:t>BORED</a:t>
            </a:r>
            <a:endParaRPr lang="en-US" sz="5400" dirty="0">
              <a:latin typeface="Hug Me Tigh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849253" y="3014842"/>
            <a:ext cx="923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</a:rPr>
              <a:t>UNINSPIRED</a:t>
            </a:r>
            <a:endParaRPr lang="en-US" sz="4800" dirty="0">
              <a:latin typeface="Hug Me Tigh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670967" y="3931583"/>
            <a:ext cx="923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</a:rPr>
              <a:t>READY TO FORGET YOU</a:t>
            </a:r>
            <a:endParaRPr lang="en-US" sz="4800" dirty="0">
              <a:latin typeface="Hug Me T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283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 p14:presetBounceEnd="40000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 p14:presetBounceEnd="40000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40000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ead-gen-explainervid-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8208" end="60437.2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28559" y="337265"/>
            <a:ext cx="609600" cy="60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029" y="509521"/>
            <a:ext cx="5213031" cy="83841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029" y="510839"/>
            <a:ext cx="5213031" cy="83841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694663" y="1696937"/>
            <a:ext cx="9231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ug Me Tight" pitchFamily="2" charset="0"/>
              </a:rPr>
              <a:t>PEOPLE HATE TEXT</a:t>
            </a:r>
            <a:endParaRPr lang="en-US" sz="5400" dirty="0">
              <a:latin typeface="Hug Me Tigh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78914" y="2620926"/>
            <a:ext cx="92319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ug Me Tight" pitchFamily="2" charset="0"/>
              </a:rPr>
              <a:t>THEY WANT VISUAL</a:t>
            </a:r>
          </a:p>
          <a:p>
            <a:pPr algn="ctr"/>
            <a:r>
              <a:rPr lang="en-US" sz="5400" dirty="0" smtClean="0">
                <a:latin typeface="Hug Me Tight" pitchFamily="2" charset="0"/>
              </a:rPr>
              <a:t>COMMUNICATION</a:t>
            </a:r>
            <a:endParaRPr lang="en-US" sz="5400" dirty="0">
              <a:latin typeface="Hug Me Tigh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960622" y="4580933"/>
            <a:ext cx="9231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latin typeface="Hug Me Tight" pitchFamily="2" charset="0"/>
              </a:rPr>
              <a:t>LIKE VIDEOS!</a:t>
            </a:r>
            <a:endParaRPr lang="en-US" sz="5400" dirty="0">
              <a:solidFill>
                <a:srgbClr val="FF0000"/>
              </a:solidFill>
              <a:latin typeface="Hug Me T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80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5673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" presetClass="entr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0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21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"/>
                    </p:tgtEl>
                  </p:cMediaNode>
                </p:audio>
              </p:childTnLst>
            </p:cTn>
          </p:par>
        </p:tnLst>
        <p:bldLst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5673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" presetClass="entr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21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"/>
                    </p:tgtEl>
                  </p:cMediaNode>
                </p:audio>
              </p:childTnLst>
            </p:cTn>
          </p:par>
        </p:tnLst>
        <p:bldLst>
          <p:bldP spid="5" grpId="0"/>
          <p:bldP spid="6" grpId="0"/>
          <p:bldP spid="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3317" y="2628980"/>
            <a:ext cx="874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THANKS JIM!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11415" y="3640015"/>
            <a:ext cx="5820508" cy="562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0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2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2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20" y="685799"/>
            <a:ext cx="4662488" cy="7739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20" y="685798"/>
            <a:ext cx="4662488" cy="77394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05163" y="2128793"/>
            <a:ext cx="9231923" cy="2065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600"/>
              </a:lnSpc>
            </a:pPr>
            <a:r>
              <a:rPr lang="en-US" sz="7200" dirty="0" smtClean="0">
                <a:latin typeface="Hug Me Tight" pitchFamily="2" charset="0"/>
              </a:rPr>
              <a:t>WANT TO KNOW</a:t>
            </a:r>
          </a:p>
          <a:p>
            <a:pPr algn="ctr">
              <a:lnSpc>
                <a:spcPts val="7600"/>
              </a:lnSpc>
            </a:pPr>
            <a:r>
              <a:rPr lang="en-US" sz="7200" dirty="0" smtClean="0">
                <a:latin typeface="Hug Me Tight" pitchFamily="2" charset="0"/>
              </a:rPr>
              <a:t>HOW IT’S DONE?</a:t>
            </a:r>
            <a:endParaRPr lang="en-US" sz="7200" dirty="0">
              <a:latin typeface="Hug Me Tight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19" y="681365"/>
            <a:ext cx="4856839" cy="77359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11" y="691018"/>
            <a:ext cx="4853847" cy="77311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05163" y="2733173"/>
            <a:ext cx="923192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600"/>
              </a:lnSpc>
            </a:pPr>
            <a:r>
              <a:rPr lang="en-US" sz="7200" dirty="0" smtClean="0">
                <a:solidFill>
                  <a:srgbClr val="FF0000"/>
                </a:solidFill>
                <a:latin typeface="Hug Me Tight" pitchFamily="2" charset="0"/>
              </a:rPr>
              <a:t>EASY SKETCH PRO</a:t>
            </a:r>
            <a:endParaRPr lang="en-US" sz="7200" dirty="0">
              <a:solidFill>
                <a:srgbClr val="FF0000"/>
              </a:solidFill>
              <a:latin typeface="Hug Me Tight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29316" y="3605872"/>
            <a:ext cx="92319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800" dirty="0" smtClean="0">
                <a:latin typeface="Hug Me Tight" pitchFamily="2" charset="0"/>
              </a:rPr>
              <a:t>VERY COOL BONUS</a:t>
            </a:r>
            <a:endParaRPr lang="en-US" sz="4800" dirty="0">
              <a:latin typeface="Hug Me Tight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3469" y="3605872"/>
            <a:ext cx="923192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800" dirty="0" smtClean="0">
                <a:latin typeface="Hug Me Tight" pitchFamily="2" charset="0"/>
              </a:rPr>
              <a:t>ANIMATED</a:t>
            </a:r>
          </a:p>
          <a:p>
            <a:pPr algn="ctr">
              <a:lnSpc>
                <a:spcPts val="5400"/>
              </a:lnSpc>
            </a:pPr>
            <a:r>
              <a:rPr lang="en-US" sz="4800" dirty="0" smtClean="0">
                <a:latin typeface="Hug Me Tight" pitchFamily="2" charset="0"/>
              </a:rPr>
              <a:t>WHITEBOARD</a:t>
            </a:r>
          </a:p>
          <a:p>
            <a:pPr algn="ctr">
              <a:lnSpc>
                <a:spcPts val="5400"/>
              </a:lnSpc>
            </a:pPr>
            <a:r>
              <a:rPr lang="en-US" sz="4800" dirty="0" smtClean="0">
                <a:latin typeface="Hug Me Tight" pitchFamily="2" charset="0"/>
              </a:rPr>
              <a:t>VIDEOS</a:t>
            </a:r>
            <a:endParaRPr lang="en-US" sz="4800" dirty="0">
              <a:latin typeface="Hug Me Tight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85917" y="6085688"/>
            <a:ext cx="5820508" cy="562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06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xit" presetSubtype="4" fill="hold" grpId="1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0000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15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4" fill="hold" grpId="1" nodeType="withEffect">
                                      <p:stCondLst>
                                        <p:cond delay="190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0000">
                                      <p:stCondLst>
                                        <p:cond delay="20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xit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xit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xit" presetSubtype="0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" presetClass="exit" presetSubtype="0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" presetClass="entr" presetSubtype="0" fill="hold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" presetClass="exit" presetSubtype="0" fill="hold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" presetClass="exit" presetSubtype="0" fill="hold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" presetClass="entr" presetSubtype="0" fill="hold" nodeType="withEffect">
                                      <p:stCondLst>
                                        <p:cond delay="18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" presetClass="exit" presetSubtype="0" fill="hold" nodeType="withEffect">
                                      <p:stCondLst>
                                        <p:cond delay="18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" presetClass="entr" presetSubtype="0" fill="hold" nodeType="withEffect">
                                      <p:stCondLst>
                                        <p:cond delay="24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xit" presetSubtype="0" fill="hold" nodeType="withEffect">
                                      <p:stCondLst>
                                        <p:cond delay="25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nodeType="withEffect">
                                      <p:stCondLst>
                                        <p:cond delay="28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" presetClass="exit" presetSubtype="0" fill="hold" nodeType="withEffect">
                                      <p:stCondLst>
                                        <p:cond delay="28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4" fill="hold" grpId="0" nodeType="withEffect">
                                      <p:stCondLst>
                                        <p:cond delay="28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20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7" grpId="1"/>
          <p:bldP spid="11" grpId="0"/>
          <p:bldP spid="12" grpId="0"/>
          <p:bldP spid="12" grpId="1"/>
          <p:bldP spid="13" grpId="0"/>
          <p:bldP spid="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xit" presetSubtype="4" fill="hold" grpId="1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4" fill="hold" grpId="1" nodeType="withEffect">
                                      <p:stCondLst>
                                        <p:cond delay="190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0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xit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xit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xit" presetSubtype="0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" presetClass="exit" presetSubtype="0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" presetClass="entr" presetSubtype="0" fill="hold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" presetClass="exit" presetSubtype="0" fill="hold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" presetClass="entr" presetSubtype="0" fill="hold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" presetClass="exit" presetSubtype="0" fill="hold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" presetClass="entr" presetSubtype="0" fill="hold" nodeType="withEffect">
                                      <p:stCondLst>
                                        <p:cond delay="18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" presetClass="exit" presetSubtype="0" fill="hold" nodeType="withEffect">
                                      <p:stCondLst>
                                        <p:cond delay="18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" presetClass="entr" presetSubtype="0" fill="hold" nodeType="withEffect">
                                      <p:stCondLst>
                                        <p:cond delay="24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" presetClass="exit" presetSubtype="0" fill="hold" nodeType="withEffect">
                                      <p:stCondLst>
                                        <p:cond delay="25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nodeType="withEffect">
                                      <p:stCondLst>
                                        <p:cond delay="28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" presetClass="exit" presetSubtype="0" fill="hold" nodeType="withEffect">
                                      <p:stCondLst>
                                        <p:cond delay="28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4" fill="hold" grpId="0" nodeType="withEffect">
                                      <p:stCondLst>
                                        <p:cond delay="28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20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7" grpId="1"/>
          <p:bldP spid="11" grpId="0"/>
          <p:bldP spid="12" grpId="0"/>
          <p:bldP spid="12" grpId="1"/>
          <p:bldP spid="13" grpId="0"/>
          <p:bldP spid="1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9210" y="2490477"/>
            <a:ext cx="874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Hug Me Tight" pitchFamily="2" charset="0"/>
                <a:ea typeface="Whiteboard Modern Demo" panose="02000000000000000000" pitchFamily="2" charset="0"/>
              </a:rPr>
              <a:t>GRAB YOUR COPY NOW!</a:t>
            </a:r>
            <a:endParaRPr lang="en-US" sz="4800" dirty="0">
              <a:latin typeface="Hug Me Tight" pitchFamily="2" charset="0"/>
              <a:ea typeface="Whiteboard Modern Dem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4328" y="2490477"/>
            <a:ext cx="7296149" cy="128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17985" y="4906107"/>
            <a:ext cx="5820508" cy="562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6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96296E-6 L 0.02305 -0.02546 L 0.05065 0.00394 L 0.07708 -0.02338 L 0.11133 -2.96296E-6 L 0.13776 -0.03518 L 0.15547 0.00394 L 0.18958 -0.03125 L 0.21602 -0.00185 L 0.23698 -0.03912 L 0.24362 -0.01944 L 0.26133 0.00209 L 0.28776 -0.03703 L 0.32969 0.01389 L 0.34623 -0.04305 L 0.40248 -0.01759 L 0.44323 -0.03703 L 0.46419 -0.00185 L 0.48737 -0.03125 L 0.50065 -2.96296E-6 L 0.53373 -0.05856 L 0.54245 -0.01759 L 0.57448 -0.04699 L 0.59427 -0.01365 " pathEditMode="relative" rAng="0" ptsTypes="AAAAAAAAAAAAAAAAAAAAAAAA">
                                      <p:cBhvr>
                                        <p:cTn id="6" dur="2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14" y="-22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94</Words>
  <Application>Microsoft Office PowerPoint</Application>
  <PresentationFormat>Widescreen</PresentationFormat>
  <Paragraphs>33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Hug Me Tight</vt:lpstr>
      <vt:lpstr>Whiteboard Modern Demo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traceymeagher</dc:creator>
  <cp:lastModifiedBy>traceymeagher</cp:lastModifiedBy>
  <cp:revision>23</cp:revision>
  <dcterms:created xsi:type="dcterms:W3CDTF">2014-06-02T05:48:59Z</dcterms:created>
  <dcterms:modified xsi:type="dcterms:W3CDTF">2014-06-03T22:14:02Z</dcterms:modified>
</cp:coreProperties>
</file>